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75" r:id="rId3"/>
    <p:sldId id="276" r:id="rId4"/>
    <p:sldId id="257" r:id="rId5"/>
    <p:sldId id="258" r:id="rId6"/>
    <p:sldId id="260" r:id="rId7"/>
    <p:sldId id="259"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61EF2B-0C7D-4CA4-8146-918F684BED65}" type="datetimeFigureOut">
              <a:rPr lang="en-US" smtClean="0"/>
              <a:t>10/22/2009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BF3E40-637D-4473-9D6D-075A57B8BC44}"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7BF3E40-637D-4473-9D6D-075A57B8BC44}" type="slidenum">
              <a:rPr lang="en-US" smtClean="0"/>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7BF3E40-637D-4473-9D6D-075A57B8BC44}" type="slidenum">
              <a:rPr lang="en-US" smtClean="0"/>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7BF3E40-637D-4473-9D6D-075A57B8BC44}" type="slidenum">
              <a:rPr lang="en-US" smtClean="0"/>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7BF3E40-637D-4473-9D6D-075A57B8BC44}" type="slidenum">
              <a:rPr lang="en-US" smtClean="0"/>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7BF3E40-637D-4473-9D6D-075A57B8BC44}" type="slidenum">
              <a:rPr lang="en-US" smtClean="0"/>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7BF3E40-637D-4473-9D6D-075A57B8BC44}" type="slidenum">
              <a:rPr lang="en-US" smtClean="0"/>
              <a:t>26</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7BF3E40-637D-4473-9D6D-075A57B8BC44}" type="slidenum">
              <a:rPr lang="en-US" smtClean="0"/>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7BF3E40-637D-4473-9D6D-075A57B8BC44}" type="slidenum">
              <a:rPr lang="en-US" smtClean="0"/>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EC4369-F024-458A-87D9-11AB86CF82D1}" type="datetimeFigureOut">
              <a:rPr lang="en-US" smtClean="0"/>
              <a:t>10/22/2009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04ADE2-70A3-4221-91D5-2F69CF5D6617}"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EC4369-F024-458A-87D9-11AB86CF82D1}" type="datetimeFigureOut">
              <a:rPr lang="en-US" smtClean="0"/>
              <a:t>10/22/2009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04ADE2-70A3-4221-91D5-2F69CF5D6617}"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EC4369-F024-458A-87D9-11AB86CF82D1}" type="datetimeFigureOut">
              <a:rPr lang="en-US" smtClean="0"/>
              <a:t>10/22/2009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04ADE2-70A3-4221-91D5-2F69CF5D6617}"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EC4369-F024-458A-87D9-11AB86CF82D1}" type="datetimeFigureOut">
              <a:rPr lang="en-US" smtClean="0"/>
              <a:t>10/22/2009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04ADE2-70A3-4221-91D5-2F69CF5D6617}"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EC4369-F024-458A-87D9-11AB86CF82D1}" type="datetimeFigureOut">
              <a:rPr lang="en-US" smtClean="0"/>
              <a:t>10/22/2009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04ADE2-70A3-4221-91D5-2F69CF5D6617}"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EC4369-F024-458A-87D9-11AB86CF82D1}" type="datetimeFigureOut">
              <a:rPr lang="en-US" smtClean="0"/>
              <a:t>10/22/2009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304ADE2-70A3-4221-91D5-2F69CF5D6617}"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EC4369-F024-458A-87D9-11AB86CF82D1}" type="datetimeFigureOut">
              <a:rPr lang="en-US" smtClean="0"/>
              <a:t>10/22/2009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304ADE2-70A3-4221-91D5-2F69CF5D6617}"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1554162"/>
          </a:xfrm>
        </p:spPr>
        <p:txBody>
          <a:bodyPr>
            <a:normAutofit/>
          </a:bodyPr>
          <a:lstStyle>
            <a:lvl1pPr>
              <a:defRPr sz="4000"/>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3BEC4369-F024-458A-87D9-11AB86CF82D1}" type="datetimeFigureOut">
              <a:rPr lang="en-US" smtClean="0"/>
              <a:t>10/22/2009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304ADE2-70A3-4221-91D5-2F69CF5D6617}"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EC4369-F024-458A-87D9-11AB86CF82D1}" type="datetimeFigureOut">
              <a:rPr lang="en-US" smtClean="0"/>
              <a:t>10/22/2009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304ADE2-70A3-4221-91D5-2F69CF5D6617}"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EC4369-F024-458A-87D9-11AB86CF82D1}" type="datetimeFigureOut">
              <a:rPr lang="en-US" smtClean="0"/>
              <a:t>10/22/2009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304ADE2-70A3-4221-91D5-2F69CF5D6617}"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EC4369-F024-458A-87D9-11AB86CF82D1}" type="datetimeFigureOut">
              <a:rPr lang="en-US" smtClean="0"/>
              <a:t>10/22/2009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304ADE2-70A3-4221-91D5-2F69CF5D6617}"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EC4369-F024-458A-87D9-11AB86CF82D1}" type="datetimeFigureOut">
              <a:rPr lang="en-US" smtClean="0"/>
              <a:t>10/22/2009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04ADE2-70A3-4221-91D5-2F69CF5D6617}"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Review – Systems of Equations</a:t>
            </a:r>
            <a:endParaRPr lang="en-US" dirty="0"/>
          </a:p>
        </p:txBody>
      </p:sp>
      <p:sp>
        <p:nvSpPr>
          <p:cNvPr id="3" name="Subtitle 2"/>
          <p:cNvSpPr>
            <a:spLocks noGrp="1"/>
          </p:cNvSpPr>
          <p:nvPr>
            <p:ph type="subTitle" idx="1"/>
          </p:nvPr>
        </p:nvSpPr>
        <p:spPr/>
        <p:txBody>
          <a:bodyPr/>
          <a:lstStyle/>
          <a:p>
            <a:r>
              <a:rPr lang="en-US" dirty="0" smtClean="0"/>
              <a:t>October 22, 2009</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7. A man whose herd of cows numbered 63 had 17 more Jerseys than Holsteins. How many had he of each?</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8. Two men whose wages differ by 8 dollars receive both together $44 per month. How much does each</a:t>
            </a:r>
            <a:br>
              <a:rPr lang="en-US" dirty="0"/>
            </a:br>
            <a:r>
              <a:rPr lang="en-US" dirty="0"/>
              <a:t>receive?</a:t>
            </a:r>
          </a:p>
        </p:txBody>
      </p:sp>
      <p:sp>
        <p:nvSpPr>
          <p:cNvPr id="3" name="SMARTPenAnnotation1141"/>
          <p:cNvSpPr/>
          <p:nvPr/>
        </p:nvSpPr>
        <p:spPr>
          <a:xfrm>
            <a:off x="878444" y="2026764"/>
            <a:ext cx="358854" cy="433544"/>
          </a:xfrm>
          <a:custGeom>
            <a:avLst/>
            <a:gdLst/>
            <a:ahLst/>
            <a:cxnLst/>
            <a:rect l="0" t="0" r="0" b="0"/>
            <a:pathLst>
              <a:path w="358854" h="433544">
                <a:moveTo>
                  <a:pt x="7380" y="13491"/>
                </a:moveTo>
                <a:lnTo>
                  <a:pt x="7380" y="0"/>
                </a:lnTo>
                <a:lnTo>
                  <a:pt x="7380" y="2097"/>
                </a:lnTo>
                <a:lnTo>
                  <a:pt x="6428" y="3037"/>
                </a:lnTo>
                <a:lnTo>
                  <a:pt x="4840" y="3664"/>
                </a:lnTo>
                <a:lnTo>
                  <a:pt x="0" y="4670"/>
                </a:lnTo>
                <a:lnTo>
                  <a:pt x="555" y="5705"/>
                </a:lnTo>
                <a:lnTo>
                  <a:pt x="3712" y="9396"/>
                </a:lnTo>
                <a:lnTo>
                  <a:pt x="4935" y="11713"/>
                </a:lnTo>
                <a:lnTo>
                  <a:pt x="7608" y="19526"/>
                </a:lnTo>
                <a:lnTo>
                  <a:pt x="14010" y="27873"/>
                </a:lnTo>
                <a:lnTo>
                  <a:pt x="21939" y="37331"/>
                </a:lnTo>
                <a:lnTo>
                  <a:pt x="30321" y="50823"/>
                </a:lnTo>
                <a:lnTo>
                  <a:pt x="38837" y="62229"/>
                </a:lnTo>
                <a:lnTo>
                  <a:pt x="48345" y="78202"/>
                </a:lnTo>
                <a:lnTo>
                  <a:pt x="57654" y="92734"/>
                </a:lnTo>
                <a:lnTo>
                  <a:pt x="65602" y="106177"/>
                </a:lnTo>
                <a:lnTo>
                  <a:pt x="73262" y="118502"/>
                </a:lnTo>
                <a:lnTo>
                  <a:pt x="83016" y="130330"/>
                </a:lnTo>
                <a:lnTo>
                  <a:pt x="91161" y="141937"/>
                </a:lnTo>
                <a:lnTo>
                  <a:pt x="97956" y="154398"/>
                </a:lnTo>
                <a:lnTo>
                  <a:pt x="101102" y="161721"/>
                </a:lnTo>
                <a:lnTo>
                  <a:pt x="104151" y="169461"/>
                </a:lnTo>
                <a:lnTo>
                  <a:pt x="108089" y="177478"/>
                </a:lnTo>
                <a:lnTo>
                  <a:pt x="112620" y="185681"/>
                </a:lnTo>
                <a:lnTo>
                  <a:pt x="117545" y="194007"/>
                </a:lnTo>
                <a:lnTo>
                  <a:pt x="121781" y="201462"/>
                </a:lnTo>
                <a:lnTo>
                  <a:pt x="129028" y="214826"/>
                </a:lnTo>
                <a:lnTo>
                  <a:pt x="133246" y="222009"/>
                </a:lnTo>
                <a:lnTo>
                  <a:pt x="143013" y="237611"/>
                </a:lnTo>
                <a:lnTo>
                  <a:pt x="148285" y="244819"/>
                </a:lnTo>
                <a:lnTo>
                  <a:pt x="164806" y="265018"/>
                </a:lnTo>
                <a:lnTo>
                  <a:pt x="170433" y="272616"/>
                </a:lnTo>
                <a:lnTo>
                  <a:pt x="176090" y="280538"/>
                </a:lnTo>
                <a:lnTo>
                  <a:pt x="181766" y="287725"/>
                </a:lnTo>
                <a:lnTo>
                  <a:pt x="187455" y="294421"/>
                </a:lnTo>
                <a:lnTo>
                  <a:pt x="193152" y="300790"/>
                </a:lnTo>
                <a:lnTo>
                  <a:pt x="204563" y="312947"/>
                </a:lnTo>
                <a:lnTo>
                  <a:pt x="215032" y="324700"/>
                </a:lnTo>
                <a:lnTo>
                  <a:pt x="222860" y="336273"/>
                </a:lnTo>
                <a:lnTo>
                  <a:pt x="232054" y="345227"/>
                </a:lnTo>
                <a:lnTo>
                  <a:pt x="242490" y="353334"/>
                </a:lnTo>
                <a:lnTo>
                  <a:pt x="253479" y="363287"/>
                </a:lnTo>
                <a:lnTo>
                  <a:pt x="265824" y="375050"/>
                </a:lnTo>
                <a:lnTo>
                  <a:pt x="291799" y="400801"/>
                </a:lnTo>
                <a:lnTo>
                  <a:pt x="295101" y="403142"/>
                </a:lnTo>
                <a:lnTo>
                  <a:pt x="305250" y="407390"/>
                </a:lnTo>
                <a:lnTo>
                  <a:pt x="314709" y="411760"/>
                </a:lnTo>
                <a:lnTo>
                  <a:pt x="322724" y="416876"/>
                </a:lnTo>
                <a:lnTo>
                  <a:pt x="326194" y="419575"/>
                </a:lnTo>
                <a:lnTo>
                  <a:pt x="332590" y="422572"/>
                </a:lnTo>
                <a:lnTo>
                  <a:pt x="335629" y="423372"/>
                </a:lnTo>
                <a:lnTo>
                  <a:pt x="341547" y="426800"/>
                </a:lnTo>
                <a:lnTo>
                  <a:pt x="349769" y="433148"/>
                </a:lnTo>
                <a:lnTo>
                  <a:pt x="358853" y="43354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142"/>
          <p:cNvSpPr/>
          <p:nvPr/>
        </p:nvSpPr>
        <p:spPr>
          <a:xfrm>
            <a:off x="852037" y="2061033"/>
            <a:ext cx="385261" cy="364975"/>
          </a:xfrm>
          <a:custGeom>
            <a:avLst/>
            <a:gdLst/>
            <a:ahLst/>
            <a:cxnLst/>
            <a:rect l="0" t="0" r="0" b="0"/>
            <a:pathLst>
              <a:path w="385261" h="364975">
                <a:moveTo>
                  <a:pt x="385260" y="4939"/>
                </a:moveTo>
                <a:lnTo>
                  <a:pt x="377040" y="4939"/>
                </a:lnTo>
                <a:lnTo>
                  <a:pt x="376757" y="0"/>
                </a:lnTo>
                <a:lnTo>
                  <a:pt x="376718" y="2109"/>
                </a:lnTo>
                <a:lnTo>
                  <a:pt x="375756" y="3052"/>
                </a:lnTo>
                <a:lnTo>
                  <a:pt x="374161" y="3681"/>
                </a:lnTo>
                <a:lnTo>
                  <a:pt x="372146" y="4101"/>
                </a:lnTo>
                <a:lnTo>
                  <a:pt x="367366" y="7106"/>
                </a:lnTo>
                <a:lnTo>
                  <a:pt x="364758" y="9241"/>
                </a:lnTo>
                <a:lnTo>
                  <a:pt x="359321" y="16694"/>
                </a:lnTo>
                <a:lnTo>
                  <a:pt x="352776" y="26356"/>
                </a:lnTo>
                <a:lnTo>
                  <a:pt x="343518" y="37000"/>
                </a:lnTo>
                <a:lnTo>
                  <a:pt x="337429" y="42506"/>
                </a:lnTo>
                <a:lnTo>
                  <a:pt x="330513" y="48081"/>
                </a:lnTo>
                <a:lnTo>
                  <a:pt x="323044" y="53703"/>
                </a:lnTo>
                <a:lnTo>
                  <a:pt x="316160" y="60308"/>
                </a:lnTo>
                <a:lnTo>
                  <a:pt x="309666" y="67569"/>
                </a:lnTo>
                <a:lnTo>
                  <a:pt x="303432" y="75268"/>
                </a:lnTo>
                <a:lnTo>
                  <a:pt x="296418" y="83257"/>
                </a:lnTo>
                <a:lnTo>
                  <a:pt x="288884" y="91441"/>
                </a:lnTo>
                <a:lnTo>
                  <a:pt x="281004" y="99755"/>
                </a:lnTo>
                <a:lnTo>
                  <a:pt x="272894" y="107202"/>
                </a:lnTo>
                <a:lnTo>
                  <a:pt x="264629" y="114072"/>
                </a:lnTo>
                <a:lnTo>
                  <a:pt x="256262" y="120557"/>
                </a:lnTo>
                <a:lnTo>
                  <a:pt x="247826" y="127738"/>
                </a:lnTo>
                <a:lnTo>
                  <a:pt x="239345" y="135382"/>
                </a:lnTo>
                <a:lnTo>
                  <a:pt x="230833" y="143336"/>
                </a:lnTo>
                <a:lnTo>
                  <a:pt x="223254" y="151496"/>
                </a:lnTo>
                <a:lnTo>
                  <a:pt x="216296" y="159794"/>
                </a:lnTo>
                <a:lnTo>
                  <a:pt x="209752" y="168183"/>
                </a:lnTo>
                <a:lnTo>
                  <a:pt x="202532" y="176633"/>
                </a:lnTo>
                <a:lnTo>
                  <a:pt x="194861" y="185125"/>
                </a:lnTo>
                <a:lnTo>
                  <a:pt x="178718" y="202179"/>
                </a:lnTo>
                <a:lnTo>
                  <a:pt x="162019" y="219284"/>
                </a:lnTo>
                <a:lnTo>
                  <a:pt x="153565" y="226893"/>
                </a:lnTo>
                <a:lnTo>
                  <a:pt x="145072" y="233871"/>
                </a:lnTo>
                <a:lnTo>
                  <a:pt x="136552" y="240428"/>
                </a:lnTo>
                <a:lnTo>
                  <a:pt x="129920" y="247657"/>
                </a:lnTo>
                <a:lnTo>
                  <a:pt x="124546" y="255333"/>
                </a:lnTo>
                <a:lnTo>
                  <a:pt x="120010" y="263309"/>
                </a:lnTo>
                <a:lnTo>
                  <a:pt x="114129" y="270530"/>
                </a:lnTo>
                <a:lnTo>
                  <a:pt x="107351" y="277250"/>
                </a:lnTo>
                <a:lnTo>
                  <a:pt x="94105" y="288844"/>
                </a:lnTo>
                <a:lnTo>
                  <a:pt x="85043" y="297171"/>
                </a:lnTo>
                <a:lnTo>
                  <a:pt x="70035" y="311766"/>
                </a:lnTo>
                <a:lnTo>
                  <a:pt x="31408" y="350223"/>
                </a:lnTo>
                <a:lnTo>
                  <a:pt x="28391" y="352286"/>
                </a:lnTo>
                <a:lnTo>
                  <a:pt x="19594" y="356142"/>
                </a:lnTo>
                <a:lnTo>
                  <a:pt x="10955" y="361941"/>
                </a:lnTo>
                <a:lnTo>
                  <a:pt x="0" y="364865"/>
                </a:lnTo>
                <a:lnTo>
                  <a:pt x="6922" y="364974"/>
                </a:lnTo>
                <a:lnTo>
                  <a:pt x="7305" y="364025"/>
                </a:lnTo>
                <a:lnTo>
                  <a:pt x="8070" y="35641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143"/>
          <p:cNvSpPr/>
          <p:nvPr/>
        </p:nvSpPr>
        <p:spPr>
          <a:xfrm>
            <a:off x="1365884" y="2254567"/>
            <a:ext cx="445771" cy="8573"/>
          </a:xfrm>
          <a:custGeom>
            <a:avLst/>
            <a:gdLst/>
            <a:ahLst/>
            <a:cxnLst/>
            <a:rect l="0" t="0" r="0" b="0"/>
            <a:pathLst>
              <a:path w="445771" h="8573">
                <a:moveTo>
                  <a:pt x="0" y="0"/>
                </a:moveTo>
                <a:lnTo>
                  <a:pt x="365259" y="0"/>
                </a:lnTo>
                <a:lnTo>
                  <a:pt x="371141" y="953"/>
                </a:lnTo>
                <a:lnTo>
                  <a:pt x="376967" y="2540"/>
                </a:lnTo>
                <a:lnTo>
                  <a:pt x="382757" y="4551"/>
                </a:lnTo>
                <a:lnTo>
                  <a:pt x="388521" y="5892"/>
                </a:lnTo>
                <a:lnTo>
                  <a:pt x="394269" y="6785"/>
                </a:lnTo>
                <a:lnTo>
                  <a:pt x="400006" y="7381"/>
                </a:lnTo>
                <a:lnTo>
                  <a:pt x="404784" y="7778"/>
                </a:lnTo>
                <a:lnTo>
                  <a:pt x="408921" y="8043"/>
                </a:lnTo>
                <a:lnTo>
                  <a:pt x="416058" y="8337"/>
                </a:lnTo>
                <a:lnTo>
                  <a:pt x="428401" y="8526"/>
                </a:lnTo>
                <a:lnTo>
                  <a:pt x="445770"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144"/>
          <p:cNvSpPr/>
          <p:nvPr/>
        </p:nvSpPr>
        <p:spPr>
          <a:xfrm>
            <a:off x="1571625" y="2101454"/>
            <a:ext cx="102870" cy="333136"/>
          </a:xfrm>
          <a:custGeom>
            <a:avLst/>
            <a:gdLst/>
            <a:ahLst/>
            <a:cxnLst/>
            <a:rect l="0" t="0" r="0" b="0"/>
            <a:pathLst>
              <a:path w="102870" h="333136">
                <a:moveTo>
                  <a:pt x="8572" y="7381"/>
                </a:moveTo>
                <a:lnTo>
                  <a:pt x="352" y="7381"/>
                </a:lnTo>
                <a:lnTo>
                  <a:pt x="31" y="0"/>
                </a:lnTo>
                <a:lnTo>
                  <a:pt x="1" y="9437"/>
                </a:lnTo>
                <a:lnTo>
                  <a:pt x="0" y="11609"/>
                </a:lnTo>
                <a:lnTo>
                  <a:pt x="952" y="14010"/>
                </a:lnTo>
                <a:lnTo>
                  <a:pt x="2540" y="16563"/>
                </a:lnTo>
                <a:lnTo>
                  <a:pt x="4550" y="19217"/>
                </a:lnTo>
                <a:lnTo>
                  <a:pt x="5891" y="22891"/>
                </a:lnTo>
                <a:lnTo>
                  <a:pt x="7380" y="32054"/>
                </a:lnTo>
                <a:lnTo>
                  <a:pt x="8730" y="36212"/>
                </a:lnTo>
                <a:lnTo>
                  <a:pt x="10582" y="39937"/>
                </a:lnTo>
                <a:lnTo>
                  <a:pt x="12770" y="43372"/>
                </a:lnTo>
                <a:lnTo>
                  <a:pt x="15180" y="47567"/>
                </a:lnTo>
                <a:lnTo>
                  <a:pt x="20399" y="57309"/>
                </a:lnTo>
                <a:lnTo>
                  <a:pt x="22172" y="63526"/>
                </a:lnTo>
                <a:lnTo>
                  <a:pt x="23354" y="70528"/>
                </a:lnTo>
                <a:lnTo>
                  <a:pt x="24142" y="78054"/>
                </a:lnTo>
                <a:lnTo>
                  <a:pt x="25619" y="84976"/>
                </a:lnTo>
                <a:lnTo>
                  <a:pt x="27557" y="91496"/>
                </a:lnTo>
                <a:lnTo>
                  <a:pt x="29801" y="97748"/>
                </a:lnTo>
                <a:lnTo>
                  <a:pt x="31297" y="104773"/>
                </a:lnTo>
                <a:lnTo>
                  <a:pt x="32295" y="112314"/>
                </a:lnTo>
                <a:lnTo>
                  <a:pt x="32959" y="120199"/>
                </a:lnTo>
                <a:lnTo>
                  <a:pt x="34355" y="127360"/>
                </a:lnTo>
                <a:lnTo>
                  <a:pt x="36238" y="134039"/>
                </a:lnTo>
                <a:lnTo>
                  <a:pt x="38446" y="140397"/>
                </a:lnTo>
                <a:lnTo>
                  <a:pt x="39918" y="147493"/>
                </a:lnTo>
                <a:lnTo>
                  <a:pt x="40899" y="155082"/>
                </a:lnTo>
                <a:lnTo>
                  <a:pt x="41554" y="162998"/>
                </a:lnTo>
                <a:lnTo>
                  <a:pt x="42942" y="170180"/>
                </a:lnTo>
                <a:lnTo>
                  <a:pt x="44821" y="176874"/>
                </a:lnTo>
                <a:lnTo>
                  <a:pt x="47025" y="183241"/>
                </a:lnTo>
                <a:lnTo>
                  <a:pt x="48495" y="190344"/>
                </a:lnTo>
                <a:lnTo>
                  <a:pt x="49475" y="197936"/>
                </a:lnTo>
                <a:lnTo>
                  <a:pt x="50128" y="205855"/>
                </a:lnTo>
                <a:lnTo>
                  <a:pt x="50563" y="213039"/>
                </a:lnTo>
                <a:lnTo>
                  <a:pt x="51047" y="226102"/>
                </a:lnTo>
                <a:lnTo>
                  <a:pt x="52129" y="232252"/>
                </a:lnTo>
                <a:lnTo>
                  <a:pt x="53803" y="238258"/>
                </a:lnTo>
                <a:lnTo>
                  <a:pt x="55871" y="244166"/>
                </a:lnTo>
                <a:lnTo>
                  <a:pt x="57249" y="250010"/>
                </a:lnTo>
                <a:lnTo>
                  <a:pt x="58169" y="255811"/>
                </a:lnTo>
                <a:lnTo>
                  <a:pt x="58782" y="261583"/>
                </a:lnTo>
                <a:lnTo>
                  <a:pt x="59462" y="270537"/>
                </a:lnTo>
                <a:lnTo>
                  <a:pt x="59644" y="274258"/>
                </a:lnTo>
                <a:lnTo>
                  <a:pt x="62385" y="283473"/>
                </a:lnTo>
                <a:lnTo>
                  <a:pt x="64450" y="288597"/>
                </a:lnTo>
                <a:lnTo>
                  <a:pt x="66744" y="296831"/>
                </a:lnTo>
                <a:lnTo>
                  <a:pt x="68036" y="306821"/>
                </a:lnTo>
                <a:lnTo>
                  <a:pt x="68418" y="315814"/>
                </a:lnTo>
                <a:lnTo>
                  <a:pt x="68472" y="318730"/>
                </a:lnTo>
                <a:lnTo>
                  <a:pt x="69460" y="321627"/>
                </a:lnTo>
                <a:lnTo>
                  <a:pt x="71072" y="324511"/>
                </a:lnTo>
                <a:lnTo>
                  <a:pt x="73099" y="327386"/>
                </a:lnTo>
                <a:lnTo>
                  <a:pt x="75402" y="329302"/>
                </a:lnTo>
                <a:lnTo>
                  <a:pt x="77890" y="330580"/>
                </a:lnTo>
                <a:lnTo>
                  <a:pt x="84177" y="332631"/>
                </a:lnTo>
                <a:lnTo>
                  <a:pt x="86598" y="332799"/>
                </a:lnTo>
                <a:lnTo>
                  <a:pt x="90117" y="332911"/>
                </a:lnTo>
                <a:lnTo>
                  <a:pt x="102869" y="33313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145"/>
          <p:cNvSpPr/>
          <p:nvPr/>
        </p:nvSpPr>
        <p:spPr>
          <a:xfrm>
            <a:off x="1923097" y="2127356"/>
            <a:ext cx="298803" cy="512567"/>
          </a:xfrm>
          <a:custGeom>
            <a:avLst/>
            <a:gdLst/>
            <a:ahLst/>
            <a:cxnLst/>
            <a:rect l="0" t="0" r="0" b="0"/>
            <a:pathLst>
              <a:path w="298803" h="512567">
                <a:moveTo>
                  <a:pt x="0" y="15769"/>
                </a:moveTo>
                <a:lnTo>
                  <a:pt x="4551" y="15769"/>
                </a:lnTo>
                <a:lnTo>
                  <a:pt x="5891" y="16721"/>
                </a:lnTo>
                <a:lnTo>
                  <a:pt x="6785" y="18308"/>
                </a:lnTo>
                <a:lnTo>
                  <a:pt x="7381" y="20319"/>
                </a:lnTo>
                <a:lnTo>
                  <a:pt x="10583" y="25094"/>
                </a:lnTo>
                <a:lnTo>
                  <a:pt x="12770" y="27700"/>
                </a:lnTo>
                <a:lnTo>
                  <a:pt x="14228" y="30390"/>
                </a:lnTo>
                <a:lnTo>
                  <a:pt x="19109" y="44092"/>
                </a:lnTo>
                <a:lnTo>
                  <a:pt x="21312" y="48938"/>
                </a:lnTo>
                <a:lnTo>
                  <a:pt x="23759" y="59403"/>
                </a:lnTo>
                <a:lnTo>
                  <a:pt x="25800" y="70404"/>
                </a:lnTo>
                <a:lnTo>
                  <a:pt x="29882" y="81644"/>
                </a:lnTo>
                <a:lnTo>
                  <a:pt x="32331" y="92989"/>
                </a:lnTo>
                <a:lnTo>
                  <a:pt x="34372" y="105334"/>
                </a:lnTo>
                <a:lnTo>
                  <a:pt x="38454" y="120345"/>
                </a:lnTo>
                <a:lnTo>
                  <a:pt x="40903" y="134002"/>
                </a:lnTo>
                <a:lnTo>
                  <a:pt x="41991" y="147374"/>
                </a:lnTo>
                <a:lnTo>
                  <a:pt x="42475" y="162843"/>
                </a:lnTo>
                <a:lnTo>
                  <a:pt x="45231" y="176702"/>
                </a:lnTo>
                <a:lnTo>
                  <a:pt x="49630" y="189212"/>
                </a:lnTo>
                <a:lnTo>
                  <a:pt x="54760" y="201122"/>
                </a:lnTo>
                <a:lnTo>
                  <a:pt x="57675" y="212765"/>
                </a:lnTo>
                <a:lnTo>
                  <a:pt x="59924" y="224290"/>
                </a:lnTo>
                <a:lnTo>
                  <a:pt x="64097" y="235762"/>
                </a:lnTo>
                <a:lnTo>
                  <a:pt x="69128" y="244671"/>
                </a:lnTo>
                <a:lnTo>
                  <a:pt x="77315" y="255041"/>
                </a:lnTo>
                <a:lnTo>
                  <a:pt x="80118" y="258152"/>
                </a:lnTo>
                <a:lnTo>
                  <a:pt x="83892" y="260225"/>
                </a:lnTo>
                <a:lnTo>
                  <a:pt x="93165" y="262528"/>
                </a:lnTo>
                <a:lnTo>
                  <a:pt x="101097" y="266092"/>
                </a:lnTo>
                <a:lnTo>
                  <a:pt x="109399" y="271590"/>
                </a:lnTo>
                <a:lnTo>
                  <a:pt x="111032" y="271089"/>
                </a:lnTo>
                <a:lnTo>
                  <a:pt x="115388" y="267992"/>
                </a:lnTo>
                <a:lnTo>
                  <a:pt x="123195" y="260893"/>
                </a:lnTo>
                <a:lnTo>
                  <a:pt x="131540" y="252757"/>
                </a:lnTo>
                <a:lnTo>
                  <a:pt x="143846" y="234631"/>
                </a:lnTo>
                <a:lnTo>
                  <a:pt x="153149" y="223848"/>
                </a:lnTo>
                <a:lnTo>
                  <a:pt x="161094" y="212706"/>
                </a:lnTo>
                <a:lnTo>
                  <a:pt x="168752" y="200451"/>
                </a:lnTo>
                <a:lnTo>
                  <a:pt x="178506" y="185480"/>
                </a:lnTo>
                <a:lnTo>
                  <a:pt x="182821" y="177487"/>
                </a:lnTo>
                <a:lnTo>
                  <a:pt x="186651" y="169301"/>
                </a:lnTo>
                <a:lnTo>
                  <a:pt x="193446" y="153538"/>
                </a:lnTo>
                <a:lnTo>
                  <a:pt x="199641" y="140182"/>
                </a:lnTo>
                <a:lnTo>
                  <a:pt x="203029" y="125356"/>
                </a:lnTo>
                <a:lnTo>
                  <a:pt x="205488" y="110194"/>
                </a:lnTo>
                <a:lnTo>
                  <a:pt x="209755" y="97106"/>
                </a:lnTo>
                <a:lnTo>
                  <a:pt x="212287" y="82398"/>
                </a:lnTo>
                <a:lnTo>
                  <a:pt x="213412" y="67289"/>
                </a:lnTo>
                <a:lnTo>
                  <a:pt x="213912" y="54224"/>
                </a:lnTo>
                <a:lnTo>
                  <a:pt x="214194" y="40710"/>
                </a:lnTo>
                <a:lnTo>
                  <a:pt x="214302" y="14285"/>
                </a:lnTo>
                <a:lnTo>
                  <a:pt x="215258" y="11922"/>
                </a:lnTo>
                <a:lnTo>
                  <a:pt x="216848" y="10347"/>
                </a:lnTo>
                <a:lnTo>
                  <a:pt x="218860" y="9297"/>
                </a:lnTo>
                <a:lnTo>
                  <a:pt x="220202" y="7644"/>
                </a:lnTo>
                <a:lnTo>
                  <a:pt x="221096" y="5590"/>
                </a:lnTo>
                <a:lnTo>
                  <a:pt x="222532" y="0"/>
                </a:lnTo>
                <a:lnTo>
                  <a:pt x="222649" y="493"/>
                </a:lnTo>
                <a:lnTo>
                  <a:pt x="222876" y="11430"/>
                </a:lnTo>
                <a:lnTo>
                  <a:pt x="227433" y="23585"/>
                </a:lnTo>
                <a:lnTo>
                  <a:pt x="230265" y="34700"/>
                </a:lnTo>
                <a:lnTo>
                  <a:pt x="231104" y="48577"/>
                </a:lnTo>
                <a:lnTo>
                  <a:pt x="233840" y="59243"/>
                </a:lnTo>
                <a:lnTo>
                  <a:pt x="237279" y="70333"/>
                </a:lnTo>
                <a:lnTo>
                  <a:pt x="238807" y="81612"/>
                </a:lnTo>
                <a:lnTo>
                  <a:pt x="242027" y="92975"/>
                </a:lnTo>
                <a:lnTo>
                  <a:pt x="246632" y="105327"/>
                </a:lnTo>
                <a:lnTo>
                  <a:pt x="260149" y="144861"/>
                </a:lnTo>
                <a:lnTo>
                  <a:pt x="285753" y="221522"/>
                </a:lnTo>
                <a:lnTo>
                  <a:pt x="287657" y="230090"/>
                </a:lnTo>
                <a:lnTo>
                  <a:pt x="288926" y="238660"/>
                </a:lnTo>
                <a:lnTo>
                  <a:pt x="289772" y="247230"/>
                </a:lnTo>
                <a:lnTo>
                  <a:pt x="290337" y="255801"/>
                </a:lnTo>
                <a:lnTo>
                  <a:pt x="290713" y="264373"/>
                </a:lnTo>
                <a:lnTo>
                  <a:pt x="290963" y="272945"/>
                </a:lnTo>
                <a:lnTo>
                  <a:pt x="292083" y="281517"/>
                </a:lnTo>
                <a:lnTo>
                  <a:pt x="293782" y="290089"/>
                </a:lnTo>
                <a:lnTo>
                  <a:pt x="295867" y="298661"/>
                </a:lnTo>
                <a:lnTo>
                  <a:pt x="297257" y="307234"/>
                </a:lnTo>
                <a:lnTo>
                  <a:pt x="298184" y="315806"/>
                </a:lnTo>
                <a:lnTo>
                  <a:pt x="298802" y="324379"/>
                </a:lnTo>
                <a:lnTo>
                  <a:pt x="298261" y="332951"/>
                </a:lnTo>
                <a:lnTo>
                  <a:pt x="296948" y="341524"/>
                </a:lnTo>
                <a:lnTo>
                  <a:pt x="295120" y="350096"/>
                </a:lnTo>
                <a:lnTo>
                  <a:pt x="293902" y="358669"/>
                </a:lnTo>
                <a:lnTo>
                  <a:pt x="293090" y="367241"/>
                </a:lnTo>
                <a:lnTo>
                  <a:pt x="292548" y="375814"/>
                </a:lnTo>
                <a:lnTo>
                  <a:pt x="291946" y="390419"/>
                </a:lnTo>
                <a:lnTo>
                  <a:pt x="290726" y="404212"/>
                </a:lnTo>
                <a:lnTo>
                  <a:pt x="287009" y="419868"/>
                </a:lnTo>
                <a:lnTo>
                  <a:pt x="279642" y="433811"/>
                </a:lnTo>
                <a:lnTo>
                  <a:pt x="270971" y="446358"/>
                </a:lnTo>
                <a:lnTo>
                  <a:pt x="263941" y="458284"/>
                </a:lnTo>
                <a:lnTo>
                  <a:pt x="255102" y="467395"/>
                </a:lnTo>
                <a:lnTo>
                  <a:pt x="250078" y="471158"/>
                </a:lnTo>
                <a:lnTo>
                  <a:pt x="241956" y="480419"/>
                </a:lnTo>
                <a:lnTo>
                  <a:pt x="238456" y="485555"/>
                </a:lnTo>
                <a:lnTo>
                  <a:pt x="233266" y="489932"/>
                </a:lnTo>
                <a:lnTo>
                  <a:pt x="226948" y="493803"/>
                </a:lnTo>
                <a:lnTo>
                  <a:pt x="219879" y="497335"/>
                </a:lnTo>
                <a:lnTo>
                  <a:pt x="213261" y="499691"/>
                </a:lnTo>
                <a:lnTo>
                  <a:pt x="206944" y="501261"/>
                </a:lnTo>
                <a:lnTo>
                  <a:pt x="200828" y="502308"/>
                </a:lnTo>
                <a:lnTo>
                  <a:pt x="194845" y="503958"/>
                </a:lnTo>
                <a:lnTo>
                  <a:pt x="188952" y="506011"/>
                </a:lnTo>
                <a:lnTo>
                  <a:pt x="183118" y="508332"/>
                </a:lnTo>
                <a:lnTo>
                  <a:pt x="174096" y="510911"/>
                </a:lnTo>
                <a:lnTo>
                  <a:pt x="165958" y="512057"/>
                </a:lnTo>
                <a:lnTo>
                  <a:pt x="161121" y="512362"/>
                </a:lnTo>
                <a:lnTo>
                  <a:pt x="155991" y="512566"/>
                </a:lnTo>
                <a:lnTo>
                  <a:pt x="151619" y="511749"/>
                </a:lnTo>
                <a:lnTo>
                  <a:pt x="140915" y="507002"/>
                </a:lnTo>
                <a:lnTo>
                  <a:pt x="134701" y="505557"/>
                </a:lnTo>
                <a:lnTo>
                  <a:pt x="131711" y="503266"/>
                </a:lnTo>
                <a:lnTo>
                  <a:pt x="125848" y="495642"/>
                </a:lnTo>
                <a:lnTo>
                  <a:pt x="122607" y="488443"/>
                </a:lnTo>
                <a:lnTo>
                  <a:pt x="121167" y="481116"/>
                </a:lnTo>
                <a:lnTo>
                  <a:pt x="120356" y="466281"/>
                </a:lnTo>
                <a:lnTo>
                  <a:pt x="120082" y="446741"/>
                </a:lnTo>
                <a:lnTo>
                  <a:pt x="120060" y="443102"/>
                </a:lnTo>
                <a:lnTo>
                  <a:pt x="120997" y="439722"/>
                </a:lnTo>
                <a:lnTo>
                  <a:pt x="128587" y="42724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146"/>
          <p:cNvSpPr/>
          <p:nvPr/>
        </p:nvSpPr>
        <p:spPr>
          <a:xfrm>
            <a:off x="2481501" y="2194562"/>
            <a:ext cx="333137" cy="25716"/>
          </a:xfrm>
          <a:custGeom>
            <a:avLst/>
            <a:gdLst/>
            <a:ahLst/>
            <a:cxnLst/>
            <a:rect l="0" t="0" r="0" b="0"/>
            <a:pathLst>
              <a:path w="333137" h="25716">
                <a:moveTo>
                  <a:pt x="7381" y="25715"/>
                </a:moveTo>
                <a:lnTo>
                  <a:pt x="0" y="25715"/>
                </a:lnTo>
                <a:lnTo>
                  <a:pt x="3712" y="25715"/>
                </a:lnTo>
                <a:lnTo>
                  <a:pt x="4935" y="24763"/>
                </a:lnTo>
                <a:lnTo>
                  <a:pt x="5751" y="23175"/>
                </a:lnTo>
                <a:lnTo>
                  <a:pt x="6294" y="21164"/>
                </a:lnTo>
                <a:lnTo>
                  <a:pt x="8561" y="19823"/>
                </a:lnTo>
                <a:lnTo>
                  <a:pt x="11978" y="18930"/>
                </a:lnTo>
                <a:lnTo>
                  <a:pt x="16161" y="18334"/>
                </a:lnTo>
                <a:lnTo>
                  <a:pt x="23348" y="17672"/>
                </a:lnTo>
                <a:lnTo>
                  <a:pt x="30670" y="17378"/>
                </a:lnTo>
                <a:lnTo>
                  <a:pt x="50893" y="17189"/>
                </a:lnTo>
                <a:lnTo>
                  <a:pt x="119336" y="17143"/>
                </a:lnTo>
                <a:lnTo>
                  <a:pt x="127738" y="16191"/>
                </a:lnTo>
                <a:lnTo>
                  <a:pt x="136196" y="14603"/>
                </a:lnTo>
                <a:lnTo>
                  <a:pt x="144693" y="12592"/>
                </a:lnTo>
                <a:lnTo>
                  <a:pt x="154167" y="11251"/>
                </a:lnTo>
                <a:lnTo>
                  <a:pt x="164294" y="10358"/>
                </a:lnTo>
                <a:lnTo>
                  <a:pt x="183800" y="9365"/>
                </a:lnTo>
                <a:lnTo>
                  <a:pt x="198819" y="8923"/>
                </a:lnTo>
                <a:lnTo>
                  <a:pt x="206444" y="7853"/>
                </a:lnTo>
                <a:lnTo>
                  <a:pt x="214385" y="6187"/>
                </a:lnTo>
                <a:lnTo>
                  <a:pt x="222536" y="4124"/>
                </a:lnTo>
                <a:lnTo>
                  <a:pt x="229875" y="2748"/>
                </a:lnTo>
                <a:lnTo>
                  <a:pt x="236673" y="1832"/>
                </a:lnTo>
                <a:lnTo>
                  <a:pt x="243110" y="1220"/>
                </a:lnTo>
                <a:lnTo>
                  <a:pt x="249306" y="813"/>
                </a:lnTo>
                <a:lnTo>
                  <a:pt x="255342" y="541"/>
                </a:lnTo>
                <a:lnTo>
                  <a:pt x="267128" y="239"/>
                </a:lnTo>
                <a:lnTo>
                  <a:pt x="317505" y="0"/>
                </a:lnTo>
                <a:lnTo>
                  <a:pt x="319858" y="952"/>
                </a:lnTo>
                <a:lnTo>
                  <a:pt x="321426" y="2539"/>
                </a:lnTo>
                <a:lnTo>
                  <a:pt x="322472" y="4549"/>
                </a:lnTo>
                <a:lnTo>
                  <a:pt x="324122" y="5890"/>
                </a:lnTo>
                <a:lnTo>
                  <a:pt x="326174" y="6783"/>
                </a:lnTo>
                <a:lnTo>
                  <a:pt x="333136" y="85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147"/>
          <p:cNvSpPr/>
          <p:nvPr/>
        </p:nvSpPr>
        <p:spPr>
          <a:xfrm>
            <a:off x="2483943" y="2340292"/>
            <a:ext cx="382130" cy="25719"/>
          </a:xfrm>
          <a:custGeom>
            <a:avLst/>
            <a:gdLst/>
            <a:ahLst/>
            <a:cxnLst/>
            <a:rect l="0" t="0" r="0" b="0"/>
            <a:pathLst>
              <a:path w="382130" h="25719">
                <a:moveTo>
                  <a:pt x="4939" y="25718"/>
                </a:moveTo>
                <a:lnTo>
                  <a:pt x="0" y="25718"/>
                </a:lnTo>
                <a:lnTo>
                  <a:pt x="28781" y="25718"/>
                </a:lnTo>
                <a:lnTo>
                  <a:pt x="34168" y="24765"/>
                </a:lnTo>
                <a:lnTo>
                  <a:pt x="39665" y="23178"/>
                </a:lnTo>
                <a:lnTo>
                  <a:pt x="45235" y="21167"/>
                </a:lnTo>
                <a:lnTo>
                  <a:pt x="50853" y="19826"/>
                </a:lnTo>
                <a:lnTo>
                  <a:pt x="56503" y="18932"/>
                </a:lnTo>
                <a:lnTo>
                  <a:pt x="62175" y="18337"/>
                </a:lnTo>
                <a:lnTo>
                  <a:pt x="69766" y="17940"/>
                </a:lnTo>
                <a:lnTo>
                  <a:pt x="88361" y="17498"/>
                </a:lnTo>
                <a:lnTo>
                  <a:pt x="115699" y="17250"/>
                </a:lnTo>
                <a:lnTo>
                  <a:pt x="124499" y="16262"/>
                </a:lnTo>
                <a:lnTo>
                  <a:pt x="133223" y="14652"/>
                </a:lnTo>
                <a:lnTo>
                  <a:pt x="141897" y="12625"/>
                </a:lnTo>
                <a:lnTo>
                  <a:pt x="150537" y="11274"/>
                </a:lnTo>
                <a:lnTo>
                  <a:pt x="159154" y="10374"/>
                </a:lnTo>
                <a:lnTo>
                  <a:pt x="167756" y="9773"/>
                </a:lnTo>
                <a:lnTo>
                  <a:pt x="176349" y="9373"/>
                </a:lnTo>
                <a:lnTo>
                  <a:pt x="193516" y="8928"/>
                </a:lnTo>
                <a:lnTo>
                  <a:pt x="310190" y="8573"/>
                </a:lnTo>
                <a:lnTo>
                  <a:pt x="317024" y="7621"/>
                </a:lnTo>
                <a:lnTo>
                  <a:pt x="324439" y="6033"/>
                </a:lnTo>
                <a:lnTo>
                  <a:pt x="332239" y="4022"/>
                </a:lnTo>
                <a:lnTo>
                  <a:pt x="339344" y="2681"/>
                </a:lnTo>
                <a:lnTo>
                  <a:pt x="345986" y="1788"/>
                </a:lnTo>
                <a:lnTo>
                  <a:pt x="352318" y="1192"/>
                </a:lnTo>
                <a:lnTo>
                  <a:pt x="361895" y="530"/>
                </a:lnTo>
                <a:lnTo>
                  <a:pt x="372641" y="157"/>
                </a:lnTo>
                <a:lnTo>
                  <a:pt x="38212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148"/>
          <p:cNvSpPr/>
          <p:nvPr/>
        </p:nvSpPr>
        <p:spPr>
          <a:xfrm>
            <a:off x="3028950" y="2074579"/>
            <a:ext cx="300038" cy="154272"/>
          </a:xfrm>
          <a:custGeom>
            <a:avLst/>
            <a:gdLst/>
            <a:ahLst/>
            <a:cxnLst/>
            <a:rect l="0" t="0" r="0" b="0"/>
            <a:pathLst>
              <a:path w="300038" h="154272">
                <a:moveTo>
                  <a:pt x="0" y="25683"/>
                </a:moveTo>
                <a:lnTo>
                  <a:pt x="0" y="10083"/>
                </a:lnTo>
                <a:lnTo>
                  <a:pt x="2539" y="6685"/>
                </a:lnTo>
                <a:lnTo>
                  <a:pt x="8468" y="82"/>
                </a:lnTo>
                <a:lnTo>
                  <a:pt x="13092" y="0"/>
                </a:lnTo>
                <a:lnTo>
                  <a:pt x="14443" y="941"/>
                </a:lnTo>
                <a:lnTo>
                  <a:pt x="15344" y="2521"/>
                </a:lnTo>
                <a:lnTo>
                  <a:pt x="16344" y="6816"/>
                </a:lnTo>
                <a:lnTo>
                  <a:pt x="16611" y="9295"/>
                </a:lnTo>
                <a:lnTo>
                  <a:pt x="16789" y="11900"/>
                </a:lnTo>
                <a:lnTo>
                  <a:pt x="17860" y="14589"/>
                </a:lnTo>
                <a:lnTo>
                  <a:pt x="19526" y="17335"/>
                </a:lnTo>
                <a:lnTo>
                  <a:pt x="21590" y="20118"/>
                </a:lnTo>
                <a:lnTo>
                  <a:pt x="22966" y="22925"/>
                </a:lnTo>
                <a:lnTo>
                  <a:pt x="23883" y="25750"/>
                </a:lnTo>
                <a:lnTo>
                  <a:pt x="24494" y="28585"/>
                </a:lnTo>
                <a:lnTo>
                  <a:pt x="24902" y="31428"/>
                </a:lnTo>
                <a:lnTo>
                  <a:pt x="25174" y="34275"/>
                </a:lnTo>
                <a:lnTo>
                  <a:pt x="25355" y="37126"/>
                </a:lnTo>
                <a:lnTo>
                  <a:pt x="24523" y="40932"/>
                </a:lnTo>
                <a:lnTo>
                  <a:pt x="23016" y="45374"/>
                </a:lnTo>
                <a:lnTo>
                  <a:pt x="21059" y="50240"/>
                </a:lnTo>
                <a:lnTo>
                  <a:pt x="19754" y="54437"/>
                </a:lnTo>
                <a:lnTo>
                  <a:pt x="18884" y="58187"/>
                </a:lnTo>
                <a:lnTo>
                  <a:pt x="18304" y="61640"/>
                </a:lnTo>
                <a:lnTo>
                  <a:pt x="17918" y="64894"/>
                </a:lnTo>
                <a:lnTo>
                  <a:pt x="17660" y="68016"/>
                </a:lnTo>
                <a:lnTo>
                  <a:pt x="17488" y="71050"/>
                </a:lnTo>
                <a:lnTo>
                  <a:pt x="16421" y="74025"/>
                </a:lnTo>
                <a:lnTo>
                  <a:pt x="14757" y="76961"/>
                </a:lnTo>
                <a:lnTo>
                  <a:pt x="12695" y="79871"/>
                </a:lnTo>
                <a:lnTo>
                  <a:pt x="10368" y="83716"/>
                </a:lnTo>
                <a:lnTo>
                  <a:pt x="7865" y="88184"/>
                </a:lnTo>
                <a:lnTo>
                  <a:pt x="5243" y="93068"/>
                </a:lnTo>
                <a:lnTo>
                  <a:pt x="3495" y="97276"/>
                </a:lnTo>
                <a:lnTo>
                  <a:pt x="2330" y="101034"/>
                </a:lnTo>
                <a:lnTo>
                  <a:pt x="1553" y="104492"/>
                </a:lnTo>
                <a:lnTo>
                  <a:pt x="1035" y="107750"/>
                </a:lnTo>
                <a:lnTo>
                  <a:pt x="690" y="110875"/>
                </a:lnTo>
                <a:lnTo>
                  <a:pt x="136" y="118182"/>
                </a:lnTo>
                <a:lnTo>
                  <a:pt x="60" y="121721"/>
                </a:lnTo>
                <a:lnTo>
                  <a:pt x="1" y="135815"/>
                </a:lnTo>
                <a:lnTo>
                  <a:pt x="953" y="136252"/>
                </a:lnTo>
                <a:lnTo>
                  <a:pt x="9325" y="136953"/>
                </a:lnTo>
                <a:lnTo>
                  <a:pt x="17368" y="137074"/>
                </a:lnTo>
                <a:lnTo>
                  <a:pt x="237056" y="137126"/>
                </a:lnTo>
                <a:lnTo>
                  <a:pt x="241857" y="138078"/>
                </a:lnTo>
                <a:lnTo>
                  <a:pt x="253165" y="143017"/>
                </a:lnTo>
                <a:lnTo>
                  <a:pt x="259520" y="144506"/>
                </a:lnTo>
                <a:lnTo>
                  <a:pt x="268453" y="145345"/>
                </a:lnTo>
                <a:lnTo>
                  <a:pt x="277132" y="145593"/>
                </a:lnTo>
                <a:lnTo>
                  <a:pt x="294318" y="145689"/>
                </a:lnTo>
                <a:lnTo>
                  <a:pt x="296224" y="146645"/>
                </a:lnTo>
                <a:lnTo>
                  <a:pt x="297495" y="148234"/>
                </a:lnTo>
                <a:lnTo>
                  <a:pt x="300037" y="15427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149"/>
          <p:cNvSpPr/>
          <p:nvPr/>
        </p:nvSpPr>
        <p:spPr>
          <a:xfrm>
            <a:off x="3243263" y="2066003"/>
            <a:ext cx="42863" cy="437168"/>
          </a:xfrm>
          <a:custGeom>
            <a:avLst/>
            <a:gdLst/>
            <a:ahLst/>
            <a:cxnLst/>
            <a:rect l="0" t="0" r="0" b="0"/>
            <a:pathLst>
              <a:path w="42863" h="437168">
                <a:moveTo>
                  <a:pt x="8571" y="8542"/>
                </a:moveTo>
                <a:lnTo>
                  <a:pt x="8571" y="3991"/>
                </a:lnTo>
                <a:lnTo>
                  <a:pt x="7619" y="2650"/>
                </a:lnTo>
                <a:lnTo>
                  <a:pt x="6031" y="1757"/>
                </a:lnTo>
                <a:lnTo>
                  <a:pt x="104" y="0"/>
                </a:lnTo>
                <a:lnTo>
                  <a:pt x="13" y="11838"/>
                </a:lnTo>
                <a:lnTo>
                  <a:pt x="0" y="41359"/>
                </a:lnTo>
                <a:lnTo>
                  <a:pt x="952" y="47565"/>
                </a:lnTo>
                <a:lnTo>
                  <a:pt x="2540" y="54560"/>
                </a:lnTo>
                <a:lnTo>
                  <a:pt x="4550" y="62080"/>
                </a:lnTo>
                <a:lnTo>
                  <a:pt x="5891" y="69951"/>
                </a:lnTo>
                <a:lnTo>
                  <a:pt x="6784" y="78057"/>
                </a:lnTo>
                <a:lnTo>
                  <a:pt x="7380" y="86317"/>
                </a:lnTo>
                <a:lnTo>
                  <a:pt x="7777" y="94682"/>
                </a:lnTo>
                <a:lnTo>
                  <a:pt x="8218" y="111596"/>
                </a:lnTo>
                <a:lnTo>
                  <a:pt x="8571" y="240000"/>
                </a:lnTo>
                <a:lnTo>
                  <a:pt x="9524" y="248572"/>
                </a:lnTo>
                <a:lnTo>
                  <a:pt x="11111" y="257144"/>
                </a:lnTo>
                <a:lnTo>
                  <a:pt x="13122" y="265717"/>
                </a:lnTo>
                <a:lnTo>
                  <a:pt x="14463" y="273337"/>
                </a:lnTo>
                <a:lnTo>
                  <a:pt x="15357" y="280322"/>
                </a:lnTo>
                <a:lnTo>
                  <a:pt x="15952" y="286883"/>
                </a:lnTo>
                <a:lnTo>
                  <a:pt x="17302" y="294115"/>
                </a:lnTo>
                <a:lnTo>
                  <a:pt x="19154" y="301794"/>
                </a:lnTo>
                <a:lnTo>
                  <a:pt x="21342" y="309771"/>
                </a:lnTo>
                <a:lnTo>
                  <a:pt x="22800" y="316993"/>
                </a:lnTo>
                <a:lnTo>
                  <a:pt x="23772" y="323714"/>
                </a:lnTo>
                <a:lnTo>
                  <a:pt x="24853" y="336261"/>
                </a:lnTo>
                <a:lnTo>
                  <a:pt x="25333" y="348187"/>
                </a:lnTo>
                <a:lnTo>
                  <a:pt x="26413" y="354034"/>
                </a:lnTo>
                <a:lnTo>
                  <a:pt x="28086" y="359838"/>
                </a:lnTo>
                <a:lnTo>
                  <a:pt x="30154" y="365611"/>
                </a:lnTo>
                <a:lnTo>
                  <a:pt x="31532" y="371366"/>
                </a:lnTo>
                <a:lnTo>
                  <a:pt x="32451" y="377107"/>
                </a:lnTo>
                <a:lnTo>
                  <a:pt x="33472" y="387613"/>
                </a:lnTo>
                <a:lnTo>
                  <a:pt x="33926" y="395458"/>
                </a:lnTo>
                <a:lnTo>
                  <a:pt x="35000" y="399836"/>
                </a:lnTo>
                <a:lnTo>
                  <a:pt x="36668" y="404659"/>
                </a:lnTo>
                <a:lnTo>
                  <a:pt x="38732" y="409780"/>
                </a:lnTo>
                <a:lnTo>
                  <a:pt x="40109" y="414146"/>
                </a:lnTo>
                <a:lnTo>
                  <a:pt x="41026" y="418010"/>
                </a:lnTo>
                <a:lnTo>
                  <a:pt x="42499" y="426503"/>
                </a:lnTo>
                <a:lnTo>
                  <a:pt x="42862" y="43716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150"/>
          <p:cNvSpPr/>
          <p:nvPr/>
        </p:nvSpPr>
        <p:spPr>
          <a:xfrm>
            <a:off x="3466188" y="2014537"/>
            <a:ext cx="308570" cy="180024"/>
          </a:xfrm>
          <a:custGeom>
            <a:avLst/>
            <a:gdLst/>
            <a:ahLst/>
            <a:cxnLst/>
            <a:rect l="0" t="0" r="0" b="0"/>
            <a:pathLst>
              <a:path w="308570" h="180024">
                <a:moveTo>
                  <a:pt x="34249" y="0"/>
                </a:moveTo>
                <a:lnTo>
                  <a:pt x="34249" y="7381"/>
                </a:lnTo>
                <a:lnTo>
                  <a:pt x="38800" y="12770"/>
                </a:lnTo>
                <a:lnTo>
                  <a:pt x="39188" y="16134"/>
                </a:lnTo>
                <a:lnTo>
                  <a:pt x="38494" y="20281"/>
                </a:lnTo>
                <a:lnTo>
                  <a:pt x="37079" y="24950"/>
                </a:lnTo>
                <a:lnTo>
                  <a:pt x="36136" y="29016"/>
                </a:lnTo>
                <a:lnTo>
                  <a:pt x="35507" y="32679"/>
                </a:lnTo>
                <a:lnTo>
                  <a:pt x="35087" y="36074"/>
                </a:lnTo>
                <a:lnTo>
                  <a:pt x="34808" y="39289"/>
                </a:lnTo>
                <a:lnTo>
                  <a:pt x="34621" y="42385"/>
                </a:lnTo>
                <a:lnTo>
                  <a:pt x="34497" y="45402"/>
                </a:lnTo>
                <a:lnTo>
                  <a:pt x="34323" y="58749"/>
                </a:lnTo>
                <a:lnTo>
                  <a:pt x="33345" y="62979"/>
                </a:lnTo>
                <a:lnTo>
                  <a:pt x="31742" y="66751"/>
                </a:lnTo>
                <a:lnTo>
                  <a:pt x="29720" y="70218"/>
                </a:lnTo>
                <a:lnTo>
                  <a:pt x="28372" y="74435"/>
                </a:lnTo>
                <a:lnTo>
                  <a:pt x="27474" y="79151"/>
                </a:lnTo>
                <a:lnTo>
                  <a:pt x="26875" y="84200"/>
                </a:lnTo>
                <a:lnTo>
                  <a:pt x="25523" y="89471"/>
                </a:lnTo>
                <a:lnTo>
                  <a:pt x="23669" y="94890"/>
                </a:lnTo>
                <a:lnTo>
                  <a:pt x="21481" y="100407"/>
                </a:lnTo>
                <a:lnTo>
                  <a:pt x="20022" y="105038"/>
                </a:lnTo>
                <a:lnTo>
                  <a:pt x="19049" y="109078"/>
                </a:lnTo>
                <a:lnTo>
                  <a:pt x="18401" y="112724"/>
                </a:lnTo>
                <a:lnTo>
                  <a:pt x="17016" y="116107"/>
                </a:lnTo>
                <a:lnTo>
                  <a:pt x="15140" y="119314"/>
                </a:lnTo>
                <a:lnTo>
                  <a:pt x="12938" y="122405"/>
                </a:lnTo>
                <a:lnTo>
                  <a:pt x="10516" y="126371"/>
                </a:lnTo>
                <a:lnTo>
                  <a:pt x="7949" y="130920"/>
                </a:lnTo>
                <a:lnTo>
                  <a:pt x="5286" y="135857"/>
                </a:lnTo>
                <a:lnTo>
                  <a:pt x="3510" y="140102"/>
                </a:lnTo>
                <a:lnTo>
                  <a:pt x="2327" y="143884"/>
                </a:lnTo>
                <a:lnTo>
                  <a:pt x="427" y="152247"/>
                </a:lnTo>
                <a:lnTo>
                  <a:pt x="167" y="155930"/>
                </a:lnTo>
                <a:lnTo>
                  <a:pt x="51" y="160742"/>
                </a:lnTo>
                <a:lnTo>
                  <a:pt x="0" y="166056"/>
                </a:lnTo>
                <a:lnTo>
                  <a:pt x="939" y="167854"/>
                </a:lnTo>
                <a:lnTo>
                  <a:pt x="2517" y="169053"/>
                </a:lnTo>
                <a:lnTo>
                  <a:pt x="4522" y="169852"/>
                </a:lnTo>
                <a:lnTo>
                  <a:pt x="5858" y="171337"/>
                </a:lnTo>
                <a:lnTo>
                  <a:pt x="6750" y="173280"/>
                </a:lnTo>
                <a:lnTo>
                  <a:pt x="7344" y="175527"/>
                </a:lnTo>
                <a:lnTo>
                  <a:pt x="8692" y="177026"/>
                </a:lnTo>
                <a:lnTo>
                  <a:pt x="10544" y="178025"/>
                </a:lnTo>
                <a:lnTo>
                  <a:pt x="15141" y="179135"/>
                </a:lnTo>
                <a:lnTo>
                  <a:pt x="23084" y="179760"/>
                </a:lnTo>
                <a:lnTo>
                  <a:pt x="32422" y="179945"/>
                </a:lnTo>
                <a:lnTo>
                  <a:pt x="308569" y="18002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151"/>
          <p:cNvSpPr/>
          <p:nvPr/>
        </p:nvSpPr>
        <p:spPr>
          <a:xfrm>
            <a:off x="3689032" y="1997506"/>
            <a:ext cx="42864" cy="548399"/>
          </a:xfrm>
          <a:custGeom>
            <a:avLst/>
            <a:gdLst/>
            <a:ahLst/>
            <a:cxnLst/>
            <a:rect l="0" t="0" r="0" b="0"/>
            <a:pathLst>
              <a:path w="42864" h="548399">
                <a:moveTo>
                  <a:pt x="8572" y="17031"/>
                </a:moveTo>
                <a:lnTo>
                  <a:pt x="1191" y="9650"/>
                </a:lnTo>
                <a:lnTo>
                  <a:pt x="530" y="6448"/>
                </a:lnTo>
                <a:lnTo>
                  <a:pt x="9" y="0"/>
                </a:lnTo>
                <a:lnTo>
                  <a:pt x="0" y="27421"/>
                </a:lnTo>
                <a:lnTo>
                  <a:pt x="953" y="32530"/>
                </a:lnTo>
                <a:lnTo>
                  <a:pt x="2540" y="38794"/>
                </a:lnTo>
                <a:lnTo>
                  <a:pt x="4551" y="45827"/>
                </a:lnTo>
                <a:lnTo>
                  <a:pt x="5892" y="52421"/>
                </a:lnTo>
                <a:lnTo>
                  <a:pt x="6785" y="58722"/>
                </a:lnTo>
                <a:lnTo>
                  <a:pt x="7778" y="71755"/>
                </a:lnTo>
                <a:lnTo>
                  <a:pt x="8219" y="87073"/>
                </a:lnTo>
                <a:lnTo>
                  <a:pt x="8541" y="137174"/>
                </a:lnTo>
                <a:lnTo>
                  <a:pt x="9504" y="145704"/>
                </a:lnTo>
                <a:lnTo>
                  <a:pt x="11099" y="154248"/>
                </a:lnTo>
                <a:lnTo>
                  <a:pt x="20502" y="193043"/>
                </a:lnTo>
                <a:lnTo>
                  <a:pt x="22240" y="202952"/>
                </a:lnTo>
                <a:lnTo>
                  <a:pt x="23399" y="212416"/>
                </a:lnTo>
                <a:lnTo>
                  <a:pt x="24172" y="221583"/>
                </a:lnTo>
                <a:lnTo>
                  <a:pt x="24687" y="231504"/>
                </a:lnTo>
                <a:lnTo>
                  <a:pt x="25260" y="252687"/>
                </a:lnTo>
                <a:lnTo>
                  <a:pt x="26365" y="263670"/>
                </a:lnTo>
                <a:lnTo>
                  <a:pt x="28054" y="274802"/>
                </a:lnTo>
                <a:lnTo>
                  <a:pt x="30133" y="286034"/>
                </a:lnTo>
                <a:lnTo>
                  <a:pt x="31518" y="297331"/>
                </a:lnTo>
                <a:lnTo>
                  <a:pt x="32442" y="308673"/>
                </a:lnTo>
                <a:lnTo>
                  <a:pt x="33058" y="320044"/>
                </a:lnTo>
                <a:lnTo>
                  <a:pt x="33743" y="340298"/>
                </a:lnTo>
                <a:lnTo>
                  <a:pt x="34128" y="370307"/>
                </a:lnTo>
                <a:lnTo>
                  <a:pt x="34288" y="462684"/>
                </a:lnTo>
                <a:lnTo>
                  <a:pt x="35241" y="470343"/>
                </a:lnTo>
                <a:lnTo>
                  <a:pt x="36828" y="477354"/>
                </a:lnTo>
                <a:lnTo>
                  <a:pt x="38840" y="483933"/>
                </a:lnTo>
                <a:lnTo>
                  <a:pt x="39228" y="490224"/>
                </a:lnTo>
                <a:lnTo>
                  <a:pt x="38535" y="496323"/>
                </a:lnTo>
                <a:lnTo>
                  <a:pt x="37120" y="502294"/>
                </a:lnTo>
                <a:lnTo>
                  <a:pt x="36177" y="507227"/>
                </a:lnTo>
                <a:lnTo>
                  <a:pt x="35128" y="515248"/>
                </a:lnTo>
                <a:lnTo>
                  <a:pt x="35801" y="519674"/>
                </a:lnTo>
                <a:lnTo>
                  <a:pt x="37203" y="524529"/>
                </a:lnTo>
                <a:lnTo>
                  <a:pt x="41744" y="536907"/>
                </a:lnTo>
                <a:lnTo>
                  <a:pt x="42854" y="548398"/>
                </a:lnTo>
                <a:lnTo>
                  <a:pt x="42863" y="53995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152"/>
          <p:cNvSpPr/>
          <p:nvPr/>
        </p:nvSpPr>
        <p:spPr>
          <a:xfrm>
            <a:off x="1015604" y="2691764"/>
            <a:ext cx="290274" cy="360047"/>
          </a:xfrm>
          <a:custGeom>
            <a:avLst/>
            <a:gdLst/>
            <a:ahLst/>
            <a:cxnLst/>
            <a:rect l="0" t="0" r="0" b="0"/>
            <a:pathLst>
              <a:path w="290274" h="360047">
                <a:moveTo>
                  <a:pt x="7380" y="0"/>
                </a:moveTo>
                <a:lnTo>
                  <a:pt x="0" y="0"/>
                </a:lnTo>
                <a:lnTo>
                  <a:pt x="555" y="953"/>
                </a:lnTo>
                <a:lnTo>
                  <a:pt x="6293" y="7381"/>
                </a:lnTo>
                <a:lnTo>
                  <a:pt x="6897" y="10584"/>
                </a:lnTo>
                <a:lnTo>
                  <a:pt x="7058" y="12771"/>
                </a:lnTo>
                <a:lnTo>
                  <a:pt x="8118" y="14229"/>
                </a:lnTo>
                <a:lnTo>
                  <a:pt x="9777" y="15201"/>
                </a:lnTo>
                <a:lnTo>
                  <a:pt x="11836" y="15849"/>
                </a:lnTo>
                <a:lnTo>
                  <a:pt x="16663" y="19109"/>
                </a:lnTo>
                <a:lnTo>
                  <a:pt x="24736" y="26300"/>
                </a:lnTo>
                <a:lnTo>
                  <a:pt x="33160" y="34463"/>
                </a:lnTo>
                <a:lnTo>
                  <a:pt x="38841" y="41035"/>
                </a:lnTo>
                <a:lnTo>
                  <a:pt x="44540" y="50305"/>
                </a:lnTo>
                <a:lnTo>
                  <a:pt x="47708" y="60776"/>
                </a:lnTo>
                <a:lnTo>
                  <a:pt x="48553" y="66235"/>
                </a:lnTo>
                <a:lnTo>
                  <a:pt x="52032" y="74841"/>
                </a:lnTo>
                <a:lnTo>
                  <a:pt x="56753" y="82793"/>
                </a:lnTo>
                <a:lnTo>
                  <a:pt x="62026" y="92677"/>
                </a:lnTo>
                <a:lnTo>
                  <a:pt x="70085" y="103420"/>
                </a:lnTo>
                <a:lnTo>
                  <a:pt x="79064" y="113592"/>
                </a:lnTo>
                <a:lnTo>
                  <a:pt x="86230" y="121288"/>
                </a:lnTo>
                <a:lnTo>
                  <a:pt x="100170" y="135527"/>
                </a:lnTo>
                <a:lnTo>
                  <a:pt x="108310" y="146277"/>
                </a:lnTo>
                <a:lnTo>
                  <a:pt x="116056" y="157405"/>
                </a:lnTo>
                <a:lnTo>
                  <a:pt x="120788" y="163039"/>
                </a:lnTo>
                <a:lnTo>
                  <a:pt x="125848" y="168700"/>
                </a:lnTo>
                <a:lnTo>
                  <a:pt x="130174" y="174380"/>
                </a:lnTo>
                <a:lnTo>
                  <a:pt x="134010" y="180071"/>
                </a:lnTo>
                <a:lnTo>
                  <a:pt x="137520" y="185770"/>
                </a:lnTo>
                <a:lnTo>
                  <a:pt x="141765" y="191474"/>
                </a:lnTo>
                <a:lnTo>
                  <a:pt x="146500" y="197182"/>
                </a:lnTo>
                <a:lnTo>
                  <a:pt x="151562" y="202893"/>
                </a:lnTo>
                <a:lnTo>
                  <a:pt x="155889" y="208604"/>
                </a:lnTo>
                <a:lnTo>
                  <a:pt x="159726" y="214317"/>
                </a:lnTo>
                <a:lnTo>
                  <a:pt x="163237" y="220031"/>
                </a:lnTo>
                <a:lnTo>
                  <a:pt x="167482" y="225745"/>
                </a:lnTo>
                <a:lnTo>
                  <a:pt x="172217" y="231459"/>
                </a:lnTo>
                <a:lnTo>
                  <a:pt x="177279" y="237174"/>
                </a:lnTo>
                <a:lnTo>
                  <a:pt x="181606" y="242889"/>
                </a:lnTo>
                <a:lnTo>
                  <a:pt x="185444" y="248603"/>
                </a:lnTo>
                <a:lnTo>
                  <a:pt x="188954" y="254318"/>
                </a:lnTo>
                <a:lnTo>
                  <a:pt x="197935" y="263208"/>
                </a:lnTo>
                <a:lnTo>
                  <a:pt x="202997" y="266912"/>
                </a:lnTo>
                <a:lnTo>
                  <a:pt x="211161" y="276108"/>
                </a:lnTo>
                <a:lnTo>
                  <a:pt x="217965" y="285593"/>
                </a:lnTo>
                <a:lnTo>
                  <a:pt x="224163" y="292983"/>
                </a:lnTo>
                <a:lnTo>
                  <a:pt x="232633" y="299442"/>
                </a:lnTo>
                <a:lnTo>
                  <a:pt x="237559" y="302498"/>
                </a:lnTo>
                <a:lnTo>
                  <a:pt x="245572" y="310974"/>
                </a:lnTo>
                <a:lnTo>
                  <a:pt x="251356" y="320138"/>
                </a:lnTo>
                <a:lnTo>
                  <a:pt x="253927" y="327387"/>
                </a:lnTo>
                <a:lnTo>
                  <a:pt x="256517" y="330653"/>
                </a:lnTo>
                <a:lnTo>
                  <a:pt x="264475" y="336822"/>
                </a:lnTo>
                <a:lnTo>
                  <a:pt x="270564" y="341100"/>
                </a:lnTo>
                <a:lnTo>
                  <a:pt x="271419" y="342653"/>
                </a:lnTo>
                <a:lnTo>
                  <a:pt x="272368" y="346918"/>
                </a:lnTo>
                <a:lnTo>
                  <a:pt x="273574" y="348436"/>
                </a:lnTo>
                <a:lnTo>
                  <a:pt x="275330" y="349449"/>
                </a:lnTo>
                <a:lnTo>
                  <a:pt x="280442" y="351073"/>
                </a:lnTo>
                <a:lnTo>
                  <a:pt x="280862" y="352159"/>
                </a:lnTo>
                <a:lnTo>
                  <a:pt x="281328" y="355905"/>
                </a:lnTo>
                <a:lnTo>
                  <a:pt x="282404" y="357286"/>
                </a:lnTo>
                <a:lnTo>
                  <a:pt x="284075" y="358206"/>
                </a:lnTo>
                <a:lnTo>
                  <a:pt x="290273" y="36004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153"/>
          <p:cNvSpPr/>
          <p:nvPr/>
        </p:nvSpPr>
        <p:spPr>
          <a:xfrm>
            <a:off x="971549" y="2721116"/>
            <a:ext cx="334329" cy="296405"/>
          </a:xfrm>
          <a:custGeom>
            <a:avLst/>
            <a:gdLst/>
            <a:ahLst/>
            <a:cxnLst/>
            <a:rect l="0" t="0" r="0" b="0"/>
            <a:pathLst>
              <a:path w="334329" h="296405">
                <a:moveTo>
                  <a:pt x="334328" y="4939"/>
                </a:moveTo>
                <a:lnTo>
                  <a:pt x="334328" y="0"/>
                </a:lnTo>
                <a:lnTo>
                  <a:pt x="334328" y="4100"/>
                </a:lnTo>
                <a:lnTo>
                  <a:pt x="333375" y="4380"/>
                </a:lnTo>
                <a:lnTo>
                  <a:pt x="329777" y="4690"/>
                </a:lnTo>
                <a:lnTo>
                  <a:pt x="327484" y="5725"/>
                </a:lnTo>
                <a:lnTo>
                  <a:pt x="319706" y="11733"/>
                </a:lnTo>
                <a:lnTo>
                  <a:pt x="314177" y="16848"/>
                </a:lnTo>
                <a:lnTo>
                  <a:pt x="308544" y="24837"/>
                </a:lnTo>
                <a:lnTo>
                  <a:pt x="305709" y="29634"/>
                </a:lnTo>
                <a:lnTo>
                  <a:pt x="301914" y="34737"/>
                </a:lnTo>
                <a:lnTo>
                  <a:pt x="297478" y="40045"/>
                </a:lnTo>
                <a:lnTo>
                  <a:pt x="292617" y="45487"/>
                </a:lnTo>
                <a:lnTo>
                  <a:pt x="287470" y="50069"/>
                </a:lnTo>
                <a:lnTo>
                  <a:pt x="282135" y="54075"/>
                </a:lnTo>
                <a:lnTo>
                  <a:pt x="276672" y="57699"/>
                </a:lnTo>
                <a:lnTo>
                  <a:pt x="271126" y="62020"/>
                </a:lnTo>
                <a:lnTo>
                  <a:pt x="265523" y="66805"/>
                </a:lnTo>
                <a:lnTo>
                  <a:pt x="259883" y="71900"/>
                </a:lnTo>
                <a:lnTo>
                  <a:pt x="254218" y="78155"/>
                </a:lnTo>
                <a:lnTo>
                  <a:pt x="248536" y="85182"/>
                </a:lnTo>
                <a:lnTo>
                  <a:pt x="242844" y="92724"/>
                </a:lnTo>
                <a:lnTo>
                  <a:pt x="237143" y="99657"/>
                </a:lnTo>
                <a:lnTo>
                  <a:pt x="231438" y="106184"/>
                </a:lnTo>
                <a:lnTo>
                  <a:pt x="225730" y="112441"/>
                </a:lnTo>
                <a:lnTo>
                  <a:pt x="220019" y="117564"/>
                </a:lnTo>
                <a:lnTo>
                  <a:pt x="214307" y="121932"/>
                </a:lnTo>
                <a:lnTo>
                  <a:pt x="208594" y="125797"/>
                </a:lnTo>
                <a:lnTo>
                  <a:pt x="202880" y="130278"/>
                </a:lnTo>
                <a:lnTo>
                  <a:pt x="197166" y="135171"/>
                </a:lnTo>
                <a:lnTo>
                  <a:pt x="191452" y="140338"/>
                </a:lnTo>
                <a:lnTo>
                  <a:pt x="180023" y="151158"/>
                </a:lnTo>
                <a:lnTo>
                  <a:pt x="127424" y="203279"/>
                </a:lnTo>
                <a:lnTo>
                  <a:pt x="122097" y="207650"/>
                </a:lnTo>
                <a:lnTo>
                  <a:pt x="115688" y="212470"/>
                </a:lnTo>
                <a:lnTo>
                  <a:pt x="108558" y="217588"/>
                </a:lnTo>
                <a:lnTo>
                  <a:pt x="102852" y="221952"/>
                </a:lnTo>
                <a:lnTo>
                  <a:pt x="93972" y="229342"/>
                </a:lnTo>
                <a:lnTo>
                  <a:pt x="86851" y="238341"/>
                </a:lnTo>
                <a:lnTo>
                  <a:pt x="83618" y="243408"/>
                </a:lnTo>
                <a:lnTo>
                  <a:pt x="74946" y="251577"/>
                </a:lnTo>
                <a:lnTo>
                  <a:pt x="65695" y="258383"/>
                </a:lnTo>
                <a:lnTo>
                  <a:pt x="58408" y="264583"/>
                </a:lnTo>
                <a:lnTo>
                  <a:pt x="48951" y="273429"/>
                </a:lnTo>
                <a:lnTo>
                  <a:pt x="45969" y="275372"/>
                </a:lnTo>
                <a:lnTo>
                  <a:pt x="37221" y="279059"/>
                </a:lnTo>
                <a:lnTo>
                  <a:pt x="28597" y="284809"/>
                </a:lnTo>
                <a:lnTo>
                  <a:pt x="22870" y="286488"/>
                </a:lnTo>
                <a:lnTo>
                  <a:pt x="14291" y="287433"/>
                </a:lnTo>
                <a:lnTo>
                  <a:pt x="4524" y="287796"/>
                </a:lnTo>
                <a:lnTo>
                  <a:pt x="3016" y="288760"/>
                </a:lnTo>
                <a:lnTo>
                  <a:pt x="2011" y="290356"/>
                </a:lnTo>
                <a:lnTo>
                  <a:pt x="0" y="29640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154"/>
          <p:cNvSpPr/>
          <p:nvPr/>
        </p:nvSpPr>
        <p:spPr>
          <a:xfrm>
            <a:off x="1494472" y="2871787"/>
            <a:ext cx="385763" cy="15954"/>
          </a:xfrm>
          <a:custGeom>
            <a:avLst/>
            <a:gdLst/>
            <a:ahLst/>
            <a:cxnLst/>
            <a:rect l="0" t="0" r="0" b="0"/>
            <a:pathLst>
              <a:path w="385763" h="15954">
                <a:moveTo>
                  <a:pt x="0" y="8573"/>
                </a:moveTo>
                <a:lnTo>
                  <a:pt x="0" y="15953"/>
                </a:lnTo>
                <a:lnTo>
                  <a:pt x="952" y="15398"/>
                </a:lnTo>
                <a:lnTo>
                  <a:pt x="2540" y="14075"/>
                </a:lnTo>
                <a:lnTo>
                  <a:pt x="4551" y="12241"/>
                </a:lnTo>
                <a:lnTo>
                  <a:pt x="6844" y="11018"/>
                </a:lnTo>
                <a:lnTo>
                  <a:pt x="9325" y="10203"/>
                </a:lnTo>
                <a:lnTo>
                  <a:pt x="11932" y="9659"/>
                </a:lnTo>
                <a:lnTo>
                  <a:pt x="14622" y="9297"/>
                </a:lnTo>
                <a:lnTo>
                  <a:pt x="20151" y="8895"/>
                </a:lnTo>
                <a:lnTo>
                  <a:pt x="28619" y="8668"/>
                </a:lnTo>
                <a:lnTo>
                  <a:pt x="104255" y="8573"/>
                </a:lnTo>
                <a:lnTo>
                  <a:pt x="111413" y="7620"/>
                </a:lnTo>
                <a:lnTo>
                  <a:pt x="118091" y="6033"/>
                </a:lnTo>
                <a:lnTo>
                  <a:pt x="124447" y="4022"/>
                </a:lnTo>
                <a:lnTo>
                  <a:pt x="131542" y="2681"/>
                </a:lnTo>
                <a:lnTo>
                  <a:pt x="139130" y="1788"/>
                </a:lnTo>
                <a:lnTo>
                  <a:pt x="147046" y="1192"/>
                </a:lnTo>
                <a:lnTo>
                  <a:pt x="154228" y="795"/>
                </a:lnTo>
                <a:lnTo>
                  <a:pt x="167288" y="353"/>
                </a:lnTo>
                <a:lnTo>
                  <a:pt x="191195" y="70"/>
                </a:lnTo>
                <a:lnTo>
                  <a:pt x="38576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155"/>
          <p:cNvSpPr/>
          <p:nvPr/>
        </p:nvSpPr>
        <p:spPr>
          <a:xfrm>
            <a:off x="2008822" y="2735034"/>
            <a:ext cx="262556" cy="470579"/>
          </a:xfrm>
          <a:custGeom>
            <a:avLst/>
            <a:gdLst/>
            <a:ahLst/>
            <a:cxnLst/>
            <a:rect l="0" t="0" r="0" b="0"/>
            <a:pathLst>
              <a:path w="262556" h="470579">
                <a:moveTo>
                  <a:pt x="0" y="25311"/>
                </a:moveTo>
                <a:lnTo>
                  <a:pt x="0" y="16843"/>
                </a:lnTo>
                <a:lnTo>
                  <a:pt x="0" y="24128"/>
                </a:lnTo>
                <a:lnTo>
                  <a:pt x="5891" y="31921"/>
                </a:lnTo>
                <a:lnTo>
                  <a:pt x="7381" y="37139"/>
                </a:lnTo>
                <a:lnTo>
                  <a:pt x="8219" y="45431"/>
                </a:lnTo>
                <a:lnTo>
                  <a:pt x="5875" y="53621"/>
                </a:lnTo>
                <a:lnTo>
                  <a:pt x="2611" y="62658"/>
                </a:lnTo>
                <a:lnTo>
                  <a:pt x="774" y="74053"/>
                </a:lnTo>
                <a:lnTo>
                  <a:pt x="344" y="83804"/>
                </a:lnTo>
                <a:lnTo>
                  <a:pt x="102" y="100004"/>
                </a:lnTo>
                <a:lnTo>
                  <a:pt x="1" y="168189"/>
                </a:lnTo>
                <a:lnTo>
                  <a:pt x="953" y="172950"/>
                </a:lnTo>
                <a:lnTo>
                  <a:pt x="5891" y="185155"/>
                </a:lnTo>
                <a:lnTo>
                  <a:pt x="8731" y="199460"/>
                </a:lnTo>
                <a:lnTo>
                  <a:pt x="14228" y="210155"/>
                </a:lnTo>
                <a:lnTo>
                  <a:pt x="17233" y="219356"/>
                </a:lnTo>
                <a:lnTo>
                  <a:pt x="21312" y="225218"/>
                </a:lnTo>
                <a:lnTo>
                  <a:pt x="23733" y="227162"/>
                </a:lnTo>
                <a:lnTo>
                  <a:pt x="26299" y="228458"/>
                </a:lnTo>
                <a:lnTo>
                  <a:pt x="31691" y="229898"/>
                </a:lnTo>
                <a:lnTo>
                  <a:pt x="37262" y="230539"/>
                </a:lnTo>
                <a:lnTo>
                  <a:pt x="45453" y="230823"/>
                </a:lnTo>
                <a:lnTo>
                  <a:pt x="71088" y="231037"/>
                </a:lnTo>
                <a:lnTo>
                  <a:pt x="74061" y="230089"/>
                </a:lnTo>
                <a:lnTo>
                  <a:pt x="79906" y="226496"/>
                </a:lnTo>
                <a:lnTo>
                  <a:pt x="83751" y="224204"/>
                </a:lnTo>
                <a:lnTo>
                  <a:pt x="88219" y="221724"/>
                </a:lnTo>
                <a:lnTo>
                  <a:pt x="98263" y="216428"/>
                </a:lnTo>
                <a:lnTo>
                  <a:pt x="109078" y="210899"/>
                </a:lnTo>
                <a:lnTo>
                  <a:pt x="113676" y="207139"/>
                </a:lnTo>
                <a:lnTo>
                  <a:pt x="121325" y="197881"/>
                </a:lnTo>
                <a:lnTo>
                  <a:pt x="127900" y="189956"/>
                </a:lnTo>
                <a:lnTo>
                  <a:pt x="134949" y="182306"/>
                </a:lnTo>
                <a:lnTo>
                  <a:pt x="144433" y="172556"/>
                </a:lnTo>
                <a:lnTo>
                  <a:pt x="152457" y="161873"/>
                </a:lnTo>
                <a:lnTo>
                  <a:pt x="160151" y="150775"/>
                </a:lnTo>
                <a:lnTo>
                  <a:pt x="164870" y="145149"/>
                </a:lnTo>
                <a:lnTo>
                  <a:pt x="169921" y="139493"/>
                </a:lnTo>
                <a:lnTo>
                  <a:pt x="178073" y="128128"/>
                </a:lnTo>
                <a:lnTo>
                  <a:pt x="184871" y="116727"/>
                </a:lnTo>
                <a:lnTo>
                  <a:pt x="191067" y="105310"/>
                </a:lnTo>
                <a:lnTo>
                  <a:pt x="202806" y="82459"/>
                </a:lnTo>
                <a:lnTo>
                  <a:pt x="208564" y="71030"/>
                </a:lnTo>
                <a:lnTo>
                  <a:pt x="211757" y="59600"/>
                </a:lnTo>
                <a:lnTo>
                  <a:pt x="212609" y="53885"/>
                </a:lnTo>
                <a:lnTo>
                  <a:pt x="216096" y="44996"/>
                </a:lnTo>
                <a:lnTo>
                  <a:pt x="218359" y="41291"/>
                </a:lnTo>
                <a:lnTo>
                  <a:pt x="218915" y="36917"/>
                </a:lnTo>
                <a:lnTo>
                  <a:pt x="217052" y="22611"/>
                </a:lnTo>
                <a:lnTo>
                  <a:pt x="218044" y="18749"/>
                </a:lnTo>
                <a:lnTo>
                  <a:pt x="221929" y="10256"/>
                </a:lnTo>
                <a:lnTo>
                  <a:pt x="222860" y="0"/>
                </a:lnTo>
                <a:lnTo>
                  <a:pt x="222878" y="4265"/>
                </a:lnTo>
                <a:lnTo>
                  <a:pt x="223833" y="5565"/>
                </a:lnTo>
                <a:lnTo>
                  <a:pt x="225422" y="6432"/>
                </a:lnTo>
                <a:lnTo>
                  <a:pt x="227434" y="7010"/>
                </a:lnTo>
                <a:lnTo>
                  <a:pt x="228775" y="8347"/>
                </a:lnTo>
                <a:lnTo>
                  <a:pt x="229669" y="10192"/>
                </a:lnTo>
                <a:lnTo>
                  <a:pt x="230663" y="14781"/>
                </a:lnTo>
                <a:lnTo>
                  <a:pt x="231300" y="28028"/>
                </a:lnTo>
                <a:lnTo>
                  <a:pt x="231427" y="44157"/>
                </a:lnTo>
                <a:lnTo>
                  <a:pt x="233984" y="53054"/>
                </a:lnTo>
                <a:lnTo>
                  <a:pt x="237343" y="63359"/>
                </a:lnTo>
                <a:lnTo>
                  <a:pt x="238836" y="74288"/>
                </a:lnTo>
                <a:lnTo>
                  <a:pt x="239499" y="88036"/>
                </a:lnTo>
                <a:lnTo>
                  <a:pt x="240746" y="102719"/>
                </a:lnTo>
                <a:lnTo>
                  <a:pt x="244476" y="115594"/>
                </a:lnTo>
                <a:lnTo>
                  <a:pt x="246769" y="130207"/>
                </a:lnTo>
                <a:lnTo>
                  <a:pt x="247380" y="138104"/>
                </a:lnTo>
                <a:lnTo>
                  <a:pt x="248059" y="151958"/>
                </a:lnTo>
                <a:lnTo>
                  <a:pt x="249314" y="165418"/>
                </a:lnTo>
                <a:lnTo>
                  <a:pt x="250982" y="173008"/>
                </a:lnTo>
                <a:lnTo>
                  <a:pt x="253046" y="180926"/>
                </a:lnTo>
                <a:lnTo>
                  <a:pt x="255340" y="194803"/>
                </a:lnTo>
                <a:lnTo>
                  <a:pt x="256359" y="208273"/>
                </a:lnTo>
                <a:lnTo>
                  <a:pt x="256813" y="223785"/>
                </a:lnTo>
                <a:lnTo>
                  <a:pt x="259554" y="237664"/>
                </a:lnTo>
                <a:lnTo>
                  <a:pt x="261618" y="244032"/>
                </a:lnTo>
                <a:lnTo>
                  <a:pt x="262042" y="251135"/>
                </a:lnTo>
                <a:lnTo>
                  <a:pt x="261372" y="258728"/>
                </a:lnTo>
                <a:lnTo>
                  <a:pt x="259973" y="266647"/>
                </a:lnTo>
                <a:lnTo>
                  <a:pt x="259993" y="274784"/>
                </a:lnTo>
                <a:lnTo>
                  <a:pt x="260959" y="283066"/>
                </a:lnTo>
                <a:lnTo>
                  <a:pt x="262555" y="291445"/>
                </a:lnTo>
                <a:lnTo>
                  <a:pt x="261789" y="305835"/>
                </a:lnTo>
                <a:lnTo>
                  <a:pt x="259225" y="319533"/>
                </a:lnTo>
                <a:lnTo>
                  <a:pt x="258542" y="327186"/>
                </a:lnTo>
                <a:lnTo>
                  <a:pt x="258086" y="335146"/>
                </a:lnTo>
                <a:lnTo>
                  <a:pt x="257580" y="349070"/>
                </a:lnTo>
                <a:lnTo>
                  <a:pt x="256402" y="362561"/>
                </a:lnTo>
                <a:lnTo>
                  <a:pt x="254755" y="370159"/>
                </a:lnTo>
                <a:lnTo>
                  <a:pt x="252704" y="378082"/>
                </a:lnTo>
                <a:lnTo>
                  <a:pt x="250426" y="391966"/>
                </a:lnTo>
                <a:lnTo>
                  <a:pt x="249818" y="398335"/>
                </a:lnTo>
                <a:lnTo>
                  <a:pt x="247508" y="404486"/>
                </a:lnTo>
                <a:lnTo>
                  <a:pt x="239861" y="416400"/>
                </a:lnTo>
                <a:lnTo>
                  <a:pt x="232653" y="425506"/>
                </a:lnTo>
                <a:lnTo>
                  <a:pt x="226274" y="432728"/>
                </a:lnTo>
                <a:lnTo>
                  <a:pt x="220263" y="439112"/>
                </a:lnTo>
                <a:lnTo>
                  <a:pt x="211525" y="448062"/>
                </a:lnTo>
                <a:lnTo>
                  <a:pt x="207692" y="450972"/>
                </a:lnTo>
                <a:lnTo>
                  <a:pt x="203231" y="453865"/>
                </a:lnTo>
                <a:lnTo>
                  <a:pt x="198352" y="456746"/>
                </a:lnTo>
                <a:lnTo>
                  <a:pt x="193195" y="459619"/>
                </a:lnTo>
                <a:lnTo>
                  <a:pt x="182384" y="465352"/>
                </a:lnTo>
                <a:lnTo>
                  <a:pt x="177787" y="467261"/>
                </a:lnTo>
                <a:lnTo>
                  <a:pt x="170139" y="469383"/>
                </a:lnTo>
                <a:lnTo>
                  <a:pt x="163565" y="470326"/>
                </a:lnTo>
                <a:lnTo>
                  <a:pt x="160478" y="470578"/>
                </a:lnTo>
                <a:lnTo>
                  <a:pt x="158420" y="469793"/>
                </a:lnTo>
                <a:lnTo>
                  <a:pt x="157049" y="468317"/>
                </a:lnTo>
                <a:lnTo>
                  <a:pt x="156134" y="466381"/>
                </a:lnTo>
                <a:lnTo>
                  <a:pt x="154572" y="465090"/>
                </a:lnTo>
                <a:lnTo>
                  <a:pt x="152578" y="464229"/>
                </a:lnTo>
                <a:lnTo>
                  <a:pt x="150296" y="463656"/>
                </a:lnTo>
                <a:lnTo>
                  <a:pt x="145221" y="460478"/>
                </a:lnTo>
                <a:lnTo>
                  <a:pt x="137269" y="453844"/>
                </a:lnTo>
                <a:lnTo>
                  <a:pt x="133081" y="449768"/>
                </a:lnTo>
                <a:lnTo>
                  <a:pt x="131583" y="447347"/>
                </a:lnTo>
                <a:lnTo>
                  <a:pt x="128587" y="43679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156"/>
          <p:cNvSpPr/>
          <p:nvPr/>
        </p:nvSpPr>
        <p:spPr>
          <a:xfrm>
            <a:off x="2531744" y="2811811"/>
            <a:ext cx="342901" cy="8542"/>
          </a:xfrm>
          <a:custGeom>
            <a:avLst/>
            <a:gdLst/>
            <a:ahLst/>
            <a:cxnLst/>
            <a:rect l="0" t="0" r="0" b="0"/>
            <a:pathLst>
              <a:path w="342901" h="8542">
                <a:moveTo>
                  <a:pt x="0" y="8541"/>
                </a:moveTo>
                <a:lnTo>
                  <a:pt x="158728" y="8541"/>
                </a:lnTo>
                <a:lnTo>
                  <a:pt x="165826" y="7589"/>
                </a:lnTo>
                <a:lnTo>
                  <a:pt x="173416" y="6001"/>
                </a:lnTo>
                <a:lnTo>
                  <a:pt x="181333" y="3990"/>
                </a:lnTo>
                <a:lnTo>
                  <a:pt x="188516" y="2649"/>
                </a:lnTo>
                <a:lnTo>
                  <a:pt x="195210" y="1756"/>
                </a:lnTo>
                <a:lnTo>
                  <a:pt x="201578" y="1160"/>
                </a:lnTo>
                <a:lnTo>
                  <a:pt x="208680" y="763"/>
                </a:lnTo>
                <a:lnTo>
                  <a:pt x="224192" y="322"/>
                </a:lnTo>
                <a:lnTo>
                  <a:pt x="262503" y="0"/>
                </a:lnTo>
                <a:lnTo>
                  <a:pt x="268348" y="942"/>
                </a:lnTo>
                <a:lnTo>
                  <a:pt x="274149" y="2522"/>
                </a:lnTo>
                <a:lnTo>
                  <a:pt x="279921" y="4529"/>
                </a:lnTo>
                <a:lnTo>
                  <a:pt x="285674" y="5866"/>
                </a:lnTo>
                <a:lnTo>
                  <a:pt x="291415" y="6758"/>
                </a:lnTo>
                <a:lnTo>
                  <a:pt x="297147" y="7352"/>
                </a:lnTo>
                <a:lnTo>
                  <a:pt x="301920" y="7748"/>
                </a:lnTo>
                <a:lnTo>
                  <a:pt x="306055" y="8013"/>
                </a:lnTo>
                <a:lnTo>
                  <a:pt x="313190" y="8306"/>
                </a:lnTo>
                <a:lnTo>
                  <a:pt x="322562" y="8471"/>
                </a:lnTo>
                <a:lnTo>
                  <a:pt x="342900" y="854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157"/>
          <p:cNvSpPr/>
          <p:nvPr/>
        </p:nvSpPr>
        <p:spPr>
          <a:xfrm>
            <a:off x="2634626" y="2888932"/>
            <a:ext cx="351462" cy="34291"/>
          </a:xfrm>
          <a:custGeom>
            <a:avLst/>
            <a:gdLst/>
            <a:ahLst/>
            <a:cxnLst/>
            <a:rect l="0" t="0" r="0" b="0"/>
            <a:pathLst>
              <a:path w="351462" h="34291">
                <a:moveTo>
                  <a:pt x="25706" y="0"/>
                </a:moveTo>
                <a:lnTo>
                  <a:pt x="14676" y="0"/>
                </a:lnTo>
                <a:lnTo>
                  <a:pt x="15495" y="0"/>
                </a:lnTo>
                <a:lnTo>
                  <a:pt x="15089" y="953"/>
                </a:lnTo>
                <a:lnTo>
                  <a:pt x="13865" y="2540"/>
                </a:lnTo>
                <a:lnTo>
                  <a:pt x="12097" y="4551"/>
                </a:lnTo>
                <a:lnTo>
                  <a:pt x="9966" y="5892"/>
                </a:lnTo>
                <a:lnTo>
                  <a:pt x="7593" y="6785"/>
                </a:lnTo>
                <a:lnTo>
                  <a:pt x="5058" y="7381"/>
                </a:lnTo>
                <a:lnTo>
                  <a:pt x="3368" y="8731"/>
                </a:lnTo>
                <a:lnTo>
                  <a:pt x="2242" y="10583"/>
                </a:lnTo>
                <a:lnTo>
                  <a:pt x="433" y="15849"/>
                </a:lnTo>
                <a:lnTo>
                  <a:pt x="285" y="17234"/>
                </a:lnTo>
                <a:lnTo>
                  <a:pt x="186" y="19109"/>
                </a:lnTo>
                <a:lnTo>
                  <a:pt x="0" y="25331"/>
                </a:lnTo>
                <a:lnTo>
                  <a:pt x="949" y="26412"/>
                </a:lnTo>
                <a:lnTo>
                  <a:pt x="4543" y="30154"/>
                </a:lnTo>
                <a:lnTo>
                  <a:pt x="6835" y="31533"/>
                </a:lnTo>
                <a:lnTo>
                  <a:pt x="9315" y="32452"/>
                </a:lnTo>
                <a:lnTo>
                  <a:pt x="14611" y="33473"/>
                </a:lnTo>
                <a:lnTo>
                  <a:pt x="22948" y="34048"/>
                </a:lnTo>
                <a:lnTo>
                  <a:pt x="32403" y="34218"/>
                </a:lnTo>
                <a:lnTo>
                  <a:pt x="155635" y="34290"/>
                </a:lnTo>
                <a:lnTo>
                  <a:pt x="163760" y="33338"/>
                </a:lnTo>
                <a:lnTo>
                  <a:pt x="172035" y="31750"/>
                </a:lnTo>
                <a:lnTo>
                  <a:pt x="180409" y="29739"/>
                </a:lnTo>
                <a:lnTo>
                  <a:pt x="187896" y="28399"/>
                </a:lnTo>
                <a:lnTo>
                  <a:pt x="194792" y="27505"/>
                </a:lnTo>
                <a:lnTo>
                  <a:pt x="201295" y="26909"/>
                </a:lnTo>
                <a:lnTo>
                  <a:pt x="208488" y="26512"/>
                </a:lnTo>
                <a:lnTo>
                  <a:pt x="224100" y="26070"/>
                </a:lnTo>
                <a:lnTo>
                  <a:pt x="262484" y="25749"/>
                </a:lnTo>
                <a:lnTo>
                  <a:pt x="351461" y="2571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158"/>
          <p:cNvSpPr/>
          <p:nvPr/>
        </p:nvSpPr>
        <p:spPr>
          <a:xfrm>
            <a:off x="3431860" y="2657475"/>
            <a:ext cx="282886" cy="325721"/>
          </a:xfrm>
          <a:custGeom>
            <a:avLst/>
            <a:gdLst/>
            <a:ahLst/>
            <a:cxnLst/>
            <a:rect l="0" t="0" r="0" b="0"/>
            <a:pathLst>
              <a:path w="282886" h="325721">
                <a:moveTo>
                  <a:pt x="248599" y="25717"/>
                </a:moveTo>
                <a:lnTo>
                  <a:pt x="240058" y="17176"/>
                </a:lnTo>
                <a:lnTo>
                  <a:pt x="240036" y="12603"/>
                </a:lnTo>
                <a:lnTo>
                  <a:pt x="239081" y="11259"/>
                </a:lnTo>
                <a:lnTo>
                  <a:pt x="237491" y="10364"/>
                </a:lnTo>
                <a:lnTo>
                  <a:pt x="232647" y="8926"/>
                </a:lnTo>
                <a:lnTo>
                  <a:pt x="224178" y="8603"/>
                </a:lnTo>
                <a:lnTo>
                  <a:pt x="215615" y="1194"/>
                </a:lnTo>
                <a:lnTo>
                  <a:pt x="212350" y="530"/>
                </a:lnTo>
                <a:lnTo>
                  <a:pt x="205156" y="157"/>
                </a:lnTo>
                <a:lnTo>
                  <a:pt x="197264" y="20"/>
                </a:lnTo>
                <a:lnTo>
                  <a:pt x="146052" y="0"/>
                </a:lnTo>
                <a:lnTo>
                  <a:pt x="142135" y="952"/>
                </a:lnTo>
                <a:lnTo>
                  <a:pt x="135242" y="4551"/>
                </a:lnTo>
                <a:lnTo>
                  <a:pt x="129004" y="6785"/>
                </a:lnTo>
                <a:lnTo>
                  <a:pt x="123055" y="7778"/>
                </a:lnTo>
                <a:lnTo>
                  <a:pt x="117237" y="8219"/>
                </a:lnTo>
                <a:lnTo>
                  <a:pt x="114352" y="9289"/>
                </a:lnTo>
                <a:lnTo>
                  <a:pt x="108607" y="13018"/>
                </a:lnTo>
                <a:lnTo>
                  <a:pt x="100338" y="15311"/>
                </a:lnTo>
                <a:lnTo>
                  <a:pt x="95466" y="15922"/>
                </a:lnTo>
                <a:lnTo>
                  <a:pt x="87512" y="19141"/>
                </a:lnTo>
                <a:lnTo>
                  <a:pt x="84058" y="21333"/>
                </a:lnTo>
                <a:lnTo>
                  <a:pt x="79850" y="22795"/>
                </a:lnTo>
                <a:lnTo>
                  <a:pt x="75140" y="23769"/>
                </a:lnTo>
                <a:lnTo>
                  <a:pt x="70095" y="24418"/>
                </a:lnTo>
                <a:lnTo>
                  <a:pt x="61949" y="27680"/>
                </a:lnTo>
                <a:lnTo>
                  <a:pt x="54202" y="32305"/>
                </a:lnTo>
                <a:lnTo>
                  <a:pt x="44408" y="37535"/>
                </a:lnTo>
                <a:lnTo>
                  <a:pt x="36245" y="40495"/>
                </a:lnTo>
                <a:lnTo>
                  <a:pt x="32735" y="41283"/>
                </a:lnTo>
                <a:lnTo>
                  <a:pt x="30395" y="42762"/>
                </a:lnTo>
                <a:lnTo>
                  <a:pt x="28835" y="44701"/>
                </a:lnTo>
                <a:lnTo>
                  <a:pt x="27795" y="46945"/>
                </a:lnTo>
                <a:lnTo>
                  <a:pt x="21559" y="51979"/>
                </a:lnTo>
                <a:lnTo>
                  <a:pt x="11135" y="58421"/>
                </a:lnTo>
                <a:lnTo>
                  <a:pt x="10280" y="59902"/>
                </a:lnTo>
                <a:lnTo>
                  <a:pt x="9330" y="64088"/>
                </a:lnTo>
                <a:lnTo>
                  <a:pt x="6368" y="69123"/>
                </a:lnTo>
                <a:lnTo>
                  <a:pt x="1255" y="75566"/>
                </a:lnTo>
                <a:lnTo>
                  <a:pt x="556" y="78987"/>
                </a:lnTo>
                <a:lnTo>
                  <a:pt x="108" y="88944"/>
                </a:lnTo>
                <a:lnTo>
                  <a:pt x="7" y="98378"/>
                </a:lnTo>
                <a:lnTo>
                  <a:pt x="0" y="106090"/>
                </a:lnTo>
                <a:lnTo>
                  <a:pt x="951" y="107874"/>
                </a:lnTo>
                <a:lnTo>
                  <a:pt x="2538" y="109063"/>
                </a:lnTo>
                <a:lnTo>
                  <a:pt x="4549" y="109856"/>
                </a:lnTo>
                <a:lnTo>
                  <a:pt x="5889" y="111337"/>
                </a:lnTo>
                <a:lnTo>
                  <a:pt x="6782" y="113277"/>
                </a:lnTo>
                <a:lnTo>
                  <a:pt x="7378" y="115523"/>
                </a:lnTo>
                <a:lnTo>
                  <a:pt x="9680" y="117020"/>
                </a:lnTo>
                <a:lnTo>
                  <a:pt x="17318" y="118684"/>
                </a:lnTo>
                <a:lnTo>
                  <a:pt x="20117" y="120080"/>
                </a:lnTo>
                <a:lnTo>
                  <a:pt x="21983" y="121963"/>
                </a:lnTo>
                <a:lnTo>
                  <a:pt x="23227" y="124171"/>
                </a:lnTo>
                <a:lnTo>
                  <a:pt x="25961" y="125643"/>
                </a:lnTo>
                <a:lnTo>
                  <a:pt x="34079" y="127279"/>
                </a:lnTo>
                <a:lnTo>
                  <a:pt x="41497" y="128005"/>
                </a:lnTo>
                <a:lnTo>
                  <a:pt x="44809" y="128199"/>
                </a:lnTo>
                <a:lnTo>
                  <a:pt x="53568" y="130955"/>
                </a:lnTo>
                <a:lnTo>
                  <a:pt x="58571" y="133023"/>
                </a:lnTo>
                <a:lnTo>
                  <a:pt x="63811" y="134402"/>
                </a:lnTo>
                <a:lnTo>
                  <a:pt x="69210" y="135321"/>
                </a:lnTo>
                <a:lnTo>
                  <a:pt x="74714" y="135934"/>
                </a:lnTo>
                <a:lnTo>
                  <a:pt x="80288" y="136343"/>
                </a:lnTo>
                <a:lnTo>
                  <a:pt x="85910" y="136615"/>
                </a:lnTo>
                <a:lnTo>
                  <a:pt x="97235" y="136917"/>
                </a:lnTo>
                <a:lnTo>
                  <a:pt x="108619" y="137052"/>
                </a:lnTo>
                <a:lnTo>
                  <a:pt x="115274" y="138040"/>
                </a:lnTo>
                <a:lnTo>
                  <a:pt x="122568" y="139652"/>
                </a:lnTo>
                <a:lnTo>
                  <a:pt x="130289" y="141679"/>
                </a:lnTo>
                <a:lnTo>
                  <a:pt x="136388" y="143030"/>
                </a:lnTo>
                <a:lnTo>
                  <a:pt x="141407" y="143931"/>
                </a:lnTo>
                <a:lnTo>
                  <a:pt x="145705" y="144531"/>
                </a:lnTo>
                <a:lnTo>
                  <a:pt x="151429" y="145884"/>
                </a:lnTo>
                <a:lnTo>
                  <a:pt x="158101" y="147738"/>
                </a:lnTo>
                <a:lnTo>
                  <a:pt x="165408" y="149927"/>
                </a:lnTo>
                <a:lnTo>
                  <a:pt x="172183" y="152339"/>
                </a:lnTo>
                <a:lnTo>
                  <a:pt x="178605" y="154899"/>
                </a:lnTo>
                <a:lnTo>
                  <a:pt x="184792" y="157558"/>
                </a:lnTo>
                <a:lnTo>
                  <a:pt x="196746" y="163053"/>
                </a:lnTo>
                <a:lnTo>
                  <a:pt x="219942" y="174342"/>
                </a:lnTo>
                <a:lnTo>
                  <a:pt x="224731" y="177188"/>
                </a:lnTo>
                <a:lnTo>
                  <a:pt x="232594" y="182890"/>
                </a:lnTo>
                <a:lnTo>
                  <a:pt x="236977" y="185744"/>
                </a:lnTo>
                <a:lnTo>
                  <a:pt x="241804" y="188599"/>
                </a:lnTo>
                <a:lnTo>
                  <a:pt x="246926" y="191455"/>
                </a:lnTo>
                <a:lnTo>
                  <a:pt x="255159" y="197168"/>
                </a:lnTo>
                <a:lnTo>
                  <a:pt x="258687" y="200025"/>
                </a:lnTo>
                <a:lnTo>
                  <a:pt x="265148" y="208280"/>
                </a:lnTo>
                <a:lnTo>
                  <a:pt x="271194" y="217346"/>
                </a:lnTo>
                <a:lnTo>
                  <a:pt x="277057" y="224551"/>
                </a:lnTo>
                <a:lnTo>
                  <a:pt x="279001" y="228758"/>
                </a:lnTo>
                <a:lnTo>
                  <a:pt x="281161" y="238512"/>
                </a:lnTo>
                <a:lnTo>
                  <a:pt x="282121" y="246658"/>
                </a:lnTo>
                <a:lnTo>
                  <a:pt x="282662" y="256599"/>
                </a:lnTo>
                <a:lnTo>
                  <a:pt x="282788" y="263586"/>
                </a:lnTo>
                <a:lnTo>
                  <a:pt x="282885" y="293959"/>
                </a:lnTo>
                <a:lnTo>
                  <a:pt x="281934" y="296937"/>
                </a:lnTo>
                <a:lnTo>
                  <a:pt x="278337" y="302787"/>
                </a:lnTo>
                <a:lnTo>
                  <a:pt x="270957" y="311435"/>
                </a:lnTo>
                <a:lnTo>
                  <a:pt x="267314" y="313351"/>
                </a:lnTo>
                <a:lnTo>
                  <a:pt x="262981" y="314628"/>
                </a:lnTo>
                <a:lnTo>
                  <a:pt x="258188" y="315479"/>
                </a:lnTo>
                <a:lnTo>
                  <a:pt x="250321" y="318965"/>
                </a:lnTo>
                <a:lnTo>
                  <a:pt x="246889" y="321228"/>
                </a:lnTo>
                <a:lnTo>
                  <a:pt x="242697" y="322737"/>
                </a:lnTo>
                <a:lnTo>
                  <a:pt x="237997" y="323743"/>
                </a:lnTo>
                <a:lnTo>
                  <a:pt x="232959" y="324414"/>
                </a:lnTo>
                <a:lnTo>
                  <a:pt x="224821" y="325159"/>
                </a:lnTo>
                <a:lnTo>
                  <a:pt x="217076" y="325490"/>
                </a:lnTo>
                <a:lnTo>
                  <a:pt x="195612" y="325720"/>
                </a:lnTo>
                <a:lnTo>
                  <a:pt x="192319" y="324779"/>
                </a:lnTo>
                <a:lnTo>
                  <a:pt x="186121" y="321193"/>
                </a:lnTo>
                <a:lnTo>
                  <a:pt x="180192" y="318965"/>
                </a:lnTo>
                <a:lnTo>
                  <a:pt x="173428" y="317022"/>
                </a:lnTo>
                <a:lnTo>
                  <a:pt x="168958" y="315170"/>
                </a:lnTo>
                <a:lnTo>
                  <a:pt x="164073" y="312983"/>
                </a:lnTo>
                <a:lnTo>
                  <a:pt x="156105" y="308014"/>
                </a:lnTo>
                <a:lnTo>
                  <a:pt x="152646" y="305355"/>
                </a:lnTo>
                <a:lnTo>
                  <a:pt x="150341" y="302630"/>
                </a:lnTo>
                <a:lnTo>
                  <a:pt x="148803" y="299860"/>
                </a:lnTo>
                <a:lnTo>
                  <a:pt x="147779" y="297062"/>
                </a:lnTo>
                <a:lnTo>
                  <a:pt x="145191" y="294244"/>
                </a:lnTo>
                <a:lnTo>
                  <a:pt x="137235" y="288572"/>
                </a:lnTo>
                <a:lnTo>
                  <a:pt x="134351" y="284774"/>
                </a:lnTo>
                <a:lnTo>
                  <a:pt x="132429" y="280337"/>
                </a:lnTo>
                <a:lnTo>
                  <a:pt x="130293" y="271279"/>
                </a:lnTo>
                <a:lnTo>
                  <a:pt x="129344" y="264078"/>
                </a:lnTo>
                <a:lnTo>
                  <a:pt x="128809" y="254669"/>
                </a:lnTo>
                <a:lnTo>
                  <a:pt x="128651" y="241298"/>
                </a:lnTo>
                <a:lnTo>
                  <a:pt x="130534" y="236113"/>
                </a:lnTo>
                <a:lnTo>
                  <a:pt x="133694" y="230751"/>
                </a:lnTo>
                <a:lnTo>
                  <a:pt x="137706" y="225271"/>
                </a:lnTo>
                <a:lnTo>
                  <a:pt x="141333" y="219713"/>
                </a:lnTo>
                <a:lnTo>
                  <a:pt x="144703" y="214103"/>
                </a:lnTo>
                <a:lnTo>
                  <a:pt x="147903" y="208458"/>
                </a:lnTo>
                <a:lnTo>
                  <a:pt x="153998" y="197105"/>
                </a:lnTo>
                <a:lnTo>
                  <a:pt x="156957" y="191411"/>
                </a:lnTo>
                <a:lnTo>
                  <a:pt x="160835" y="185709"/>
                </a:lnTo>
                <a:lnTo>
                  <a:pt x="165324" y="180004"/>
                </a:lnTo>
                <a:lnTo>
                  <a:pt x="170223" y="174295"/>
                </a:lnTo>
                <a:lnTo>
                  <a:pt x="174441" y="168584"/>
                </a:lnTo>
                <a:lnTo>
                  <a:pt x="178206" y="162872"/>
                </a:lnTo>
                <a:lnTo>
                  <a:pt x="181668" y="157159"/>
                </a:lnTo>
                <a:lnTo>
                  <a:pt x="185881" y="152397"/>
                </a:lnTo>
                <a:lnTo>
                  <a:pt x="190594" y="148270"/>
                </a:lnTo>
                <a:lnTo>
                  <a:pt x="195642" y="144567"/>
                </a:lnTo>
                <a:lnTo>
                  <a:pt x="200912" y="140193"/>
                </a:lnTo>
                <a:lnTo>
                  <a:pt x="206330" y="135372"/>
                </a:lnTo>
                <a:lnTo>
                  <a:pt x="211848" y="130253"/>
                </a:lnTo>
                <a:lnTo>
                  <a:pt x="217430" y="125888"/>
                </a:lnTo>
                <a:lnTo>
                  <a:pt x="223058" y="122025"/>
                </a:lnTo>
                <a:lnTo>
                  <a:pt x="228715" y="118497"/>
                </a:lnTo>
                <a:lnTo>
                  <a:pt x="237539" y="109498"/>
                </a:lnTo>
                <a:lnTo>
                  <a:pt x="244636" y="100100"/>
                </a:lnTo>
                <a:lnTo>
                  <a:pt x="250965" y="92749"/>
                </a:lnTo>
                <a:lnTo>
                  <a:pt x="256954" y="86306"/>
                </a:lnTo>
                <a:lnTo>
                  <a:pt x="262790" y="79316"/>
                </a:lnTo>
                <a:lnTo>
                  <a:pt x="268559" y="69859"/>
                </a:lnTo>
                <a:lnTo>
                  <a:pt x="274298" y="61846"/>
                </a:lnTo>
                <a:lnTo>
                  <a:pt x="277162" y="58375"/>
                </a:lnTo>
                <a:lnTo>
                  <a:pt x="280344" y="51979"/>
                </a:lnTo>
                <a:lnTo>
                  <a:pt x="282387" y="44663"/>
                </a:lnTo>
                <a:lnTo>
                  <a:pt x="282740" y="38845"/>
                </a:lnTo>
                <a:lnTo>
                  <a:pt x="281838" y="37326"/>
                </a:lnTo>
                <a:lnTo>
                  <a:pt x="280283" y="36314"/>
                </a:lnTo>
                <a:lnTo>
                  <a:pt x="278294" y="35639"/>
                </a:lnTo>
                <a:lnTo>
                  <a:pt x="273545" y="32349"/>
                </a:lnTo>
                <a:lnTo>
                  <a:pt x="270945" y="30139"/>
                </a:lnTo>
                <a:lnTo>
                  <a:pt x="268259" y="28665"/>
                </a:lnTo>
                <a:lnTo>
                  <a:pt x="262735" y="27027"/>
                </a:lnTo>
                <a:lnTo>
                  <a:pt x="258023" y="26591"/>
                </a:lnTo>
                <a:lnTo>
                  <a:pt x="252024" y="26299"/>
                </a:lnTo>
                <a:lnTo>
                  <a:pt x="245168" y="26105"/>
                </a:lnTo>
                <a:lnTo>
                  <a:pt x="238692" y="26928"/>
                </a:lnTo>
                <a:lnTo>
                  <a:pt x="232469" y="28430"/>
                </a:lnTo>
                <a:lnTo>
                  <a:pt x="226416" y="30383"/>
                </a:lnTo>
                <a:lnTo>
                  <a:pt x="221428" y="31685"/>
                </a:lnTo>
                <a:lnTo>
                  <a:pt x="217150" y="32553"/>
                </a:lnTo>
                <a:lnTo>
                  <a:pt x="205737" y="3428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159"/>
          <p:cNvSpPr/>
          <p:nvPr/>
        </p:nvSpPr>
        <p:spPr>
          <a:xfrm>
            <a:off x="200132" y="2803238"/>
            <a:ext cx="402801" cy="25688"/>
          </a:xfrm>
          <a:custGeom>
            <a:avLst/>
            <a:gdLst/>
            <a:ahLst/>
            <a:cxnLst/>
            <a:rect l="0" t="0" r="0" b="0"/>
            <a:pathLst>
              <a:path w="402801" h="25688">
                <a:moveTo>
                  <a:pt x="17037" y="8542"/>
                </a:moveTo>
                <a:lnTo>
                  <a:pt x="12487" y="8542"/>
                </a:lnTo>
                <a:lnTo>
                  <a:pt x="11146" y="7589"/>
                </a:lnTo>
                <a:lnTo>
                  <a:pt x="10252" y="6002"/>
                </a:lnTo>
                <a:lnTo>
                  <a:pt x="8818" y="1161"/>
                </a:lnTo>
                <a:lnTo>
                  <a:pt x="7748" y="764"/>
                </a:lnTo>
                <a:lnTo>
                  <a:pt x="255" y="0"/>
                </a:lnTo>
                <a:lnTo>
                  <a:pt x="134" y="942"/>
                </a:lnTo>
                <a:lnTo>
                  <a:pt x="53" y="2523"/>
                </a:lnTo>
                <a:lnTo>
                  <a:pt x="0" y="4529"/>
                </a:lnTo>
                <a:lnTo>
                  <a:pt x="916" y="5867"/>
                </a:lnTo>
                <a:lnTo>
                  <a:pt x="2480" y="6758"/>
                </a:lnTo>
                <a:lnTo>
                  <a:pt x="7283" y="8190"/>
                </a:lnTo>
                <a:lnTo>
                  <a:pt x="12665" y="8437"/>
                </a:lnTo>
                <a:lnTo>
                  <a:pt x="15075" y="9425"/>
                </a:lnTo>
                <a:lnTo>
                  <a:pt x="17634" y="11035"/>
                </a:lnTo>
                <a:lnTo>
                  <a:pt x="20293" y="13061"/>
                </a:lnTo>
                <a:lnTo>
                  <a:pt x="23970" y="14412"/>
                </a:lnTo>
                <a:lnTo>
                  <a:pt x="28327" y="15313"/>
                </a:lnTo>
                <a:lnTo>
                  <a:pt x="33136" y="15913"/>
                </a:lnTo>
                <a:lnTo>
                  <a:pt x="43560" y="16580"/>
                </a:lnTo>
                <a:lnTo>
                  <a:pt x="49007" y="16758"/>
                </a:lnTo>
                <a:lnTo>
                  <a:pt x="74876" y="17009"/>
                </a:lnTo>
                <a:lnTo>
                  <a:pt x="84171" y="16091"/>
                </a:lnTo>
                <a:lnTo>
                  <a:pt x="93226" y="14527"/>
                </a:lnTo>
                <a:lnTo>
                  <a:pt x="102120" y="12532"/>
                </a:lnTo>
                <a:lnTo>
                  <a:pt x="110906" y="11202"/>
                </a:lnTo>
                <a:lnTo>
                  <a:pt x="119622" y="10315"/>
                </a:lnTo>
                <a:lnTo>
                  <a:pt x="128289" y="9724"/>
                </a:lnTo>
                <a:lnTo>
                  <a:pt x="136925" y="9330"/>
                </a:lnTo>
                <a:lnTo>
                  <a:pt x="154141" y="8892"/>
                </a:lnTo>
                <a:lnTo>
                  <a:pt x="244119" y="8551"/>
                </a:lnTo>
                <a:lnTo>
                  <a:pt x="254150" y="9500"/>
                </a:lnTo>
                <a:lnTo>
                  <a:pt x="263695" y="11086"/>
                </a:lnTo>
                <a:lnTo>
                  <a:pt x="272916" y="13095"/>
                </a:lnTo>
                <a:lnTo>
                  <a:pt x="281920" y="14435"/>
                </a:lnTo>
                <a:lnTo>
                  <a:pt x="290781" y="15328"/>
                </a:lnTo>
                <a:lnTo>
                  <a:pt x="299546" y="15923"/>
                </a:lnTo>
                <a:lnTo>
                  <a:pt x="308246" y="16320"/>
                </a:lnTo>
                <a:lnTo>
                  <a:pt x="325534" y="16761"/>
                </a:lnTo>
                <a:lnTo>
                  <a:pt x="381100" y="17100"/>
                </a:lnTo>
                <a:lnTo>
                  <a:pt x="385476" y="17105"/>
                </a:lnTo>
                <a:lnTo>
                  <a:pt x="389346" y="18061"/>
                </a:lnTo>
                <a:lnTo>
                  <a:pt x="392878" y="19650"/>
                </a:lnTo>
                <a:lnTo>
                  <a:pt x="402800" y="2568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160"/>
          <p:cNvSpPr/>
          <p:nvPr/>
        </p:nvSpPr>
        <p:spPr>
          <a:xfrm>
            <a:off x="414345" y="2703970"/>
            <a:ext cx="111435" cy="313551"/>
          </a:xfrm>
          <a:custGeom>
            <a:avLst/>
            <a:gdLst/>
            <a:ahLst/>
            <a:cxnLst/>
            <a:rect l="0" t="0" r="0" b="0"/>
            <a:pathLst>
              <a:path w="111435" h="313551">
                <a:moveTo>
                  <a:pt x="17137" y="4940"/>
                </a:moveTo>
                <a:lnTo>
                  <a:pt x="4420" y="4940"/>
                </a:lnTo>
                <a:lnTo>
                  <a:pt x="6087" y="4940"/>
                </a:lnTo>
                <a:lnTo>
                  <a:pt x="5961" y="3987"/>
                </a:lnTo>
                <a:lnTo>
                  <a:pt x="3280" y="389"/>
                </a:lnTo>
                <a:lnTo>
                  <a:pt x="2184" y="0"/>
                </a:lnTo>
                <a:lnTo>
                  <a:pt x="1453" y="694"/>
                </a:lnTo>
                <a:lnTo>
                  <a:pt x="281" y="4101"/>
                </a:lnTo>
                <a:lnTo>
                  <a:pt x="49" y="11618"/>
                </a:lnTo>
                <a:lnTo>
                  <a:pt x="0" y="25069"/>
                </a:lnTo>
                <a:lnTo>
                  <a:pt x="2535" y="33254"/>
                </a:lnTo>
                <a:lnTo>
                  <a:pt x="4545" y="38103"/>
                </a:lnTo>
                <a:lnTo>
                  <a:pt x="6837" y="43241"/>
                </a:lnTo>
                <a:lnTo>
                  <a:pt x="11924" y="54030"/>
                </a:lnTo>
                <a:lnTo>
                  <a:pt x="13662" y="59574"/>
                </a:lnTo>
                <a:lnTo>
                  <a:pt x="14820" y="65175"/>
                </a:lnTo>
                <a:lnTo>
                  <a:pt x="15592" y="70814"/>
                </a:lnTo>
                <a:lnTo>
                  <a:pt x="17060" y="76478"/>
                </a:lnTo>
                <a:lnTo>
                  <a:pt x="18990" y="82160"/>
                </a:lnTo>
                <a:lnTo>
                  <a:pt x="21230" y="87852"/>
                </a:lnTo>
                <a:lnTo>
                  <a:pt x="23676" y="93552"/>
                </a:lnTo>
                <a:lnTo>
                  <a:pt x="28933" y="104965"/>
                </a:lnTo>
                <a:lnTo>
                  <a:pt x="30716" y="111629"/>
                </a:lnTo>
                <a:lnTo>
                  <a:pt x="31905" y="118928"/>
                </a:lnTo>
                <a:lnTo>
                  <a:pt x="32697" y="126652"/>
                </a:lnTo>
                <a:lnTo>
                  <a:pt x="34178" y="133706"/>
                </a:lnTo>
                <a:lnTo>
                  <a:pt x="36118" y="140314"/>
                </a:lnTo>
                <a:lnTo>
                  <a:pt x="38363" y="146624"/>
                </a:lnTo>
                <a:lnTo>
                  <a:pt x="39860" y="153688"/>
                </a:lnTo>
                <a:lnTo>
                  <a:pt x="40858" y="161256"/>
                </a:lnTo>
                <a:lnTo>
                  <a:pt x="41524" y="169158"/>
                </a:lnTo>
                <a:lnTo>
                  <a:pt x="42920" y="176331"/>
                </a:lnTo>
                <a:lnTo>
                  <a:pt x="44803" y="183018"/>
                </a:lnTo>
                <a:lnTo>
                  <a:pt x="47011" y="189381"/>
                </a:lnTo>
                <a:lnTo>
                  <a:pt x="48483" y="195528"/>
                </a:lnTo>
                <a:lnTo>
                  <a:pt x="49464" y="201531"/>
                </a:lnTo>
                <a:lnTo>
                  <a:pt x="50118" y="207438"/>
                </a:lnTo>
                <a:lnTo>
                  <a:pt x="51507" y="213281"/>
                </a:lnTo>
                <a:lnTo>
                  <a:pt x="53385" y="219082"/>
                </a:lnTo>
                <a:lnTo>
                  <a:pt x="55590" y="224853"/>
                </a:lnTo>
                <a:lnTo>
                  <a:pt x="58012" y="230606"/>
                </a:lnTo>
                <a:lnTo>
                  <a:pt x="60580" y="236347"/>
                </a:lnTo>
                <a:lnTo>
                  <a:pt x="63244" y="242079"/>
                </a:lnTo>
                <a:lnTo>
                  <a:pt x="65972" y="246852"/>
                </a:lnTo>
                <a:lnTo>
                  <a:pt x="68744" y="250987"/>
                </a:lnTo>
                <a:lnTo>
                  <a:pt x="71544" y="254696"/>
                </a:lnTo>
                <a:lnTo>
                  <a:pt x="74363" y="259074"/>
                </a:lnTo>
                <a:lnTo>
                  <a:pt x="77195" y="263898"/>
                </a:lnTo>
                <a:lnTo>
                  <a:pt x="80036" y="269018"/>
                </a:lnTo>
                <a:lnTo>
                  <a:pt x="83192" y="277248"/>
                </a:lnTo>
                <a:lnTo>
                  <a:pt x="84034" y="280776"/>
                </a:lnTo>
                <a:lnTo>
                  <a:pt x="87509" y="287236"/>
                </a:lnTo>
                <a:lnTo>
                  <a:pt x="89769" y="290292"/>
                </a:lnTo>
                <a:lnTo>
                  <a:pt x="92228" y="292330"/>
                </a:lnTo>
                <a:lnTo>
                  <a:pt x="94820" y="293688"/>
                </a:lnTo>
                <a:lnTo>
                  <a:pt x="97501" y="294593"/>
                </a:lnTo>
                <a:lnTo>
                  <a:pt x="100240" y="296150"/>
                </a:lnTo>
                <a:lnTo>
                  <a:pt x="103019" y="298139"/>
                </a:lnTo>
                <a:lnTo>
                  <a:pt x="105824" y="300419"/>
                </a:lnTo>
                <a:lnTo>
                  <a:pt x="107694" y="302891"/>
                </a:lnTo>
                <a:lnTo>
                  <a:pt x="108941" y="305491"/>
                </a:lnTo>
                <a:lnTo>
                  <a:pt x="111434" y="31355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161"/>
          <p:cNvSpPr/>
          <p:nvPr/>
        </p:nvSpPr>
        <p:spPr>
          <a:xfrm>
            <a:off x="500065" y="3188970"/>
            <a:ext cx="3386136" cy="102871"/>
          </a:xfrm>
          <a:custGeom>
            <a:avLst/>
            <a:gdLst/>
            <a:ahLst/>
            <a:cxnLst/>
            <a:rect l="0" t="0" r="0" b="0"/>
            <a:pathLst>
              <a:path w="3386136" h="102871">
                <a:moveTo>
                  <a:pt x="8569" y="102870"/>
                </a:moveTo>
                <a:lnTo>
                  <a:pt x="0" y="102870"/>
                </a:lnTo>
                <a:lnTo>
                  <a:pt x="28616" y="102870"/>
                </a:lnTo>
                <a:lnTo>
                  <a:pt x="36846" y="100330"/>
                </a:lnTo>
                <a:lnTo>
                  <a:pt x="41708" y="98319"/>
                </a:lnTo>
                <a:lnTo>
                  <a:pt x="57652" y="95489"/>
                </a:lnTo>
                <a:lnTo>
                  <a:pt x="86951" y="93580"/>
                </a:lnTo>
                <a:lnTo>
                  <a:pt x="95114" y="91914"/>
                </a:lnTo>
                <a:lnTo>
                  <a:pt x="103413" y="89851"/>
                </a:lnTo>
                <a:lnTo>
                  <a:pt x="128746" y="86947"/>
                </a:lnTo>
                <a:lnTo>
                  <a:pt x="163859" y="85013"/>
                </a:lnTo>
                <a:lnTo>
                  <a:pt x="174008" y="83346"/>
                </a:lnTo>
                <a:lnTo>
                  <a:pt x="184585" y="81281"/>
                </a:lnTo>
                <a:lnTo>
                  <a:pt x="223043" y="77015"/>
                </a:lnTo>
                <a:lnTo>
                  <a:pt x="233467" y="75156"/>
                </a:lnTo>
                <a:lnTo>
                  <a:pt x="244226" y="72964"/>
                </a:lnTo>
                <a:lnTo>
                  <a:pt x="277572" y="69879"/>
                </a:lnTo>
                <a:lnTo>
                  <a:pt x="323925" y="67884"/>
                </a:lnTo>
                <a:lnTo>
                  <a:pt x="336917" y="66211"/>
                </a:lnTo>
                <a:lnTo>
                  <a:pt x="350340" y="64143"/>
                </a:lnTo>
                <a:lnTo>
                  <a:pt x="387436" y="61232"/>
                </a:lnTo>
                <a:lnTo>
                  <a:pt x="483180" y="60079"/>
                </a:lnTo>
                <a:lnTo>
                  <a:pt x="540117" y="57481"/>
                </a:lnTo>
                <a:lnTo>
                  <a:pt x="554387" y="55466"/>
                </a:lnTo>
                <a:lnTo>
                  <a:pt x="597225" y="52629"/>
                </a:lnTo>
                <a:lnTo>
                  <a:pt x="687491" y="51539"/>
                </a:lnTo>
                <a:lnTo>
                  <a:pt x="961703" y="51435"/>
                </a:lnTo>
                <a:lnTo>
                  <a:pt x="992572" y="48895"/>
                </a:lnTo>
                <a:lnTo>
                  <a:pt x="1007471" y="46884"/>
                </a:lnTo>
                <a:lnTo>
                  <a:pt x="1060296" y="44054"/>
                </a:lnTo>
                <a:lnTo>
                  <a:pt x="1165621" y="42967"/>
                </a:lnTo>
                <a:lnTo>
                  <a:pt x="1244766" y="40336"/>
                </a:lnTo>
                <a:lnTo>
                  <a:pt x="1261325" y="38320"/>
                </a:lnTo>
                <a:lnTo>
                  <a:pt x="1316487" y="35484"/>
                </a:lnTo>
                <a:lnTo>
                  <a:pt x="1388016" y="33573"/>
                </a:lnTo>
                <a:lnTo>
                  <a:pt x="1405403" y="31907"/>
                </a:lnTo>
                <a:lnTo>
                  <a:pt x="1422709" y="29844"/>
                </a:lnTo>
                <a:lnTo>
                  <a:pt x="1478922" y="26940"/>
                </a:lnTo>
                <a:lnTo>
                  <a:pt x="1570762" y="25878"/>
                </a:lnTo>
                <a:lnTo>
                  <a:pt x="1629364" y="23225"/>
                </a:lnTo>
                <a:lnTo>
                  <a:pt x="1649169" y="21198"/>
                </a:lnTo>
                <a:lnTo>
                  <a:pt x="1708899" y="18346"/>
                </a:lnTo>
                <a:lnTo>
                  <a:pt x="1802025" y="17303"/>
                </a:lnTo>
                <a:lnTo>
                  <a:pt x="1860764" y="14651"/>
                </a:lnTo>
                <a:lnTo>
                  <a:pt x="1880588" y="12625"/>
                </a:lnTo>
                <a:lnTo>
                  <a:pt x="1940345" y="9773"/>
                </a:lnTo>
                <a:lnTo>
                  <a:pt x="2020270" y="7857"/>
                </a:lnTo>
                <a:lnTo>
                  <a:pt x="2040266" y="6190"/>
                </a:lnTo>
                <a:lnTo>
                  <a:pt x="2060264" y="4126"/>
                </a:lnTo>
                <a:lnTo>
                  <a:pt x="2120265" y="1222"/>
                </a:lnTo>
                <a:lnTo>
                  <a:pt x="2217735" y="161"/>
                </a:lnTo>
                <a:lnTo>
                  <a:pt x="2622795" y="0"/>
                </a:lnTo>
                <a:lnTo>
                  <a:pt x="2657300" y="2540"/>
                </a:lnTo>
                <a:lnTo>
                  <a:pt x="2674502" y="4550"/>
                </a:lnTo>
                <a:lnTo>
                  <a:pt x="2726018" y="7380"/>
                </a:lnTo>
                <a:lnTo>
                  <a:pt x="2828919" y="8467"/>
                </a:lnTo>
                <a:lnTo>
                  <a:pt x="2963076" y="8569"/>
                </a:lnTo>
                <a:lnTo>
                  <a:pt x="2991733" y="11111"/>
                </a:lnTo>
                <a:lnTo>
                  <a:pt x="3006043" y="13122"/>
                </a:lnTo>
                <a:lnTo>
                  <a:pt x="3048936" y="15953"/>
                </a:lnTo>
                <a:lnTo>
                  <a:pt x="3153924" y="17098"/>
                </a:lnTo>
                <a:lnTo>
                  <a:pt x="3386135" y="1714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162"/>
          <p:cNvSpPr/>
          <p:nvPr/>
        </p:nvSpPr>
        <p:spPr>
          <a:xfrm>
            <a:off x="1057274" y="3411930"/>
            <a:ext cx="317184" cy="359971"/>
          </a:xfrm>
          <a:custGeom>
            <a:avLst/>
            <a:gdLst/>
            <a:ahLst/>
            <a:cxnLst/>
            <a:rect l="0" t="0" r="0" b="0"/>
            <a:pathLst>
              <a:path w="317184" h="359971">
                <a:moveTo>
                  <a:pt x="0" y="111367"/>
                </a:moveTo>
                <a:lnTo>
                  <a:pt x="0" y="106816"/>
                </a:lnTo>
                <a:lnTo>
                  <a:pt x="953" y="105476"/>
                </a:lnTo>
                <a:lnTo>
                  <a:pt x="2540" y="104582"/>
                </a:lnTo>
                <a:lnTo>
                  <a:pt x="4551" y="103986"/>
                </a:lnTo>
                <a:lnTo>
                  <a:pt x="5892" y="102636"/>
                </a:lnTo>
                <a:lnTo>
                  <a:pt x="6786" y="100784"/>
                </a:lnTo>
                <a:lnTo>
                  <a:pt x="7779" y="96186"/>
                </a:lnTo>
                <a:lnTo>
                  <a:pt x="8220" y="90968"/>
                </a:lnTo>
                <a:lnTo>
                  <a:pt x="9290" y="88242"/>
                </a:lnTo>
                <a:lnTo>
                  <a:pt x="15347" y="78904"/>
                </a:lnTo>
                <a:lnTo>
                  <a:pt x="20474" y="69634"/>
                </a:lnTo>
                <a:lnTo>
                  <a:pt x="25927" y="61704"/>
                </a:lnTo>
                <a:lnTo>
                  <a:pt x="31526" y="54052"/>
                </a:lnTo>
                <a:lnTo>
                  <a:pt x="37189" y="44301"/>
                </a:lnTo>
                <a:lnTo>
                  <a:pt x="45421" y="36157"/>
                </a:lnTo>
                <a:lnTo>
                  <a:pt x="50284" y="32653"/>
                </a:lnTo>
                <a:lnTo>
                  <a:pt x="55430" y="29363"/>
                </a:lnTo>
                <a:lnTo>
                  <a:pt x="60766" y="26218"/>
                </a:lnTo>
                <a:lnTo>
                  <a:pt x="66228" y="23168"/>
                </a:lnTo>
                <a:lnTo>
                  <a:pt x="82458" y="14700"/>
                </a:lnTo>
                <a:lnTo>
                  <a:pt x="92119" y="9775"/>
                </a:lnTo>
                <a:lnTo>
                  <a:pt x="100466" y="6491"/>
                </a:lnTo>
                <a:lnTo>
                  <a:pt x="107935" y="4302"/>
                </a:lnTo>
                <a:lnTo>
                  <a:pt x="114819" y="2843"/>
                </a:lnTo>
                <a:lnTo>
                  <a:pt x="121314" y="1870"/>
                </a:lnTo>
                <a:lnTo>
                  <a:pt x="127549" y="1222"/>
                </a:lnTo>
                <a:lnTo>
                  <a:pt x="138603" y="501"/>
                </a:lnTo>
                <a:lnTo>
                  <a:pt x="146692" y="181"/>
                </a:lnTo>
                <a:lnTo>
                  <a:pt x="161151" y="0"/>
                </a:lnTo>
                <a:lnTo>
                  <a:pt x="164584" y="1880"/>
                </a:lnTo>
                <a:lnTo>
                  <a:pt x="166873" y="5038"/>
                </a:lnTo>
                <a:lnTo>
                  <a:pt x="168399" y="9049"/>
                </a:lnTo>
                <a:lnTo>
                  <a:pt x="171321" y="12675"/>
                </a:lnTo>
                <a:lnTo>
                  <a:pt x="179648" y="19244"/>
                </a:lnTo>
                <a:lnTo>
                  <a:pt x="187159" y="25339"/>
                </a:lnTo>
                <a:lnTo>
                  <a:pt x="190495" y="28297"/>
                </a:lnTo>
                <a:lnTo>
                  <a:pt x="196742" y="39205"/>
                </a:lnTo>
                <a:lnTo>
                  <a:pt x="199742" y="46114"/>
                </a:lnTo>
                <a:lnTo>
                  <a:pt x="205614" y="58871"/>
                </a:lnTo>
                <a:lnTo>
                  <a:pt x="208514" y="64939"/>
                </a:lnTo>
                <a:lnTo>
                  <a:pt x="210447" y="71843"/>
                </a:lnTo>
                <a:lnTo>
                  <a:pt x="211736" y="79303"/>
                </a:lnTo>
                <a:lnTo>
                  <a:pt x="212595" y="87133"/>
                </a:lnTo>
                <a:lnTo>
                  <a:pt x="213167" y="95211"/>
                </a:lnTo>
                <a:lnTo>
                  <a:pt x="213549" y="103454"/>
                </a:lnTo>
                <a:lnTo>
                  <a:pt x="213804" y="111807"/>
                </a:lnTo>
                <a:lnTo>
                  <a:pt x="213021" y="119280"/>
                </a:lnTo>
                <a:lnTo>
                  <a:pt x="211547" y="126167"/>
                </a:lnTo>
                <a:lnTo>
                  <a:pt x="209611" y="132664"/>
                </a:lnTo>
                <a:lnTo>
                  <a:pt x="208321" y="139853"/>
                </a:lnTo>
                <a:lnTo>
                  <a:pt x="207461" y="147503"/>
                </a:lnTo>
                <a:lnTo>
                  <a:pt x="206887" y="155460"/>
                </a:lnTo>
                <a:lnTo>
                  <a:pt x="205553" y="163622"/>
                </a:lnTo>
                <a:lnTo>
                  <a:pt x="203710" y="171921"/>
                </a:lnTo>
                <a:lnTo>
                  <a:pt x="201529" y="180312"/>
                </a:lnTo>
                <a:lnTo>
                  <a:pt x="200076" y="187810"/>
                </a:lnTo>
                <a:lnTo>
                  <a:pt x="199106" y="194714"/>
                </a:lnTo>
                <a:lnTo>
                  <a:pt x="198460" y="201222"/>
                </a:lnTo>
                <a:lnTo>
                  <a:pt x="196124" y="208418"/>
                </a:lnTo>
                <a:lnTo>
                  <a:pt x="192662" y="216072"/>
                </a:lnTo>
                <a:lnTo>
                  <a:pt x="181228" y="237958"/>
                </a:lnTo>
                <a:lnTo>
                  <a:pt x="168831" y="262420"/>
                </a:lnTo>
                <a:lnTo>
                  <a:pt x="164942" y="268267"/>
                </a:lnTo>
                <a:lnTo>
                  <a:pt x="160444" y="274069"/>
                </a:lnTo>
                <a:lnTo>
                  <a:pt x="155540" y="279843"/>
                </a:lnTo>
                <a:lnTo>
                  <a:pt x="150366" y="285597"/>
                </a:lnTo>
                <a:lnTo>
                  <a:pt x="139537" y="297070"/>
                </a:lnTo>
                <a:lnTo>
                  <a:pt x="133982" y="301844"/>
                </a:lnTo>
                <a:lnTo>
                  <a:pt x="128374" y="305979"/>
                </a:lnTo>
                <a:lnTo>
                  <a:pt x="122730" y="309688"/>
                </a:lnTo>
                <a:lnTo>
                  <a:pt x="117063" y="313114"/>
                </a:lnTo>
                <a:lnTo>
                  <a:pt x="111380" y="316350"/>
                </a:lnTo>
                <a:lnTo>
                  <a:pt x="105686" y="319460"/>
                </a:lnTo>
                <a:lnTo>
                  <a:pt x="96819" y="325455"/>
                </a:lnTo>
                <a:lnTo>
                  <a:pt x="89703" y="331295"/>
                </a:lnTo>
                <a:lnTo>
                  <a:pt x="83366" y="337065"/>
                </a:lnTo>
                <a:lnTo>
                  <a:pt x="80342" y="338985"/>
                </a:lnTo>
                <a:lnTo>
                  <a:pt x="74443" y="341118"/>
                </a:lnTo>
                <a:lnTo>
                  <a:pt x="66106" y="342066"/>
                </a:lnTo>
                <a:lnTo>
                  <a:pt x="57003" y="342488"/>
                </a:lnTo>
                <a:lnTo>
                  <a:pt x="49783" y="342675"/>
                </a:lnTo>
                <a:lnTo>
                  <a:pt x="35812" y="342780"/>
                </a:lnTo>
                <a:lnTo>
                  <a:pt x="31495" y="341842"/>
                </a:lnTo>
                <a:lnTo>
                  <a:pt x="24158" y="338261"/>
                </a:lnTo>
                <a:lnTo>
                  <a:pt x="14672" y="330889"/>
                </a:lnTo>
                <a:lnTo>
                  <a:pt x="5829" y="322672"/>
                </a:lnTo>
                <a:lnTo>
                  <a:pt x="3886" y="319865"/>
                </a:lnTo>
                <a:lnTo>
                  <a:pt x="1728" y="314205"/>
                </a:lnTo>
                <a:lnTo>
                  <a:pt x="512" y="305664"/>
                </a:lnTo>
                <a:lnTo>
                  <a:pt x="152" y="297101"/>
                </a:lnTo>
                <a:lnTo>
                  <a:pt x="45" y="288531"/>
                </a:lnTo>
                <a:lnTo>
                  <a:pt x="2560" y="280277"/>
                </a:lnTo>
                <a:lnTo>
                  <a:pt x="4565" y="275408"/>
                </a:lnTo>
                <a:lnTo>
                  <a:pt x="11871" y="264919"/>
                </a:lnTo>
                <a:lnTo>
                  <a:pt x="21469" y="254860"/>
                </a:lnTo>
                <a:lnTo>
                  <a:pt x="26695" y="250844"/>
                </a:lnTo>
                <a:lnTo>
                  <a:pt x="32084" y="247214"/>
                </a:lnTo>
                <a:lnTo>
                  <a:pt x="40613" y="240641"/>
                </a:lnTo>
                <a:lnTo>
                  <a:pt x="44220" y="237555"/>
                </a:lnTo>
                <a:lnTo>
                  <a:pt x="49483" y="234545"/>
                </a:lnTo>
                <a:lnTo>
                  <a:pt x="55849" y="231585"/>
                </a:lnTo>
                <a:lnTo>
                  <a:pt x="62950" y="228660"/>
                </a:lnTo>
                <a:lnTo>
                  <a:pt x="69589" y="225758"/>
                </a:lnTo>
                <a:lnTo>
                  <a:pt x="82046" y="219992"/>
                </a:lnTo>
                <a:lnTo>
                  <a:pt x="88035" y="218074"/>
                </a:lnTo>
                <a:lnTo>
                  <a:pt x="93933" y="216795"/>
                </a:lnTo>
                <a:lnTo>
                  <a:pt x="99770" y="215943"/>
                </a:lnTo>
                <a:lnTo>
                  <a:pt x="106518" y="215374"/>
                </a:lnTo>
                <a:lnTo>
                  <a:pt x="113875" y="214995"/>
                </a:lnTo>
                <a:lnTo>
                  <a:pt x="121637" y="214742"/>
                </a:lnTo>
                <a:lnTo>
                  <a:pt x="128716" y="215526"/>
                </a:lnTo>
                <a:lnTo>
                  <a:pt x="135341" y="217002"/>
                </a:lnTo>
                <a:lnTo>
                  <a:pt x="141662" y="218938"/>
                </a:lnTo>
                <a:lnTo>
                  <a:pt x="147782" y="221181"/>
                </a:lnTo>
                <a:lnTo>
                  <a:pt x="153766" y="223629"/>
                </a:lnTo>
                <a:lnTo>
                  <a:pt x="159661" y="226213"/>
                </a:lnTo>
                <a:lnTo>
                  <a:pt x="171291" y="231625"/>
                </a:lnTo>
                <a:lnTo>
                  <a:pt x="177059" y="234401"/>
                </a:lnTo>
                <a:lnTo>
                  <a:pt x="183762" y="237205"/>
                </a:lnTo>
                <a:lnTo>
                  <a:pt x="191088" y="240026"/>
                </a:lnTo>
                <a:lnTo>
                  <a:pt x="198830" y="242860"/>
                </a:lnTo>
                <a:lnTo>
                  <a:pt x="204943" y="246654"/>
                </a:lnTo>
                <a:lnTo>
                  <a:pt x="219051" y="260143"/>
                </a:lnTo>
                <a:lnTo>
                  <a:pt x="224139" y="263891"/>
                </a:lnTo>
                <a:lnTo>
                  <a:pt x="229436" y="267342"/>
                </a:lnTo>
                <a:lnTo>
                  <a:pt x="237862" y="276257"/>
                </a:lnTo>
                <a:lnTo>
                  <a:pt x="241442" y="281301"/>
                </a:lnTo>
                <a:lnTo>
                  <a:pt x="250500" y="289446"/>
                </a:lnTo>
                <a:lnTo>
                  <a:pt x="255583" y="292951"/>
                </a:lnTo>
                <a:lnTo>
                  <a:pt x="263770" y="301926"/>
                </a:lnTo>
                <a:lnTo>
                  <a:pt x="270584" y="311313"/>
                </a:lnTo>
                <a:lnTo>
                  <a:pt x="279775" y="321952"/>
                </a:lnTo>
                <a:lnTo>
                  <a:pt x="288531" y="331137"/>
                </a:lnTo>
                <a:lnTo>
                  <a:pt x="302885" y="345648"/>
                </a:lnTo>
                <a:lnTo>
                  <a:pt x="305746" y="347564"/>
                </a:lnTo>
                <a:lnTo>
                  <a:pt x="311465" y="349694"/>
                </a:lnTo>
                <a:lnTo>
                  <a:pt x="313371" y="351214"/>
                </a:lnTo>
                <a:lnTo>
                  <a:pt x="314642" y="353180"/>
                </a:lnTo>
                <a:lnTo>
                  <a:pt x="317183" y="35997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163"/>
          <p:cNvSpPr/>
          <p:nvPr/>
        </p:nvSpPr>
        <p:spPr>
          <a:xfrm>
            <a:off x="1443037" y="3481626"/>
            <a:ext cx="282893" cy="247412"/>
          </a:xfrm>
          <a:custGeom>
            <a:avLst/>
            <a:gdLst/>
            <a:ahLst/>
            <a:cxnLst/>
            <a:rect l="0" t="0" r="0" b="0"/>
            <a:pathLst>
              <a:path w="282893" h="247412">
                <a:moveTo>
                  <a:pt x="0" y="7381"/>
                </a:moveTo>
                <a:lnTo>
                  <a:pt x="0" y="0"/>
                </a:lnTo>
                <a:lnTo>
                  <a:pt x="952" y="556"/>
                </a:lnTo>
                <a:lnTo>
                  <a:pt x="4551" y="3712"/>
                </a:lnTo>
                <a:lnTo>
                  <a:pt x="6844" y="4935"/>
                </a:lnTo>
                <a:lnTo>
                  <a:pt x="11932" y="6294"/>
                </a:lnTo>
                <a:lnTo>
                  <a:pt x="13669" y="7609"/>
                </a:lnTo>
                <a:lnTo>
                  <a:pt x="14828" y="9438"/>
                </a:lnTo>
                <a:lnTo>
                  <a:pt x="15600" y="11610"/>
                </a:lnTo>
                <a:lnTo>
                  <a:pt x="18998" y="16563"/>
                </a:lnTo>
                <a:lnTo>
                  <a:pt x="21238" y="19218"/>
                </a:lnTo>
                <a:lnTo>
                  <a:pt x="28807" y="24707"/>
                </a:lnTo>
                <a:lnTo>
                  <a:pt x="37568" y="30321"/>
                </a:lnTo>
                <a:lnTo>
                  <a:pt x="44637" y="35992"/>
                </a:lnTo>
                <a:lnTo>
                  <a:pt x="48808" y="39790"/>
                </a:lnTo>
                <a:lnTo>
                  <a:pt x="58522" y="49090"/>
                </a:lnTo>
                <a:lnTo>
                  <a:pt x="151479" y="141716"/>
                </a:lnTo>
                <a:lnTo>
                  <a:pt x="157184" y="146468"/>
                </a:lnTo>
                <a:lnTo>
                  <a:pt x="162892" y="150588"/>
                </a:lnTo>
                <a:lnTo>
                  <a:pt x="168602" y="154287"/>
                </a:lnTo>
                <a:lnTo>
                  <a:pt x="174314" y="158659"/>
                </a:lnTo>
                <a:lnTo>
                  <a:pt x="180027" y="163478"/>
                </a:lnTo>
                <a:lnTo>
                  <a:pt x="185740" y="168596"/>
                </a:lnTo>
                <a:lnTo>
                  <a:pt x="191454" y="172960"/>
                </a:lnTo>
                <a:lnTo>
                  <a:pt x="197169" y="176822"/>
                </a:lnTo>
                <a:lnTo>
                  <a:pt x="202883" y="180349"/>
                </a:lnTo>
                <a:lnTo>
                  <a:pt x="208598" y="184606"/>
                </a:lnTo>
                <a:lnTo>
                  <a:pt x="214313" y="189348"/>
                </a:lnTo>
                <a:lnTo>
                  <a:pt x="224790" y="198745"/>
                </a:lnTo>
                <a:lnTo>
                  <a:pt x="232622" y="206097"/>
                </a:lnTo>
                <a:lnTo>
                  <a:pt x="236044" y="210343"/>
                </a:lnTo>
                <a:lnTo>
                  <a:pt x="239277" y="215079"/>
                </a:lnTo>
                <a:lnTo>
                  <a:pt x="242386" y="220142"/>
                </a:lnTo>
                <a:lnTo>
                  <a:pt x="245410" y="223516"/>
                </a:lnTo>
                <a:lnTo>
                  <a:pt x="248380" y="225766"/>
                </a:lnTo>
                <a:lnTo>
                  <a:pt x="254218" y="229219"/>
                </a:lnTo>
                <a:lnTo>
                  <a:pt x="262861" y="236517"/>
                </a:lnTo>
                <a:lnTo>
                  <a:pt x="268592" y="241935"/>
                </a:lnTo>
                <a:lnTo>
                  <a:pt x="271454" y="243760"/>
                </a:lnTo>
                <a:lnTo>
                  <a:pt x="279080" y="246329"/>
                </a:lnTo>
                <a:lnTo>
                  <a:pt x="282892" y="24741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164"/>
          <p:cNvSpPr/>
          <p:nvPr/>
        </p:nvSpPr>
        <p:spPr>
          <a:xfrm>
            <a:off x="1425892" y="3463299"/>
            <a:ext cx="248603" cy="300029"/>
          </a:xfrm>
          <a:custGeom>
            <a:avLst/>
            <a:gdLst/>
            <a:ahLst/>
            <a:cxnLst/>
            <a:rect l="0" t="0" r="0" b="0"/>
            <a:pathLst>
              <a:path w="248603" h="300029">
                <a:moveTo>
                  <a:pt x="248602" y="8563"/>
                </a:moveTo>
                <a:lnTo>
                  <a:pt x="248602" y="343"/>
                </a:lnTo>
                <a:lnTo>
                  <a:pt x="241222" y="22"/>
                </a:lnTo>
                <a:lnTo>
                  <a:pt x="240383" y="0"/>
                </a:lnTo>
                <a:lnTo>
                  <a:pt x="235584" y="4544"/>
                </a:lnTo>
                <a:lnTo>
                  <a:pt x="234208" y="6836"/>
                </a:lnTo>
                <a:lnTo>
                  <a:pt x="232680" y="11923"/>
                </a:lnTo>
                <a:lnTo>
                  <a:pt x="231820" y="20142"/>
                </a:lnTo>
                <a:lnTo>
                  <a:pt x="229079" y="28314"/>
                </a:lnTo>
                <a:lnTo>
                  <a:pt x="227014" y="33161"/>
                </a:lnTo>
                <a:lnTo>
                  <a:pt x="222180" y="43625"/>
                </a:lnTo>
                <a:lnTo>
                  <a:pt x="219557" y="49083"/>
                </a:lnTo>
                <a:lnTo>
                  <a:pt x="215904" y="54626"/>
                </a:lnTo>
                <a:lnTo>
                  <a:pt x="211564" y="60227"/>
                </a:lnTo>
                <a:lnTo>
                  <a:pt x="206765" y="65866"/>
                </a:lnTo>
                <a:lnTo>
                  <a:pt x="202613" y="72482"/>
                </a:lnTo>
                <a:lnTo>
                  <a:pt x="198893" y="79751"/>
                </a:lnTo>
                <a:lnTo>
                  <a:pt x="195460" y="87454"/>
                </a:lnTo>
                <a:lnTo>
                  <a:pt x="190314" y="94495"/>
                </a:lnTo>
                <a:lnTo>
                  <a:pt x="184026" y="101093"/>
                </a:lnTo>
                <a:lnTo>
                  <a:pt x="176976" y="107397"/>
                </a:lnTo>
                <a:lnTo>
                  <a:pt x="170372" y="114458"/>
                </a:lnTo>
                <a:lnTo>
                  <a:pt x="164064" y="122022"/>
                </a:lnTo>
                <a:lnTo>
                  <a:pt x="157953" y="129922"/>
                </a:lnTo>
                <a:lnTo>
                  <a:pt x="151975" y="137094"/>
                </a:lnTo>
                <a:lnTo>
                  <a:pt x="146084" y="143781"/>
                </a:lnTo>
                <a:lnTo>
                  <a:pt x="134458" y="156290"/>
                </a:lnTo>
                <a:lnTo>
                  <a:pt x="122942" y="168199"/>
                </a:lnTo>
                <a:lnTo>
                  <a:pt x="117204" y="174995"/>
                </a:lnTo>
                <a:lnTo>
                  <a:pt x="111473" y="182383"/>
                </a:lnTo>
                <a:lnTo>
                  <a:pt x="105748" y="190165"/>
                </a:lnTo>
                <a:lnTo>
                  <a:pt x="100026" y="197258"/>
                </a:lnTo>
                <a:lnTo>
                  <a:pt x="94307" y="203893"/>
                </a:lnTo>
                <a:lnTo>
                  <a:pt x="83824" y="215391"/>
                </a:lnTo>
                <a:lnTo>
                  <a:pt x="75990" y="223677"/>
                </a:lnTo>
                <a:lnTo>
                  <a:pt x="72567" y="228172"/>
                </a:lnTo>
                <a:lnTo>
                  <a:pt x="69333" y="233074"/>
                </a:lnTo>
                <a:lnTo>
                  <a:pt x="66225" y="238247"/>
                </a:lnTo>
                <a:lnTo>
                  <a:pt x="62247" y="242648"/>
                </a:lnTo>
                <a:lnTo>
                  <a:pt x="57691" y="246535"/>
                </a:lnTo>
                <a:lnTo>
                  <a:pt x="52748" y="250078"/>
                </a:lnTo>
                <a:lnTo>
                  <a:pt x="48500" y="253393"/>
                </a:lnTo>
                <a:lnTo>
                  <a:pt x="41241" y="259617"/>
                </a:lnTo>
                <a:lnTo>
                  <a:pt x="37019" y="262610"/>
                </a:lnTo>
                <a:lnTo>
                  <a:pt x="32299" y="265557"/>
                </a:lnTo>
                <a:lnTo>
                  <a:pt x="27248" y="268475"/>
                </a:lnTo>
                <a:lnTo>
                  <a:pt x="23880" y="271373"/>
                </a:lnTo>
                <a:lnTo>
                  <a:pt x="21635" y="274257"/>
                </a:lnTo>
                <a:lnTo>
                  <a:pt x="18188" y="280002"/>
                </a:lnTo>
                <a:lnTo>
                  <a:pt x="10892" y="288591"/>
                </a:lnTo>
                <a:lnTo>
                  <a:pt x="0" y="30002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165"/>
          <p:cNvSpPr/>
          <p:nvPr/>
        </p:nvSpPr>
        <p:spPr>
          <a:xfrm>
            <a:off x="2557462" y="3497579"/>
            <a:ext cx="308611" cy="25615"/>
          </a:xfrm>
          <a:custGeom>
            <a:avLst/>
            <a:gdLst/>
            <a:ahLst/>
            <a:cxnLst/>
            <a:rect l="0" t="0" r="0" b="0"/>
            <a:pathLst>
              <a:path w="308611" h="25615">
                <a:moveTo>
                  <a:pt x="0" y="8573"/>
                </a:moveTo>
                <a:lnTo>
                  <a:pt x="0" y="16793"/>
                </a:lnTo>
                <a:lnTo>
                  <a:pt x="7381" y="17115"/>
                </a:lnTo>
                <a:lnTo>
                  <a:pt x="17321" y="17137"/>
                </a:lnTo>
                <a:lnTo>
                  <a:pt x="21072" y="18092"/>
                </a:lnTo>
                <a:lnTo>
                  <a:pt x="24526" y="19682"/>
                </a:lnTo>
                <a:lnTo>
                  <a:pt x="27780" y="21694"/>
                </a:lnTo>
                <a:lnTo>
                  <a:pt x="31855" y="23035"/>
                </a:lnTo>
                <a:lnTo>
                  <a:pt x="36477" y="23930"/>
                </a:lnTo>
                <a:lnTo>
                  <a:pt x="41463" y="24526"/>
                </a:lnTo>
                <a:lnTo>
                  <a:pt x="46692" y="24923"/>
                </a:lnTo>
                <a:lnTo>
                  <a:pt x="52083" y="25188"/>
                </a:lnTo>
                <a:lnTo>
                  <a:pt x="63153" y="25483"/>
                </a:lnTo>
                <a:lnTo>
                  <a:pt x="74423" y="25614"/>
                </a:lnTo>
                <a:lnTo>
                  <a:pt x="80095" y="24696"/>
                </a:lnTo>
                <a:lnTo>
                  <a:pt x="85782" y="23132"/>
                </a:lnTo>
                <a:lnTo>
                  <a:pt x="91478" y="21136"/>
                </a:lnTo>
                <a:lnTo>
                  <a:pt x="98133" y="19806"/>
                </a:lnTo>
                <a:lnTo>
                  <a:pt x="105427" y="18919"/>
                </a:lnTo>
                <a:lnTo>
                  <a:pt x="113147" y="18328"/>
                </a:lnTo>
                <a:lnTo>
                  <a:pt x="121151" y="17934"/>
                </a:lnTo>
                <a:lnTo>
                  <a:pt x="137665" y="17496"/>
                </a:lnTo>
                <a:lnTo>
                  <a:pt x="163027" y="17249"/>
                </a:lnTo>
                <a:lnTo>
                  <a:pt x="171550" y="16262"/>
                </a:lnTo>
                <a:lnTo>
                  <a:pt x="180089" y="14652"/>
                </a:lnTo>
                <a:lnTo>
                  <a:pt x="188639" y="12626"/>
                </a:lnTo>
                <a:lnTo>
                  <a:pt x="196244" y="11275"/>
                </a:lnTo>
                <a:lnTo>
                  <a:pt x="203220" y="10374"/>
                </a:lnTo>
                <a:lnTo>
                  <a:pt x="209775" y="9774"/>
                </a:lnTo>
                <a:lnTo>
                  <a:pt x="217002" y="9373"/>
                </a:lnTo>
                <a:lnTo>
                  <a:pt x="232653" y="8929"/>
                </a:lnTo>
                <a:lnTo>
                  <a:pt x="239875" y="7858"/>
                </a:lnTo>
                <a:lnTo>
                  <a:pt x="246594" y="6192"/>
                </a:lnTo>
                <a:lnTo>
                  <a:pt x="252978" y="4128"/>
                </a:lnTo>
                <a:lnTo>
                  <a:pt x="259140" y="2752"/>
                </a:lnTo>
                <a:lnTo>
                  <a:pt x="265152" y="1835"/>
                </a:lnTo>
                <a:lnTo>
                  <a:pt x="271066" y="1223"/>
                </a:lnTo>
                <a:lnTo>
                  <a:pt x="276913" y="816"/>
                </a:lnTo>
                <a:lnTo>
                  <a:pt x="282716" y="544"/>
                </a:lnTo>
                <a:lnTo>
                  <a:pt x="297445" y="162"/>
                </a:lnTo>
                <a:lnTo>
                  <a:pt x="30861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166"/>
          <p:cNvSpPr/>
          <p:nvPr/>
        </p:nvSpPr>
        <p:spPr>
          <a:xfrm>
            <a:off x="2574714" y="3574763"/>
            <a:ext cx="351366" cy="17115"/>
          </a:xfrm>
          <a:custGeom>
            <a:avLst/>
            <a:gdLst/>
            <a:ahLst/>
            <a:cxnLst/>
            <a:rect l="0" t="0" r="0" b="0"/>
            <a:pathLst>
              <a:path w="351366" h="17115">
                <a:moveTo>
                  <a:pt x="17038" y="17114"/>
                </a:moveTo>
                <a:lnTo>
                  <a:pt x="0" y="17114"/>
                </a:lnTo>
                <a:lnTo>
                  <a:pt x="37614" y="17114"/>
                </a:lnTo>
                <a:lnTo>
                  <a:pt x="45043" y="16162"/>
                </a:lnTo>
                <a:lnTo>
                  <a:pt x="52853" y="14574"/>
                </a:lnTo>
                <a:lnTo>
                  <a:pt x="60917" y="12563"/>
                </a:lnTo>
                <a:lnTo>
                  <a:pt x="69151" y="11223"/>
                </a:lnTo>
                <a:lnTo>
                  <a:pt x="77497" y="10329"/>
                </a:lnTo>
                <a:lnTo>
                  <a:pt x="85919" y="9733"/>
                </a:lnTo>
                <a:lnTo>
                  <a:pt x="94391" y="9336"/>
                </a:lnTo>
                <a:lnTo>
                  <a:pt x="111425" y="8895"/>
                </a:lnTo>
                <a:lnTo>
                  <a:pt x="167329" y="8573"/>
                </a:lnTo>
                <a:lnTo>
                  <a:pt x="177240" y="7610"/>
                </a:lnTo>
                <a:lnTo>
                  <a:pt x="186704" y="6016"/>
                </a:lnTo>
                <a:lnTo>
                  <a:pt x="195871" y="4000"/>
                </a:lnTo>
                <a:lnTo>
                  <a:pt x="204840" y="2657"/>
                </a:lnTo>
                <a:lnTo>
                  <a:pt x="213677" y="1760"/>
                </a:lnTo>
                <a:lnTo>
                  <a:pt x="222426" y="1163"/>
                </a:lnTo>
                <a:lnTo>
                  <a:pt x="231116" y="766"/>
                </a:lnTo>
                <a:lnTo>
                  <a:pt x="248391" y="323"/>
                </a:lnTo>
                <a:lnTo>
                  <a:pt x="299921" y="0"/>
                </a:lnTo>
                <a:lnTo>
                  <a:pt x="307544" y="942"/>
                </a:lnTo>
                <a:lnTo>
                  <a:pt x="314532" y="2523"/>
                </a:lnTo>
                <a:lnTo>
                  <a:pt x="321094" y="4529"/>
                </a:lnTo>
                <a:lnTo>
                  <a:pt x="327375" y="5866"/>
                </a:lnTo>
                <a:lnTo>
                  <a:pt x="333467" y="6759"/>
                </a:lnTo>
                <a:lnTo>
                  <a:pt x="351365" y="854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167"/>
          <p:cNvSpPr/>
          <p:nvPr/>
        </p:nvSpPr>
        <p:spPr>
          <a:xfrm>
            <a:off x="3209325" y="3317566"/>
            <a:ext cx="229409" cy="367259"/>
          </a:xfrm>
          <a:custGeom>
            <a:avLst/>
            <a:gdLst/>
            <a:ahLst/>
            <a:cxnLst/>
            <a:rect l="0" t="0" r="0" b="0"/>
            <a:pathLst>
              <a:path w="229409" h="367259">
                <a:moveTo>
                  <a:pt x="196814" y="42854"/>
                </a:moveTo>
                <a:lnTo>
                  <a:pt x="196814" y="38303"/>
                </a:lnTo>
                <a:lnTo>
                  <a:pt x="195862" y="36962"/>
                </a:lnTo>
                <a:lnTo>
                  <a:pt x="194275" y="36068"/>
                </a:lnTo>
                <a:lnTo>
                  <a:pt x="189434" y="34634"/>
                </a:lnTo>
                <a:lnTo>
                  <a:pt x="184044" y="34386"/>
                </a:lnTo>
                <a:lnTo>
                  <a:pt x="182586" y="33398"/>
                </a:lnTo>
                <a:lnTo>
                  <a:pt x="181614" y="31788"/>
                </a:lnTo>
                <a:lnTo>
                  <a:pt x="180966" y="29761"/>
                </a:lnTo>
                <a:lnTo>
                  <a:pt x="179581" y="28410"/>
                </a:lnTo>
                <a:lnTo>
                  <a:pt x="177706" y="27510"/>
                </a:lnTo>
                <a:lnTo>
                  <a:pt x="173082" y="26509"/>
                </a:lnTo>
                <a:lnTo>
                  <a:pt x="167852" y="26064"/>
                </a:lnTo>
                <a:lnTo>
                  <a:pt x="165123" y="24993"/>
                </a:lnTo>
                <a:lnTo>
                  <a:pt x="159552" y="21263"/>
                </a:lnTo>
                <a:lnTo>
                  <a:pt x="155780" y="19888"/>
                </a:lnTo>
                <a:lnTo>
                  <a:pt x="151361" y="18970"/>
                </a:lnTo>
                <a:lnTo>
                  <a:pt x="146510" y="18359"/>
                </a:lnTo>
                <a:lnTo>
                  <a:pt x="141370" y="17951"/>
                </a:lnTo>
                <a:lnTo>
                  <a:pt x="136039" y="17680"/>
                </a:lnTo>
                <a:lnTo>
                  <a:pt x="121975" y="17297"/>
                </a:lnTo>
                <a:lnTo>
                  <a:pt x="104138" y="17168"/>
                </a:lnTo>
                <a:lnTo>
                  <a:pt x="99788" y="16205"/>
                </a:lnTo>
                <a:lnTo>
                  <a:pt x="95935" y="14610"/>
                </a:lnTo>
                <a:lnTo>
                  <a:pt x="89114" y="11251"/>
                </a:lnTo>
                <a:lnTo>
                  <a:pt x="82908" y="9758"/>
                </a:lnTo>
                <a:lnTo>
                  <a:pt x="78967" y="9360"/>
                </a:lnTo>
                <a:lnTo>
                  <a:pt x="74434" y="9094"/>
                </a:lnTo>
                <a:lnTo>
                  <a:pt x="69508" y="8918"/>
                </a:lnTo>
                <a:lnTo>
                  <a:pt x="65271" y="7847"/>
                </a:lnTo>
                <a:lnTo>
                  <a:pt x="61493" y="6181"/>
                </a:lnTo>
                <a:lnTo>
                  <a:pt x="54757" y="2742"/>
                </a:lnTo>
                <a:lnTo>
                  <a:pt x="48588" y="1214"/>
                </a:lnTo>
                <a:lnTo>
                  <a:pt x="42671" y="534"/>
                </a:lnTo>
                <a:lnTo>
                  <a:pt x="36866" y="233"/>
                </a:lnTo>
                <a:lnTo>
                  <a:pt x="25869" y="0"/>
                </a:lnTo>
                <a:lnTo>
                  <a:pt x="25409" y="7373"/>
                </a:lnTo>
                <a:lnTo>
                  <a:pt x="25364" y="87185"/>
                </a:lnTo>
                <a:lnTo>
                  <a:pt x="23459" y="94315"/>
                </a:lnTo>
                <a:lnTo>
                  <a:pt x="20285" y="100974"/>
                </a:lnTo>
                <a:lnTo>
                  <a:pt x="16263" y="107318"/>
                </a:lnTo>
                <a:lnTo>
                  <a:pt x="13582" y="114405"/>
                </a:lnTo>
                <a:lnTo>
                  <a:pt x="11794" y="121987"/>
                </a:lnTo>
                <a:lnTo>
                  <a:pt x="10602" y="129899"/>
                </a:lnTo>
                <a:lnTo>
                  <a:pt x="9808" y="137079"/>
                </a:lnTo>
                <a:lnTo>
                  <a:pt x="9279" y="143771"/>
                </a:lnTo>
                <a:lnTo>
                  <a:pt x="8926" y="150137"/>
                </a:lnTo>
                <a:lnTo>
                  <a:pt x="8533" y="164830"/>
                </a:lnTo>
                <a:lnTo>
                  <a:pt x="8238" y="211059"/>
                </a:lnTo>
                <a:lnTo>
                  <a:pt x="7279" y="216903"/>
                </a:lnTo>
                <a:lnTo>
                  <a:pt x="5688" y="222704"/>
                </a:lnTo>
                <a:lnTo>
                  <a:pt x="2332" y="233277"/>
                </a:lnTo>
                <a:lnTo>
                  <a:pt x="443" y="244585"/>
                </a:lnTo>
                <a:lnTo>
                  <a:pt x="0" y="250939"/>
                </a:lnTo>
                <a:lnTo>
                  <a:pt x="835" y="253967"/>
                </a:lnTo>
                <a:lnTo>
                  <a:pt x="4303" y="259872"/>
                </a:lnTo>
                <a:lnTo>
                  <a:pt x="4656" y="261827"/>
                </a:lnTo>
                <a:lnTo>
                  <a:pt x="3939" y="263131"/>
                </a:lnTo>
                <a:lnTo>
                  <a:pt x="2508" y="264001"/>
                </a:lnTo>
                <a:lnTo>
                  <a:pt x="2507" y="264580"/>
                </a:lnTo>
                <a:lnTo>
                  <a:pt x="3459" y="264966"/>
                </a:lnTo>
                <a:lnTo>
                  <a:pt x="5046" y="265224"/>
                </a:lnTo>
                <a:lnTo>
                  <a:pt x="6104" y="266348"/>
                </a:lnTo>
                <a:lnTo>
                  <a:pt x="6809" y="268050"/>
                </a:lnTo>
                <a:lnTo>
                  <a:pt x="7279" y="270137"/>
                </a:lnTo>
                <a:lnTo>
                  <a:pt x="7593" y="270576"/>
                </a:lnTo>
                <a:lnTo>
                  <a:pt x="7802" y="269916"/>
                </a:lnTo>
                <a:lnTo>
                  <a:pt x="8195" y="265983"/>
                </a:lnTo>
                <a:lnTo>
                  <a:pt x="12763" y="261260"/>
                </a:lnTo>
                <a:lnTo>
                  <a:pt x="14106" y="258943"/>
                </a:lnTo>
                <a:lnTo>
                  <a:pt x="16949" y="250179"/>
                </a:lnTo>
                <a:lnTo>
                  <a:pt x="20989" y="241043"/>
                </a:lnTo>
                <a:lnTo>
                  <a:pt x="25960" y="233173"/>
                </a:lnTo>
                <a:lnTo>
                  <a:pt x="28619" y="229741"/>
                </a:lnTo>
                <a:lnTo>
                  <a:pt x="32297" y="226500"/>
                </a:lnTo>
                <a:lnTo>
                  <a:pt x="36654" y="223387"/>
                </a:lnTo>
                <a:lnTo>
                  <a:pt x="41463" y="220359"/>
                </a:lnTo>
                <a:lnTo>
                  <a:pt x="46574" y="217388"/>
                </a:lnTo>
                <a:lnTo>
                  <a:pt x="57334" y="211547"/>
                </a:lnTo>
                <a:lnTo>
                  <a:pt x="61917" y="208656"/>
                </a:lnTo>
                <a:lnTo>
                  <a:pt x="65925" y="205776"/>
                </a:lnTo>
                <a:lnTo>
                  <a:pt x="69550" y="202903"/>
                </a:lnTo>
                <a:lnTo>
                  <a:pt x="73872" y="200036"/>
                </a:lnTo>
                <a:lnTo>
                  <a:pt x="78658" y="197172"/>
                </a:lnTo>
                <a:lnTo>
                  <a:pt x="83753" y="194310"/>
                </a:lnTo>
                <a:lnTo>
                  <a:pt x="94495" y="188590"/>
                </a:lnTo>
                <a:lnTo>
                  <a:pt x="100027" y="185731"/>
                </a:lnTo>
                <a:lnTo>
                  <a:pt x="105619" y="183825"/>
                </a:lnTo>
                <a:lnTo>
                  <a:pt x="111253" y="182555"/>
                </a:lnTo>
                <a:lnTo>
                  <a:pt x="116913" y="181708"/>
                </a:lnTo>
                <a:lnTo>
                  <a:pt x="122592" y="181143"/>
                </a:lnTo>
                <a:lnTo>
                  <a:pt x="128283" y="180766"/>
                </a:lnTo>
                <a:lnTo>
                  <a:pt x="133982" y="180516"/>
                </a:lnTo>
                <a:lnTo>
                  <a:pt x="145394" y="180237"/>
                </a:lnTo>
                <a:lnTo>
                  <a:pt x="163691" y="180058"/>
                </a:lnTo>
                <a:lnTo>
                  <a:pt x="168065" y="180996"/>
                </a:lnTo>
                <a:lnTo>
                  <a:pt x="172885" y="182573"/>
                </a:lnTo>
                <a:lnTo>
                  <a:pt x="178005" y="184577"/>
                </a:lnTo>
                <a:lnTo>
                  <a:pt x="182369" y="185914"/>
                </a:lnTo>
                <a:lnTo>
                  <a:pt x="186232" y="186804"/>
                </a:lnTo>
                <a:lnTo>
                  <a:pt x="189759" y="187398"/>
                </a:lnTo>
                <a:lnTo>
                  <a:pt x="196219" y="190598"/>
                </a:lnTo>
                <a:lnTo>
                  <a:pt x="202265" y="195195"/>
                </a:lnTo>
                <a:lnTo>
                  <a:pt x="208127" y="200414"/>
                </a:lnTo>
                <a:lnTo>
                  <a:pt x="213907" y="208448"/>
                </a:lnTo>
                <a:lnTo>
                  <a:pt x="219651" y="217416"/>
                </a:lnTo>
                <a:lnTo>
                  <a:pt x="225379" y="224577"/>
                </a:lnTo>
                <a:lnTo>
                  <a:pt x="227288" y="228772"/>
                </a:lnTo>
                <a:lnTo>
                  <a:pt x="229408" y="238514"/>
                </a:lnTo>
                <a:lnTo>
                  <a:pt x="227810" y="249194"/>
                </a:lnTo>
                <a:lnTo>
                  <a:pt x="223925" y="260290"/>
                </a:lnTo>
                <a:lnTo>
                  <a:pt x="219024" y="271572"/>
                </a:lnTo>
                <a:lnTo>
                  <a:pt x="213670" y="282937"/>
                </a:lnTo>
                <a:lnTo>
                  <a:pt x="202472" y="305754"/>
                </a:lnTo>
                <a:lnTo>
                  <a:pt x="198682" y="310513"/>
                </a:lnTo>
                <a:lnTo>
                  <a:pt x="194249" y="314638"/>
                </a:lnTo>
                <a:lnTo>
                  <a:pt x="189389" y="318341"/>
                </a:lnTo>
                <a:lnTo>
                  <a:pt x="184244" y="322714"/>
                </a:lnTo>
                <a:lnTo>
                  <a:pt x="178910" y="327535"/>
                </a:lnTo>
                <a:lnTo>
                  <a:pt x="173448" y="332654"/>
                </a:lnTo>
                <a:lnTo>
                  <a:pt x="166949" y="337019"/>
                </a:lnTo>
                <a:lnTo>
                  <a:pt x="159759" y="340881"/>
                </a:lnTo>
                <a:lnTo>
                  <a:pt x="145103" y="347713"/>
                </a:lnTo>
                <a:lnTo>
                  <a:pt x="132239" y="353924"/>
                </a:lnTo>
                <a:lnTo>
                  <a:pt x="127094" y="355962"/>
                </a:lnTo>
                <a:lnTo>
                  <a:pt x="122712" y="357320"/>
                </a:lnTo>
                <a:lnTo>
                  <a:pt x="118838" y="358225"/>
                </a:lnTo>
                <a:lnTo>
                  <a:pt x="111993" y="361771"/>
                </a:lnTo>
                <a:lnTo>
                  <a:pt x="108834" y="364051"/>
                </a:lnTo>
                <a:lnTo>
                  <a:pt x="102785" y="366583"/>
                </a:lnTo>
                <a:lnTo>
                  <a:pt x="99838" y="367258"/>
                </a:lnTo>
                <a:lnTo>
                  <a:pt x="96921" y="366756"/>
                </a:lnTo>
                <a:lnTo>
                  <a:pt x="91140" y="363658"/>
                </a:lnTo>
                <a:lnTo>
                  <a:pt x="85395" y="361646"/>
                </a:lnTo>
                <a:lnTo>
                  <a:pt x="82530" y="361109"/>
                </a:lnTo>
                <a:lnTo>
                  <a:pt x="76806" y="357973"/>
                </a:lnTo>
                <a:lnTo>
                  <a:pt x="71088" y="353404"/>
                </a:lnTo>
                <a:lnTo>
                  <a:pt x="65371" y="348199"/>
                </a:lnTo>
                <a:lnTo>
                  <a:pt x="59654" y="34289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168"/>
          <p:cNvSpPr/>
          <p:nvPr/>
        </p:nvSpPr>
        <p:spPr>
          <a:xfrm>
            <a:off x="3500437" y="3334702"/>
            <a:ext cx="351473" cy="274289"/>
          </a:xfrm>
          <a:custGeom>
            <a:avLst/>
            <a:gdLst/>
            <a:ahLst/>
            <a:cxnLst/>
            <a:rect l="0" t="0" r="0" b="0"/>
            <a:pathLst>
              <a:path w="351473" h="274289">
                <a:moveTo>
                  <a:pt x="0" y="25718"/>
                </a:moveTo>
                <a:lnTo>
                  <a:pt x="7381" y="18337"/>
                </a:lnTo>
                <a:lnTo>
                  <a:pt x="10583" y="17675"/>
                </a:lnTo>
                <a:lnTo>
                  <a:pt x="20400" y="17250"/>
                </a:lnTo>
                <a:lnTo>
                  <a:pt x="28693" y="17176"/>
                </a:lnTo>
                <a:lnTo>
                  <a:pt x="31511" y="16213"/>
                </a:lnTo>
                <a:lnTo>
                  <a:pt x="37182" y="12604"/>
                </a:lnTo>
                <a:lnTo>
                  <a:pt x="45731" y="5216"/>
                </a:lnTo>
                <a:lnTo>
                  <a:pt x="49537" y="3477"/>
                </a:lnTo>
                <a:lnTo>
                  <a:pt x="58846" y="1546"/>
                </a:lnTo>
                <a:lnTo>
                  <a:pt x="69334" y="687"/>
                </a:lnTo>
                <a:lnTo>
                  <a:pt x="79392" y="305"/>
                </a:lnTo>
                <a:lnTo>
                  <a:pt x="87038" y="136"/>
                </a:lnTo>
                <a:lnTo>
                  <a:pt x="148451" y="0"/>
                </a:lnTo>
                <a:lnTo>
                  <a:pt x="151354" y="953"/>
                </a:lnTo>
                <a:lnTo>
                  <a:pt x="157121" y="4551"/>
                </a:lnTo>
                <a:lnTo>
                  <a:pt x="165723" y="11932"/>
                </a:lnTo>
                <a:lnTo>
                  <a:pt x="169753" y="15600"/>
                </a:lnTo>
                <a:lnTo>
                  <a:pt x="170319" y="17068"/>
                </a:lnTo>
                <a:lnTo>
                  <a:pt x="172067" y="24636"/>
                </a:lnTo>
                <a:lnTo>
                  <a:pt x="173766" y="28807"/>
                </a:lnTo>
                <a:lnTo>
                  <a:pt x="175852" y="33492"/>
                </a:lnTo>
                <a:lnTo>
                  <a:pt x="176290" y="37568"/>
                </a:lnTo>
                <a:lnTo>
                  <a:pt x="175629" y="41238"/>
                </a:lnTo>
                <a:lnTo>
                  <a:pt x="174236" y="44637"/>
                </a:lnTo>
                <a:lnTo>
                  <a:pt x="173307" y="48808"/>
                </a:lnTo>
                <a:lnTo>
                  <a:pt x="172688" y="53494"/>
                </a:lnTo>
                <a:lnTo>
                  <a:pt x="172276" y="58523"/>
                </a:lnTo>
                <a:lnTo>
                  <a:pt x="172000" y="63780"/>
                </a:lnTo>
                <a:lnTo>
                  <a:pt x="171695" y="74702"/>
                </a:lnTo>
                <a:lnTo>
                  <a:pt x="169708" y="80281"/>
                </a:lnTo>
                <a:lnTo>
                  <a:pt x="166479" y="85906"/>
                </a:lnTo>
                <a:lnTo>
                  <a:pt x="162421" y="91560"/>
                </a:lnTo>
                <a:lnTo>
                  <a:pt x="159715" y="97235"/>
                </a:lnTo>
                <a:lnTo>
                  <a:pt x="157912" y="102924"/>
                </a:lnTo>
                <a:lnTo>
                  <a:pt x="156710" y="108621"/>
                </a:lnTo>
                <a:lnTo>
                  <a:pt x="154956" y="114324"/>
                </a:lnTo>
                <a:lnTo>
                  <a:pt x="152834" y="120031"/>
                </a:lnTo>
                <a:lnTo>
                  <a:pt x="150466" y="125741"/>
                </a:lnTo>
                <a:lnTo>
                  <a:pt x="147936" y="131452"/>
                </a:lnTo>
                <a:lnTo>
                  <a:pt x="142584" y="142878"/>
                </a:lnTo>
                <a:lnTo>
                  <a:pt x="139824" y="147640"/>
                </a:lnTo>
                <a:lnTo>
                  <a:pt x="134216" y="155470"/>
                </a:lnTo>
                <a:lnTo>
                  <a:pt x="131388" y="159844"/>
                </a:lnTo>
                <a:lnTo>
                  <a:pt x="128549" y="164665"/>
                </a:lnTo>
                <a:lnTo>
                  <a:pt x="125704" y="169784"/>
                </a:lnTo>
                <a:lnTo>
                  <a:pt x="122544" y="178012"/>
                </a:lnTo>
                <a:lnTo>
                  <a:pt x="120186" y="185797"/>
                </a:lnTo>
                <a:lnTo>
                  <a:pt x="118225" y="190539"/>
                </a:lnTo>
                <a:lnTo>
                  <a:pt x="115963" y="195606"/>
                </a:lnTo>
                <a:lnTo>
                  <a:pt x="110912" y="203776"/>
                </a:lnTo>
                <a:lnTo>
                  <a:pt x="105492" y="211535"/>
                </a:lnTo>
                <a:lnTo>
                  <a:pt x="102713" y="216271"/>
                </a:lnTo>
                <a:lnTo>
                  <a:pt x="99907" y="221333"/>
                </a:lnTo>
                <a:lnTo>
                  <a:pt x="94251" y="229498"/>
                </a:lnTo>
                <a:lnTo>
                  <a:pt x="87409" y="237950"/>
                </a:lnTo>
                <a:lnTo>
                  <a:pt x="86848" y="239596"/>
                </a:lnTo>
                <a:lnTo>
                  <a:pt x="86224" y="243965"/>
                </a:lnTo>
                <a:lnTo>
                  <a:pt x="85105" y="246463"/>
                </a:lnTo>
                <a:lnTo>
                  <a:pt x="79006" y="254777"/>
                </a:lnTo>
                <a:lnTo>
                  <a:pt x="78388" y="255576"/>
                </a:lnTo>
                <a:lnTo>
                  <a:pt x="77702" y="259005"/>
                </a:lnTo>
                <a:lnTo>
                  <a:pt x="77174" y="266437"/>
                </a:lnTo>
                <a:lnTo>
                  <a:pt x="77162" y="270181"/>
                </a:lnTo>
                <a:lnTo>
                  <a:pt x="78112" y="271561"/>
                </a:lnTo>
                <a:lnTo>
                  <a:pt x="79697" y="272481"/>
                </a:lnTo>
                <a:lnTo>
                  <a:pt x="84535" y="273957"/>
                </a:lnTo>
                <a:lnTo>
                  <a:pt x="94893" y="274272"/>
                </a:lnTo>
                <a:lnTo>
                  <a:pt x="97553" y="274288"/>
                </a:lnTo>
                <a:lnTo>
                  <a:pt x="105587" y="271766"/>
                </a:lnTo>
                <a:lnTo>
                  <a:pt x="114555" y="268422"/>
                </a:lnTo>
                <a:lnTo>
                  <a:pt x="121715" y="266936"/>
                </a:lnTo>
                <a:lnTo>
                  <a:pt x="130613" y="266276"/>
                </a:lnTo>
                <a:lnTo>
                  <a:pt x="140918" y="265982"/>
                </a:lnTo>
                <a:lnTo>
                  <a:pt x="151848" y="265852"/>
                </a:lnTo>
                <a:lnTo>
                  <a:pt x="157429" y="264865"/>
                </a:lnTo>
                <a:lnTo>
                  <a:pt x="163055" y="263254"/>
                </a:lnTo>
                <a:lnTo>
                  <a:pt x="168711" y="261228"/>
                </a:lnTo>
                <a:lnTo>
                  <a:pt x="175339" y="259877"/>
                </a:lnTo>
                <a:lnTo>
                  <a:pt x="182616" y="258976"/>
                </a:lnTo>
                <a:lnTo>
                  <a:pt x="190324" y="258376"/>
                </a:lnTo>
                <a:lnTo>
                  <a:pt x="198320" y="257023"/>
                </a:lnTo>
                <a:lnTo>
                  <a:pt x="206508" y="255169"/>
                </a:lnTo>
                <a:lnTo>
                  <a:pt x="214825" y="252980"/>
                </a:lnTo>
                <a:lnTo>
                  <a:pt x="222274" y="251521"/>
                </a:lnTo>
                <a:lnTo>
                  <a:pt x="229145" y="250548"/>
                </a:lnTo>
                <a:lnTo>
                  <a:pt x="235631" y="249900"/>
                </a:lnTo>
                <a:lnTo>
                  <a:pt x="242812" y="249467"/>
                </a:lnTo>
                <a:lnTo>
                  <a:pt x="258411" y="248987"/>
                </a:lnTo>
                <a:lnTo>
                  <a:pt x="292236" y="248636"/>
                </a:lnTo>
                <a:lnTo>
                  <a:pt x="351472" y="24860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169"/>
          <p:cNvSpPr/>
          <p:nvPr/>
        </p:nvSpPr>
        <p:spPr>
          <a:xfrm>
            <a:off x="1065850" y="3806190"/>
            <a:ext cx="702943" cy="51426"/>
          </a:xfrm>
          <a:custGeom>
            <a:avLst/>
            <a:gdLst/>
            <a:ahLst/>
            <a:cxnLst/>
            <a:rect l="0" t="0" r="0" b="0"/>
            <a:pathLst>
              <a:path w="702943" h="51426">
                <a:moveTo>
                  <a:pt x="8569" y="34289"/>
                </a:moveTo>
                <a:lnTo>
                  <a:pt x="0" y="34289"/>
                </a:lnTo>
                <a:lnTo>
                  <a:pt x="4549" y="38841"/>
                </a:lnTo>
                <a:lnTo>
                  <a:pt x="6841" y="40181"/>
                </a:lnTo>
                <a:lnTo>
                  <a:pt x="11929" y="41670"/>
                </a:lnTo>
                <a:lnTo>
                  <a:pt x="20148" y="42509"/>
                </a:lnTo>
                <a:lnTo>
                  <a:pt x="22956" y="43579"/>
                </a:lnTo>
                <a:lnTo>
                  <a:pt x="25780" y="45245"/>
                </a:lnTo>
                <a:lnTo>
                  <a:pt x="28616" y="47308"/>
                </a:lnTo>
                <a:lnTo>
                  <a:pt x="32411" y="48684"/>
                </a:lnTo>
                <a:lnTo>
                  <a:pt x="41708" y="50212"/>
                </a:lnTo>
                <a:lnTo>
                  <a:pt x="63199" y="51193"/>
                </a:lnTo>
                <a:lnTo>
                  <a:pt x="120527" y="51425"/>
                </a:lnTo>
                <a:lnTo>
                  <a:pt x="128928" y="50476"/>
                </a:lnTo>
                <a:lnTo>
                  <a:pt x="137386" y="48890"/>
                </a:lnTo>
                <a:lnTo>
                  <a:pt x="145882" y="46881"/>
                </a:lnTo>
                <a:lnTo>
                  <a:pt x="154404" y="45541"/>
                </a:lnTo>
                <a:lnTo>
                  <a:pt x="171492" y="44053"/>
                </a:lnTo>
                <a:lnTo>
                  <a:pt x="181002" y="42704"/>
                </a:lnTo>
                <a:lnTo>
                  <a:pt x="191152" y="40851"/>
                </a:lnTo>
                <a:lnTo>
                  <a:pt x="201729" y="38664"/>
                </a:lnTo>
                <a:lnTo>
                  <a:pt x="212590" y="37206"/>
                </a:lnTo>
                <a:lnTo>
                  <a:pt x="223641" y="36234"/>
                </a:lnTo>
                <a:lnTo>
                  <a:pt x="234818" y="35586"/>
                </a:lnTo>
                <a:lnTo>
                  <a:pt x="246079" y="34201"/>
                </a:lnTo>
                <a:lnTo>
                  <a:pt x="257397" y="32326"/>
                </a:lnTo>
                <a:lnTo>
                  <a:pt x="268752" y="30123"/>
                </a:lnTo>
                <a:lnTo>
                  <a:pt x="280132" y="28654"/>
                </a:lnTo>
                <a:lnTo>
                  <a:pt x="291529" y="27675"/>
                </a:lnTo>
                <a:lnTo>
                  <a:pt x="302936" y="27022"/>
                </a:lnTo>
                <a:lnTo>
                  <a:pt x="314352" y="25635"/>
                </a:lnTo>
                <a:lnTo>
                  <a:pt x="325772" y="23758"/>
                </a:lnTo>
                <a:lnTo>
                  <a:pt x="337195" y="21553"/>
                </a:lnTo>
                <a:lnTo>
                  <a:pt x="349573" y="20084"/>
                </a:lnTo>
                <a:lnTo>
                  <a:pt x="362588" y="19104"/>
                </a:lnTo>
                <a:lnTo>
                  <a:pt x="376027" y="18451"/>
                </a:lnTo>
                <a:lnTo>
                  <a:pt x="401119" y="17725"/>
                </a:lnTo>
                <a:lnTo>
                  <a:pt x="413144" y="17532"/>
                </a:lnTo>
                <a:lnTo>
                  <a:pt x="424971" y="16450"/>
                </a:lnTo>
                <a:lnTo>
                  <a:pt x="436665" y="14777"/>
                </a:lnTo>
                <a:lnTo>
                  <a:pt x="448272" y="12709"/>
                </a:lnTo>
                <a:lnTo>
                  <a:pt x="459819" y="11330"/>
                </a:lnTo>
                <a:lnTo>
                  <a:pt x="471328" y="10410"/>
                </a:lnTo>
                <a:lnTo>
                  <a:pt x="482810" y="9798"/>
                </a:lnTo>
                <a:lnTo>
                  <a:pt x="505728" y="9117"/>
                </a:lnTo>
                <a:lnTo>
                  <a:pt x="527661" y="7862"/>
                </a:lnTo>
                <a:lnTo>
                  <a:pt x="537511" y="6193"/>
                </a:lnTo>
                <a:lnTo>
                  <a:pt x="546934" y="4129"/>
                </a:lnTo>
                <a:lnTo>
                  <a:pt x="556075" y="2753"/>
                </a:lnTo>
                <a:lnTo>
                  <a:pt x="573850" y="1223"/>
                </a:lnTo>
                <a:lnTo>
                  <a:pt x="591275" y="543"/>
                </a:lnTo>
                <a:lnTo>
                  <a:pt x="621194" y="107"/>
                </a:lnTo>
                <a:lnTo>
                  <a:pt x="70294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170"/>
          <p:cNvSpPr/>
          <p:nvPr/>
        </p:nvSpPr>
        <p:spPr>
          <a:xfrm>
            <a:off x="1383510" y="3926208"/>
            <a:ext cx="376710" cy="213796"/>
          </a:xfrm>
          <a:custGeom>
            <a:avLst/>
            <a:gdLst/>
            <a:ahLst/>
            <a:cxnLst/>
            <a:rect l="0" t="0" r="0" b="0"/>
            <a:pathLst>
              <a:path w="376710" h="213796">
                <a:moveTo>
                  <a:pt x="16664" y="8569"/>
                </a:moveTo>
                <a:lnTo>
                  <a:pt x="21215" y="8569"/>
                </a:lnTo>
                <a:lnTo>
                  <a:pt x="23508" y="7617"/>
                </a:lnTo>
                <a:lnTo>
                  <a:pt x="31286" y="2678"/>
                </a:lnTo>
                <a:lnTo>
                  <a:pt x="36816" y="1188"/>
                </a:lnTo>
                <a:lnTo>
                  <a:pt x="44988" y="526"/>
                </a:lnTo>
                <a:lnTo>
                  <a:pt x="54970" y="232"/>
                </a:lnTo>
                <a:lnTo>
                  <a:pt x="99577" y="6"/>
                </a:lnTo>
                <a:lnTo>
                  <a:pt x="116690" y="0"/>
                </a:lnTo>
                <a:lnTo>
                  <a:pt x="128113" y="2538"/>
                </a:lnTo>
                <a:lnTo>
                  <a:pt x="138587" y="6841"/>
                </a:lnTo>
                <a:lnTo>
                  <a:pt x="146417" y="11929"/>
                </a:lnTo>
                <a:lnTo>
                  <a:pt x="153072" y="17365"/>
                </a:lnTo>
                <a:lnTo>
                  <a:pt x="160158" y="22956"/>
                </a:lnTo>
                <a:lnTo>
                  <a:pt x="169657" y="28616"/>
                </a:lnTo>
                <a:lnTo>
                  <a:pt x="172952" y="32411"/>
                </a:lnTo>
                <a:lnTo>
                  <a:pt x="175149" y="36846"/>
                </a:lnTo>
                <a:lnTo>
                  <a:pt x="176613" y="41708"/>
                </a:lnTo>
                <a:lnTo>
                  <a:pt x="178542" y="45902"/>
                </a:lnTo>
                <a:lnTo>
                  <a:pt x="180780" y="49650"/>
                </a:lnTo>
                <a:lnTo>
                  <a:pt x="183225" y="53101"/>
                </a:lnTo>
                <a:lnTo>
                  <a:pt x="184855" y="57307"/>
                </a:lnTo>
                <a:lnTo>
                  <a:pt x="185941" y="62016"/>
                </a:lnTo>
                <a:lnTo>
                  <a:pt x="186666" y="67061"/>
                </a:lnTo>
                <a:lnTo>
                  <a:pt x="187149" y="72328"/>
                </a:lnTo>
                <a:lnTo>
                  <a:pt x="187471" y="77745"/>
                </a:lnTo>
                <a:lnTo>
                  <a:pt x="187685" y="83261"/>
                </a:lnTo>
                <a:lnTo>
                  <a:pt x="185923" y="87892"/>
                </a:lnTo>
                <a:lnTo>
                  <a:pt x="182844" y="91931"/>
                </a:lnTo>
                <a:lnTo>
                  <a:pt x="178886" y="95576"/>
                </a:lnTo>
                <a:lnTo>
                  <a:pt x="175294" y="99911"/>
                </a:lnTo>
                <a:lnTo>
                  <a:pt x="171948" y="104706"/>
                </a:lnTo>
                <a:lnTo>
                  <a:pt x="168764" y="109808"/>
                </a:lnTo>
                <a:lnTo>
                  <a:pt x="165689" y="116067"/>
                </a:lnTo>
                <a:lnTo>
                  <a:pt x="162687" y="123097"/>
                </a:lnTo>
                <a:lnTo>
                  <a:pt x="159733" y="130641"/>
                </a:lnTo>
                <a:lnTo>
                  <a:pt x="155858" y="136623"/>
                </a:lnTo>
                <a:lnTo>
                  <a:pt x="151371" y="141563"/>
                </a:lnTo>
                <a:lnTo>
                  <a:pt x="146473" y="145809"/>
                </a:lnTo>
                <a:lnTo>
                  <a:pt x="141304" y="150545"/>
                </a:lnTo>
                <a:lnTo>
                  <a:pt x="130480" y="160887"/>
                </a:lnTo>
                <a:lnTo>
                  <a:pt x="101183" y="189832"/>
                </a:lnTo>
                <a:lnTo>
                  <a:pt x="89471" y="196445"/>
                </a:lnTo>
                <a:lnTo>
                  <a:pt x="82347" y="199543"/>
                </a:lnTo>
                <a:lnTo>
                  <a:pt x="71892" y="205524"/>
                </a:lnTo>
                <a:lnTo>
                  <a:pt x="67770" y="208452"/>
                </a:lnTo>
                <a:lnTo>
                  <a:pt x="58111" y="211706"/>
                </a:lnTo>
                <a:lnTo>
                  <a:pt x="48420" y="213152"/>
                </a:lnTo>
                <a:lnTo>
                  <a:pt x="40938" y="213795"/>
                </a:lnTo>
                <a:lnTo>
                  <a:pt x="31898" y="211541"/>
                </a:lnTo>
                <a:lnTo>
                  <a:pt x="19674" y="206883"/>
                </a:lnTo>
                <a:lnTo>
                  <a:pt x="13005" y="201526"/>
                </a:lnTo>
                <a:lnTo>
                  <a:pt x="7736" y="196562"/>
                </a:lnTo>
                <a:lnTo>
                  <a:pt x="4997" y="193906"/>
                </a:lnTo>
                <a:lnTo>
                  <a:pt x="3171" y="191182"/>
                </a:lnTo>
                <a:lnTo>
                  <a:pt x="1142" y="185615"/>
                </a:lnTo>
                <a:lnTo>
                  <a:pt x="601" y="181845"/>
                </a:lnTo>
                <a:lnTo>
                  <a:pt x="241" y="177426"/>
                </a:lnTo>
                <a:lnTo>
                  <a:pt x="0" y="172575"/>
                </a:lnTo>
                <a:lnTo>
                  <a:pt x="792" y="168389"/>
                </a:lnTo>
                <a:lnTo>
                  <a:pt x="2273" y="164646"/>
                </a:lnTo>
                <a:lnTo>
                  <a:pt x="4213" y="161198"/>
                </a:lnTo>
                <a:lnTo>
                  <a:pt x="8908" y="154827"/>
                </a:lnTo>
                <a:lnTo>
                  <a:pt x="14170" y="148820"/>
                </a:lnTo>
                <a:lnTo>
                  <a:pt x="19683" y="142975"/>
                </a:lnTo>
                <a:lnTo>
                  <a:pt x="27849" y="137203"/>
                </a:lnTo>
                <a:lnTo>
                  <a:pt x="37828" y="131462"/>
                </a:lnTo>
                <a:lnTo>
                  <a:pt x="48613" y="125736"/>
                </a:lnTo>
                <a:lnTo>
                  <a:pt x="65395" y="117157"/>
                </a:lnTo>
                <a:lnTo>
                  <a:pt x="72011" y="115251"/>
                </a:lnTo>
                <a:lnTo>
                  <a:pt x="79280" y="113981"/>
                </a:lnTo>
                <a:lnTo>
                  <a:pt x="86983" y="113133"/>
                </a:lnTo>
                <a:lnTo>
                  <a:pt x="94976" y="111616"/>
                </a:lnTo>
                <a:lnTo>
                  <a:pt x="103162" y="109652"/>
                </a:lnTo>
                <a:lnTo>
                  <a:pt x="111477" y="107390"/>
                </a:lnTo>
                <a:lnTo>
                  <a:pt x="118925" y="105883"/>
                </a:lnTo>
                <a:lnTo>
                  <a:pt x="125796" y="104877"/>
                </a:lnTo>
                <a:lnTo>
                  <a:pt x="132281" y="104207"/>
                </a:lnTo>
                <a:lnTo>
                  <a:pt x="139462" y="104713"/>
                </a:lnTo>
                <a:lnTo>
                  <a:pt x="147107" y="106002"/>
                </a:lnTo>
                <a:lnTo>
                  <a:pt x="155061" y="107814"/>
                </a:lnTo>
                <a:lnTo>
                  <a:pt x="162269" y="109023"/>
                </a:lnTo>
                <a:lnTo>
                  <a:pt x="168979" y="109828"/>
                </a:lnTo>
                <a:lnTo>
                  <a:pt x="175357" y="110365"/>
                </a:lnTo>
                <a:lnTo>
                  <a:pt x="182467" y="111676"/>
                </a:lnTo>
                <a:lnTo>
                  <a:pt x="190065" y="113502"/>
                </a:lnTo>
                <a:lnTo>
                  <a:pt x="197987" y="115672"/>
                </a:lnTo>
                <a:lnTo>
                  <a:pt x="205174" y="118071"/>
                </a:lnTo>
                <a:lnTo>
                  <a:pt x="211870" y="120623"/>
                </a:lnTo>
                <a:lnTo>
                  <a:pt x="218239" y="123276"/>
                </a:lnTo>
                <a:lnTo>
                  <a:pt x="225342" y="125998"/>
                </a:lnTo>
                <a:lnTo>
                  <a:pt x="240855" y="131562"/>
                </a:lnTo>
                <a:lnTo>
                  <a:pt x="248040" y="134380"/>
                </a:lnTo>
                <a:lnTo>
                  <a:pt x="254735" y="137210"/>
                </a:lnTo>
                <a:lnTo>
                  <a:pt x="266301" y="142895"/>
                </a:lnTo>
                <a:lnTo>
                  <a:pt x="274617" y="148597"/>
                </a:lnTo>
                <a:lnTo>
                  <a:pt x="284027" y="151766"/>
                </a:lnTo>
                <a:lnTo>
                  <a:pt x="294560" y="154127"/>
                </a:lnTo>
                <a:lnTo>
                  <a:pt x="305591" y="158351"/>
                </a:lnTo>
                <a:lnTo>
                  <a:pt x="314304" y="163404"/>
                </a:lnTo>
                <a:lnTo>
                  <a:pt x="317960" y="166085"/>
                </a:lnTo>
                <a:lnTo>
                  <a:pt x="327104" y="169064"/>
                </a:lnTo>
                <a:lnTo>
                  <a:pt x="337518" y="170388"/>
                </a:lnTo>
                <a:lnTo>
                  <a:pt x="348496" y="170976"/>
                </a:lnTo>
                <a:lnTo>
                  <a:pt x="353138" y="172086"/>
                </a:lnTo>
                <a:lnTo>
                  <a:pt x="364892" y="178170"/>
                </a:lnTo>
                <a:lnTo>
                  <a:pt x="365974" y="178786"/>
                </a:lnTo>
                <a:lnTo>
                  <a:pt x="369715" y="179471"/>
                </a:lnTo>
                <a:lnTo>
                  <a:pt x="376709" y="18001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171"/>
          <p:cNvSpPr/>
          <p:nvPr/>
        </p:nvSpPr>
        <p:spPr>
          <a:xfrm>
            <a:off x="3141691" y="3705090"/>
            <a:ext cx="693074" cy="75142"/>
          </a:xfrm>
          <a:custGeom>
            <a:avLst/>
            <a:gdLst/>
            <a:ahLst/>
            <a:cxnLst/>
            <a:rect l="0" t="0" r="0" b="0"/>
            <a:pathLst>
              <a:path w="693074" h="75142">
                <a:moveTo>
                  <a:pt x="24419" y="58237"/>
                </a:moveTo>
                <a:lnTo>
                  <a:pt x="19868" y="62788"/>
                </a:lnTo>
                <a:lnTo>
                  <a:pt x="18527" y="63176"/>
                </a:lnTo>
                <a:lnTo>
                  <a:pt x="17633" y="62482"/>
                </a:lnTo>
                <a:lnTo>
                  <a:pt x="16199" y="59075"/>
                </a:lnTo>
                <a:lnTo>
                  <a:pt x="13463" y="58610"/>
                </a:lnTo>
                <a:lnTo>
                  <a:pt x="0" y="58244"/>
                </a:lnTo>
                <a:lnTo>
                  <a:pt x="519" y="59194"/>
                </a:lnTo>
                <a:lnTo>
                  <a:pt x="1818" y="60780"/>
                </a:lnTo>
                <a:lnTo>
                  <a:pt x="6196" y="65618"/>
                </a:lnTo>
                <a:lnTo>
                  <a:pt x="7508" y="66016"/>
                </a:lnTo>
                <a:lnTo>
                  <a:pt x="11505" y="66457"/>
                </a:lnTo>
                <a:lnTo>
                  <a:pt x="12952" y="67527"/>
                </a:lnTo>
                <a:lnTo>
                  <a:pt x="13917" y="69193"/>
                </a:lnTo>
                <a:lnTo>
                  <a:pt x="14560" y="71256"/>
                </a:lnTo>
                <a:lnTo>
                  <a:pt x="16893" y="72631"/>
                </a:lnTo>
                <a:lnTo>
                  <a:pt x="24567" y="74159"/>
                </a:lnTo>
                <a:lnTo>
                  <a:pt x="45015" y="75141"/>
                </a:lnTo>
                <a:lnTo>
                  <a:pt x="63647" y="74358"/>
                </a:lnTo>
                <a:lnTo>
                  <a:pt x="72478" y="72794"/>
                </a:lnTo>
                <a:lnTo>
                  <a:pt x="82176" y="70800"/>
                </a:lnTo>
                <a:lnTo>
                  <a:pt x="91498" y="68517"/>
                </a:lnTo>
                <a:lnTo>
                  <a:pt x="100571" y="66043"/>
                </a:lnTo>
                <a:lnTo>
                  <a:pt x="109477" y="63441"/>
                </a:lnTo>
                <a:lnTo>
                  <a:pt x="119224" y="61706"/>
                </a:lnTo>
                <a:lnTo>
                  <a:pt x="140214" y="59779"/>
                </a:lnTo>
                <a:lnTo>
                  <a:pt x="151145" y="58313"/>
                </a:lnTo>
                <a:lnTo>
                  <a:pt x="162243" y="56383"/>
                </a:lnTo>
                <a:lnTo>
                  <a:pt x="338791" y="21080"/>
                </a:lnTo>
                <a:lnTo>
                  <a:pt x="353063" y="19178"/>
                </a:lnTo>
                <a:lnTo>
                  <a:pt x="367339" y="17911"/>
                </a:lnTo>
                <a:lnTo>
                  <a:pt x="381620" y="17065"/>
                </a:lnTo>
                <a:lnTo>
                  <a:pt x="395903" y="15549"/>
                </a:lnTo>
                <a:lnTo>
                  <a:pt x="410187" y="13586"/>
                </a:lnTo>
                <a:lnTo>
                  <a:pt x="424472" y="11325"/>
                </a:lnTo>
                <a:lnTo>
                  <a:pt x="437806" y="9817"/>
                </a:lnTo>
                <a:lnTo>
                  <a:pt x="450505" y="8812"/>
                </a:lnTo>
                <a:lnTo>
                  <a:pt x="462782" y="8142"/>
                </a:lnTo>
                <a:lnTo>
                  <a:pt x="489121" y="7398"/>
                </a:lnTo>
                <a:lnTo>
                  <a:pt x="502813" y="7199"/>
                </a:lnTo>
                <a:lnTo>
                  <a:pt x="515751" y="6114"/>
                </a:lnTo>
                <a:lnTo>
                  <a:pt x="528186" y="4439"/>
                </a:lnTo>
                <a:lnTo>
                  <a:pt x="540286" y="2369"/>
                </a:lnTo>
                <a:lnTo>
                  <a:pt x="561350" y="69"/>
                </a:lnTo>
                <a:lnTo>
                  <a:pt x="580238" y="0"/>
                </a:lnTo>
                <a:lnTo>
                  <a:pt x="589274" y="1315"/>
                </a:lnTo>
                <a:lnTo>
                  <a:pt x="598157" y="3144"/>
                </a:lnTo>
                <a:lnTo>
                  <a:pt x="615646" y="5176"/>
                </a:lnTo>
                <a:lnTo>
                  <a:pt x="631991" y="6079"/>
                </a:lnTo>
                <a:lnTo>
                  <a:pt x="651903" y="6588"/>
                </a:lnTo>
                <a:lnTo>
                  <a:pt x="693073" y="680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172"/>
          <p:cNvSpPr/>
          <p:nvPr/>
        </p:nvSpPr>
        <p:spPr>
          <a:xfrm>
            <a:off x="3311856" y="3849052"/>
            <a:ext cx="342887" cy="171451"/>
          </a:xfrm>
          <a:custGeom>
            <a:avLst/>
            <a:gdLst/>
            <a:ahLst/>
            <a:cxnLst/>
            <a:rect l="0" t="0" r="0" b="0"/>
            <a:pathLst>
              <a:path w="342887" h="171451">
                <a:moveTo>
                  <a:pt x="59994" y="0"/>
                </a:moveTo>
                <a:lnTo>
                  <a:pt x="64544" y="0"/>
                </a:lnTo>
                <a:lnTo>
                  <a:pt x="66837" y="952"/>
                </a:lnTo>
                <a:lnTo>
                  <a:pt x="74615" y="5892"/>
                </a:lnTo>
                <a:lnTo>
                  <a:pt x="80144" y="7381"/>
                </a:lnTo>
                <a:lnTo>
                  <a:pt x="88612" y="8220"/>
                </a:lnTo>
                <a:lnTo>
                  <a:pt x="97154" y="8468"/>
                </a:lnTo>
                <a:lnTo>
                  <a:pt x="105402" y="11066"/>
                </a:lnTo>
                <a:lnTo>
                  <a:pt x="115418" y="14443"/>
                </a:lnTo>
                <a:lnTo>
                  <a:pt x="120755" y="15344"/>
                </a:lnTo>
                <a:lnTo>
                  <a:pt x="126219" y="15944"/>
                </a:lnTo>
                <a:lnTo>
                  <a:pt x="131766" y="17297"/>
                </a:lnTo>
                <a:lnTo>
                  <a:pt x="137370" y="19151"/>
                </a:lnTo>
                <a:lnTo>
                  <a:pt x="147723" y="23752"/>
                </a:lnTo>
                <a:lnTo>
                  <a:pt x="159859" y="31697"/>
                </a:lnTo>
                <a:lnTo>
                  <a:pt x="164671" y="34466"/>
                </a:lnTo>
                <a:lnTo>
                  <a:pt x="169783" y="37265"/>
                </a:lnTo>
                <a:lnTo>
                  <a:pt x="174144" y="40083"/>
                </a:lnTo>
                <a:lnTo>
                  <a:pt x="178004" y="42915"/>
                </a:lnTo>
                <a:lnTo>
                  <a:pt x="181529" y="45755"/>
                </a:lnTo>
                <a:lnTo>
                  <a:pt x="184832" y="48601"/>
                </a:lnTo>
                <a:lnTo>
                  <a:pt x="187987" y="51451"/>
                </a:lnTo>
                <a:lnTo>
                  <a:pt x="191043" y="54303"/>
                </a:lnTo>
                <a:lnTo>
                  <a:pt x="194985" y="57157"/>
                </a:lnTo>
                <a:lnTo>
                  <a:pt x="199518" y="60012"/>
                </a:lnTo>
                <a:lnTo>
                  <a:pt x="204445" y="62868"/>
                </a:lnTo>
                <a:lnTo>
                  <a:pt x="208682" y="65724"/>
                </a:lnTo>
                <a:lnTo>
                  <a:pt x="212459" y="68581"/>
                </a:lnTo>
                <a:lnTo>
                  <a:pt x="215930" y="71438"/>
                </a:lnTo>
                <a:lnTo>
                  <a:pt x="218244" y="74296"/>
                </a:lnTo>
                <a:lnTo>
                  <a:pt x="219786" y="77153"/>
                </a:lnTo>
                <a:lnTo>
                  <a:pt x="220814" y="80010"/>
                </a:lnTo>
                <a:lnTo>
                  <a:pt x="221500" y="82868"/>
                </a:lnTo>
                <a:lnTo>
                  <a:pt x="221957" y="85725"/>
                </a:lnTo>
                <a:lnTo>
                  <a:pt x="222262" y="88583"/>
                </a:lnTo>
                <a:lnTo>
                  <a:pt x="222465" y="91440"/>
                </a:lnTo>
                <a:lnTo>
                  <a:pt x="222601" y="94298"/>
                </a:lnTo>
                <a:lnTo>
                  <a:pt x="222751" y="100013"/>
                </a:lnTo>
                <a:lnTo>
                  <a:pt x="222818" y="105728"/>
                </a:lnTo>
                <a:lnTo>
                  <a:pt x="221883" y="108585"/>
                </a:lnTo>
                <a:lnTo>
                  <a:pt x="220307" y="111443"/>
                </a:lnTo>
                <a:lnTo>
                  <a:pt x="218304" y="114300"/>
                </a:lnTo>
                <a:lnTo>
                  <a:pt x="215064" y="117157"/>
                </a:lnTo>
                <a:lnTo>
                  <a:pt x="210999" y="120015"/>
                </a:lnTo>
                <a:lnTo>
                  <a:pt x="206384" y="122873"/>
                </a:lnTo>
                <a:lnTo>
                  <a:pt x="202355" y="126682"/>
                </a:lnTo>
                <a:lnTo>
                  <a:pt x="198716" y="131127"/>
                </a:lnTo>
                <a:lnTo>
                  <a:pt x="195337" y="135996"/>
                </a:lnTo>
                <a:lnTo>
                  <a:pt x="190228" y="139241"/>
                </a:lnTo>
                <a:lnTo>
                  <a:pt x="183964" y="141405"/>
                </a:lnTo>
                <a:lnTo>
                  <a:pt x="176930" y="142848"/>
                </a:lnTo>
                <a:lnTo>
                  <a:pt x="170337" y="144762"/>
                </a:lnTo>
                <a:lnTo>
                  <a:pt x="164036" y="146990"/>
                </a:lnTo>
                <a:lnTo>
                  <a:pt x="157930" y="149429"/>
                </a:lnTo>
                <a:lnTo>
                  <a:pt x="143526" y="154678"/>
                </a:lnTo>
                <a:lnTo>
                  <a:pt x="135684" y="157411"/>
                </a:lnTo>
                <a:lnTo>
                  <a:pt x="128551" y="159233"/>
                </a:lnTo>
                <a:lnTo>
                  <a:pt x="121891" y="160448"/>
                </a:lnTo>
                <a:lnTo>
                  <a:pt x="115546" y="161258"/>
                </a:lnTo>
                <a:lnTo>
                  <a:pt x="109411" y="161798"/>
                </a:lnTo>
                <a:lnTo>
                  <a:pt x="103416" y="162158"/>
                </a:lnTo>
                <a:lnTo>
                  <a:pt x="97514" y="162398"/>
                </a:lnTo>
                <a:lnTo>
                  <a:pt x="91675" y="163510"/>
                </a:lnTo>
                <a:lnTo>
                  <a:pt x="85877" y="165204"/>
                </a:lnTo>
                <a:lnTo>
                  <a:pt x="80107" y="167286"/>
                </a:lnTo>
                <a:lnTo>
                  <a:pt x="74355" y="168674"/>
                </a:lnTo>
                <a:lnTo>
                  <a:pt x="68615" y="169600"/>
                </a:lnTo>
                <a:lnTo>
                  <a:pt x="62884" y="170216"/>
                </a:lnTo>
                <a:lnTo>
                  <a:pt x="57158" y="170628"/>
                </a:lnTo>
                <a:lnTo>
                  <a:pt x="51435" y="170902"/>
                </a:lnTo>
                <a:lnTo>
                  <a:pt x="45716" y="171085"/>
                </a:lnTo>
                <a:lnTo>
                  <a:pt x="39997" y="170254"/>
                </a:lnTo>
                <a:lnTo>
                  <a:pt x="34280" y="168748"/>
                </a:lnTo>
                <a:lnTo>
                  <a:pt x="23800" y="165486"/>
                </a:lnTo>
                <a:lnTo>
                  <a:pt x="15968" y="164037"/>
                </a:lnTo>
                <a:lnTo>
                  <a:pt x="9311" y="160853"/>
                </a:lnTo>
                <a:lnTo>
                  <a:pt x="532" y="154688"/>
                </a:lnTo>
                <a:lnTo>
                  <a:pt x="148" y="149868"/>
                </a:lnTo>
                <a:lnTo>
                  <a:pt x="0" y="146096"/>
                </a:lnTo>
                <a:lnTo>
                  <a:pt x="4541" y="145840"/>
                </a:lnTo>
                <a:lnTo>
                  <a:pt x="6832" y="144852"/>
                </a:lnTo>
                <a:lnTo>
                  <a:pt x="11919" y="141214"/>
                </a:lnTo>
                <a:lnTo>
                  <a:pt x="15561" y="139863"/>
                </a:lnTo>
                <a:lnTo>
                  <a:pt x="24688" y="138361"/>
                </a:lnTo>
                <a:lnTo>
                  <a:pt x="35095" y="137694"/>
                </a:lnTo>
                <a:lnTo>
                  <a:pt x="46070" y="137397"/>
                </a:lnTo>
                <a:lnTo>
                  <a:pt x="57298" y="137265"/>
                </a:lnTo>
                <a:lnTo>
                  <a:pt x="62959" y="138183"/>
                </a:lnTo>
                <a:lnTo>
                  <a:pt x="68638" y="139747"/>
                </a:lnTo>
                <a:lnTo>
                  <a:pt x="74329" y="141742"/>
                </a:lnTo>
                <a:lnTo>
                  <a:pt x="80028" y="143072"/>
                </a:lnTo>
                <a:lnTo>
                  <a:pt x="85732" y="143959"/>
                </a:lnTo>
                <a:lnTo>
                  <a:pt x="91440" y="144550"/>
                </a:lnTo>
                <a:lnTo>
                  <a:pt x="97151" y="144944"/>
                </a:lnTo>
                <a:lnTo>
                  <a:pt x="102862" y="145207"/>
                </a:lnTo>
                <a:lnTo>
                  <a:pt x="108575" y="145382"/>
                </a:lnTo>
                <a:lnTo>
                  <a:pt x="115241" y="146451"/>
                </a:lnTo>
                <a:lnTo>
                  <a:pt x="122543" y="148117"/>
                </a:lnTo>
                <a:lnTo>
                  <a:pt x="130268" y="150180"/>
                </a:lnTo>
                <a:lnTo>
                  <a:pt x="137323" y="151555"/>
                </a:lnTo>
                <a:lnTo>
                  <a:pt x="143932" y="152472"/>
                </a:lnTo>
                <a:lnTo>
                  <a:pt x="150242" y="153083"/>
                </a:lnTo>
                <a:lnTo>
                  <a:pt x="157307" y="154443"/>
                </a:lnTo>
                <a:lnTo>
                  <a:pt x="164874" y="156302"/>
                </a:lnTo>
                <a:lnTo>
                  <a:pt x="172777" y="158494"/>
                </a:lnTo>
                <a:lnTo>
                  <a:pt x="179949" y="159955"/>
                </a:lnTo>
                <a:lnTo>
                  <a:pt x="186637" y="160929"/>
                </a:lnTo>
                <a:lnTo>
                  <a:pt x="193000" y="161579"/>
                </a:lnTo>
                <a:lnTo>
                  <a:pt x="200099" y="162012"/>
                </a:lnTo>
                <a:lnTo>
                  <a:pt x="215608" y="162493"/>
                </a:lnTo>
                <a:lnTo>
                  <a:pt x="222791" y="163574"/>
                </a:lnTo>
                <a:lnTo>
                  <a:pt x="229485" y="165247"/>
                </a:lnTo>
                <a:lnTo>
                  <a:pt x="235853" y="167314"/>
                </a:lnTo>
                <a:lnTo>
                  <a:pt x="242003" y="168693"/>
                </a:lnTo>
                <a:lnTo>
                  <a:pt x="248008" y="169612"/>
                </a:lnTo>
                <a:lnTo>
                  <a:pt x="253917" y="170225"/>
                </a:lnTo>
                <a:lnTo>
                  <a:pt x="259761" y="170633"/>
                </a:lnTo>
                <a:lnTo>
                  <a:pt x="265562" y="170906"/>
                </a:lnTo>
                <a:lnTo>
                  <a:pt x="277087" y="171208"/>
                </a:lnTo>
                <a:lnTo>
                  <a:pt x="342886" y="17145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173"/>
          <p:cNvSpPr/>
          <p:nvPr/>
        </p:nvSpPr>
        <p:spPr>
          <a:xfrm>
            <a:off x="1854517" y="4414837"/>
            <a:ext cx="214313" cy="257176"/>
          </a:xfrm>
          <a:custGeom>
            <a:avLst/>
            <a:gdLst/>
            <a:ahLst/>
            <a:cxnLst/>
            <a:rect l="0" t="0" r="0" b="0"/>
            <a:pathLst>
              <a:path w="214313" h="257176">
                <a:moveTo>
                  <a:pt x="0" y="0"/>
                </a:moveTo>
                <a:lnTo>
                  <a:pt x="4551" y="4551"/>
                </a:lnTo>
                <a:lnTo>
                  <a:pt x="6844" y="5892"/>
                </a:lnTo>
                <a:lnTo>
                  <a:pt x="11932" y="7381"/>
                </a:lnTo>
                <a:lnTo>
                  <a:pt x="13669" y="8730"/>
                </a:lnTo>
                <a:lnTo>
                  <a:pt x="14828" y="10583"/>
                </a:lnTo>
                <a:lnTo>
                  <a:pt x="15600" y="12771"/>
                </a:lnTo>
                <a:lnTo>
                  <a:pt x="17068" y="14229"/>
                </a:lnTo>
                <a:lnTo>
                  <a:pt x="18998" y="15201"/>
                </a:lnTo>
                <a:lnTo>
                  <a:pt x="24636" y="17233"/>
                </a:lnTo>
                <a:lnTo>
                  <a:pt x="28807" y="19109"/>
                </a:lnTo>
                <a:lnTo>
                  <a:pt x="33492" y="21312"/>
                </a:lnTo>
                <a:lnTo>
                  <a:pt x="37568" y="24686"/>
                </a:lnTo>
                <a:lnTo>
                  <a:pt x="41238" y="28840"/>
                </a:lnTo>
                <a:lnTo>
                  <a:pt x="44637" y="33514"/>
                </a:lnTo>
                <a:lnTo>
                  <a:pt x="48808" y="37583"/>
                </a:lnTo>
                <a:lnTo>
                  <a:pt x="53494" y="41248"/>
                </a:lnTo>
                <a:lnTo>
                  <a:pt x="58523" y="44644"/>
                </a:lnTo>
                <a:lnTo>
                  <a:pt x="63780" y="47860"/>
                </a:lnTo>
                <a:lnTo>
                  <a:pt x="69190" y="50957"/>
                </a:lnTo>
                <a:lnTo>
                  <a:pt x="74702" y="53974"/>
                </a:lnTo>
                <a:lnTo>
                  <a:pt x="79329" y="57890"/>
                </a:lnTo>
                <a:lnTo>
                  <a:pt x="83366" y="62406"/>
                </a:lnTo>
                <a:lnTo>
                  <a:pt x="87010" y="67322"/>
                </a:lnTo>
                <a:lnTo>
                  <a:pt x="91344" y="71551"/>
                </a:lnTo>
                <a:lnTo>
                  <a:pt x="96138" y="75323"/>
                </a:lnTo>
                <a:lnTo>
                  <a:pt x="101240" y="78791"/>
                </a:lnTo>
                <a:lnTo>
                  <a:pt x="105593" y="83007"/>
                </a:lnTo>
                <a:lnTo>
                  <a:pt x="109448" y="87723"/>
                </a:lnTo>
                <a:lnTo>
                  <a:pt x="112970" y="92772"/>
                </a:lnTo>
                <a:lnTo>
                  <a:pt x="117224" y="98043"/>
                </a:lnTo>
                <a:lnTo>
                  <a:pt x="121964" y="103462"/>
                </a:lnTo>
                <a:lnTo>
                  <a:pt x="127029" y="108980"/>
                </a:lnTo>
                <a:lnTo>
                  <a:pt x="137738" y="120190"/>
                </a:lnTo>
                <a:lnTo>
                  <a:pt x="155583" y="138359"/>
                </a:lnTo>
                <a:lnTo>
                  <a:pt x="158967" y="142722"/>
                </a:lnTo>
                <a:lnTo>
                  <a:pt x="162175" y="147536"/>
                </a:lnTo>
                <a:lnTo>
                  <a:pt x="165267" y="152650"/>
                </a:lnTo>
                <a:lnTo>
                  <a:pt x="168281" y="157964"/>
                </a:lnTo>
                <a:lnTo>
                  <a:pt x="174169" y="168949"/>
                </a:lnTo>
                <a:lnTo>
                  <a:pt x="182839" y="185843"/>
                </a:lnTo>
                <a:lnTo>
                  <a:pt x="185710" y="190571"/>
                </a:lnTo>
                <a:lnTo>
                  <a:pt x="191441" y="198363"/>
                </a:lnTo>
                <a:lnTo>
                  <a:pt x="194302" y="202728"/>
                </a:lnTo>
                <a:lnTo>
                  <a:pt x="197162" y="207542"/>
                </a:lnTo>
                <a:lnTo>
                  <a:pt x="200021" y="212656"/>
                </a:lnTo>
                <a:lnTo>
                  <a:pt x="202880" y="217018"/>
                </a:lnTo>
                <a:lnTo>
                  <a:pt x="208596" y="224405"/>
                </a:lnTo>
                <a:lnTo>
                  <a:pt x="211772" y="230863"/>
                </a:lnTo>
                <a:lnTo>
                  <a:pt x="213183" y="236908"/>
                </a:lnTo>
                <a:lnTo>
                  <a:pt x="213811" y="242770"/>
                </a:lnTo>
                <a:lnTo>
                  <a:pt x="214090" y="248550"/>
                </a:lnTo>
                <a:lnTo>
                  <a:pt x="214312" y="2571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174"/>
          <p:cNvSpPr/>
          <p:nvPr/>
        </p:nvSpPr>
        <p:spPr>
          <a:xfrm>
            <a:off x="1871676" y="4381739"/>
            <a:ext cx="265734" cy="281698"/>
          </a:xfrm>
          <a:custGeom>
            <a:avLst/>
            <a:gdLst/>
            <a:ahLst/>
            <a:cxnLst/>
            <a:rect l="0" t="0" r="0" b="0"/>
            <a:pathLst>
              <a:path w="265734" h="281698">
                <a:moveTo>
                  <a:pt x="265733" y="7381"/>
                </a:moveTo>
                <a:lnTo>
                  <a:pt x="265733" y="0"/>
                </a:lnTo>
                <a:lnTo>
                  <a:pt x="265733" y="3712"/>
                </a:lnTo>
                <a:lnTo>
                  <a:pt x="264781" y="4935"/>
                </a:lnTo>
                <a:lnTo>
                  <a:pt x="263193" y="5750"/>
                </a:lnTo>
                <a:lnTo>
                  <a:pt x="261183" y="6293"/>
                </a:lnTo>
                <a:lnTo>
                  <a:pt x="259842" y="7608"/>
                </a:lnTo>
                <a:lnTo>
                  <a:pt x="258948" y="9437"/>
                </a:lnTo>
                <a:lnTo>
                  <a:pt x="258353" y="11609"/>
                </a:lnTo>
                <a:lnTo>
                  <a:pt x="256050" y="14010"/>
                </a:lnTo>
                <a:lnTo>
                  <a:pt x="248412" y="19217"/>
                </a:lnTo>
                <a:lnTo>
                  <a:pt x="241208" y="27246"/>
                </a:lnTo>
                <a:lnTo>
                  <a:pt x="237953" y="32054"/>
                </a:lnTo>
                <a:lnTo>
                  <a:pt x="233878" y="37165"/>
                </a:lnTo>
                <a:lnTo>
                  <a:pt x="229257" y="42477"/>
                </a:lnTo>
                <a:lnTo>
                  <a:pt x="224271" y="47923"/>
                </a:lnTo>
                <a:lnTo>
                  <a:pt x="219994" y="54411"/>
                </a:lnTo>
                <a:lnTo>
                  <a:pt x="216190" y="61594"/>
                </a:lnTo>
                <a:lnTo>
                  <a:pt x="212702" y="69241"/>
                </a:lnTo>
                <a:lnTo>
                  <a:pt x="208472" y="76243"/>
                </a:lnTo>
                <a:lnTo>
                  <a:pt x="203747" y="82816"/>
                </a:lnTo>
                <a:lnTo>
                  <a:pt x="198692" y="89103"/>
                </a:lnTo>
                <a:lnTo>
                  <a:pt x="193416" y="96153"/>
                </a:lnTo>
                <a:lnTo>
                  <a:pt x="182475" y="111605"/>
                </a:lnTo>
                <a:lnTo>
                  <a:pt x="175938" y="118773"/>
                </a:lnTo>
                <a:lnTo>
                  <a:pt x="168722" y="125457"/>
                </a:lnTo>
                <a:lnTo>
                  <a:pt x="161054" y="131818"/>
                </a:lnTo>
                <a:lnTo>
                  <a:pt x="154037" y="138917"/>
                </a:lnTo>
                <a:lnTo>
                  <a:pt x="147455" y="146506"/>
                </a:lnTo>
                <a:lnTo>
                  <a:pt x="141161" y="154424"/>
                </a:lnTo>
                <a:lnTo>
                  <a:pt x="135060" y="161607"/>
                </a:lnTo>
                <a:lnTo>
                  <a:pt x="129088" y="168301"/>
                </a:lnTo>
                <a:lnTo>
                  <a:pt x="123202" y="174668"/>
                </a:lnTo>
                <a:lnTo>
                  <a:pt x="117372" y="181771"/>
                </a:lnTo>
                <a:lnTo>
                  <a:pt x="111581" y="189363"/>
                </a:lnTo>
                <a:lnTo>
                  <a:pt x="105815" y="197282"/>
                </a:lnTo>
                <a:lnTo>
                  <a:pt x="100066" y="204467"/>
                </a:lnTo>
                <a:lnTo>
                  <a:pt x="94329" y="211161"/>
                </a:lnTo>
                <a:lnTo>
                  <a:pt x="88599" y="217529"/>
                </a:lnTo>
                <a:lnTo>
                  <a:pt x="77152" y="229685"/>
                </a:lnTo>
                <a:lnTo>
                  <a:pt x="71432" y="235593"/>
                </a:lnTo>
                <a:lnTo>
                  <a:pt x="65714" y="240485"/>
                </a:lnTo>
                <a:lnTo>
                  <a:pt x="59997" y="244699"/>
                </a:lnTo>
                <a:lnTo>
                  <a:pt x="54281" y="248460"/>
                </a:lnTo>
                <a:lnTo>
                  <a:pt x="49518" y="251920"/>
                </a:lnTo>
                <a:lnTo>
                  <a:pt x="41685" y="258305"/>
                </a:lnTo>
                <a:lnTo>
                  <a:pt x="37310" y="261341"/>
                </a:lnTo>
                <a:lnTo>
                  <a:pt x="32489" y="264318"/>
                </a:lnTo>
                <a:lnTo>
                  <a:pt x="27370" y="267254"/>
                </a:lnTo>
                <a:lnTo>
                  <a:pt x="19141" y="273057"/>
                </a:lnTo>
                <a:lnTo>
                  <a:pt x="15614" y="275938"/>
                </a:lnTo>
                <a:lnTo>
                  <a:pt x="9154" y="279140"/>
                </a:lnTo>
                <a:lnTo>
                  <a:pt x="17" y="281692"/>
                </a:lnTo>
                <a:lnTo>
                  <a:pt x="0" y="281697"/>
                </a:lnTo>
                <a:lnTo>
                  <a:pt x="8558" y="27312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175"/>
          <p:cNvSpPr/>
          <p:nvPr/>
        </p:nvSpPr>
        <p:spPr>
          <a:xfrm>
            <a:off x="2240279" y="4440908"/>
            <a:ext cx="351474" cy="8220"/>
          </a:xfrm>
          <a:custGeom>
            <a:avLst/>
            <a:gdLst/>
            <a:ahLst/>
            <a:cxnLst/>
            <a:rect l="0" t="0" r="0" b="0"/>
            <a:pathLst>
              <a:path w="351474" h="8220">
                <a:moveTo>
                  <a:pt x="0" y="8219"/>
                </a:moveTo>
                <a:lnTo>
                  <a:pt x="171465" y="8219"/>
                </a:lnTo>
                <a:lnTo>
                  <a:pt x="179080" y="7267"/>
                </a:lnTo>
                <a:lnTo>
                  <a:pt x="186062" y="5679"/>
                </a:lnTo>
                <a:lnTo>
                  <a:pt x="192621" y="3669"/>
                </a:lnTo>
                <a:lnTo>
                  <a:pt x="199852" y="2328"/>
                </a:lnTo>
                <a:lnTo>
                  <a:pt x="207530" y="1434"/>
                </a:lnTo>
                <a:lnTo>
                  <a:pt x="215506" y="838"/>
                </a:lnTo>
                <a:lnTo>
                  <a:pt x="222728" y="441"/>
                </a:lnTo>
                <a:lnTo>
                  <a:pt x="235833" y="0"/>
                </a:lnTo>
                <a:lnTo>
                  <a:pt x="241995" y="834"/>
                </a:lnTo>
                <a:lnTo>
                  <a:pt x="248008" y="2344"/>
                </a:lnTo>
                <a:lnTo>
                  <a:pt x="253921" y="4302"/>
                </a:lnTo>
                <a:lnTo>
                  <a:pt x="259768" y="5608"/>
                </a:lnTo>
                <a:lnTo>
                  <a:pt x="265572" y="6478"/>
                </a:lnTo>
                <a:lnTo>
                  <a:pt x="271345" y="7059"/>
                </a:lnTo>
                <a:lnTo>
                  <a:pt x="277100" y="7445"/>
                </a:lnTo>
                <a:lnTo>
                  <a:pt x="282841" y="7703"/>
                </a:lnTo>
                <a:lnTo>
                  <a:pt x="294300" y="7990"/>
                </a:lnTo>
                <a:lnTo>
                  <a:pt x="351473" y="821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176"/>
          <p:cNvSpPr/>
          <p:nvPr/>
        </p:nvSpPr>
        <p:spPr>
          <a:xfrm>
            <a:off x="2248889" y="4500562"/>
            <a:ext cx="368581" cy="68580"/>
          </a:xfrm>
          <a:custGeom>
            <a:avLst/>
            <a:gdLst/>
            <a:ahLst/>
            <a:cxnLst/>
            <a:rect l="0" t="0" r="0" b="0"/>
            <a:pathLst>
              <a:path w="368581" h="68580">
                <a:moveTo>
                  <a:pt x="34253" y="60008"/>
                </a:moveTo>
                <a:lnTo>
                  <a:pt x="11272" y="60008"/>
                </a:lnTo>
                <a:lnTo>
                  <a:pt x="9407" y="60960"/>
                </a:lnTo>
                <a:lnTo>
                  <a:pt x="7212" y="62548"/>
                </a:lnTo>
                <a:lnTo>
                  <a:pt x="0" y="68549"/>
                </a:lnTo>
                <a:lnTo>
                  <a:pt x="20115" y="68579"/>
                </a:lnTo>
                <a:lnTo>
                  <a:pt x="23875" y="67627"/>
                </a:lnTo>
                <a:lnTo>
                  <a:pt x="28287" y="66040"/>
                </a:lnTo>
                <a:lnTo>
                  <a:pt x="33133" y="64029"/>
                </a:lnTo>
                <a:lnTo>
                  <a:pt x="38269" y="62688"/>
                </a:lnTo>
                <a:lnTo>
                  <a:pt x="49055" y="61199"/>
                </a:lnTo>
                <a:lnTo>
                  <a:pt x="55551" y="59849"/>
                </a:lnTo>
                <a:lnTo>
                  <a:pt x="62739" y="57997"/>
                </a:lnTo>
                <a:lnTo>
                  <a:pt x="70389" y="55810"/>
                </a:lnTo>
                <a:lnTo>
                  <a:pt x="77394" y="54352"/>
                </a:lnTo>
                <a:lnTo>
                  <a:pt x="83968" y="53379"/>
                </a:lnTo>
                <a:lnTo>
                  <a:pt x="90256" y="52732"/>
                </a:lnTo>
                <a:lnTo>
                  <a:pt x="97306" y="51346"/>
                </a:lnTo>
                <a:lnTo>
                  <a:pt x="104864" y="49471"/>
                </a:lnTo>
                <a:lnTo>
                  <a:pt x="112759" y="47269"/>
                </a:lnTo>
                <a:lnTo>
                  <a:pt x="120881" y="45800"/>
                </a:lnTo>
                <a:lnTo>
                  <a:pt x="129152" y="44821"/>
                </a:lnTo>
                <a:lnTo>
                  <a:pt x="137524" y="44168"/>
                </a:lnTo>
                <a:lnTo>
                  <a:pt x="145963" y="43733"/>
                </a:lnTo>
                <a:lnTo>
                  <a:pt x="162959" y="43249"/>
                </a:lnTo>
                <a:lnTo>
                  <a:pt x="171492" y="42168"/>
                </a:lnTo>
                <a:lnTo>
                  <a:pt x="180038" y="40494"/>
                </a:lnTo>
                <a:lnTo>
                  <a:pt x="188593" y="38426"/>
                </a:lnTo>
                <a:lnTo>
                  <a:pt x="197154" y="37047"/>
                </a:lnTo>
                <a:lnTo>
                  <a:pt x="205719" y="36129"/>
                </a:lnTo>
                <a:lnTo>
                  <a:pt x="214286" y="35516"/>
                </a:lnTo>
                <a:lnTo>
                  <a:pt x="222855" y="34155"/>
                </a:lnTo>
                <a:lnTo>
                  <a:pt x="231425" y="32295"/>
                </a:lnTo>
                <a:lnTo>
                  <a:pt x="239996" y="30103"/>
                </a:lnTo>
                <a:lnTo>
                  <a:pt x="248568" y="28641"/>
                </a:lnTo>
                <a:lnTo>
                  <a:pt x="257139" y="27667"/>
                </a:lnTo>
                <a:lnTo>
                  <a:pt x="265711" y="27017"/>
                </a:lnTo>
                <a:lnTo>
                  <a:pt x="274283" y="25631"/>
                </a:lnTo>
                <a:lnTo>
                  <a:pt x="282856" y="23755"/>
                </a:lnTo>
                <a:lnTo>
                  <a:pt x="291428" y="21552"/>
                </a:lnTo>
                <a:lnTo>
                  <a:pt x="300001" y="19130"/>
                </a:lnTo>
                <a:lnTo>
                  <a:pt x="317146" y="13900"/>
                </a:lnTo>
                <a:lnTo>
                  <a:pt x="324766" y="12124"/>
                </a:lnTo>
                <a:lnTo>
                  <a:pt x="331750" y="10940"/>
                </a:lnTo>
                <a:lnTo>
                  <a:pt x="338312" y="10151"/>
                </a:lnTo>
                <a:lnTo>
                  <a:pt x="344592" y="8672"/>
                </a:lnTo>
                <a:lnTo>
                  <a:pt x="350683" y="6734"/>
                </a:lnTo>
                <a:lnTo>
                  <a:pt x="36858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177"/>
          <p:cNvSpPr/>
          <p:nvPr/>
        </p:nvSpPr>
        <p:spPr>
          <a:xfrm>
            <a:off x="2711770" y="4243428"/>
            <a:ext cx="394333" cy="299997"/>
          </a:xfrm>
          <a:custGeom>
            <a:avLst/>
            <a:gdLst/>
            <a:ahLst/>
            <a:cxnLst/>
            <a:rect l="0" t="0" r="0" b="0"/>
            <a:pathLst>
              <a:path w="394333" h="299997">
                <a:moveTo>
                  <a:pt x="8569" y="77112"/>
                </a:moveTo>
                <a:lnTo>
                  <a:pt x="4019" y="77112"/>
                </a:lnTo>
                <a:lnTo>
                  <a:pt x="2678" y="76159"/>
                </a:lnTo>
                <a:lnTo>
                  <a:pt x="1784" y="74572"/>
                </a:lnTo>
                <a:lnTo>
                  <a:pt x="102" y="68892"/>
                </a:lnTo>
                <a:lnTo>
                  <a:pt x="3" y="59829"/>
                </a:lnTo>
                <a:lnTo>
                  <a:pt x="0" y="55778"/>
                </a:lnTo>
                <a:lnTo>
                  <a:pt x="951" y="54317"/>
                </a:lnTo>
                <a:lnTo>
                  <a:pt x="2538" y="53343"/>
                </a:lnTo>
                <a:lnTo>
                  <a:pt x="4549" y="52693"/>
                </a:lnTo>
                <a:lnTo>
                  <a:pt x="9322" y="49432"/>
                </a:lnTo>
                <a:lnTo>
                  <a:pt x="17365" y="42240"/>
                </a:lnTo>
                <a:lnTo>
                  <a:pt x="23909" y="36848"/>
                </a:lnTo>
                <a:lnTo>
                  <a:pt x="33167" y="31277"/>
                </a:lnTo>
                <a:lnTo>
                  <a:pt x="43632" y="25626"/>
                </a:lnTo>
                <a:lnTo>
                  <a:pt x="49089" y="22785"/>
                </a:lnTo>
                <a:lnTo>
                  <a:pt x="60233" y="19629"/>
                </a:lnTo>
                <a:lnTo>
                  <a:pt x="71536" y="17274"/>
                </a:lnTo>
                <a:lnTo>
                  <a:pt x="82910" y="13052"/>
                </a:lnTo>
                <a:lnTo>
                  <a:pt x="96855" y="8001"/>
                </a:lnTo>
                <a:lnTo>
                  <a:pt x="104574" y="5320"/>
                </a:lnTo>
                <a:lnTo>
                  <a:pt x="111625" y="3533"/>
                </a:lnTo>
                <a:lnTo>
                  <a:pt x="118231" y="2342"/>
                </a:lnTo>
                <a:lnTo>
                  <a:pt x="124539" y="1548"/>
                </a:lnTo>
                <a:lnTo>
                  <a:pt x="136629" y="665"/>
                </a:lnTo>
                <a:lnTo>
                  <a:pt x="148352" y="273"/>
                </a:lnTo>
                <a:lnTo>
                  <a:pt x="171401" y="21"/>
                </a:lnTo>
                <a:lnTo>
                  <a:pt x="177131" y="0"/>
                </a:lnTo>
                <a:lnTo>
                  <a:pt x="183809" y="939"/>
                </a:lnTo>
                <a:lnTo>
                  <a:pt x="191118" y="2517"/>
                </a:lnTo>
                <a:lnTo>
                  <a:pt x="198849" y="4522"/>
                </a:lnTo>
                <a:lnTo>
                  <a:pt x="209978" y="6750"/>
                </a:lnTo>
                <a:lnTo>
                  <a:pt x="219052" y="8692"/>
                </a:lnTo>
                <a:lnTo>
                  <a:pt x="229435" y="12730"/>
                </a:lnTo>
                <a:lnTo>
                  <a:pt x="241439" y="20359"/>
                </a:lnTo>
                <a:lnTo>
                  <a:pt x="251029" y="28652"/>
                </a:lnTo>
                <a:lnTo>
                  <a:pt x="259903" y="37142"/>
                </a:lnTo>
                <a:lnTo>
                  <a:pt x="261850" y="40940"/>
                </a:lnTo>
                <a:lnTo>
                  <a:pt x="264014" y="50240"/>
                </a:lnTo>
                <a:lnTo>
                  <a:pt x="264590" y="55387"/>
                </a:lnTo>
                <a:lnTo>
                  <a:pt x="264975" y="60724"/>
                </a:lnTo>
                <a:lnTo>
                  <a:pt x="265402" y="70781"/>
                </a:lnTo>
                <a:lnTo>
                  <a:pt x="265593" y="78426"/>
                </a:lnTo>
                <a:lnTo>
                  <a:pt x="263137" y="87538"/>
                </a:lnTo>
                <a:lnTo>
                  <a:pt x="261149" y="92635"/>
                </a:lnTo>
                <a:lnTo>
                  <a:pt x="259823" y="97938"/>
                </a:lnTo>
                <a:lnTo>
                  <a:pt x="258939" y="103378"/>
                </a:lnTo>
                <a:lnTo>
                  <a:pt x="258350" y="108910"/>
                </a:lnTo>
                <a:lnTo>
                  <a:pt x="256052" y="114503"/>
                </a:lnTo>
                <a:lnTo>
                  <a:pt x="252616" y="120137"/>
                </a:lnTo>
                <a:lnTo>
                  <a:pt x="248420" y="125797"/>
                </a:lnTo>
                <a:lnTo>
                  <a:pt x="244670" y="131477"/>
                </a:lnTo>
                <a:lnTo>
                  <a:pt x="241217" y="137167"/>
                </a:lnTo>
                <a:lnTo>
                  <a:pt x="237963" y="142867"/>
                </a:lnTo>
                <a:lnTo>
                  <a:pt x="233888" y="148570"/>
                </a:lnTo>
                <a:lnTo>
                  <a:pt x="229267" y="154279"/>
                </a:lnTo>
                <a:lnTo>
                  <a:pt x="224281" y="159989"/>
                </a:lnTo>
                <a:lnTo>
                  <a:pt x="219052" y="165701"/>
                </a:lnTo>
                <a:lnTo>
                  <a:pt x="208162" y="177127"/>
                </a:lnTo>
                <a:lnTo>
                  <a:pt x="157148" y="228559"/>
                </a:lnTo>
                <a:lnTo>
                  <a:pt x="145724" y="237450"/>
                </a:lnTo>
                <a:lnTo>
                  <a:pt x="140011" y="241153"/>
                </a:lnTo>
                <a:lnTo>
                  <a:pt x="133345" y="244575"/>
                </a:lnTo>
                <a:lnTo>
                  <a:pt x="126043" y="247809"/>
                </a:lnTo>
                <a:lnTo>
                  <a:pt x="118318" y="250918"/>
                </a:lnTo>
                <a:lnTo>
                  <a:pt x="107194" y="256911"/>
                </a:lnTo>
                <a:lnTo>
                  <a:pt x="99075" y="261798"/>
                </a:lnTo>
                <a:lnTo>
                  <a:pt x="89149" y="265501"/>
                </a:lnTo>
                <a:lnTo>
                  <a:pt x="80176" y="271255"/>
                </a:lnTo>
                <a:lnTo>
                  <a:pt x="74367" y="272935"/>
                </a:lnTo>
                <a:lnTo>
                  <a:pt x="62554" y="274102"/>
                </a:lnTo>
                <a:lnTo>
                  <a:pt x="52773" y="274269"/>
                </a:lnTo>
                <a:lnTo>
                  <a:pt x="177175" y="274279"/>
                </a:lnTo>
                <a:lnTo>
                  <a:pt x="188598" y="276819"/>
                </a:lnTo>
                <a:lnTo>
                  <a:pt x="200025" y="280171"/>
                </a:lnTo>
                <a:lnTo>
                  <a:pt x="211453" y="281660"/>
                </a:lnTo>
                <a:lnTo>
                  <a:pt x="222883" y="282322"/>
                </a:lnTo>
                <a:lnTo>
                  <a:pt x="234312" y="282616"/>
                </a:lnTo>
                <a:lnTo>
                  <a:pt x="245742" y="282747"/>
                </a:lnTo>
                <a:lnTo>
                  <a:pt x="257172" y="285345"/>
                </a:lnTo>
                <a:lnTo>
                  <a:pt x="267650" y="288723"/>
                </a:lnTo>
                <a:lnTo>
                  <a:pt x="279856" y="290623"/>
                </a:lnTo>
                <a:lnTo>
                  <a:pt x="289796" y="291068"/>
                </a:lnTo>
                <a:lnTo>
                  <a:pt x="300564" y="293806"/>
                </a:lnTo>
                <a:lnTo>
                  <a:pt x="311700" y="297246"/>
                </a:lnTo>
                <a:lnTo>
                  <a:pt x="322999" y="298774"/>
                </a:lnTo>
                <a:lnTo>
                  <a:pt x="331831" y="299453"/>
                </a:lnTo>
                <a:lnTo>
                  <a:pt x="342158" y="299835"/>
                </a:lnTo>
                <a:lnTo>
                  <a:pt x="357087" y="299976"/>
                </a:lnTo>
                <a:lnTo>
                  <a:pt x="380041" y="299996"/>
                </a:lnTo>
                <a:lnTo>
                  <a:pt x="382900" y="299043"/>
                </a:lnTo>
                <a:lnTo>
                  <a:pt x="394332" y="29142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178"/>
          <p:cNvSpPr/>
          <p:nvPr/>
        </p:nvSpPr>
        <p:spPr>
          <a:xfrm>
            <a:off x="3244463" y="4234824"/>
            <a:ext cx="226283" cy="274312"/>
          </a:xfrm>
          <a:custGeom>
            <a:avLst/>
            <a:gdLst/>
            <a:ahLst/>
            <a:cxnLst/>
            <a:rect l="0" t="0" r="0" b="0"/>
            <a:pathLst>
              <a:path w="226283" h="274312">
                <a:moveTo>
                  <a:pt x="41662" y="25708"/>
                </a:moveTo>
                <a:lnTo>
                  <a:pt x="41662" y="21157"/>
                </a:lnTo>
                <a:lnTo>
                  <a:pt x="40709" y="19817"/>
                </a:lnTo>
                <a:lnTo>
                  <a:pt x="39121" y="18923"/>
                </a:lnTo>
                <a:lnTo>
                  <a:pt x="34281" y="17489"/>
                </a:lnTo>
                <a:lnTo>
                  <a:pt x="33883" y="16418"/>
                </a:lnTo>
                <a:lnTo>
                  <a:pt x="33159" y="8426"/>
                </a:lnTo>
                <a:lnTo>
                  <a:pt x="33098" y="1289"/>
                </a:lnTo>
                <a:lnTo>
                  <a:pt x="32143" y="856"/>
                </a:lnTo>
                <a:lnTo>
                  <a:pt x="25311" y="67"/>
                </a:lnTo>
                <a:lnTo>
                  <a:pt x="24621" y="0"/>
                </a:lnTo>
                <a:lnTo>
                  <a:pt x="24537" y="6836"/>
                </a:lnTo>
                <a:lnTo>
                  <a:pt x="24526" y="11923"/>
                </a:lnTo>
                <a:lnTo>
                  <a:pt x="23570" y="14613"/>
                </a:lnTo>
                <a:lnTo>
                  <a:pt x="18627" y="21997"/>
                </a:lnTo>
                <a:lnTo>
                  <a:pt x="17136" y="24059"/>
                </a:lnTo>
                <a:lnTo>
                  <a:pt x="16474" y="30055"/>
                </a:lnTo>
                <a:lnTo>
                  <a:pt x="16180" y="38118"/>
                </a:lnTo>
                <a:lnTo>
                  <a:pt x="16049" y="44876"/>
                </a:lnTo>
                <a:lnTo>
                  <a:pt x="15061" y="48964"/>
                </a:lnTo>
                <a:lnTo>
                  <a:pt x="13450" y="53595"/>
                </a:lnTo>
                <a:lnTo>
                  <a:pt x="11424" y="58587"/>
                </a:lnTo>
                <a:lnTo>
                  <a:pt x="9173" y="66673"/>
                </a:lnTo>
                <a:lnTo>
                  <a:pt x="8172" y="74395"/>
                </a:lnTo>
                <a:lnTo>
                  <a:pt x="7905" y="79121"/>
                </a:lnTo>
                <a:lnTo>
                  <a:pt x="7609" y="89452"/>
                </a:lnTo>
                <a:lnTo>
                  <a:pt x="7477" y="100394"/>
                </a:lnTo>
                <a:lnTo>
                  <a:pt x="6489" y="105978"/>
                </a:lnTo>
                <a:lnTo>
                  <a:pt x="4878" y="111607"/>
                </a:lnTo>
                <a:lnTo>
                  <a:pt x="2852" y="117264"/>
                </a:lnTo>
                <a:lnTo>
                  <a:pt x="1501" y="121988"/>
                </a:lnTo>
                <a:lnTo>
                  <a:pt x="0" y="129777"/>
                </a:lnTo>
                <a:lnTo>
                  <a:pt x="552" y="134139"/>
                </a:lnTo>
                <a:lnTo>
                  <a:pt x="1873" y="138953"/>
                </a:lnTo>
                <a:lnTo>
                  <a:pt x="3706" y="144068"/>
                </a:lnTo>
                <a:lnTo>
                  <a:pt x="4928" y="149382"/>
                </a:lnTo>
                <a:lnTo>
                  <a:pt x="5742" y="154830"/>
                </a:lnTo>
                <a:lnTo>
                  <a:pt x="6285" y="160367"/>
                </a:lnTo>
                <a:lnTo>
                  <a:pt x="6647" y="165011"/>
                </a:lnTo>
                <a:lnTo>
                  <a:pt x="7050" y="172710"/>
                </a:lnTo>
                <a:lnTo>
                  <a:pt x="7228" y="181847"/>
                </a:lnTo>
                <a:lnTo>
                  <a:pt x="7343" y="198684"/>
                </a:lnTo>
                <a:lnTo>
                  <a:pt x="8305" y="201986"/>
                </a:lnTo>
                <a:lnTo>
                  <a:pt x="11914" y="208194"/>
                </a:lnTo>
                <a:lnTo>
                  <a:pt x="16693" y="214128"/>
                </a:lnTo>
                <a:lnTo>
                  <a:pt x="21992" y="219940"/>
                </a:lnTo>
                <a:lnTo>
                  <a:pt x="27522" y="225698"/>
                </a:lnTo>
                <a:lnTo>
                  <a:pt x="30330" y="227615"/>
                </a:lnTo>
                <a:lnTo>
                  <a:pt x="35990" y="229744"/>
                </a:lnTo>
                <a:lnTo>
                  <a:pt x="41681" y="233231"/>
                </a:lnTo>
                <a:lnTo>
                  <a:pt x="44532" y="235494"/>
                </a:lnTo>
                <a:lnTo>
                  <a:pt x="48338" y="237003"/>
                </a:lnTo>
                <a:lnTo>
                  <a:pt x="52780" y="238009"/>
                </a:lnTo>
                <a:lnTo>
                  <a:pt x="57646" y="238680"/>
                </a:lnTo>
                <a:lnTo>
                  <a:pt x="61843" y="239126"/>
                </a:lnTo>
                <a:lnTo>
                  <a:pt x="65593" y="239424"/>
                </a:lnTo>
                <a:lnTo>
                  <a:pt x="72300" y="239756"/>
                </a:lnTo>
                <a:lnTo>
                  <a:pt x="78457" y="239903"/>
                </a:lnTo>
                <a:lnTo>
                  <a:pt x="82384" y="238990"/>
                </a:lnTo>
                <a:lnTo>
                  <a:pt x="86907" y="237428"/>
                </a:lnTo>
                <a:lnTo>
                  <a:pt x="91828" y="235435"/>
                </a:lnTo>
                <a:lnTo>
                  <a:pt x="97013" y="233153"/>
                </a:lnTo>
                <a:lnTo>
                  <a:pt x="107855" y="228079"/>
                </a:lnTo>
                <a:lnTo>
                  <a:pt x="158831" y="202860"/>
                </a:lnTo>
                <a:lnTo>
                  <a:pt x="163590" y="200006"/>
                </a:lnTo>
                <a:lnTo>
                  <a:pt x="167714" y="197152"/>
                </a:lnTo>
                <a:lnTo>
                  <a:pt x="171417" y="194297"/>
                </a:lnTo>
                <a:lnTo>
                  <a:pt x="175790" y="190488"/>
                </a:lnTo>
                <a:lnTo>
                  <a:pt x="180611" y="186044"/>
                </a:lnTo>
                <a:lnTo>
                  <a:pt x="193957" y="173227"/>
                </a:lnTo>
                <a:lnTo>
                  <a:pt x="200788" y="165567"/>
                </a:lnTo>
                <a:lnTo>
                  <a:pt x="203943" y="160857"/>
                </a:lnTo>
                <a:lnTo>
                  <a:pt x="207000" y="155813"/>
                </a:lnTo>
                <a:lnTo>
                  <a:pt x="212935" y="147667"/>
                </a:lnTo>
                <a:lnTo>
                  <a:pt x="215852" y="144162"/>
                </a:lnTo>
                <a:lnTo>
                  <a:pt x="219092" y="137727"/>
                </a:lnTo>
                <a:lnTo>
                  <a:pt x="219956" y="134677"/>
                </a:lnTo>
                <a:lnTo>
                  <a:pt x="223456" y="128749"/>
                </a:lnTo>
                <a:lnTo>
                  <a:pt x="225723" y="125834"/>
                </a:lnTo>
                <a:lnTo>
                  <a:pt x="226282" y="122939"/>
                </a:lnTo>
                <a:lnTo>
                  <a:pt x="225701" y="120056"/>
                </a:lnTo>
                <a:lnTo>
                  <a:pt x="223469" y="114313"/>
                </a:lnTo>
                <a:lnTo>
                  <a:pt x="222213" y="106677"/>
                </a:lnTo>
                <a:lnTo>
                  <a:pt x="221919" y="104557"/>
                </a:lnTo>
                <a:lnTo>
                  <a:pt x="216708" y="101074"/>
                </a:lnTo>
                <a:lnTo>
                  <a:pt x="206943" y="95629"/>
                </a:lnTo>
                <a:lnTo>
                  <a:pt x="200527" y="94884"/>
                </a:lnTo>
                <a:lnTo>
                  <a:pt x="196150" y="94685"/>
                </a:lnTo>
                <a:lnTo>
                  <a:pt x="192279" y="95505"/>
                </a:lnTo>
                <a:lnTo>
                  <a:pt x="185438" y="98957"/>
                </a:lnTo>
                <a:lnTo>
                  <a:pt x="179222" y="103666"/>
                </a:lnTo>
                <a:lnTo>
                  <a:pt x="172332" y="108933"/>
                </a:lnTo>
                <a:lnTo>
                  <a:pt x="167828" y="111672"/>
                </a:lnTo>
                <a:lnTo>
                  <a:pt x="162920" y="114450"/>
                </a:lnTo>
                <a:lnTo>
                  <a:pt x="152387" y="120076"/>
                </a:lnTo>
                <a:lnTo>
                  <a:pt x="146911" y="122910"/>
                </a:lnTo>
                <a:lnTo>
                  <a:pt x="141355" y="126704"/>
                </a:lnTo>
                <a:lnTo>
                  <a:pt x="135746" y="131139"/>
                </a:lnTo>
                <a:lnTo>
                  <a:pt x="130102" y="136000"/>
                </a:lnTo>
                <a:lnTo>
                  <a:pt x="124434" y="141146"/>
                </a:lnTo>
                <a:lnTo>
                  <a:pt x="113057" y="151944"/>
                </a:lnTo>
                <a:lnTo>
                  <a:pt x="95942" y="168733"/>
                </a:lnTo>
                <a:lnTo>
                  <a:pt x="91183" y="174398"/>
                </a:lnTo>
                <a:lnTo>
                  <a:pt x="87058" y="180080"/>
                </a:lnTo>
                <a:lnTo>
                  <a:pt x="83356" y="185772"/>
                </a:lnTo>
                <a:lnTo>
                  <a:pt x="78983" y="191473"/>
                </a:lnTo>
                <a:lnTo>
                  <a:pt x="74163" y="197178"/>
                </a:lnTo>
                <a:lnTo>
                  <a:pt x="69044" y="202886"/>
                </a:lnTo>
                <a:lnTo>
                  <a:pt x="65631" y="208597"/>
                </a:lnTo>
                <a:lnTo>
                  <a:pt x="63356" y="214309"/>
                </a:lnTo>
                <a:lnTo>
                  <a:pt x="61840" y="220022"/>
                </a:lnTo>
                <a:lnTo>
                  <a:pt x="59876" y="224783"/>
                </a:lnTo>
                <a:lnTo>
                  <a:pt x="55154" y="232614"/>
                </a:lnTo>
                <a:lnTo>
                  <a:pt x="52421" y="239269"/>
                </a:lnTo>
                <a:lnTo>
                  <a:pt x="51206" y="245401"/>
                </a:lnTo>
                <a:lnTo>
                  <a:pt x="50666" y="251302"/>
                </a:lnTo>
                <a:lnTo>
                  <a:pt x="50426" y="257100"/>
                </a:lnTo>
                <a:lnTo>
                  <a:pt x="50259" y="265553"/>
                </a:lnTo>
                <a:lnTo>
                  <a:pt x="50245" y="269783"/>
                </a:lnTo>
                <a:lnTo>
                  <a:pt x="51194" y="271293"/>
                </a:lnTo>
                <a:lnTo>
                  <a:pt x="52779" y="272299"/>
                </a:lnTo>
                <a:lnTo>
                  <a:pt x="57616" y="273913"/>
                </a:lnTo>
                <a:lnTo>
                  <a:pt x="60817" y="274134"/>
                </a:lnTo>
                <a:lnTo>
                  <a:pt x="67379" y="27431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179"/>
          <p:cNvSpPr/>
          <p:nvPr/>
        </p:nvSpPr>
        <p:spPr>
          <a:xfrm>
            <a:off x="5892532" y="2366158"/>
            <a:ext cx="351106" cy="385495"/>
          </a:xfrm>
          <a:custGeom>
            <a:avLst/>
            <a:gdLst/>
            <a:ahLst/>
            <a:cxnLst/>
            <a:rect l="0" t="0" r="0" b="0"/>
            <a:pathLst>
              <a:path w="351106" h="385495">
                <a:moveTo>
                  <a:pt x="59640" y="102722"/>
                </a:moveTo>
                <a:lnTo>
                  <a:pt x="59640" y="76933"/>
                </a:lnTo>
                <a:lnTo>
                  <a:pt x="60593" y="73146"/>
                </a:lnTo>
                <a:lnTo>
                  <a:pt x="64191" y="66400"/>
                </a:lnTo>
                <a:lnTo>
                  <a:pt x="71572" y="57246"/>
                </a:lnTo>
                <a:lnTo>
                  <a:pt x="79791" y="48502"/>
                </a:lnTo>
                <a:lnTo>
                  <a:pt x="96800" y="31291"/>
                </a:lnTo>
                <a:lnTo>
                  <a:pt x="105048" y="25572"/>
                </a:lnTo>
                <a:lnTo>
                  <a:pt x="115064" y="19855"/>
                </a:lnTo>
                <a:lnTo>
                  <a:pt x="125866" y="14140"/>
                </a:lnTo>
                <a:lnTo>
                  <a:pt x="142657" y="5567"/>
                </a:lnTo>
                <a:lnTo>
                  <a:pt x="148322" y="3662"/>
                </a:lnTo>
                <a:lnTo>
                  <a:pt x="154004" y="2392"/>
                </a:lnTo>
                <a:lnTo>
                  <a:pt x="159697" y="1545"/>
                </a:lnTo>
                <a:lnTo>
                  <a:pt x="165397" y="980"/>
                </a:lnTo>
                <a:lnTo>
                  <a:pt x="171102" y="604"/>
                </a:lnTo>
                <a:lnTo>
                  <a:pt x="176811" y="353"/>
                </a:lnTo>
                <a:lnTo>
                  <a:pt x="188233" y="75"/>
                </a:lnTo>
                <a:lnTo>
                  <a:pt x="193946" y="0"/>
                </a:lnTo>
                <a:lnTo>
                  <a:pt x="199660" y="903"/>
                </a:lnTo>
                <a:lnTo>
                  <a:pt x="205375" y="2458"/>
                </a:lnTo>
                <a:lnTo>
                  <a:pt x="215851" y="5772"/>
                </a:lnTo>
                <a:lnTo>
                  <a:pt x="223682" y="7245"/>
                </a:lnTo>
                <a:lnTo>
                  <a:pt x="232878" y="10440"/>
                </a:lnTo>
                <a:lnTo>
                  <a:pt x="237997" y="12626"/>
                </a:lnTo>
                <a:lnTo>
                  <a:pt x="242362" y="15988"/>
                </a:lnTo>
                <a:lnTo>
                  <a:pt x="249752" y="24803"/>
                </a:lnTo>
                <a:lnTo>
                  <a:pt x="258752" y="32531"/>
                </a:lnTo>
                <a:lnTo>
                  <a:pt x="263819" y="35925"/>
                </a:lnTo>
                <a:lnTo>
                  <a:pt x="271989" y="44777"/>
                </a:lnTo>
                <a:lnTo>
                  <a:pt x="278795" y="55061"/>
                </a:lnTo>
                <a:lnTo>
                  <a:pt x="284995" y="65982"/>
                </a:lnTo>
                <a:lnTo>
                  <a:pt x="288385" y="77185"/>
                </a:lnTo>
                <a:lnTo>
                  <a:pt x="290845" y="88515"/>
                </a:lnTo>
                <a:lnTo>
                  <a:pt x="295113" y="99900"/>
                </a:lnTo>
                <a:lnTo>
                  <a:pt x="297645" y="111310"/>
                </a:lnTo>
                <a:lnTo>
                  <a:pt x="298319" y="117020"/>
                </a:lnTo>
                <a:lnTo>
                  <a:pt x="296530" y="128444"/>
                </a:lnTo>
                <a:lnTo>
                  <a:pt x="293512" y="139871"/>
                </a:lnTo>
                <a:lnTo>
                  <a:pt x="292171" y="151300"/>
                </a:lnTo>
                <a:lnTo>
                  <a:pt x="290861" y="157967"/>
                </a:lnTo>
                <a:lnTo>
                  <a:pt x="289034" y="165270"/>
                </a:lnTo>
                <a:lnTo>
                  <a:pt x="286865" y="172995"/>
                </a:lnTo>
                <a:lnTo>
                  <a:pt x="283513" y="180051"/>
                </a:lnTo>
                <a:lnTo>
                  <a:pt x="279374" y="186659"/>
                </a:lnTo>
                <a:lnTo>
                  <a:pt x="274709" y="192970"/>
                </a:lnTo>
                <a:lnTo>
                  <a:pt x="270647" y="199082"/>
                </a:lnTo>
                <a:lnTo>
                  <a:pt x="259427" y="217739"/>
                </a:lnTo>
                <a:lnTo>
                  <a:pt x="249717" y="232898"/>
                </a:lnTo>
                <a:lnTo>
                  <a:pt x="244460" y="239988"/>
                </a:lnTo>
                <a:lnTo>
                  <a:pt x="239051" y="246620"/>
                </a:lnTo>
                <a:lnTo>
                  <a:pt x="233540" y="252946"/>
                </a:lnTo>
                <a:lnTo>
                  <a:pt x="227961" y="259069"/>
                </a:lnTo>
                <a:lnTo>
                  <a:pt x="216681" y="270952"/>
                </a:lnTo>
                <a:lnTo>
                  <a:pt x="199622" y="288352"/>
                </a:lnTo>
                <a:lnTo>
                  <a:pt x="190752" y="299841"/>
                </a:lnTo>
                <a:lnTo>
                  <a:pt x="187053" y="305572"/>
                </a:lnTo>
                <a:lnTo>
                  <a:pt x="177863" y="314480"/>
                </a:lnTo>
                <a:lnTo>
                  <a:pt x="172745" y="318189"/>
                </a:lnTo>
                <a:lnTo>
                  <a:pt x="151890" y="332510"/>
                </a:lnTo>
                <a:lnTo>
                  <a:pt x="144953" y="336877"/>
                </a:lnTo>
                <a:lnTo>
                  <a:pt x="138423" y="340740"/>
                </a:lnTo>
                <a:lnTo>
                  <a:pt x="132164" y="344268"/>
                </a:lnTo>
                <a:lnTo>
                  <a:pt x="126087" y="348525"/>
                </a:lnTo>
                <a:lnTo>
                  <a:pt x="120130" y="353268"/>
                </a:lnTo>
                <a:lnTo>
                  <a:pt x="114255" y="358335"/>
                </a:lnTo>
                <a:lnTo>
                  <a:pt x="108432" y="362666"/>
                </a:lnTo>
                <a:lnTo>
                  <a:pt x="102646" y="366505"/>
                </a:lnTo>
                <a:lnTo>
                  <a:pt x="96883" y="370017"/>
                </a:lnTo>
                <a:lnTo>
                  <a:pt x="91136" y="372359"/>
                </a:lnTo>
                <a:lnTo>
                  <a:pt x="85400" y="373920"/>
                </a:lnTo>
                <a:lnTo>
                  <a:pt x="79670" y="374960"/>
                </a:lnTo>
                <a:lnTo>
                  <a:pt x="73946" y="376606"/>
                </a:lnTo>
                <a:lnTo>
                  <a:pt x="68225" y="378657"/>
                </a:lnTo>
                <a:lnTo>
                  <a:pt x="57741" y="382522"/>
                </a:lnTo>
                <a:lnTo>
                  <a:pt x="49906" y="384240"/>
                </a:lnTo>
                <a:lnTo>
                  <a:pt x="40709" y="385003"/>
                </a:lnTo>
                <a:lnTo>
                  <a:pt x="35589" y="385207"/>
                </a:lnTo>
                <a:lnTo>
                  <a:pt x="31224" y="384390"/>
                </a:lnTo>
                <a:lnTo>
                  <a:pt x="20529" y="379642"/>
                </a:lnTo>
                <a:lnTo>
                  <a:pt x="14317" y="378197"/>
                </a:lnTo>
                <a:lnTo>
                  <a:pt x="12280" y="376860"/>
                </a:lnTo>
                <a:lnTo>
                  <a:pt x="10922" y="375015"/>
                </a:lnTo>
                <a:lnTo>
                  <a:pt x="10016" y="372833"/>
                </a:lnTo>
                <a:lnTo>
                  <a:pt x="8742" y="365211"/>
                </a:lnTo>
                <a:lnTo>
                  <a:pt x="7610" y="362487"/>
                </a:lnTo>
                <a:lnTo>
                  <a:pt x="2420" y="354103"/>
                </a:lnTo>
                <a:lnTo>
                  <a:pt x="871" y="348431"/>
                </a:lnTo>
                <a:lnTo>
                  <a:pt x="0" y="339884"/>
                </a:lnTo>
                <a:lnTo>
                  <a:pt x="829" y="337030"/>
                </a:lnTo>
                <a:lnTo>
                  <a:pt x="6549" y="327509"/>
                </a:lnTo>
                <a:lnTo>
                  <a:pt x="11597" y="318197"/>
                </a:lnTo>
                <a:lnTo>
                  <a:pt x="19793" y="302245"/>
                </a:lnTo>
                <a:lnTo>
                  <a:pt x="27960" y="293633"/>
                </a:lnTo>
                <a:lnTo>
                  <a:pt x="37940" y="286631"/>
                </a:lnTo>
                <a:lnTo>
                  <a:pt x="48725" y="280344"/>
                </a:lnTo>
                <a:lnTo>
                  <a:pt x="59869" y="274375"/>
                </a:lnTo>
                <a:lnTo>
                  <a:pt x="65508" y="271450"/>
                </a:lnTo>
                <a:lnTo>
                  <a:pt x="71172" y="269499"/>
                </a:lnTo>
                <a:lnTo>
                  <a:pt x="76853" y="268200"/>
                </a:lnTo>
                <a:lnTo>
                  <a:pt x="82545" y="267332"/>
                </a:lnTo>
                <a:lnTo>
                  <a:pt x="88245" y="265802"/>
                </a:lnTo>
                <a:lnTo>
                  <a:pt x="93951" y="263829"/>
                </a:lnTo>
                <a:lnTo>
                  <a:pt x="99658" y="261562"/>
                </a:lnTo>
                <a:lnTo>
                  <a:pt x="106321" y="260050"/>
                </a:lnTo>
                <a:lnTo>
                  <a:pt x="113621" y="259042"/>
                </a:lnTo>
                <a:lnTo>
                  <a:pt x="121345" y="258370"/>
                </a:lnTo>
                <a:lnTo>
                  <a:pt x="128399" y="258875"/>
                </a:lnTo>
                <a:lnTo>
                  <a:pt x="135007" y="260164"/>
                </a:lnTo>
                <a:lnTo>
                  <a:pt x="141317" y="261975"/>
                </a:lnTo>
                <a:lnTo>
                  <a:pt x="147429" y="263183"/>
                </a:lnTo>
                <a:lnTo>
                  <a:pt x="153409" y="263989"/>
                </a:lnTo>
                <a:lnTo>
                  <a:pt x="159300" y="264525"/>
                </a:lnTo>
                <a:lnTo>
                  <a:pt x="165132" y="265836"/>
                </a:lnTo>
                <a:lnTo>
                  <a:pt x="170926" y="267662"/>
                </a:lnTo>
                <a:lnTo>
                  <a:pt x="176693" y="269832"/>
                </a:lnTo>
                <a:lnTo>
                  <a:pt x="198463" y="277437"/>
                </a:lnTo>
                <a:lnTo>
                  <a:pt x="205528" y="280158"/>
                </a:lnTo>
                <a:lnTo>
                  <a:pt x="212144" y="282925"/>
                </a:lnTo>
                <a:lnTo>
                  <a:pt x="218459" y="285722"/>
                </a:lnTo>
                <a:lnTo>
                  <a:pt x="224575" y="289492"/>
                </a:lnTo>
                <a:lnTo>
                  <a:pt x="230556" y="293910"/>
                </a:lnTo>
                <a:lnTo>
                  <a:pt x="236449" y="298761"/>
                </a:lnTo>
                <a:lnTo>
                  <a:pt x="242283" y="302947"/>
                </a:lnTo>
                <a:lnTo>
                  <a:pt x="248077" y="306690"/>
                </a:lnTo>
                <a:lnTo>
                  <a:pt x="253845" y="310138"/>
                </a:lnTo>
                <a:lnTo>
                  <a:pt x="262793" y="319049"/>
                </a:lnTo>
                <a:lnTo>
                  <a:pt x="269945" y="328407"/>
                </a:lnTo>
                <a:lnTo>
                  <a:pt x="276299" y="335741"/>
                </a:lnTo>
                <a:lnTo>
                  <a:pt x="284838" y="342176"/>
                </a:lnTo>
                <a:lnTo>
                  <a:pt x="289782" y="345225"/>
                </a:lnTo>
                <a:lnTo>
                  <a:pt x="297815" y="353694"/>
                </a:lnTo>
                <a:lnTo>
                  <a:pt x="304561" y="362855"/>
                </a:lnTo>
                <a:lnTo>
                  <a:pt x="310733" y="370101"/>
                </a:lnTo>
                <a:lnTo>
                  <a:pt x="313713" y="372415"/>
                </a:lnTo>
                <a:lnTo>
                  <a:pt x="319564" y="374985"/>
                </a:lnTo>
                <a:lnTo>
                  <a:pt x="321505" y="376623"/>
                </a:lnTo>
                <a:lnTo>
                  <a:pt x="322800" y="378668"/>
                </a:lnTo>
                <a:lnTo>
                  <a:pt x="323662" y="380983"/>
                </a:lnTo>
                <a:lnTo>
                  <a:pt x="325190" y="382527"/>
                </a:lnTo>
                <a:lnTo>
                  <a:pt x="327161" y="383556"/>
                </a:lnTo>
                <a:lnTo>
                  <a:pt x="331891" y="384699"/>
                </a:lnTo>
                <a:lnTo>
                  <a:pt x="342688" y="385434"/>
                </a:lnTo>
                <a:lnTo>
                  <a:pt x="345494" y="385494"/>
                </a:lnTo>
                <a:lnTo>
                  <a:pt x="347365" y="384581"/>
                </a:lnTo>
                <a:lnTo>
                  <a:pt x="348611" y="383020"/>
                </a:lnTo>
                <a:lnTo>
                  <a:pt x="351105" y="37704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180"/>
          <p:cNvSpPr/>
          <p:nvPr/>
        </p:nvSpPr>
        <p:spPr>
          <a:xfrm>
            <a:off x="6363661" y="2426017"/>
            <a:ext cx="231049" cy="351473"/>
          </a:xfrm>
          <a:custGeom>
            <a:avLst/>
            <a:gdLst/>
            <a:ahLst/>
            <a:cxnLst/>
            <a:rect l="0" t="0" r="0" b="0"/>
            <a:pathLst>
              <a:path w="231049" h="351473">
                <a:moveTo>
                  <a:pt x="25709" y="0"/>
                </a:moveTo>
                <a:lnTo>
                  <a:pt x="17489" y="0"/>
                </a:lnTo>
                <a:lnTo>
                  <a:pt x="17240" y="9102"/>
                </a:lnTo>
                <a:lnTo>
                  <a:pt x="14643" y="18650"/>
                </a:lnTo>
                <a:lnTo>
                  <a:pt x="11265" y="29244"/>
                </a:lnTo>
                <a:lnTo>
                  <a:pt x="10365" y="34736"/>
                </a:lnTo>
                <a:lnTo>
                  <a:pt x="9764" y="40303"/>
                </a:lnTo>
                <a:lnTo>
                  <a:pt x="9364" y="45918"/>
                </a:lnTo>
                <a:lnTo>
                  <a:pt x="9097" y="51567"/>
                </a:lnTo>
                <a:lnTo>
                  <a:pt x="8919" y="57238"/>
                </a:lnTo>
                <a:lnTo>
                  <a:pt x="7848" y="63876"/>
                </a:lnTo>
                <a:lnTo>
                  <a:pt x="6182" y="71159"/>
                </a:lnTo>
                <a:lnTo>
                  <a:pt x="4118" y="78872"/>
                </a:lnTo>
                <a:lnTo>
                  <a:pt x="2743" y="85919"/>
                </a:lnTo>
                <a:lnTo>
                  <a:pt x="1826" y="92522"/>
                </a:lnTo>
                <a:lnTo>
                  <a:pt x="1214" y="98829"/>
                </a:lnTo>
                <a:lnTo>
                  <a:pt x="806" y="105891"/>
                </a:lnTo>
                <a:lnTo>
                  <a:pt x="354" y="121358"/>
                </a:lnTo>
                <a:lnTo>
                  <a:pt x="5" y="181862"/>
                </a:lnTo>
                <a:lnTo>
                  <a:pt x="0" y="189822"/>
                </a:lnTo>
                <a:lnTo>
                  <a:pt x="950" y="197033"/>
                </a:lnTo>
                <a:lnTo>
                  <a:pt x="2536" y="203745"/>
                </a:lnTo>
                <a:lnTo>
                  <a:pt x="4545" y="210125"/>
                </a:lnTo>
                <a:lnTo>
                  <a:pt x="5885" y="216284"/>
                </a:lnTo>
                <a:lnTo>
                  <a:pt x="6778" y="222294"/>
                </a:lnTo>
                <a:lnTo>
                  <a:pt x="7373" y="228206"/>
                </a:lnTo>
                <a:lnTo>
                  <a:pt x="8722" y="234052"/>
                </a:lnTo>
                <a:lnTo>
                  <a:pt x="10574" y="239855"/>
                </a:lnTo>
                <a:lnTo>
                  <a:pt x="12762" y="245628"/>
                </a:lnTo>
                <a:lnTo>
                  <a:pt x="15172" y="251382"/>
                </a:lnTo>
                <a:lnTo>
                  <a:pt x="17732" y="257123"/>
                </a:lnTo>
                <a:lnTo>
                  <a:pt x="20391" y="262855"/>
                </a:lnTo>
                <a:lnTo>
                  <a:pt x="24068" y="268582"/>
                </a:lnTo>
                <a:lnTo>
                  <a:pt x="28425" y="274305"/>
                </a:lnTo>
                <a:lnTo>
                  <a:pt x="33234" y="280025"/>
                </a:lnTo>
                <a:lnTo>
                  <a:pt x="37394" y="284791"/>
                </a:lnTo>
                <a:lnTo>
                  <a:pt x="44554" y="292626"/>
                </a:lnTo>
                <a:lnTo>
                  <a:pt x="48750" y="296049"/>
                </a:lnTo>
                <a:lnTo>
                  <a:pt x="53452" y="299284"/>
                </a:lnTo>
                <a:lnTo>
                  <a:pt x="58491" y="302393"/>
                </a:lnTo>
                <a:lnTo>
                  <a:pt x="63756" y="305418"/>
                </a:lnTo>
                <a:lnTo>
                  <a:pt x="74687" y="311319"/>
                </a:lnTo>
                <a:lnTo>
                  <a:pt x="79315" y="314226"/>
                </a:lnTo>
                <a:lnTo>
                  <a:pt x="83354" y="317116"/>
                </a:lnTo>
                <a:lnTo>
                  <a:pt x="86999" y="319996"/>
                </a:lnTo>
                <a:lnTo>
                  <a:pt x="91334" y="321916"/>
                </a:lnTo>
                <a:lnTo>
                  <a:pt x="96129" y="323196"/>
                </a:lnTo>
                <a:lnTo>
                  <a:pt x="101231" y="324049"/>
                </a:lnTo>
                <a:lnTo>
                  <a:pt x="107489" y="324618"/>
                </a:lnTo>
                <a:lnTo>
                  <a:pt x="114519" y="324997"/>
                </a:lnTo>
                <a:lnTo>
                  <a:pt x="132985" y="325530"/>
                </a:lnTo>
                <a:lnTo>
                  <a:pt x="137232" y="325605"/>
                </a:lnTo>
                <a:lnTo>
                  <a:pt x="141967" y="324703"/>
                </a:lnTo>
                <a:lnTo>
                  <a:pt x="147029" y="323149"/>
                </a:lnTo>
                <a:lnTo>
                  <a:pt x="152309" y="321160"/>
                </a:lnTo>
                <a:lnTo>
                  <a:pt x="157734" y="318881"/>
                </a:lnTo>
                <a:lnTo>
                  <a:pt x="163256" y="316410"/>
                </a:lnTo>
                <a:lnTo>
                  <a:pt x="168841" y="313810"/>
                </a:lnTo>
                <a:lnTo>
                  <a:pt x="173519" y="311124"/>
                </a:lnTo>
                <a:lnTo>
                  <a:pt x="177588" y="308381"/>
                </a:lnTo>
                <a:lnTo>
                  <a:pt x="181254" y="305600"/>
                </a:lnTo>
                <a:lnTo>
                  <a:pt x="185603" y="302793"/>
                </a:lnTo>
                <a:lnTo>
                  <a:pt x="190407" y="299970"/>
                </a:lnTo>
                <a:lnTo>
                  <a:pt x="195515" y="297135"/>
                </a:lnTo>
                <a:lnTo>
                  <a:pt x="199873" y="294293"/>
                </a:lnTo>
                <a:lnTo>
                  <a:pt x="203731" y="291445"/>
                </a:lnTo>
                <a:lnTo>
                  <a:pt x="210557" y="285741"/>
                </a:lnTo>
                <a:lnTo>
                  <a:pt x="216766" y="280031"/>
                </a:lnTo>
                <a:lnTo>
                  <a:pt x="218803" y="276222"/>
                </a:lnTo>
                <a:lnTo>
                  <a:pt x="221066" y="266911"/>
                </a:lnTo>
                <a:lnTo>
                  <a:pt x="224612" y="258962"/>
                </a:lnTo>
                <a:lnTo>
                  <a:pt x="226890" y="255509"/>
                </a:lnTo>
                <a:lnTo>
                  <a:pt x="229423" y="246592"/>
                </a:lnTo>
                <a:lnTo>
                  <a:pt x="230548" y="237232"/>
                </a:lnTo>
                <a:lnTo>
                  <a:pt x="231048" y="229896"/>
                </a:lnTo>
                <a:lnTo>
                  <a:pt x="230229" y="226607"/>
                </a:lnTo>
                <a:lnTo>
                  <a:pt x="225478" y="217426"/>
                </a:lnTo>
                <a:lnTo>
                  <a:pt x="222695" y="208673"/>
                </a:lnTo>
                <a:lnTo>
                  <a:pt x="218668" y="202916"/>
                </a:lnTo>
                <a:lnTo>
                  <a:pt x="216261" y="201000"/>
                </a:lnTo>
                <a:lnTo>
                  <a:pt x="213704" y="199723"/>
                </a:lnTo>
                <a:lnTo>
                  <a:pt x="208322" y="198303"/>
                </a:lnTo>
                <a:lnTo>
                  <a:pt x="202755" y="197672"/>
                </a:lnTo>
                <a:lnTo>
                  <a:pt x="197312" y="197267"/>
                </a:lnTo>
                <a:lnTo>
                  <a:pt x="188052" y="197187"/>
                </a:lnTo>
                <a:lnTo>
                  <a:pt x="185372" y="197181"/>
                </a:lnTo>
                <a:lnTo>
                  <a:pt x="181681" y="198129"/>
                </a:lnTo>
                <a:lnTo>
                  <a:pt x="177315" y="199714"/>
                </a:lnTo>
                <a:lnTo>
                  <a:pt x="172499" y="201722"/>
                </a:lnTo>
                <a:lnTo>
                  <a:pt x="168337" y="204014"/>
                </a:lnTo>
                <a:lnTo>
                  <a:pt x="161171" y="209101"/>
                </a:lnTo>
                <a:lnTo>
                  <a:pt x="156975" y="212743"/>
                </a:lnTo>
                <a:lnTo>
                  <a:pt x="152272" y="217076"/>
                </a:lnTo>
                <a:lnTo>
                  <a:pt x="147232" y="221870"/>
                </a:lnTo>
                <a:lnTo>
                  <a:pt x="141631" y="229736"/>
                </a:lnTo>
                <a:lnTo>
                  <a:pt x="140138" y="233168"/>
                </a:lnTo>
                <a:lnTo>
                  <a:pt x="133399" y="242060"/>
                </a:lnTo>
                <a:lnTo>
                  <a:pt x="128934" y="247099"/>
                </a:lnTo>
                <a:lnTo>
                  <a:pt x="125958" y="252362"/>
                </a:lnTo>
                <a:lnTo>
                  <a:pt x="122651" y="263291"/>
                </a:lnTo>
                <a:lnTo>
                  <a:pt x="118642" y="271958"/>
                </a:lnTo>
                <a:lnTo>
                  <a:pt x="113685" y="279938"/>
                </a:lnTo>
                <a:lnTo>
                  <a:pt x="108307" y="289834"/>
                </a:lnTo>
                <a:lnTo>
                  <a:pt x="105282" y="298043"/>
                </a:lnTo>
                <a:lnTo>
                  <a:pt x="104475" y="301565"/>
                </a:lnTo>
                <a:lnTo>
                  <a:pt x="101038" y="308019"/>
                </a:lnTo>
                <a:lnTo>
                  <a:pt x="98788" y="311073"/>
                </a:lnTo>
                <a:lnTo>
                  <a:pt x="96289" y="317008"/>
                </a:lnTo>
                <a:lnTo>
                  <a:pt x="95622" y="319923"/>
                </a:lnTo>
                <a:lnTo>
                  <a:pt x="96130" y="322820"/>
                </a:lnTo>
                <a:lnTo>
                  <a:pt x="100443" y="331447"/>
                </a:lnTo>
                <a:lnTo>
                  <a:pt x="101787" y="337175"/>
                </a:lnTo>
                <a:lnTo>
                  <a:pt x="103098" y="339083"/>
                </a:lnTo>
                <a:lnTo>
                  <a:pt x="104924" y="340356"/>
                </a:lnTo>
                <a:lnTo>
                  <a:pt x="107094" y="341204"/>
                </a:lnTo>
                <a:lnTo>
                  <a:pt x="108540" y="342722"/>
                </a:lnTo>
                <a:lnTo>
                  <a:pt x="109505" y="344686"/>
                </a:lnTo>
                <a:lnTo>
                  <a:pt x="110148" y="346948"/>
                </a:lnTo>
                <a:lnTo>
                  <a:pt x="111529" y="348456"/>
                </a:lnTo>
                <a:lnTo>
                  <a:pt x="113402" y="349462"/>
                </a:lnTo>
                <a:lnTo>
                  <a:pt x="120006" y="3514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181"/>
          <p:cNvSpPr/>
          <p:nvPr/>
        </p:nvSpPr>
        <p:spPr>
          <a:xfrm>
            <a:off x="6783705" y="2537460"/>
            <a:ext cx="68580" cy="265748"/>
          </a:xfrm>
          <a:custGeom>
            <a:avLst/>
            <a:gdLst/>
            <a:ahLst/>
            <a:cxnLst/>
            <a:rect l="0" t="0" r="0" b="0"/>
            <a:pathLst>
              <a:path w="68580" h="265748">
                <a:moveTo>
                  <a:pt x="0" y="0"/>
                </a:moveTo>
                <a:lnTo>
                  <a:pt x="4551" y="0"/>
                </a:lnTo>
                <a:lnTo>
                  <a:pt x="5891" y="952"/>
                </a:lnTo>
                <a:lnTo>
                  <a:pt x="6785" y="2540"/>
                </a:lnTo>
                <a:lnTo>
                  <a:pt x="7381" y="4551"/>
                </a:lnTo>
                <a:lnTo>
                  <a:pt x="8730" y="5891"/>
                </a:lnTo>
                <a:lnTo>
                  <a:pt x="10583" y="6785"/>
                </a:lnTo>
                <a:lnTo>
                  <a:pt x="12770" y="7380"/>
                </a:lnTo>
                <a:lnTo>
                  <a:pt x="14228" y="8730"/>
                </a:lnTo>
                <a:lnTo>
                  <a:pt x="15200" y="10583"/>
                </a:lnTo>
                <a:lnTo>
                  <a:pt x="15848" y="12770"/>
                </a:lnTo>
                <a:lnTo>
                  <a:pt x="16569" y="20280"/>
                </a:lnTo>
                <a:lnTo>
                  <a:pt x="16761" y="24950"/>
                </a:lnTo>
                <a:lnTo>
                  <a:pt x="17841" y="29016"/>
                </a:lnTo>
                <a:lnTo>
                  <a:pt x="19514" y="32679"/>
                </a:lnTo>
                <a:lnTo>
                  <a:pt x="21582" y="36073"/>
                </a:lnTo>
                <a:lnTo>
                  <a:pt x="23913" y="40241"/>
                </a:lnTo>
                <a:lnTo>
                  <a:pt x="29043" y="49952"/>
                </a:lnTo>
                <a:lnTo>
                  <a:pt x="54304" y="100048"/>
                </a:lnTo>
                <a:lnTo>
                  <a:pt x="56205" y="106703"/>
                </a:lnTo>
                <a:lnTo>
                  <a:pt x="57472" y="113998"/>
                </a:lnTo>
                <a:lnTo>
                  <a:pt x="58317" y="121718"/>
                </a:lnTo>
                <a:lnTo>
                  <a:pt x="59833" y="128770"/>
                </a:lnTo>
                <a:lnTo>
                  <a:pt x="61797" y="135377"/>
                </a:lnTo>
                <a:lnTo>
                  <a:pt x="64057" y="141686"/>
                </a:lnTo>
                <a:lnTo>
                  <a:pt x="65565" y="147797"/>
                </a:lnTo>
                <a:lnTo>
                  <a:pt x="66570" y="153776"/>
                </a:lnTo>
                <a:lnTo>
                  <a:pt x="67240" y="159668"/>
                </a:lnTo>
                <a:lnTo>
                  <a:pt x="67686" y="166452"/>
                </a:lnTo>
                <a:lnTo>
                  <a:pt x="67984" y="173833"/>
                </a:lnTo>
                <a:lnTo>
                  <a:pt x="68403" y="195333"/>
                </a:lnTo>
                <a:lnTo>
                  <a:pt x="68579" y="265597"/>
                </a:lnTo>
                <a:lnTo>
                  <a:pt x="67627" y="265647"/>
                </a:lnTo>
                <a:lnTo>
                  <a:pt x="60007" y="26574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182"/>
          <p:cNvSpPr/>
          <p:nvPr/>
        </p:nvSpPr>
        <p:spPr>
          <a:xfrm>
            <a:off x="6706552" y="2537610"/>
            <a:ext cx="711518" cy="470931"/>
          </a:xfrm>
          <a:custGeom>
            <a:avLst/>
            <a:gdLst/>
            <a:ahLst/>
            <a:cxnLst/>
            <a:rect l="0" t="0" r="0" b="0"/>
            <a:pathLst>
              <a:path w="711518" h="470931">
                <a:moveTo>
                  <a:pt x="0" y="128437"/>
                </a:moveTo>
                <a:lnTo>
                  <a:pt x="4551" y="123886"/>
                </a:lnTo>
                <a:lnTo>
                  <a:pt x="6844" y="122546"/>
                </a:lnTo>
                <a:lnTo>
                  <a:pt x="11932" y="121056"/>
                </a:lnTo>
                <a:lnTo>
                  <a:pt x="28850" y="119147"/>
                </a:lnTo>
                <a:lnTo>
                  <a:pt x="36000" y="115418"/>
                </a:lnTo>
                <a:lnTo>
                  <a:pt x="47433" y="113126"/>
                </a:lnTo>
                <a:lnTo>
                  <a:pt x="62039" y="111155"/>
                </a:lnTo>
                <a:lnTo>
                  <a:pt x="78056" y="107103"/>
                </a:lnTo>
                <a:lnTo>
                  <a:pt x="105729" y="102633"/>
                </a:lnTo>
                <a:lnTo>
                  <a:pt x="121286" y="98554"/>
                </a:lnTo>
                <a:lnTo>
                  <a:pt x="137725" y="96105"/>
                </a:lnTo>
                <a:lnTo>
                  <a:pt x="154556" y="94065"/>
                </a:lnTo>
                <a:lnTo>
                  <a:pt x="171562" y="89983"/>
                </a:lnTo>
                <a:lnTo>
                  <a:pt x="188644" y="84994"/>
                </a:lnTo>
                <a:lnTo>
                  <a:pt x="205762" y="80554"/>
                </a:lnTo>
                <a:lnTo>
                  <a:pt x="222895" y="78581"/>
                </a:lnTo>
                <a:lnTo>
                  <a:pt x="244055" y="72919"/>
                </a:lnTo>
                <a:lnTo>
                  <a:pt x="266940" y="65209"/>
                </a:lnTo>
                <a:lnTo>
                  <a:pt x="287268" y="56892"/>
                </a:lnTo>
                <a:lnTo>
                  <a:pt x="305312" y="51440"/>
                </a:lnTo>
                <a:lnTo>
                  <a:pt x="323693" y="44718"/>
                </a:lnTo>
                <a:lnTo>
                  <a:pt x="327238" y="44049"/>
                </a:lnTo>
                <a:lnTo>
                  <a:pt x="329601" y="42651"/>
                </a:lnTo>
                <a:lnTo>
                  <a:pt x="331177" y="40766"/>
                </a:lnTo>
                <a:lnTo>
                  <a:pt x="332227" y="38558"/>
                </a:lnTo>
                <a:lnTo>
                  <a:pt x="333880" y="37085"/>
                </a:lnTo>
                <a:lnTo>
                  <a:pt x="335935" y="36103"/>
                </a:lnTo>
                <a:lnTo>
                  <a:pt x="340756" y="35012"/>
                </a:lnTo>
                <a:lnTo>
                  <a:pt x="349873" y="34254"/>
                </a:lnTo>
                <a:lnTo>
                  <a:pt x="350406" y="35169"/>
                </a:lnTo>
                <a:lnTo>
                  <a:pt x="351332" y="41531"/>
                </a:lnTo>
                <a:lnTo>
                  <a:pt x="351431" y="46913"/>
                </a:lnTo>
                <a:lnTo>
                  <a:pt x="352397" y="49323"/>
                </a:lnTo>
                <a:lnTo>
                  <a:pt x="356011" y="54540"/>
                </a:lnTo>
                <a:lnTo>
                  <a:pt x="357356" y="58217"/>
                </a:lnTo>
                <a:lnTo>
                  <a:pt x="359249" y="71542"/>
                </a:lnTo>
                <a:lnTo>
                  <a:pt x="359809" y="82899"/>
                </a:lnTo>
                <a:lnTo>
                  <a:pt x="360014" y="104284"/>
                </a:lnTo>
                <a:lnTo>
                  <a:pt x="362571" y="113257"/>
                </a:lnTo>
                <a:lnTo>
                  <a:pt x="365931" y="123595"/>
                </a:lnTo>
                <a:lnTo>
                  <a:pt x="367423" y="134540"/>
                </a:lnTo>
                <a:lnTo>
                  <a:pt x="370626" y="145755"/>
                </a:lnTo>
                <a:lnTo>
                  <a:pt x="375225" y="156136"/>
                </a:lnTo>
                <a:lnTo>
                  <a:pt x="382217" y="167336"/>
                </a:lnTo>
                <a:lnTo>
                  <a:pt x="385665" y="176687"/>
                </a:lnTo>
                <a:lnTo>
                  <a:pt x="389847" y="182584"/>
                </a:lnTo>
                <a:lnTo>
                  <a:pt x="392296" y="184538"/>
                </a:lnTo>
                <a:lnTo>
                  <a:pt x="394880" y="185840"/>
                </a:lnTo>
                <a:lnTo>
                  <a:pt x="400293" y="187287"/>
                </a:lnTo>
                <a:lnTo>
                  <a:pt x="420068" y="188377"/>
                </a:lnTo>
                <a:lnTo>
                  <a:pt x="422919" y="188399"/>
                </a:lnTo>
                <a:lnTo>
                  <a:pt x="425774" y="187462"/>
                </a:lnTo>
                <a:lnTo>
                  <a:pt x="444607" y="176509"/>
                </a:lnTo>
                <a:lnTo>
                  <a:pt x="465155" y="165485"/>
                </a:lnTo>
                <a:lnTo>
                  <a:pt x="487011" y="151284"/>
                </a:lnTo>
                <a:lnTo>
                  <a:pt x="495215" y="143036"/>
                </a:lnTo>
                <a:lnTo>
                  <a:pt x="502035" y="133020"/>
                </a:lnTo>
                <a:lnTo>
                  <a:pt x="508242" y="122219"/>
                </a:lnTo>
                <a:lnTo>
                  <a:pt x="519987" y="105654"/>
                </a:lnTo>
                <a:lnTo>
                  <a:pt x="525746" y="95769"/>
                </a:lnTo>
                <a:lnTo>
                  <a:pt x="531480" y="85025"/>
                </a:lnTo>
                <a:lnTo>
                  <a:pt x="534342" y="79493"/>
                </a:lnTo>
                <a:lnTo>
                  <a:pt x="537523" y="68267"/>
                </a:lnTo>
                <a:lnTo>
                  <a:pt x="538936" y="56927"/>
                </a:lnTo>
                <a:lnTo>
                  <a:pt x="539565" y="45537"/>
                </a:lnTo>
                <a:lnTo>
                  <a:pt x="540685" y="40786"/>
                </a:lnTo>
                <a:lnTo>
                  <a:pt x="546786" y="26316"/>
                </a:lnTo>
                <a:lnTo>
                  <a:pt x="548274" y="14285"/>
                </a:lnTo>
                <a:lnTo>
                  <a:pt x="548637" y="0"/>
                </a:lnTo>
                <a:lnTo>
                  <a:pt x="548640" y="12624"/>
                </a:lnTo>
                <a:lnTo>
                  <a:pt x="549593" y="15033"/>
                </a:lnTo>
                <a:lnTo>
                  <a:pt x="554531" y="22975"/>
                </a:lnTo>
                <a:lnTo>
                  <a:pt x="557371" y="31361"/>
                </a:lnTo>
                <a:lnTo>
                  <a:pt x="562869" y="39878"/>
                </a:lnTo>
                <a:lnTo>
                  <a:pt x="567749" y="53829"/>
                </a:lnTo>
                <a:lnTo>
                  <a:pt x="572373" y="64798"/>
                </a:lnTo>
                <a:lnTo>
                  <a:pt x="577603" y="79198"/>
                </a:lnTo>
                <a:lnTo>
                  <a:pt x="583103" y="92583"/>
                </a:lnTo>
                <a:lnTo>
                  <a:pt x="588722" y="104882"/>
                </a:lnTo>
                <a:lnTo>
                  <a:pt x="594394" y="116698"/>
                </a:lnTo>
                <a:lnTo>
                  <a:pt x="597551" y="130840"/>
                </a:lnTo>
                <a:lnTo>
                  <a:pt x="598392" y="138611"/>
                </a:lnTo>
                <a:lnTo>
                  <a:pt x="601867" y="152326"/>
                </a:lnTo>
                <a:lnTo>
                  <a:pt x="609178" y="173298"/>
                </a:lnTo>
                <a:lnTo>
                  <a:pt x="611859" y="181204"/>
                </a:lnTo>
                <a:lnTo>
                  <a:pt x="613646" y="189333"/>
                </a:lnTo>
                <a:lnTo>
                  <a:pt x="614837" y="197609"/>
                </a:lnTo>
                <a:lnTo>
                  <a:pt x="615632" y="205984"/>
                </a:lnTo>
                <a:lnTo>
                  <a:pt x="616162" y="214425"/>
                </a:lnTo>
                <a:lnTo>
                  <a:pt x="616749" y="231424"/>
                </a:lnTo>
                <a:lnTo>
                  <a:pt x="617859" y="239958"/>
                </a:lnTo>
                <a:lnTo>
                  <a:pt x="619551" y="248504"/>
                </a:lnTo>
                <a:lnTo>
                  <a:pt x="621632" y="257059"/>
                </a:lnTo>
                <a:lnTo>
                  <a:pt x="623019" y="265620"/>
                </a:lnTo>
                <a:lnTo>
                  <a:pt x="623943" y="274185"/>
                </a:lnTo>
                <a:lnTo>
                  <a:pt x="624560" y="282752"/>
                </a:lnTo>
                <a:lnTo>
                  <a:pt x="624971" y="291321"/>
                </a:lnTo>
                <a:lnTo>
                  <a:pt x="625427" y="308463"/>
                </a:lnTo>
                <a:lnTo>
                  <a:pt x="623090" y="323066"/>
                </a:lnTo>
                <a:lnTo>
                  <a:pt x="618876" y="336859"/>
                </a:lnTo>
                <a:lnTo>
                  <a:pt x="613829" y="352514"/>
                </a:lnTo>
                <a:lnTo>
                  <a:pt x="612102" y="360689"/>
                </a:lnTo>
                <a:lnTo>
                  <a:pt x="610950" y="368997"/>
                </a:lnTo>
                <a:lnTo>
                  <a:pt x="610183" y="377393"/>
                </a:lnTo>
                <a:lnTo>
                  <a:pt x="606790" y="391802"/>
                </a:lnTo>
                <a:lnTo>
                  <a:pt x="602108" y="404555"/>
                </a:lnTo>
                <a:lnTo>
                  <a:pt x="596851" y="416574"/>
                </a:lnTo>
                <a:lnTo>
                  <a:pt x="588536" y="429499"/>
                </a:lnTo>
                <a:lnTo>
                  <a:pt x="580040" y="443912"/>
                </a:lnTo>
                <a:lnTo>
                  <a:pt x="571803" y="452163"/>
                </a:lnTo>
                <a:lnTo>
                  <a:pt x="562745" y="458053"/>
                </a:lnTo>
                <a:lnTo>
                  <a:pt x="552290" y="462321"/>
                </a:lnTo>
                <a:lnTo>
                  <a:pt x="546135" y="466695"/>
                </a:lnTo>
                <a:lnTo>
                  <a:pt x="542207" y="468242"/>
                </a:lnTo>
                <a:lnTo>
                  <a:pt x="524756" y="470726"/>
                </a:lnTo>
                <a:lnTo>
                  <a:pt x="521288" y="470930"/>
                </a:lnTo>
                <a:lnTo>
                  <a:pt x="518023" y="470113"/>
                </a:lnTo>
                <a:lnTo>
                  <a:pt x="507923" y="465365"/>
                </a:lnTo>
                <a:lnTo>
                  <a:pt x="498477" y="463920"/>
                </a:lnTo>
                <a:lnTo>
                  <a:pt x="494243" y="461630"/>
                </a:lnTo>
                <a:lnTo>
                  <a:pt x="483733" y="450258"/>
                </a:lnTo>
                <a:lnTo>
                  <a:pt x="477566" y="443554"/>
                </a:lnTo>
                <a:lnTo>
                  <a:pt x="475539" y="439480"/>
                </a:lnTo>
                <a:lnTo>
                  <a:pt x="473288" y="429873"/>
                </a:lnTo>
                <a:lnTo>
                  <a:pt x="472288" y="419254"/>
                </a:lnTo>
                <a:lnTo>
                  <a:pt x="471843" y="407231"/>
                </a:lnTo>
                <a:lnTo>
                  <a:pt x="471646" y="392363"/>
                </a:lnTo>
                <a:lnTo>
                  <a:pt x="474098" y="378770"/>
                </a:lnTo>
                <a:lnTo>
                  <a:pt x="483433" y="349971"/>
                </a:lnTo>
                <a:lnTo>
                  <a:pt x="488862" y="336116"/>
                </a:lnTo>
                <a:lnTo>
                  <a:pt x="495402" y="323609"/>
                </a:lnTo>
                <a:lnTo>
                  <a:pt x="504658" y="311700"/>
                </a:lnTo>
                <a:lnTo>
                  <a:pt x="515123" y="300057"/>
                </a:lnTo>
                <a:lnTo>
                  <a:pt x="526124" y="288533"/>
                </a:lnTo>
                <a:lnTo>
                  <a:pt x="554400" y="259892"/>
                </a:lnTo>
                <a:lnTo>
                  <a:pt x="568345" y="250996"/>
                </a:lnTo>
                <a:lnTo>
                  <a:pt x="596030" y="237525"/>
                </a:lnTo>
                <a:lnTo>
                  <a:pt x="610660" y="231531"/>
                </a:lnTo>
                <a:lnTo>
                  <a:pt x="625735" y="226644"/>
                </a:lnTo>
                <a:lnTo>
                  <a:pt x="644931" y="222940"/>
                </a:lnTo>
                <a:lnTo>
                  <a:pt x="663637" y="217186"/>
                </a:lnTo>
                <a:lnTo>
                  <a:pt x="678807" y="215506"/>
                </a:lnTo>
                <a:lnTo>
                  <a:pt x="698862" y="214560"/>
                </a:lnTo>
                <a:lnTo>
                  <a:pt x="711517" y="21416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183"/>
          <p:cNvSpPr/>
          <p:nvPr/>
        </p:nvSpPr>
        <p:spPr>
          <a:xfrm>
            <a:off x="7580947" y="2563177"/>
            <a:ext cx="257176" cy="17146"/>
          </a:xfrm>
          <a:custGeom>
            <a:avLst/>
            <a:gdLst/>
            <a:ahLst/>
            <a:cxnLst/>
            <a:rect l="0" t="0" r="0" b="0"/>
            <a:pathLst>
              <a:path w="257176" h="17146">
                <a:moveTo>
                  <a:pt x="0" y="17145"/>
                </a:moveTo>
                <a:lnTo>
                  <a:pt x="64963" y="17145"/>
                </a:lnTo>
                <a:lnTo>
                  <a:pt x="70931" y="16193"/>
                </a:lnTo>
                <a:lnTo>
                  <a:pt x="76815" y="14605"/>
                </a:lnTo>
                <a:lnTo>
                  <a:pt x="82643" y="12594"/>
                </a:lnTo>
                <a:lnTo>
                  <a:pt x="89385" y="11254"/>
                </a:lnTo>
                <a:lnTo>
                  <a:pt x="96738" y="10360"/>
                </a:lnTo>
                <a:lnTo>
                  <a:pt x="104497" y="9764"/>
                </a:lnTo>
                <a:lnTo>
                  <a:pt x="111574" y="9367"/>
                </a:lnTo>
                <a:lnTo>
                  <a:pt x="124519" y="8925"/>
                </a:lnTo>
                <a:lnTo>
                  <a:pt x="131590" y="7855"/>
                </a:lnTo>
                <a:lnTo>
                  <a:pt x="139162" y="6190"/>
                </a:lnTo>
                <a:lnTo>
                  <a:pt x="147068" y="4126"/>
                </a:lnTo>
                <a:lnTo>
                  <a:pt x="155194" y="2751"/>
                </a:lnTo>
                <a:lnTo>
                  <a:pt x="163470" y="1834"/>
                </a:lnTo>
                <a:lnTo>
                  <a:pt x="171846" y="1223"/>
                </a:lnTo>
                <a:lnTo>
                  <a:pt x="179334" y="815"/>
                </a:lnTo>
                <a:lnTo>
                  <a:pt x="192734" y="362"/>
                </a:lnTo>
                <a:lnTo>
                  <a:pt x="220138" y="48"/>
                </a:lnTo>
                <a:lnTo>
                  <a:pt x="25717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184"/>
          <p:cNvSpPr/>
          <p:nvPr/>
        </p:nvSpPr>
        <p:spPr>
          <a:xfrm>
            <a:off x="7589519" y="2640330"/>
            <a:ext cx="308612" cy="42863"/>
          </a:xfrm>
          <a:custGeom>
            <a:avLst/>
            <a:gdLst/>
            <a:ahLst/>
            <a:cxnLst/>
            <a:rect l="0" t="0" r="0" b="0"/>
            <a:pathLst>
              <a:path w="308612" h="42863">
                <a:moveTo>
                  <a:pt x="0" y="42862"/>
                </a:moveTo>
                <a:lnTo>
                  <a:pt x="11932" y="42862"/>
                </a:lnTo>
                <a:lnTo>
                  <a:pt x="14623" y="41909"/>
                </a:lnTo>
                <a:lnTo>
                  <a:pt x="17368" y="40322"/>
                </a:lnTo>
                <a:lnTo>
                  <a:pt x="20152" y="38311"/>
                </a:lnTo>
                <a:lnTo>
                  <a:pt x="24865" y="36971"/>
                </a:lnTo>
                <a:lnTo>
                  <a:pt x="30864" y="36077"/>
                </a:lnTo>
                <a:lnTo>
                  <a:pt x="37722" y="35481"/>
                </a:lnTo>
                <a:lnTo>
                  <a:pt x="44197" y="35084"/>
                </a:lnTo>
                <a:lnTo>
                  <a:pt x="56474" y="34642"/>
                </a:lnTo>
                <a:lnTo>
                  <a:pt x="63367" y="33572"/>
                </a:lnTo>
                <a:lnTo>
                  <a:pt x="70820" y="31907"/>
                </a:lnTo>
                <a:lnTo>
                  <a:pt x="78646" y="29844"/>
                </a:lnTo>
                <a:lnTo>
                  <a:pt x="86720" y="28468"/>
                </a:lnTo>
                <a:lnTo>
                  <a:pt x="94962" y="27551"/>
                </a:lnTo>
                <a:lnTo>
                  <a:pt x="103312" y="26940"/>
                </a:lnTo>
                <a:lnTo>
                  <a:pt x="111738" y="25580"/>
                </a:lnTo>
                <a:lnTo>
                  <a:pt x="120212" y="23720"/>
                </a:lnTo>
                <a:lnTo>
                  <a:pt x="128719" y="21528"/>
                </a:lnTo>
                <a:lnTo>
                  <a:pt x="136295" y="19115"/>
                </a:lnTo>
                <a:lnTo>
                  <a:pt x="143251" y="16553"/>
                </a:lnTo>
                <a:lnTo>
                  <a:pt x="149794" y="13893"/>
                </a:lnTo>
                <a:lnTo>
                  <a:pt x="157012" y="12119"/>
                </a:lnTo>
                <a:lnTo>
                  <a:pt x="164682" y="10937"/>
                </a:lnTo>
                <a:lnTo>
                  <a:pt x="172653" y="10149"/>
                </a:lnTo>
                <a:lnTo>
                  <a:pt x="179873" y="9623"/>
                </a:lnTo>
                <a:lnTo>
                  <a:pt x="186590" y="9273"/>
                </a:lnTo>
                <a:lnTo>
                  <a:pt x="192974" y="9039"/>
                </a:lnTo>
                <a:lnTo>
                  <a:pt x="200086" y="7931"/>
                </a:lnTo>
                <a:lnTo>
                  <a:pt x="207687" y="6240"/>
                </a:lnTo>
                <a:lnTo>
                  <a:pt x="215610" y="4160"/>
                </a:lnTo>
                <a:lnTo>
                  <a:pt x="222798" y="2773"/>
                </a:lnTo>
                <a:lnTo>
                  <a:pt x="229495" y="1849"/>
                </a:lnTo>
                <a:lnTo>
                  <a:pt x="235864" y="1232"/>
                </a:lnTo>
                <a:lnTo>
                  <a:pt x="242016" y="821"/>
                </a:lnTo>
                <a:lnTo>
                  <a:pt x="248021" y="547"/>
                </a:lnTo>
                <a:lnTo>
                  <a:pt x="259775" y="243"/>
                </a:lnTo>
                <a:lnTo>
                  <a:pt x="30861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185"/>
          <p:cNvSpPr/>
          <p:nvPr/>
        </p:nvSpPr>
        <p:spPr>
          <a:xfrm>
            <a:off x="8035290" y="2408875"/>
            <a:ext cx="317183" cy="120013"/>
          </a:xfrm>
          <a:custGeom>
            <a:avLst/>
            <a:gdLst/>
            <a:ahLst/>
            <a:cxnLst/>
            <a:rect l="0" t="0" r="0" b="0"/>
            <a:pathLst>
              <a:path w="317183" h="120013">
                <a:moveTo>
                  <a:pt x="0" y="8570"/>
                </a:moveTo>
                <a:lnTo>
                  <a:pt x="8467" y="102"/>
                </a:lnTo>
                <a:lnTo>
                  <a:pt x="16789" y="0"/>
                </a:lnTo>
                <a:lnTo>
                  <a:pt x="16986" y="2538"/>
                </a:lnTo>
                <a:lnTo>
                  <a:pt x="17113" y="7378"/>
                </a:lnTo>
                <a:lnTo>
                  <a:pt x="17143" y="20397"/>
                </a:lnTo>
                <a:lnTo>
                  <a:pt x="16190" y="24074"/>
                </a:lnTo>
                <a:lnTo>
                  <a:pt x="14603" y="28431"/>
                </a:lnTo>
                <a:lnTo>
                  <a:pt x="12593" y="33241"/>
                </a:lnTo>
                <a:lnTo>
                  <a:pt x="11253" y="37399"/>
                </a:lnTo>
                <a:lnTo>
                  <a:pt x="10359" y="41125"/>
                </a:lnTo>
                <a:lnTo>
                  <a:pt x="9763" y="44560"/>
                </a:lnTo>
                <a:lnTo>
                  <a:pt x="9367" y="47803"/>
                </a:lnTo>
                <a:lnTo>
                  <a:pt x="9101" y="50918"/>
                </a:lnTo>
                <a:lnTo>
                  <a:pt x="8925" y="53947"/>
                </a:lnTo>
                <a:lnTo>
                  <a:pt x="8729" y="62392"/>
                </a:lnTo>
                <a:lnTo>
                  <a:pt x="8575" y="97045"/>
                </a:lnTo>
                <a:lnTo>
                  <a:pt x="9526" y="99938"/>
                </a:lnTo>
                <a:lnTo>
                  <a:pt x="11114" y="102819"/>
                </a:lnTo>
                <a:lnTo>
                  <a:pt x="13124" y="105693"/>
                </a:lnTo>
                <a:lnTo>
                  <a:pt x="15417" y="107608"/>
                </a:lnTo>
                <a:lnTo>
                  <a:pt x="17898" y="108885"/>
                </a:lnTo>
                <a:lnTo>
                  <a:pt x="20505" y="109737"/>
                </a:lnTo>
                <a:lnTo>
                  <a:pt x="25940" y="113223"/>
                </a:lnTo>
                <a:lnTo>
                  <a:pt x="28723" y="115486"/>
                </a:lnTo>
                <a:lnTo>
                  <a:pt x="31531" y="116995"/>
                </a:lnTo>
                <a:lnTo>
                  <a:pt x="37191" y="118671"/>
                </a:lnTo>
                <a:lnTo>
                  <a:pt x="45422" y="119416"/>
                </a:lnTo>
                <a:lnTo>
                  <a:pt x="50283" y="119615"/>
                </a:lnTo>
                <a:lnTo>
                  <a:pt x="60766" y="119835"/>
                </a:lnTo>
                <a:lnTo>
                  <a:pt x="164218" y="120012"/>
                </a:lnTo>
                <a:lnTo>
                  <a:pt x="171391" y="119059"/>
                </a:lnTo>
                <a:lnTo>
                  <a:pt x="178079" y="117472"/>
                </a:lnTo>
                <a:lnTo>
                  <a:pt x="184441" y="115461"/>
                </a:lnTo>
                <a:lnTo>
                  <a:pt x="191540" y="114120"/>
                </a:lnTo>
                <a:lnTo>
                  <a:pt x="199131" y="113227"/>
                </a:lnTo>
                <a:lnTo>
                  <a:pt x="207048" y="112631"/>
                </a:lnTo>
                <a:lnTo>
                  <a:pt x="215185" y="112234"/>
                </a:lnTo>
                <a:lnTo>
                  <a:pt x="231845" y="111793"/>
                </a:lnTo>
                <a:lnTo>
                  <a:pt x="270995" y="111471"/>
                </a:lnTo>
                <a:lnTo>
                  <a:pt x="276866" y="112413"/>
                </a:lnTo>
                <a:lnTo>
                  <a:pt x="282685" y="113993"/>
                </a:lnTo>
                <a:lnTo>
                  <a:pt x="288469" y="116000"/>
                </a:lnTo>
                <a:lnTo>
                  <a:pt x="297436" y="118229"/>
                </a:lnTo>
                <a:lnTo>
                  <a:pt x="304595" y="119219"/>
                </a:lnTo>
                <a:lnTo>
                  <a:pt x="314414" y="119856"/>
                </a:lnTo>
                <a:lnTo>
                  <a:pt x="317182" y="12001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186"/>
          <p:cNvSpPr/>
          <p:nvPr/>
        </p:nvSpPr>
        <p:spPr>
          <a:xfrm>
            <a:off x="8236091" y="2417445"/>
            <a:ext cx="30657" cy="385763"/>
          </a:xfrm>
          <a:custGeom>
            <a:avLst/>
            <a:gdLst/>
            <a:ahLst/>
            <a:cxnLst/>
            <a:rect l="0" t="0" r="0" b="0"/>
            <a:pathLst>
              <a:path w="30657" h="385763">
                <a:moveTo>
                  <a:pt x="22084" y="0"/>
                </a:moveTo>
                <a:lnTo>
                  <a:pt x="13542" y="0"/>
                </a:lnTo>
                <a:lnTo>
                  <a:pt x="8970" y="4550"/>
                </a:lnTo>
                <a:lnTo>
                  <a:pt x="7625" y="6844"/>
                </a:lnTo>
                <a:lnTo>
                  <a:pt x="6730" y="9325"/>
                </a:lnTo>
                <a:lnTo>
                  <a:pt x="6133" y="11931"/>
                </a:lnTo>
                <a:lnTo>
                  <a:pt x="5175" y="23911"/>
                </a:lnTo>
                <a:lnTo>
                  <a:pt x="4985" y="43634"/>
                </a:lnTo>
                <a:lnTo>
                  <a:pt x="4940" y="120177"/>
                </a:lnTo>
                <a:lnTo>
                  <a:pt x="3987" y="128695"/>
                </a:lnTo>
                <a:lnTo>
                  <a:pt x="2399" y="137232"/>
                </a:lnTo>
                <a:lnTo>
                  <a:pt x="389" y="145780"/>
                </a:lnTo>
                <a:lnTo>
                  <a:pt x="0" y="155289"/>
                </a:lnTo>
                <a:lnTo>
                  <a:pt x="694" y="165439"/>
                </a:lnTo>
                <a:lnTo>
                  <a:pt x="2109" y="176015"/>
                </a:lnTo>
                <a:lnTo>
                  <a:pt x="3052" y="185923"/>
                </a:lnTo>
                <a:lnTo>
                  <a:pt x="3681" y="195386"/>
                </a:lnTo>
                <a:lnTo>
                  <a:pt x="4100" y="204552"/>
                </a:lnTo>
                <a:lnTo>
                  <a:pt x="4566" y="222357"/>
                </a:lnTo>
                <a:lnTo>
                  <a:pt x="4865" y="252519"/>
                </a:lnTo>
                <a:lnTo>
                  <a:pt x="5842" y="259786"/>
                </a:lnTo>
                <a:lnTo>
                  <a:pt x="7446" y="267488"/>
                </a:lnTo>
                <a:lnTo>
                  <a:pt x="9467" y="275480"/>
                </a:lnTo>
                <a:lnTo>
                  <a:pt x="10815" y="282713"/>
                </a:lnTo>
                <a:lnTo>
                  <a:pt x="11714" y="289440"/>
                </a:lnTo>
                <a:lnTo>
                  <a:pt x="12313" y="295830"/>
                </a:lnTo>
                <a:lnTo>
                  <a:pt x="13665" y="301995"/>
                </a:lnTo>
                <a:lnTo>
                  <a:pt x="15519" y="308010"/>
                </a:lnTo>
                <a:lnTo>
                  <a:pt x="17707" y="313925"/>
                </a:lnTo>
                <a:lnTo>
                  <a:pt x="19166" y="319773"/>
                </a:lnTo>
                <a:lnTo>
                  <a:pt x="20138" y="325577"/>
                </a:lnTo>
                <a:lnTo>
                  <a:pt x="20787" y="331351"/>
                </a:lnTo>
                <a:lnTo>
                  <a:pt x="21507" y="340307"/>
                </a:lnTo>
                <a:lnTo>
                  <a:pt x="21913" y="350704"/>
                </a:lnTo>
                <a:lnTo>
                  <a:pt x="22050" y="362750"/>
                </a:lnTo>
                <a:lnTo>
                  <a:pt x="22074" y="371430"/>
                </a:lnTo>
                <a:lnTo>
                  <a:pt x="23029" y="373350"/>
                </a:lnTo>
                <a:lnTo>
                  <a:pt x="24619" y="374630"/>
                </a:lnTo>
                <a:lnTo>
                  <a:pt x="26631" y="375483"/>
                </a:lnTo>
                <a:lnTo>
                  <a:pt x="27973" y="377004"/>
                </a:lnTo>
                <a:lnTo>
                  <a:pt x="28868" y="378971"/>
                </a:lnTo>
                <a:lnTo>
                  <a:pt x="30656" y="38576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187"/>
          <p:cNvSpPr/>
          <p:nvPr/>
        </p:nvSpPr>
        <p:spPr>
          <a:xfrm>
            <a:off x="8421052" y="2400435"/>
            <a:ext cx="257176" cy="179878"/>
          </a:xfrm>
          <a:custGeom>
            <a:avLst/>
            <a:gdLst/>
            <a:ahLst/>
            <a:cxnLst/>
            <a:rect l="0" t="0" r="0" b="0"/>
            <a:pathLst>
              <a:path w="257176" h="179878">
                <a:moveTo>
                  <a:pt x="0" y="17010"/>
                </a:moveTo>
                <a:lnTo>
                  <a:pt x="0" y="12459"/>
                </a:lnTo>
                <a:lnTo>
                  <a:pt x="952" y="10165"/>
                </a:lnTo>
                <a:lnTo>
                  <a:pt x="4551" y="5078"/>
                </a:lnTo>
                <a:lnTo>
                  <a:pt x="8468" y="0"/>
                </a:lnTo>
                <a:lnTo>
                  <a:pt x="8541" y="4455"/>
                </a:lnTo>
                <a:lnTo>
                  <a:pt x="8573" y="139390"/>
                </a:lnTo>
                <a:lnTo>
                  <a:pt x="9525" y="142411"/>
                </a:lnTo>
                <a:lnTo>
                  <a:pt x="11113" y="145378"/>
                </a:lnTo>
                <a:lnTo>
                  <a:pt x="13123" y="148309"/>
                </a:lnTo>
                <a:lnTo>
                  <a:pt x="15416" y="151215"/>
                </a:lnTo>
                <a:lnTo>
                  <a:pt x="17898" y="154105"/>
                </a:lnTo>
                <a:lnTo>
                  <a:pt x="20504" y="156984"/>
                </a:lnTo>
                <a:lnTo>
                  <a:pt x="25940" y="162723"/>
                </a:lnTo>
                <a:lnTo>
                  <a:pt x="28724" y="165587"/>
                </a:lnTo>
                <a:lnTo>
                  <a:pt x="31532" y="167496"/>
                </a:lnTo>
                <a:lnTo>
                  <a:pt x="37192" y="169618"/>
                </a:lnTo>
                <a:lnTo>
                  <a:pt x="42883" y="173100"/>
                </a:lnTo>
                <a:lnTo>
                  <a:pt x="45733" y="175363"/>
                </a:lnTo>
                <a:lnTo>
                  <a:pt x="50491" y="176871"/>
                </a:lnTo>
                <a:lnTo>
                  <a:pt x="56521" y="177876"/>
                </a:lnTo>
                <a:lnTo>
                  <a:pt x="63398" y="178547"/>
                </a:lnTo>
                <a:lnTo>
                  <a:pt x="69888" y="178993"/>
                </a:lnTo>
                <a:lnTo>
                  <a:pt x="76120" y="179291"/>
                </a:lnTo>
                <a:lnTo>
                  <a:pt x="88123" y="179622"/>
                </a:lnTo>
                <a:lnTo>
                  <a:pt x="128561" y="179872"/>
                </a:lnTo>
                <a:lnTo>
                  <a:pt x="134284" y="179877"/>
                </a:lnTo>
                <a:lnTo>
                  <a:pt x="140006" y="178928"/>
                </a:lnTo>
                <a:lnTo>
                  <a:pt x="145724" y="177342"/>
                </a:lnTo>
                <a:lnTo>
                  <a:pt x="151442" y="175333"/>
                </a:lnTo>
                <a:lnTo>
                  <a:pt x="157159" y="173994"/>
                </a:lnTo>
                <a:lnTo>
                  <a:pt x="162875" y="173101"/>
                </a:lnTo>
                <a:lnTo>
                  <a:pt x="168591" y="172505"/>
                </a:lnTo>
                <a:lnTo>
                  <a:pt x="174307" y="172108"/>
                </a:lnTo>
                <a:lnTo>
                  <a:pt x="180022" y="171844"/>
                </a:lnTo>
                <a:lnTo>
                  <a:pt x="185737" y="171667"/>
                </a:lnTo>
                <a:lnTo>
                  <a:pt x="191452" y="170597"/>
                </a:lnTo>
                <a:lnTo>
                  <a:pt x="197167" y="168932"/>
                </a:lnTo>
                <a:lnTo>
                  <a:pt x="202882" y="166868"/>
                </a:lnTo>
                <a:lnTo>
                  <a:pt x="207646" y="165493"/>
                </a:lnTo>
                <a:lnTo>
                  <a:pt x="215476" y="163965"/>
                </a:lnTo>
                <a:lnTo>
                  <a:pt x="222132" y="160745"/>
                </a:lnTo>
                <a:lnTo>
                  <a:pt x="229218" y="156140"/>
                </a:lnTo>
                <a:lnTo>
                  <a:pt x="233774" y="153578"/>
                </a:lnTo>
                <a:lnTo>
                  <a:pt x="238718" y="150918"/>
                </a:lnTo>
                <a:lnTo>
                  <a:pt x="246749" y="145422"/>
                </a:lnTo>
                <a:lnTo>
                  <a:pt x="250224" y="142623"/>
                </a:lnTo>
                <a:lnTo>
                  <a:pt x="252541" y="139804"/>
                </a:lnTo>
                <a:lnTo>
                  <a:pt x="254086" y="136973"/>
                </a:lnTo>
                <a:lnTo>
                  <a:pt x="257175" y="12845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188"/>
          <p:cNvSpPr/>
          <p:nvPr/>
        </p:nvSpPr>
        <p:spPr>
          <a:xfrm>
            <a:off x="8566819" y="2374591"/>
            <a:ext cx="51400" cy="454335"/>
          </a:xfrm>
          <a:custGeom>
            <a:avLst/>
            <a:gdLst/>
            <a:ahLst/>
            <a:cxnLst/>
            <a:rect l="0" t="0" r="0" b="0"/>
            <a:pathLst>
              <a:path w="51400" h="454335">
                <a:moveTo>
                  <a:pt x="42828" y="8564"/>
                </a:moveTo>
                <a:lnTo>
                  <a:pt x="38277" y="4013"/>
                </a:lnTo>
                <a:lnTo>
                  <a:pt x="35984" y="2672"/>
                </a:lnTo>
                <a:lnTo>
                  <a:pt x="33503" y="1778"/>
                </a:lnTo>
                <a:lnTo>
                  <a:pt x="27227" y="344"/>
                </a:lnTo>
                <a:lnTo>
                  <a:pt x="25761" y="227"/>
                </a:lnTo>
                <a:lnTo>
                  <a:pt x="23830" y="148"/>
                </a:lnTo>
                <a:lnTo>
                  <a:pt x="18437" y="22"/>
                </a:lnTo>
                <a:lnTo>
                  <a:pt x="12953" y="0"/>
                </a:lnTo>
                <a:lnTo>
                  <a:pt x="11482" y="950"/>
                </a:lnTo>
                <a:lnTo>
                  <a:pt x="10500" y="2535"/>
                </a:lnTo>
                <a:lnTo>
                  <a:pt x="9846" y="4545"/>
                </a:lnTo>
                <a:lnTo>
                  <a:pt x="8458" y="7789"/>
                </a:lnTo>
                <a:lnTo>
                  <a:pt x="4374" y="16474"/>
                </a:lnTo>
                <a:lnTo>
                  <a:pt x="2905" y="20505"/>
                </a:lnTo>
                <a:lnTo>
                  <a:pt x="1926" y="24145"/>
                </a:lnTo>
                <a:lnTo>
                  <a:pt x="547" y="36358"/>
                </a:lnTo>
                <a:lnTo>
                  <a:pt x="224" y="47587"/>
                </a:lnTo>
                <a:lnTo>
                  <a:pt x="0" y="86339"/>
                </a:lnTo>
                <a:lnTo>
                  <a:pt x="940" y="93752"/>
                </a:lnTo>
                <a:lnTo>
                  <a:pt x="2521" y="100598"/>
                </a:lnTo>
                <a:lnTo>
                  <a:pt x="4527" y="107067"/>
                </a:lnTo>
                <a:lnTo>
                  <a:pt x="9296" y="124415"/>
                </a:lnTo>
                <a:lnTo>
                  <a:pt x="11900" y="134376"/>
                </a:lnTo>
                <a:lnTo>
                  <a:pt x="13637" y="143873"/>
                </a:lnTo>
                <a:lnTo>
                  <a:pt x="14795" y="153063"/>
                </a:lnTo>
                <a:lnTo>
                  <a:pt x="15567" y="162046"/>
                </a:lnTo>
                <a:lnTo>
                  <a:pt x="17034" y="170893"/>
                </a:lnTo>
                <a:lnTo>
                  <a:pt x="18965" y="179648"/>
                </a:lnTo>
                <a:lnTo>
                  <a:pt x="21204" y="188343"/>
                </a:lnTo>
                <a:lnTo>
                  <a:pt x="23650" y="196996"/>
                </a:lnTo>
                <a:lnTo>
                  <a:pt x="28907" y="214232"/>
                </a:lnTo>
                <a:lnTo>
                  <a:pt x="30691" y="222828"/>
                </a:lnTo>
                <a:lnTo>
                  <a:pt x="31879" y="231417"/>
                </a:lnTo>
                <a:lnTo>
                  <a:pt x="32671" y="240000"/>
                </a:lnTo>
                <a:lnTo>
                  <a:pt x="33200" y="248579"/>
                </a:lnTo>
                <a:lnTo>
                  <a:pt x="33786" y="265732"/>
                </a:lnTo>
                <a:lnTo>
                  <a:pt x="34895" y="274307"/>
                </a:lnTo>
                <a:lnTo>
                  <a:pt x="36587" y="282881"/>
                </a:lnTo>
                <a:lnTo>
                  <a:pt x="38668" y="291454"/>
                </a:lnTo>
                <a:lnTo>
                  <a:pt x="40054" y="300027"/>
                </a:lnTo>
                <a:lnTo>
                  <a:pt x="40979" y="308600"/>
                </a:lnTo>
                <a:lnTo>
                  <a:pt x="41595" y="317173"/>
                </a:lnTo>
                <a:lnTo>
                  <a:pt x="42007" y="324793"/>
                </a:lnTo>
                <a:lnTo>
                  <a:pt x="42463" y="338340"/>
                </a:lnTo>
                <a:lnTo>
                  <a:pt x="42720" y="356677"/>
                </a:lnTo>
                <a:lnTo>
                  <a:pt x="43709" y="363512"/>
                </a:lnTo>
                <a:lnTo>
                  <a:pt x="45321" y="370926"/>
                </a:lnTo>
                <a:lnTo>
                  <a:pt x="47347" y="378726"/>
                </a:lnTo>
                <a:lnTo>
                  <a:pt x="48699" y="384878"/>
                </a:lnTo>
                <a:lnTo>
                  <a:pt x="50199" y="394255"/>
                </a:lnTo>
                <a:lnTo>
                  <a:pt x="51044" y="404888"/>
                </a:lnTo>
                <a:lnTo>
                  <a:pt x="51295" y="418622"/>
                </a:lnTo>
                <a:lnTo>
                  <a:pt x="51399" y="443956"/>
                </a:lnTo>
                <a:lnTo>
                  <a:pt x="50446" y="445510"/>
                </a:lnTo>
                <a:lnTo>
                  <a:pt x="48860" y="447499"/>
                </a:lnTo>
                <a:lnTo>
                  <a:pt x="42828" y="45433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189"/>
          <p:cNvSpPr/>
          <p:nvPr/>
        </p:nvSpPr>
        <p:spPr>
          <a:xfrm>
            <a:off x="5532120" y="3086100"/>
            <a:ext cx="377190" cy="90588"/>
          </a:xfrm>
          <a:custGeom>
            <a:avLst/>
            <a:gdLst/>
            <a:ahLst/>
            <a:cxnLst/>
            <a:rect l="0" t="0" r="0" b="0"/>
            <a:pathLst>
              <a:path w="377190" h="90588">
                <a:moveTo>
                  <a:pt x="0" y="60007"/>
                </a:moveTo>
                <a:lnTo>
                  <a:pt x="0" y="81341"/>
                </a:lnTo>
                <a:lnTo>
                  <a:pt x="952" y="82802"/>
                </a:lnTo>
                <a:lnTo>
                  <a:pt x="2540" y="83776"/>
                </a:lnTo>
                <a:lnTo>
                  <a:pt x="7381" y="85340"/>
                </a:lnTo>
                <a:lnTo>
                  <a:pt x="10583" y="88094"/>
                </a:lnTo>
                <a:lnTo>
                  <a:pt x="12770" y="90161"/>
                </a:lnTo>
                <a:lnTo>
                  <a:pt x="16133" y="90587"/>
                </a:lnTo>
                <a:lnTo>
                  <a:pt x="24950" y="88521"/>
                </a:lnTo>
                <a:lnTo>
                  <a:pt x="36073" y="86553"/>
                </a:lnTo>
                <a:lnTo>
                  <a:pt x="44924" y="86093"/>
                </a:lnTo>
                <a:lnTo>
                  <a:pt x="49952" y="85970"/>
                </a:lnTo>
                <a:lnTo>
                  <a:pt x="60618" y="83294"/>
                </a:lnTo>
                <a:lnTo>
                  <a:pt x="66129" y="81246"/>
                </a:lnTo>
                <a:lnTo>
                  <a:pt x="87538" y="73814"/>
                </a:lnTo>
                <a:lnTo>
                  <a:pt x="137319" y="57107"/>
                </a:lnTo>
                <a:lnTo>
                  <a:pt x="144886" y="55216"/>
                </a:lnTo>
                <a:lnTo>
                  <a:pt x="151835" y="53956"/>
                </a:lnTo>
                <a:lnTo>
                  <a:pt x="158374" y="53115"/>
                </a:lnTo>
                <a:lnTo>
                  <a:pt x="165589" y="51603"/>
                </a:lnTo>
                <a:lnTo>
                  <a:pt x="173258" y="49642"/>
                </a:lnTo>
                <a:lnTo>
                  <a:pt x="190351" y="44923"/>
                </a:lnTo>
                <a:lnTo>
                  <a:pt x="210647" y="39651"/>
                </a:lnTo>
                <a:lnTo>
                  <a:pt x="220442" y="36911"/>
                </a:lnTo>
                <a:lnTo>
                  <a:pt x="238944" y="31327"/>
                </a:lnTo>
                <a:lnTo>
                  <a:pt x="246926" y="28505"/>
                </a:lnTo>
                <a:lnTo>
                  <a:pt x="254152" y="25670"/>
                </a:lnTo>
                <a:lnTo>
                  <a:pt x="260875" y="22829"/>
                </a:lnTo>
                <a:lnTo>
                  <a:pt x="268213" y="20934"/>
                </a:lnTo>
                <a:lnTo>
                  <a:pt x="275964" y="19671"/>
                </a:lnTo>
                <a:lnTo>
                  <a:pt x="283989" y="18829"/>
                </a:lnTo>
                <a:lnTo>
                  <a:pt x="292195" y="18267"/>
                </a:lnTo>
                <a:lnTo>
                  <a:pt x="300524" y="17893"/>
                </a:lnTo>
                <a:lnTo>
                  <a:pt x="308935" y="17644"/>
                </a:lnTo>
                <a:lnTo>
                  <a:pt x="315493" y="16525"/>
                </a:lnTo>
                <a:lnTo>
                  <a:pt x="320819" y="14827"/>
                </a:lnTo>
                <a:lnTo>
                  <a:pt x="325322" y="12742"/>
                </a:lnTo>
                <a:lnTo>
                  <a:pt x="331181" y="11352"/>
                </a:lnTo>
                <a:lnTo>
                  <a:pt x="337944" y="10425"/>
                </a:lnTo>
                <a:lnTo>
                  <a:pt x="345311" y="9807"/>
                </a:lnTo>
                <a:lnTo>
                  <a:pt x="351175" y="8443"/>
                </a:lnTo>
                <a:lnTo>
                  <a:pt x="356037" y="6581"/>
                </a:lnTo>
                <a:lnTo>
                  <a:pt x="360230" y="4387"/>
                </a:lnTo>
                <a:lnTo>
                  <a:pt x="367429" y="1950"/>
                </a:lnTo>
                <a:lnTo>
                  <a:pt x="37718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190"/>
          <p:cNvSpPr/>
          <p:nvPr/>
        </p:nvSpPr>
        <p:spPr>
          <a:xfrm>
            <a:off x="5986462" y="2974657"/>
            <a:ext cx="300039" cy="265609"/>
          </a:xfrm>
          <a:custGeom>
            <a:avLst/>
            <a:gdLst/>
            <a:ahLst/>
            <a:cxnLst/>
            <a:rect l="0" t="0" r="0" b="0"/>
            <a:pathLst>
              <a:path w="300039" h="265609">
                <a:moveTo>
                  <a:pt x="0" y="17145"/>
                </a:moveTo>
                <a:lnTo>
                  <a:pt x="9102" y="12594"/>
                </a:lnTo>
                <a:lnTo>
                  <a:pt x="16111" y="10360"/>
                </a:lnTo>
                <a:lnTo>
                  <a:pt x="23352" y="8414"/>
                </a:lnTo>
                <a:lnTo>
                  <a:pt x="27951" y="6562"/>
                </a:lnTo>
                <a:lnTo>
                  <a:pt x="37188" y="2917"/>
                </a:lnTo>
                <a:lnTo>
                  <a:pt x="44468" y="1296"/>
                </a:lnTo>
                <a:lnTo>
                  <a:pt x="53418" y="576"/>
                </a:lnTo>
                <a:lnTo>
                  <a:pt x="63746" y="256"/>
                </a:lnTo>
                <a:lnTo>
                  <a:pt x="98185" y="23"/>
                </a:lnTo>
                <a:lnTo>
                  <a:pt x="171319" y="0"/>
                </a:lnTo>
                <a:lnTo>
                  <a:pt x="176125" y="953"/>
                </a:lnTo>
                <a:lnTo>
                  <a:pt x="181234" y="2540"/>
                </a:lnTo>
                <a:lnTo>
                  <a:pt x="186545" y="4551"/>
                </a:lnTo>
                <a:lnTo>
                  <a:pt x="194987" y="9325"/>
                </a:lnTo>
                <a:lnTo>
                  <a:pt x="201913" y="14622"/>
                </a:lnTo>
                <a:lnTo>
                  <a:pt x="208167" y="20151"/>
                </a:lnTo>
                <a:lnTo>
                  <a:pt x="214121" y="25784"/>
                </a:lnTo>
                <a:lnTo>
                  <a:pt x="217043" y="28619"/>
                </a:lnTo>
                <a:lnTo>
                  <a:pt x="218990" y="32415"/>
                </a:lnTo>
                <a:lnTo>
                  <a:pt x="220288" y="36850"/>
                </a:lnTo>
                <a:lnTo>
                  <a:pt x="221154" y="41711"/>
                </a:lnTo>
                <a:lnTo>
                  <a:pt x="222116" y="49653"/>
                </a:lnTo>
                <a:lnTo>
                  <a:pt x="222372" y="53105"/>
                </a:lnTo>
                <a:lnTo>
                  <a:pt x="221591" y="57311"/>
                </a:lnTo>
                <a:lnTo>
                  <a:pt x="220117" y="62020"/>
                </a:lnTo>
                <a:lnTo>
                  <a:pt x="218182" y="67064"/>
                </a:lnTo>
                <a:lnTo>
                  <a:pt x="215940" y="72332"/>
                </a:lnTo>
                <a:lnTo>
                  <a:pt x="210908" y="83265"/>
                </a:lnTo>
                <a:lnTo>
                  <a:pt x="207280" y="89800"/>
                </a:lnTo>
                <a:lnTo>
                  <a:pt x="202957" y="97014"/>
                </a:lnTo>
                <a:lnTo>
                  <a:pt x="198169" y="104681"/>
                </a:lnTo>
                <a:lnTo>
                  <a:pt x="193073" y="111697"/>
                </a:lnTo>
                <a:lnTo>
                  <a:pt x="187770" y="118280"/>
                </a:lnTo>
                <a:lnTo>
                  <a:pt x="182330" y="124573"/>
                </a:lnTo>
                <a:lnTo>
                  <a:pt x="176799" y="131626"/>
                </a:lnTo>
                <a:lnTo>
                  <a:pt x="171206" y="139186"/>
                </a:lnTo>
                <a:lnTo>
                  <a:pt x="165572" y="147083"/>
                </a:lnTo>
                <a:lnTo>
                  <a:pt x="158959" y="154253"/>
                </a:lnTo>
                <a:lnTo>
                  <a:pt x="151693" y="160938"/>
                </a:lnTo>
                <a:lnTo>
                  <a:pt x="143991" y="167300"/>
                </a:lnTo>
                <a:lnTo>
                  <a:pt x="137904" y="173446"/>
                </a:lnTo>
                <a:lnTo>
                  <a:pt x="132893" y="179448"/>
                </a:lnTo>
                <a:lnTo>
                  <a:pt x="128601" y="185354"/>
                </a:lnTo>
                <a:lnTo>
                  <a:pt x="123834" y="191197"/>
                </a:lnTo>
                <a:lnTo>
                  <a:pt x="118751" y="196997"/>
                </a:lnTo>
                <a:lnTo>
                  <a:pt x="113457" y="202769"/>
                </a:lnTo>
                <a:lnTo>
                  <a:pt x="108976" y="208522"/>
                </a:lnTo>
                <a:lnTo>
                  <a:pt x="105035" y="214262"/>
                </a:lnTo>
                <a:lnTo>
                  <a:pt x="101456" y="219994"/>
                </a:lnTo>
                <a:lnTo>
                  <a:pt x="99070" y="224768"/>
                </a:lnTo>
                <a:lnTo>
                  <a:pt x="96419" y="232612"/>
                </a:lnTo>
                <a:lnTo>
                  <a:pt x="95240" y="239273"/>
                </a:lnTo>
                <a:lnTo>
                  <a:pt x="94484" y="246760"/>
                </a:lnTo>
                <a:lnTo>
                  <a:pt x="96920" y="250323"/>
                </a:lnTo>
                <a:lnTo>
                  <a:pt x="103648" y="257685"/>
                </a:lnTo>
                <a:lnTo>
                  <a:pt x="106246" y="260373"/>
                </a:lnTo>
                <a:lnTo>
                  <a:pt x="108931" y="262164"/>
                </a:lnTo>
                <a:lnTo>
                  <a:pt x="114453" y="264155"/>
                </a:lnTo>
                <a:lnTo>
                  <a:pt x="122918" y="265276"/>
                </a:lnTo>
                <a:lnTo>
                  <a:pt x="131459" y="265608"/>
                </a:lnTo>
                <a:lnTo>
                  <a:pt x="139706" y="263146"/>
                </a:lnTo>
                <a:lnTo>
                  <a:pt x="144573" y="261155"/>
                </a:lnTo>
                <a:lnTo>
                  <a:pt x="149721" y="258876"/>
                </a:lnTo>
                <a:lnTo>
                  <a:pt x="160523" y="253804"/>
                </a:lnTo>
                <a:lnTo>
                  <a:pt x="166070" y="252070"/>
                </a:lnTo>
                <a:lnTo>
                  <a:pt x="171673" y="250914"/>
                </a:lnTo>
                <a:lnTo>
                  <a:pt x="177314" y="250144"/>
                </a:lnTo>
                <a:lnTo>
                  <a:pt x="182979" y="247725"/>
                </a:lnTo>
                <a:lnTo>
                  <a:pt x="188661" y="244207"/>
                </a:lnTo>
                <a:lnTo>
                  <a:pt x="194355" y="239958"/>
                </a:lnTo>
                <a:lnTo>
                  <a:pt x="200055" y="236172"/>
                </a:lnTo>
                <a:lnTo>
                  <a:pt x="205760" y="232695"/>
                </a:lnTo>
                <a:lnTo>
                  <a:pt x="211468" y="229425"/>
                </a:lnTo>
                <a:lnTo>
                  <a:pt x="218131" y="225340"/>
                </a:lnTo>
                <a:lnTo>
                  <a:pt x="241162" y="210489"/>
                </a:lnTo>
                <a:lnTo>
                  <a:pt x="257678" y="199596"/>
                </a:lnTo>
                <a:lnTo>
                  <a:pt x="266083" y="193071"/>
                </a:lnTo>
                <a:lnTo>
                  <a:pt x="274543" y="185864"/>
                </a:lnTo>
                <a:lnTo>
                  <a:pt x="300038" y="16287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191"/>
          <p:cNvSpPr/>
          <p:nvPr/>
        </p:nvSpPr>
        <p:spPr>
          <a:xfrm>
            <a:off x="6338052" y="2966094"/>
            <a:ext cx="222255" cy="282837"/>
          </a:xfrm>
          <a:custGeom>
            <a:avLst/>
            <a:gdLst/>
            <a:ahLst/>
            <a:cxnLst/>
            <a:rect l="0" t="0" r="0" b="0"/>
            <a:pathLst>
              <a:path w="222255" h="282837">
                <a:moveTo>
                  <a:pt x="42745" y="8563"/>
                </a:moveTo>
                <a:lnTo>
                  <a:pt x="47296" y="8563"/>
                </a:lnTo>
                <a:lnTo>
                  <a:pt x="47684" y="7611"/>
                </a:lnTo>
                <a:lnTo>
                  <a:pt x="46990" y="6023"/>
                </a:lnTo>
                <a:lnTo>
                  <a:pt x="42752" y="0"/>
                </a:lnTo>
                <a:lnTo>
                  <a:pt x="38196" y="4544"/>
                </a:lnTo>
                <a:lnTo>
                  <a:pt x="36855" y="7789"/>
                </a:lnTo>
                <a:lnTo>
                  <a:pt x="35365" y="16474"/>
                </a:lnTo>
                <a:lnTo>
                  <a:pt x="34967" y="21457"/>
                </a:lnTo>
                <a:lnTo>
                  <a:pt x="34703" y="26684"/>
                </a:lnTo>
                <a:lnTo>
                  <a:pt x="34526" y="32074"/>
                </a:lnTo>
                <a:lnTo>
                  <a:pt x="33456" y="37572"/>
                </a:lnTo>
                <a:lnTo>
                  <a:pt x="31790" y="43142"/>
                </a:lnTo>
                <a:lnTo>
                  <a:pt x="27398" y="55364"/>
                </a:lnTo>
                <a:lnTo>
                  <a:pt x="22272" y="70321"/>
                </a:lnTo>
                <a:lnTo>
                  <a:pt x="19571" y="77358"/>
                </a:lnTo>
                <a:lnTo>
                  <a:pt x="16818" y="83954"/>
                </a:lnTo>
                <a:lnTo>
                  <a:pt x="14030" y="90256"/>
                </a:lnTo>
                <a:lnTo>
                  <a:pt x="12172" y="97315"/>
                </a:lnTo>
                <a:lnTo>
                  <a:pt x="10933" y="104879"/>
                </a:lnTo>
                <a:lnTo>
                  <a:pt x="10107" y="112779"/>
                </a:lnTo>
                <a:lnTo>
                  <a:pt x="8604" y="120902"/>
                </a:lnTo>
                <a:lnTo>
                  <a:pt x="6649" y="129176"/>
                </a:lnTo>
                <a:lnTo>
                  <a:pt x="4394" y="137549"/>
                </a:lnTo>
                <a:lnTo>
                  <a:pt x="2890" y="145989"/>
                </a:lnTo>
                <a:lnTo>
                  <a:pt x="1888" y="154473"/>
                </a:lnTo>
                <a:lnTo>
                  <a:pt x="1219" y="162986"/>
                </a:lnTo>
                <a:lnTo>
                  <a:pt x="773" y="171519"/>
                </a:lnTo>
                <a:lnTo>
                  <a:pt x="278" y="188621"/>
                </a:lnTo>
                <a:lnTo>
                  <a:pt x="0" y="209762"/>
                </a:lnTo>
                <a:lnTo>
                  <a:pt x="913" y="216039"/>
                </a:lnTo>
                <a:lnTo>
                  <a:pt x="2474" y="222128"/>
                </a:lnTo>
                <a:lnTo>
                  <a:pt x="4468" y="228092"/>
                </a:lnTo>
                <a:lnTo>
                  <a:pt x="6749" y="233021"/>
                </a:lnTo>
                <a:lnTo>
                  <a:pt x="11825" y="241037"/>
                </a:lnTo>
                <a:lnTo>
                  <a:pt x="14511" y="245461"/>
                </a:lnTo>
                <a:lnTo>
                  <a:pt x="17255" y="250315"/>
                </a:lnTo>
                <a:lnTo>
                  <a:pt x="20037" y="255456"/>
                </a:lnTo>
                <a:lnTo>
                  <a:pt x="25668" y="263708"/>
                </a:lnTo>
                <a:lnTo>
                  <a:pt x="28502" y="267242"/>
                </a:lnTo>
                <a:lnTo>
                  <a:pt x="32297" y="270551"/>
                </a:lnTo>
                <a:lnTo>
                  <a:pt x="36733" y="273709"/>
                </a:lnTo>
                <a:lnTo>
                  <a:pt x="41594" y="276767"/>
                </a:lnTo>
                <a:lnTo>
                  <a:pt x="46740" y="278806"/>
                </a:lnTo>
                <a:lnTo>
                  <a:pt x="52076" y="280165"/>
                </a:lnTo>
                <a:lnTo>
                  <a:pt x="57538" y="281071"/>
                </a:lnTo>
                <a:lnTo>
                  <a:pt x="63085" y="281675"/>
                </a:lnTo>
                <a:lnTo>
                  <a:pt x="68687" y="282078"/>
                </a:lnTo>
                <a:lnTo>
                  <a:pt x="74327" y="282346"/>
                </a:lnTo>
                <a:lnTo>
                  <a:pt x="85674" y="282644"/>
                </a:lnTo>
                <a:lnTo>
                  <a:pt x="108481" y="282836"/>
                </a:lnTo>
                <a:lnTo>
                  <a:pt x="113239" y="281899"/>
                </a:lnTo>
                <a:lnTo>
                  <a:pt x="117364" y="280322"/>
                </a:lnTo>
                <a:lnTo>
                  <a:pt x="121065" y="278318"/>
                </a:lnTo>
                <a:lnTo>
                  <a:pt x="126391" y="276030"/>
                </a:lnTo>
                <a:lnTo>
                  <a:pt x="132799" y="273552"/>
                </a:lnTo>
                <a:lnTo>
                  <a:pt x="139928" y="270947"/>
                </a:lnTo>
                <a:lnTo>
                  <a:pt x="145634" y="268258"/>
                </a:lnTo>
                <a:lnTo>
                  <a:pt x="150391" y="265513"/>
                </a:lnTo>
                <a:lnTo>
                  <a:pt x="154514" y="262731"/>
                </a:lnTo>
                <a:lnTo>
                  <a:pt x="159168" y="258971"/>
                </a:lnTo>
                <a:lnTo>
                  <a:pt x="164175" y="254559"/>
                </a:lnTo>
                <a:lnTo>
                  <a:pt x="169418" y="249713"/>
                </a:lnTo>
                <a:lnTo>
                  <a:pt x="174819" y="245530"/>
                </a:lnTo>
                <a:lnTo>
                  <a:pt x="180324" y="241788"/>
                </a:lnTo>
                <a:lnTo>
                  <a:pt x="185900" y="238341"/>
                </a:lnTo>
                <a:lnTo>
                  <a:pt x="190569" y="234139"/>
                </a:lnTo>
                <a:lnTo>
                  <a:pt x="194634" y="229432"/>
                </a:lnTo>
                <a:lnTo>
                  <a:pt x="198297" y="224389"/>
                </a:lnTo>
                <a:lnTo>
                  <a:pt x="204907" y="216246"/>
                </a:lnTo>
                <a:lnTo>
                  <a:pt x="211020" y="208499"/>
                </a:lnTo>
                <a:lnTo>
                  <a:pt x="213983" y="203766"/>
                </a:lnTo>
                <a:lnTo>
                  <a:pt x="216911" y="198706"/>
                </a:lnTo>
                <a:lnTo>
                  <a:pt x="220165" y="190543"/>
                </a:lnTo>
                <a:lnTo>
                  <a:pt x="221611" y="183741"/>
                </a:lnTo>
                <a:lnTo>
                  <a:pt x="222254" y="177542"/>
                </a:lnTo>
                <a:lnTo>
                  <a:pt x="221473" y="174556"/>
                </a:lnTo>
                <a:lnTo>
                  <a:pt x="218065" y="168697"/>
                </a:lnTo>
                <a:lnTo>
                  <a:pt x="213375" y="162919"/>
                </a:lnTo>
                <a:lnTo>
                  <a:pt x="210791" y="160045"/>
                </a:lnTo>
                <a:lnTo>
                  <a:pt x="208115" y="158128"/>
                </a:lnTo>
                <a:lnTo>
                  <a:pt x="202603" y="155999"/>
                </a:lnTo>
                <a:lnTo>
                  <a:pt x="198847" y="155431"/>
                </a:lnTo>
                <a:lnTo>
                  <a:pt x="194438" y="155053"/>
                </a:lnTo>
                <a:lnTo>
                  <a:pt x="189593" y="154800"/>
                </a:lnTo>
                <a:lnTo>
                  <a:pt x="184459" y="155585"/>
                </a:lnTo>
                <a:lnTo>
                  <a:pt x="179131" y="157060"/>
                </a:lnTo>
                <a:lnTo>
                  <a:pt x="173674" y="158996"/>
                </a:lnTo>
                <a:lnTo>
                  <a:pt x="169084" y="161239"/>
                </a:lnTo>
                <a:lnTo>
                  <a:pt x="165071" y="163687"/>
                </a:lnTo>
                <a:lnTo>
                  <a:pt x="161443" y="166272"/>
                </a:lnTo>
                <a:lnTo>
                  <a:pt x="156167" y="168947"/>
                </a:lnTo>
                <a:lnTo>
                  <a:pt x="149793" y="171683"/>
                </a:lnTo>
                <a:lnTo>
                  <a:pt x="142685" y="174460"/>
                </a:lnTo>
                <a:lnTo>
                  <a:pt x="136041" y="178216"/>
                </a:lnTo>
                <a:lnTo>
                  <a:pt x="129708" y="182625"/>
                </a:lnTo>
                <a:lnTo>
                  <a:pt x="123580" y="187469"/>
                </a:lnTo>
                <a:lnTo>
                  <a:pt x="118543" y="191651"/>
                </a:lnTo>
                <a:lnTo>
                  <a:pt x="114232" y="195392"/>
                </a:lnTo>
                <a:lnTo>
                  <a:pt x="110405" y="198838"/>
                </a:lnTo>
                <a:lnTo>
                  <a:pt x="101074" y="207747"/>
                </a:lnTo>
                <a:lnTo>
                  <a:pt x="84112" y="224438"/>
                </a:lnTo>
                <a:lnTo>
                  <a:pt x="80801" y="228680"/>
                </a:lnTo>
                <a:lnTo>
                  <a:pt x="77640" y="233413"/>
                </a:lnTo>
                <a:lnTo>
                  <a:pt x="74581" y="238473"/>
                </a:lnTo>
                <a:lnTo>
                  <a:pt x="71182" y="246635"/>
                </a:lnTo>
                <a:lnTo>
                  <a:pt x="70275" y="250145"/>
                </a:lnTo>
                <a:lnTo>
                  <a:pt x="70623" y="253438"/>
                </a:lnTo>
                <a:lnTo>
                  <a:pt x="71809" y="256586"/>
                </a:lnTo>
                <a:lnTo>
                  <a:pt x="76003" y="263930"/>
                </a:lnTo>
                <a:lnTo>
                  <a:pt x="82723" y="271272"/>
                </a:lnTo>
                <a:lnTo>
                  <a:pt x="85607" y="27431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192"/>
          <p:cNvSpPr/>
          <p:nvPr/>
        </p:nvSpPr>
        <p:spPr>
          <a:xfrm>
            <a:off x="7735252" y="3103245"/>
            <a:ext cx="282893" cy="67389"/>
          </a:xfrm>
          <a:custGeom>
            <a:avLst/>
            <a:gdLst/>
            <a:ahLst/>
            <a:cxnLst/>
            <a:rect l="0" t="0" r="0" b="0"/>
            <a:pathLst>
              <a:path w="282893" h="67389">
                <a:moveTo>
                  <a:pt x="0" y="60007"/>
                </a:moveTo>
                <a:lnTo>
                  <a:pt x="4551" y="60007"/>
                </a:lnTo>
                <a:lnTo>
                  <a:pt x="5891" y="60960"/>
                </a:lnTo>
                <a:lnTo>
                  <a:pt x="6785" y="62547"/>
                </a:lnTo>
                <a:lnTo>
                  <a:pt x="7381" y="64558"/>
                </a:lnTo>
                <a:lnTo>
                  <a:pt x="9683" y="65898"/>
                </a:lnTo>
                <a:lnTo>
                  <a:pt x="17322" y="67388"/>
                </a:lnTo>
                <a:lnTo>
                  <a:pt x="21073" y="66833"/>
                </a:lnTo>
                <a:lnTo>
                  <a:pt x="24526" y="65510"/>
                </a:lnTo>
                <a:lnTo>
                  <a:pt x="27781" y="63676"/>
                </a:lnTo>
                <a:lnTo>
                  <a:pt x="36477" y="61638"/>
                </a:lnTo>
                <a:lnTo>
                  <a:pt x="41463" y="61094"/>
                </a:lnTo>
                <a:lnTo>
                  <a:pt x="47645" y="60732"/>
                </a:lnTo>
                <a:lnTo>
                  <a:pt x="62133" y="60329"/>
                </a:lnTo>
                <a:lnTo>
                  <a:pt x="69044" y="59269"/>
                </a:lnTo>
                <a:lnTo>
                  <a:pt x="75558" y="57610"/>
                </a:lnTo>
                <a:lnTo>
                  <a:pt x="128997" y="39864"/>
                </a:lnTo>
                <a:lnTo>
                  <a:pt x="138386" y="38006"/>
                </a:lnTo>
                <a:lnTo>
                  <a:pt x="148455" y="36767"/>
                </a:lnTo>
                <a:lnTo>
                  <a:pt x="158977" y="35941"/>
                </a:lnTo>
                <a:lnTo>
                  <a:pt x="168850" y="34438"/>
                </a:lnTo>
                <a:lnTo>
                  <a:pt x="178289" y="32484"/>
                </a:lnTo>
                <a:lnTo>
                  <a:pt x="187438" y="30228"/>
                </a:lnTo>
                <a:lnTo>
                  <a:pt x="196397" y="27772"/>
                </a:lnTo>
                <a:lnTo>
                  <a:pt x="213970" y="22503"/>
                </a:lnTo>
                <a:lnTo>
                  <a:pt x="239928" y="14181"/>
                </a:lnTo>
                <a:lnTo>
                  <a:pt x="247582" y="11359"/>
                </a:lnTo>
                <a:lnTo>
                  <a:pt x="254590" y="8525"/>
                </a:lnTo>
                <a:lnTo>
                  <a:pt x="261167" y="5683"/>
                </a:lnTo>
                <a:lnTo>
                  <a:pt x="266504" y="3789"/>
                </a:lnTo>
                <a:lnTo>
                  <a:pt x="271015" y="2526"/>
                </a:lnTo>
                <a:lnTo>
                  <a:pt x="28289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193"/>
          <p:cNvSpPr/>
          <p:nvPr/>
        </p:nvSpPr>
        <p:spPr>
          <a:xfrm>
            <a:off x="8069580" y="2949057"/>
            <a:ext cx="265748" cy="257015"/>
          </a:xfrm>
          <a:custGeom>
            <a:avLst/>
            <a:gdLst/>
            <a:ahLst/>
            <a:cxnLst/>
            <a:rect l="0" t="0" r="0" b="0"/>
            <a:pathLst>
              <a:path w="265748" h="257015">
                <a:moveTo>
                  <a:pt x="0" y="42745"/>
                </a:moveTo>
                <a:lnTo>
                  <a:pt x="4551" y="38194"/>
                </a:lnTo>
                <a:lnTo>
                  <a:pt x="6844" y="36853"/>
                </a:lnTo>
                <a:lnTo>
                  <a:pt x="14621" y="34014"/>
                </a:lnTo>
                <a:lnTo>
                  <a:pt x="20151" y="29975"/>
                </a:lnTo>
                <a:lnTo>
                  <a:pt x="24864" y="27564"/>
                </a:lnTo>
                <a:lnTo>
                  <a:pt x="30864" y="25004"/>
                </a:lnTo>
                <a:lnTo>
                  <a:pt x="37721" y="22346"/>
                </a:lnTo>
                <a:lnTo>
                  <a:pt x="43244" y="19620"/>
                </a:lnTo>
                <a:lnTo>
                  <a:pt x="47880" y="16851"/>
                </a:lnTo>
                <a:lnTo>
                  <a:pt x="51922" y="14053"/>
                </a:lnTo>
                <a:lnTo>
                  <a:pt x="56523" y="12187"/>
                </a:lnTo>
                <a:lnTo>
                  <a:pt x="61494" y="10943"/>
                </a:lnTo>
                <a:lnTo>
                  <a:pt x="66713" y="10114"/>
                </a:lnTo>
                <a:lnTo>
                  <a:pt x="72098" y="8608"/>
                </a:lnTo>
                <a:lnTo>
                  <a:pt x="77593" y="6652"/>
                </a:lnTo>
                <a:lnTo>
                  <a:pt x="83161" y="4396"/>
                </a:lnTo>
                <a:lnTo>
                  <a:pt x="89730" y="2891"/>
                </a:lnTo>
                <a:lnTo>
                  <a:pt x="96968" y="1888"/>
                </a:lnTo>
                <a:lnTo>
                  <a:pt x="104649" y="1220"/>
                </a:lnTo>
                <a:lnTo>
                  <a:pt x="111677" y="774"/>
                </a:lnTo>
                <a:lnTo>
                  <a:pt x="124564" y="279"/>
                </a:lnTo>
                <a:lnTo>
                  <a:pt x="137978" y="0"/>
                </a:lnTo>
                <a:lnTo>
                  <a:pt x="142468" y="913"/>
                </a:lnTo>
                <a:lnTo>
                  <a:pt x="147365" y="2475"/>
                </a:lnTo>
                <a:lnTo>
                  <a:pt x="152537" y="4468"/>
                </a:lnTo>
                <a:lnTo>
                  <a:pt x="160822" y="9223"/>
                </a:lnTo>
                <a:lnTo>
                  <a:pt x="164364" y="11825"/>
                </a:lnTo>
                <a:lnTo>
                  <a:pt x="170841" y="14715"/>
                </a:lnTo>
                <a:lnTo>
                  <a:pt x="173902" y="15486"/>
                </a:lnTo>
                <a:lnTo>
                  <a:pt x="176894" y="17905"/>
                </a:lnTo>
                <a:lnTo>
                  <a:pt x="182759" y="25673"/>
                </a:lnTo>
                <a:lnTo>
                  <a:pt x="186002" y="32935"/>
                </a:lnTo>
                <a:lnTo>
                  <a:pt x="187443" y="39338"/>
                </a:lnTo>
                <a:lnTo>
                  <a:pt x="188083" y="45358"/>
                </a:lnTo>
                <a:lnTo>
                  <a:pt x="187301" y="49250"/>
                </a:lnTo>
                <a:lnTo>
                  <a:pt x="185826" y="53749"/>
                </a:lnTo>
                <a:lnTo>
                  <a:pt x="183892" y="58654"/>
                </a:lnTo>
                <a:lnTo>
                  <a:pt x="181649" y="63828"/>
                </a:lnTo>
                <a:lnTo>
                  <a:pt x="176618" y="74658"/>
                </a:lnTo>
                <a:lnTo>
                  <a:pt x="168431" y="91465"/>
                </a:lnTo>
                <a:lnTo>
                  <a:pt x="164673" y="97132"/>
                </a:lnTo>
                <a:lnTo>
                  <a:pt x="160265" y="102816"/>
                </a:lnTo>
                <a:lnTo>
                  <a:pt x="155421" y="108510"/>
                </a:lnTo>
                <a:lnTo>
                  <a:pt x="151239" y="114211"/>
                </a:lnTo>
                <a:lnTo>
                  <a:pt x="147499" y="119916"/>
                </a:lnTo>
                <a:lnTo>
                  <a:pt x="144052" y="125625"/>
                </a:lnTo>
                <a:lnTo>
                  <a:pt x="140802" y="131336"/>
                </a:lnTo>
                <a:lnTo>
                  <a:pt x="134651" y="142761"/>
                </a:lnTo>
                <a:lnTo>
                  <a:pt x="120061" y="171333"/>
                </a:lnTo>
                <a:lnTo>
                  <a:pt x="117188" y="177048"/>
                </a:lnTo>
                <a:lnTo>
                  <a:pt x="114320" y="181810"/>
                </a:lnTo>
                <a:lnTo>
                  <a:pt x="108594" y="189642"/>
                </a:lnTo>
                <a:lnTo>
                  <a:pt x="106686" y="194016"/>
                </a:lnTo>
                <a:lnTo>
                  <a:pt x="105414" y="198838"/>
                </a:lnTo>
                <a:lnTo>
                  <a:pt x="104566" y="203957"/>
                </a:lnTo>
                <a:lnTo>
                  <a:pt x="104000" y="208322"/>
                </a:lnTo>
                <a:lnTo>
                  <a:pt x="103372" y="215712"/>
                </a:lnTo>
                <a:lnTo>
                  <a:pt x="103093" y="222172"/>
                </a:lnTo>
                <a:lnTo>
                  <a:pt x="102935" y="231164"/>
                </a:lnTo>
                <a:lnTo>
                  <a:pt x="102873" y="251332"/>
                </a:lnTo>
                <a:lnTo>
                  <a:pt x="103825" y="253241"/>
                </a:lnTo>
                <a:lnTo>
                  <a:pt x="105411" y="254513"/>
                </a:lnTo>
                <a:lnTo>
                  <a:pt x="107422" y="255361"/>
                </a:lnTo>
                <a:lnTo>
                  <a:pt x="114802" y="256555"/>
                </a:lnTo>
                <a:lnTo>
                  <a:pt x="122778" y="256834"/>
                </a:lnTo>
                <a:lnTo>
                  <a:pt x="138870" y="257014"/>
                </a:lnTo>
                <a:lnTo>
                  <a:pt x="144015" y="256076"/>
                </a:lnTo>
                <a:lnTo>
                  <a:pt x="150301" y="254498"/>
                </a:lnTo>
                <a:lnTo>
                  <a:pt x="157351" y="252494"/>
                </a:lnTo>
                <a:lnTo>
                  <a:pt x="163956" y="250205"/>
                </a:lnTo>
                <a:lnTo>
                  <a:pt x="170264" y="247727"/>
                </a:lnTo>
                <a:lnTo>
                  <a:pt x="176374" y="245122"/>
                </a:lnTo>
                <a:lnTo>
                  <a:pt x="181400" y="243385"/>
                </a:lnTo>
                <a:lnTo>
                  <a:pt x="189525" y="241456"/>
                </a:lnTo>
                <a:lnTo>
                  <a:pt x="194930" y="239037"/>
                </a:lnTo>
                <a:lnTo>
                  <a:pt x="201391" y="235519"/>
                </a:lnTo>
                <a:lnTo>
                  <a:pt x="208555" y="231268"/>
                </a:lnTo>
                <a:lnTo>
                  <a:pt x="215237" y="227482"/>
                </a:lnTo>
                <a:lnTo>
                  <a:pt x="227741" y="220735"/>
                </a:lnTo>
                <a:lnTo>
                  <a:pt x="245490" y="211582"/>
                </a:lnTo>
                <a:lnTo>
                  <a:pt x="250338" y="208643"/>
                </a:lnTo>
                <a:lnTo>
                  <a:pt x="254521" y="205731"/>
                </a:lnTo>
                <a:lnTo>
                  <a:pt x="265747" y="19705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194"/>
          <p:cNvSpPr/>
          <p:nvPr/>
        </p:nvSpPr>
        <p:spPr>
          <a:xfrm>
            <a:off x="8403942" y="2967307"/>
            <a:ext cx="196971" cy="255954"/>
          </a:xfrm>
          <a:custGeom>
            <a:avLst/>
            <a:gdLst/>
            <a:ahLst/>
            <a:cxnLst/>
            <a:rect l="0" t="0" r="0" b="0"/>
            <a:pathLst>
              <a:path w="196971" h="255954">
                <a:moveTo>
                  <a:pt x="34255" y="15923"/>
                </a:moveTo>
                <a:lnTo>
                  <a:pt x="34255" y="0"/>
                </a:lnTo>
                <a:lnTo>
                  <a:pt x="34255" y="6266"/>
                </a:lnTo>
                <a:lnTo>
                  <a:pt x="31715" y="11948"/>
                </a:lnTo>
                <a:lnTo>
                  <a:pt x="28364" y="19871"/>
                </a:lnTo>
                <a:lnTo>
                  <a:pt x="26875" y="26568"/>
                </a:lnTo>
                <a:lnTo>
                  <a:pt x="26212" y="32718"/>
                </a:lnTo>
                <a:lnTo>
                  <a:pt x="26036" y="35693"/>
                </a:lnTo>
                <a:lnTo>
                  <a:pt x="24965" y="39580"/>
                </a:lnTo>
                <a:lnTo>
                  <a:pt x="23300" y="44077"/>
                </a:lnTo>
                <a:lnTo>
                  <a:pt x="21236" y="48980"/>
                </a:lnTo>
                <a:lnTo>
                  <a:pt x="18909" y="54153"/>
                </a:lnTo>
                <a:lnTo>
                  <a:pt x="13782" y="64981"/>
                </a:lnTo>
                <a:lnTo>
                  <a:pt x="12034" y="70536"/>
                </a:lnTo>
                <a:lnTo>
                  <a:pt x="10868" y="76144"/>
                </a:lnTo>
                <a:lnTo>
                  <a:pt x="10091" y="81788"/>
                </a:lnTo>
                <a:lnTo>
                  <a:pt x="8622" y="87455"/>
                </a:lnTo>
                <a:lnTo>
                  <a:pt x="6688" y="93138"/>
                </a:lnTo>
                <a:lnTo>
                  <a:pt x="4447" y="98832"/>
                </a:lnTo>
                <a:lnTo>
                  <a:pt x="2954" y="104533"/>
                </a:lnTo>
                <a:lnTo>
                  <a:pt x="1958" y="110239"/>
                </a:lnTo>
                <a:lnTo>
                  <a:pt x="1293" y="115948"/>
                </a:lnTo>
                <a:lnTo>
                  <a:pt x="851" y="122611"/>
                </a:lnTo>
                <a:lnTo>
                  <a:pt x="555" y="129911"/>
                </a:lnTo>
                <a:lnTo>
                  <a:pt x="140" y="151297"/>
                </a:lnTo>
                <a:lnTo>
                  <a:pt x="0" y="171039"/>
                </a:lnTo>
                <a:lnTo>
                  <a:pt x="941" y="175531"/>
                </a:lnTo>
                <a:lnTo>
                  <a:pt x="2520" y="180431"/>
                </a:lnTo>
                <a:lnTo>
                  <a:pt x="4526" y="185602"/>
                </a:lnTo>
                <a:lnTo>
                  <a:pt x="5863" y="190955"/>
                </a:lnTo>
                <a:lnTo>
                  <a:pt x="6754" y="196428"/>
                </a:lnTo>
                <a:lnTo>
                  <a:pt x="7349" y="201982"/>
                </a:lnTo>
                <a:lnTo>
                  <a:pt x="9650" y="206637"/>
                </a:lnTo>
                <a:lnTo>
                  <a:pt x="13089" y="210693"/>
                </a:lnTo>
                <a:lnTo>
                  <a:pt x="17287" y="214350"/>
                </a:lnTo>
                <a:lnTo>
                  <a:pt x="20085" y="217740"/>
                </a:lnTo>
                <a:lnTo>
                  <a:pt x="23195" y="224047"/>
                </a:lnTo>
                <a:lnTo>
                  <a:pt x="25930" y="227062"/>
                </a:lnTo>
                <a:lnTo>
                  <a:pt x="29657" y="230025"/>
                </a:lnTo>
                <a:lnTo>
                  <a:pt x="34048" y="232952"/>
                </a:lnTo>
                <a:lnTo>
                  <a:pt x="37927" y="234904"/>
                </a:lnTo>
                <a:lnTo>
                  <a:pt x="41465" y="236205"/>
                </a:lnTo>
                <a:lnTo>
                  <a:pt x="44777" y="237072"/>
                </a:lnTo>
                <a:lnTo>
                  <a:pt x="48890" y="238603"/>
                </a:lnTo>
                <a:lnTo>
                  <a:pt x="53537" y="240577"/>
                </a:lnTo>
                <a:lnTo>
                  <a:pt x="58540" y="242844"/>
                </a:lnTo>
                <a:lnTo>
                  <a:pt x="62828" y="244356"/>
                </a:lnTo>
                <a:lnTo>
                  <a:pt x="66638" y="245364"/>
                </a:lnTo>
                <a:lnTo>
                  <a:pt x="70132" y="246036"/>
                </a:lnTo>
                <a:lnTo>
                  <a:pt x="75317" y="245531"/>
                </a:lnTo>
                <a:lnTo>
                  <a:pt x="81633" y="244243"/>
                </a:lnTo>
                <a:lnTo>
                  <a:pt x="88700" y="242431"/>
                </a:lnTo>
                <a:lnTo>
                  <a:pt x="94364" y="241223"/>
                </a:lnTo>
                <a:lnTo>
                  <a:pt x="99093" y="240418"/>
                </a:lnTo>
                <a:lnTo>
                  <a:pt x="103198" y="239881"/>
                </a:lnTo>
                <a:lnTo>
                  <a:pt x="107840" y="238571"/>
                </a:lnTo>
                <a:lnTo>
                  <a:pt x="112839" y="236745"/>
                </a:lnTo>
                <a:lnTo>
                  <a:pt x="118077" y="234575"/>
                </a:lnTo>
                <a:lnTo>
                  <a:pt x="123474" y="232176"/>
                </a:lnTo>
                <a:lnTo>
                  <a:pt x="134551" y="226970"/>
                </a:lnTo>
                <a:lnTo>
                  <a:pt x="140172" y="223296"/>
                </a:lnTo>
                <a:lnTo>
                  <a:pt x="145823" y="218942"/>
                </a:lnTo>
                <a:lnTo>
                  <a:pt x="151496" y="214134"/>
                </a:lnTo>
                <a:lnTo>
                  <a:pt x="157183" y="209976"/>
                </a:lnTo>
                <a:lnTo>
                  <a:pt x="162880" y="206251"/>
                </a:lnTo>
                <a:lnTo>
                  <a:pt x="168582" y="202816"/>
                </a:lnTo>
                <a:lnTo>
                  <a:pt x="173336" y="199573"/>
                </a:lnTo>
                <a:lnTo>
                  <a:pt x="177459" y="196459"/>
                </a:lnTo>
                <a:lnTo>
                  <a:pt x="181158" y="193430"/>
                </a:lnTo>
                <a:lnTo>
                  <a:pt x="184578" y="189506"/>
                </a:lnTo>
                <a:lnTo>
                  <a:pt x="187811" y="184985"/>
                </a:lnTo>
                <a:lnTo>
                  <a:pt x="195292" y="173143"/>
                </a:lnTo>
                <a:lnTo>
                  <a:pt x="196314" y="166443"/>
                </a:lnTo>
                <a:lnTo>
                  <a:pt x="196970" y="155722"/>
                </a:lnTo>
                <a:lnTo>
                  <a:pt x="196073" y="153890"/>
                </a:lnTo>
                <a:lnTo>
                  <a:pt x="191210" y="146760"/>
                </a:lnTo>
                <a:lnTo>
                  <a:pt x="189738" y="141382"/>
                </a:lnTo>
                <a:lnTo>
                  <a:pt x="188393" y="139567"/>
                </a:lnTo>
                <a:lnTo>
                  <a:pt x="186543" y="138357"/>
                </a:lnTo>
                <a:lnTo>
                  <a:pt x="184359" y="137551"/>
                </a:lnTo>
                <a:lnTo>
                  <a:pt x="180996" y="137013"/>
                </a:lnTo>
                <a:lnTo>
                  <a:pt x="176850" y="136655"/>
                </a:lnTo>
                <a:lnTo>
                  <a:pt x="172181" y="136416"/>
                </a:lnTo>
                <a:lnTo>
                  <a:pt x="168116" y="137209"/>
                </a:lnTo>
                <a:lnTo>
                  <a:pt x="164453" y="138690"/>
                </a:lnTo>
                <a:lnTo>
                  <a:pt x="161059" y="140630"/>
                </a:lnTo>
                <a:lnTo>
                  <a:pt x="157843" y="142876"/>
                </a:lnTo>
                <a:lnTo>
                  <a:pt x="151731" y="147911"/>
                </a:lnTo>
                <a:lnTo>
                  <a:pt x="147815" y="150588"/>
                </a:lnTo>
                <a:lnTo>
                  <a:pt x="143299" y="153324"/>
                </a:lnTo>
                <a:lnTo>
                  <a:pt x="138383" y="156101"/>
                </a:lnTo>
                <a:lnTo>
                  <a:pt x="127842" y="161727"/>
                </a:lnTo>
                <a:lnTo>
                  <a:pt x="122364" y="164560"/>
                </a:lnTo>
                <a:lnTo>
                  <a:pt x="117760" y="168354"/>
                </a:lnTo>
                <a:lnTo>
                  <a:pt x="113737" y="172789"/>
                </a:lnTo>
                <a:lnTo>
                  <a:pt x="110103" y="177650"/>
                </a:lnTo>
                <a:lnTo>
                  <a:pt x="105775" y="182796"/>
                </a:lnTo>
                <a:lnTo>
                  <a:pt x="100985" y="188131"/>
                </a:lnTo>
                <a:lnTo>
                  <a:pt x="95887" y="193594"/>
                </a:lnTo>
                <a:lnTo>
                  <a:pt x="90583" y="198187"/>
                </a:lnTo>
                <a:lnTo>
                  <a:pt x="85142" y="202203"/>
                </a:lnTo>
                <a:lnTo>
                  <a:pt x="79610" y="205832"/>
                </a:lnTo>
                <a:lnTo>
                  <a:pt x="74969" y="210156"/>
                </a:lnTo>
                <a:lnTo>
                  <a:pt x="70922" y="214944"/>
                </a:lnTo>
                <a:lnTo>
                  <a:pt x="67272" y="220041"/>
                </a:lnTo>
                <a:lnTo>
                  <a:pt x="64840" y="225344"/>
                </a:lnTo>
                <a:lnTo>
                  <a:pt x="63217" y="230785"/>
                </a:lnTo>
                <a:lnTo>
                  <a:pt x="62135" y="236316"/>
                </a:lnTo>
                <a:lnTo>
                  <a:pt x="60463" y="240004"/>
                </a:lnTo>
                <a:lnTo>
                  <a:pt x="58394" y="242463"/>
                </a:lnTo>
                <a:lnTo>
                  <a:pt x="53556" y="246147"/>
                </a:lnTo>
                <a:lnTo>
                  <a:pt x="50932" y="248463"/>
                </a:lnTo>
                <a:lnTo>
                  <a:pt x="42827" y="25595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195"/>
          <p:cNvSpPr/>
          <p:nvPr/>
        </p:nvSpPr>
        <p:spPr>
          <a:xfrm>
            <a:off x="6732269" y="3566569"/>
            <a:ext cx="358748" cy="513906"/>
          </a:xfrm>
          <a:custGeom>
            <a:avLst/>
            <a:gdLst/>
            <a:ahLst/>
            <a:cxnLst/>
            <a:rect l="0" t="0" r="0" b="0"/>
            <a:pathLst>
              <a:path w="358748" h="513906">
                <a:moveTo>
                  <a:pt x="0" y="16735"/>
                </a:moveTo>
                <a:lnTo>
                  <a:pt x="7382" y="16735"/>
                </a:lnTo>
                <a:lnTo>
                  <a:pt x="15850" y="24116"/>
                </a:lnTo>
                <a:lnTo>
                  <a:pt x="28964" y="37135"/>
                </a:lnTo>
                <a:lnTo>
                  <a:pt x="30739" y="39860"/>
                </a:lnTo>
                <a:lnTo>
                  <a:pt x="36129" y="53618"/>
                </a:lnTo>
                <a:lnTo>
                  <a:pt x="38374" y="58469"/>
                </a:lnTo>
                <a:lnTo>
                  <a:pt x="41775" y="62655"/>
                </a:lnTo>
                <a:lnTo>
                  <a:pt x="50634" y="69847"/>
                </a:lnTo>
                <a:lnTo>
                  <a:pt x="58383" y="78758"/>
                </a:lnTo>
                <a:lnTo>
                  <a:pt x="68098" y="94485"/>
                </a:lnTo>
                <a:lnTo>
                  <a:pt x="71117" y="100001"/>
                </a:lnTo>
                <a:lnTo>
                  <a:pt x="79550" y="108670"/>
                </a:lnTo>
                <a:lnTo>
                  <a:pt x="84466" y="112315"/>
                </a:lnTo>
                <a:lnTo>
                  <a:pt x="92468" y="121445"/>
                </a:lnTo>
                <a:lnTo>
                  <a:pt x="100152" y="131854"/>
                </a:lnTo>
                <a:lnTo>
                  <a:pt x="109918" y="142829"/>
                </a:lnTo>
                <a:lnTo>
                  <a:pt x="118067" y="154057"/>
                </a:lnTo>
                <a:lnTo>
                  <a:pt x="121575" y="159718"/>
                </a:lnTo>
                <a:lnTo>
                  <a:pt x="130551" y="168549"/>
                </a:lnTo>
                <a:lnTo>
                  <a:pt x="139938" y="175648"/>
                </a:lnTo>
                <a:lnTo>
                  <a:pt x="147285" y="181978"/>
                </a:lnTo>
                <a:lnTo>
                  <a:pt x="156266" y="187967"/>
                </a:lnTo>
                <a:lnTo>
                  <a:pt x="166606" y="193803"/>
                </a:lnTo>
                <a:lnTo>
                  <a:pt x="177552" y="199572"/>
                </a:lnTo>
                <a:lnTo>
                  <a:pt x="186228" y="205312"/>
                </a:lnTo>
                <a:lnTo>
                  <a:pt x="189875" y="208175"/>
                </a:lnTo>
                <a:lnTo>
                  <a:pt x="194211" y="210084"/>
                </a:lnTo>
                <a:lnTo>
                  <a:pt x="204109" y="212206"/>
                </a:lnTo>
                <a:lnTo>
                  <a:pt x="214858" y="213149"/>
                </a:lnTo>
                <a:lnTo>
                  <a:pt x="225033" y="213568"/>
                </a:lnTo>
                <a:lnTo>
                  <a:pt x="232730" y="213754"/>
                </a:lnTo>
                <a:lnTo>
                  <a:pt x="258702" y="213890"/>
                </a:lnTo>
                <a:lnTo>
                  <a:pt x="262004" y="212942"/>
                </a:lnTo>
                <a:lnTo>
                  <a:pt x="268212" y="209348"/>
                </a:lnTo>
                <a:lnTo>
                  <a:pt x="277062" y="201970"/>
                </a:lnTo>
                <a:lnTo>
                  <a:pt x="285716" y="193752"/>
                </a:lnTo>
                <a:lnTo>
                  <a:pt x="294312" y="185284"/>
                </a:lnTo>
                <a:lnTo>
                  <a:pt x="302893" y="172192"/>
                </a:lnTo>
                <a:lnTo>
                  <a:pt x="311467" y="156247"/>
                </a:lnTo>
                <a:lnTo>
                  <a:pt x="320040" y="139458"/>
                </a:lnTo>
                <a:lnTo>
                  <a:pt x="323216" y="128112"/>
                </a:lnTo>
                <a:lnTo>
                  <a:pt x="324626" y="116718"/>
                </a:lnTo>
                <a:lnTo>
                  <a:pt x="325254" y="105305"/>
                </a:lnTo>
                <a:lnTo>
                  <a:pt x="328073" y="93882"/>
                </a:lnTo>
                <a:lnTo>
                  <a:pt x="331548" y="82455"/>
                </a:lnTo>
                <a:lnTo>
                  <a:pt x="333092" y="71027"/>
                </a:lnTo>
                <a:lnTo>
                  <a:pt x="336319" y="62138"/>
                </a:lnTo>
                <a:lnTo>
                  <a:pt x="338513" y="58434"/>
                </a:lnTo>
                <a:lnTo>
                  <a:pt x="340951" y="49238"/>
                </a:lnTo>
                <a:lnTo>
                  <a:pt x="342323" y="33351"/>
                </a:lnTo>
                <a:lnTo>
                  <a:pt x="342730" y="19119"/>
                </a:lnTo>
                <a:lnTo>
                  <a:pt x="342867" y="10327"/>
                </a:lnTo>
                <a:lnTo>
                  <a:pt x="340345" y="6585"/>
                </a:lnTo>
                <a:lnTo>
                  <a:pt x="334680" y="0"/>
                </a:lnTo>
                <a:lnTo>
                  <a:pt x="334334" y="15731"/>
                </a:lnTo>
                <a:lnTo>
                  <a:pt x="334328" y="120112"/>
                </a:lnTo>
                <a:lnTo>
                  <a:pt x="335281" y="128516"/>
                </a:lnTo>
                <a:lnTo>
                  <a:pt x="336868" y="136976"/>
                </a:lnTo>
                <a:lnTo>
                  <a:pt x="338879" y="145473"/>
                </a:lnTo>
                <a:lnTo>
                  <a:pt x="340220" y="153996"/>
                </a:lnTo>
                <a:lnTo>
                  <a:pt x="341113" y="162535"/>
                </a:lnTo>
                <a:lnTo>
                  <a:pt x="341709" y="171085"/>
                </a:lnTo>
                <a:lnTo>
                  <a:pt x="342106" y="179643"/>
                </a:lnTo>
                <a:lnTo>
                  <a:pt x="342547" y="196771"/>
                </a:lnTo>
                <a:lnTo>
                  <a:pt x="343618" y="205339"/>
                </a:lnTo>
                <a:lnTo>
                  <a:pt x="345284" y="213909"/>
                </a:lnTo>
                <a:lnTo>
                  <a:pt x="347347" y="222479"/>
                </a:lnTo>
                <a:lnTo>
                  <a:pt x="348722" y="231051"/>
                </a:lnTo>
                <a:lnTo>
                  <a:pt x="349639" y="239622"/>
                </a:lnTo>
                <a:lnTo>
                  <a:pt x="350251" y="248195"/>
                </a:lnTo>
                <a:lnTo>
                  <a:pt x="351611" y="256767"/>
                </a:lnTo>
                <a:lnTo>
                  <a:pt x="353470" y="265338"/>
                </a:lnTo>
                <a:lnTo>
                  <a:pt x="355662" y="273911"/>
                </a:lnTo>
                <a:lnTo>
                  <a:pt x="357123" y="283436"/>
                </a:lnTo>
                <a:lnTo>
                  <a:pt x="358098" y="293596"/>
                </a:lnTo>
                <a:lnTo>
                  <a:pt x="358747" y="304179"/>
                </a:lnTo>
                <a:lnTo>
                  <a:pt x="358227" y="314092"/>
                </a:lnTo>
                <a:lnTo>
                  <a:pt x="356929" y="323558"/>
                </a:lnTo>
                <a:lnTo>
                  <a:pt x="355110" y="332727"/>
                </a:lnTo>
                <a:lnTo>
                  <a:pt x="353898" y="341696"/>
                </a:lnTo>
                <a:lnTo>
                  <a:pt x="353089" y="350534"/>
                </a:lnTo>
                <a:lnTo>
                  <a:pt x="352551" y="359282"/>
                </a:lnTo>
                <a:lnTo>
                  <a:pt x="351239" y="367973"/>
                </a:lnTo>
                <a:lnTo>
                  <a:pt x="349412" y="376624"/>
                </a:lnTo>
                <a:lnTo>
                  <a:pt x="347241" y="385249"/>
                </a:lnTo>
                <a:lnTo>
                  <a:pt x="344842" y="393856"/>
                </a:lnTo>
                <a:lnTo>
                  <a:pt x="339635" y="411040"/>
                </a:lnTo>
                <a:lnTo>
                  <a:pt x="336687" y="425662"/>
                </a:lnTo>
                <a:lnTo>
                  <a:pt x="335901" y="432228"/>
                </a:lnTo>
                <a:lnTo>
                  <a:pt x="333471" y="438510"/>
                </a:lnTo>
                <a:lnTo>
                  <a:pt x="325692" y="450571"/>
                </a:lnTo>
                <a:lnTo>
                  <a:pt x="318425" y="462281"/>
                </a:lnTo>
                <a:lnTo>
                  <a:pt x="312020" y="473836"/>
                </a:lnTo>
                <a:lnTo>
                  <a:pt x="305999" y="485321"/>
                </a:lnTo>
                <a:lnTo>
                  <a:pt x="297607" y="494236"/>
                </a:lnTo>
                <a:lnTo>
                  <a:pt x="288480" y="500421"/>
                </a:lnTo>
                <a:lnTo>
                  <a:pt x="281249" y="503169"/>
                </a:lnTo>
                <a:lnTo>
                  <a:pt x="272320" y="506931"/>
                </a:lnTo>
                <a:lnTo>
                  <a:pt x="262954" y="510825"/>
                </a:lnTo>
                <a:lnTo>
                  <a:pt x="255616" y="512556"/>
                </a:lnTo>
                <a:lnTo>
                  <a:pt x="246640" y="513325"/>
                </a:lnTo>
                <a:lnTo>
                  <a:pt x="236301" y="513667"/>
                </a:lnTo>
                <a:lnTo>
                  <a:pt x="208484" y="513905"/>
                </a:lnTo>
                <a:lnTo>
                  <a:pt x="203759" y="512964"/>
                </a:lnTo>
                <a:lnTo>
                  <a:pt x="195970" y="509379"/>
                </a:lnTo>
                <a:lnTo>
                  <a:pt x="186793" y="507151"/>
                </a:lnTo>
                <a:lnTo>
                  <a:pt x="181679" y="506557"/>
                </a:lnTo>
                <a:lnTo>
                  <a:pt x="177317" y="505208"/>
                </a:lnTo>
                <a:lnTo>
                  <a:pt x="169931" y="501169"/>
                </a:lnTo>
                <a:lnTo>
                  <a:pt x="160417" y="493540"/>
                </a:lnTo>
                <a:lnTo>
                  <a:pt x="158380" y="490816"/>
                </a:lnTo>
                <a:lnTo>
                  <a:pt x="156116" y="485248"/>
                </a:lnTo>
                <a:lnTo>
                  <a:pt x="153608" y="482430"/>
                </a:lnTo>
                <a:lnTo>
                  <a:pt x="142881" y="473912"/>
                </a:lnTo>
                <a:lnTo>
                  <a:pt x="140974" y="471063"/>
                </a:lnTo>
                <a:lnTo>
                  <a:pt x="137903" y="465356"/>
                </a:lnTo>
                <a:lnTo>
                  <a:pt x="128588" y="45393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196"/>
          <p:cNvSpPr/>
          <p:nvPr/>
        </p:nvSpPr>
        <p:spPr>
          <a:xfrm>
            <a:off x="7246619" y="3660457"/>
            <a:ext cx="308612" cy="17146"/>
          </a:xfrm>
          <a:custGeom>
            <a:avLst/>
            <a:gdLst/>
            <a:ahLst/>
            <a:cxnLst/>
            <a:rect l="0" t="0" r="0" b="0"/>
            <a:pathLst>
              <a:path w="308612" h="17146">
                <a:moveTo>
                  <a:pt x="0" y="0"/>
                </a:moveTo>
                <a:lnTo>
                  <a:pt x="0" y="8220"/>
                </a:lnTo>
                <a:lnTo>
                  <a:pt x="954" y="9290"/>
                </a:lnTo>
                <a:lnTo>
                  <a:pt x="4552" y="13019"/>
                </a:lnTo>
                <a:lnTo>
                  <a:pt x="6845" y="14394"/>
                </a:lnTo>
                <a:lnTo>
                  <a:pt x="9326" y="15311"/>
                </a:lnTo>
                <a:lnTo>
                  <a:pt x="11932" y="15922"/>
                </a:lnTo>
                <a:lnTo>
                  <a:pt x="14623" y="16330"/>
                </a:lnTo>
                <a:lnTo>
                  <a:pt x="20152" y="16783"/>
                </a:lnTo>
                <a:lnTo>
                  <a:pt x="26524" y="17073"/>
                </a:lnTo>
                <a:lnTo>
                  <a:pt x="308611" y="171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197"/>
          <p:cNvSpPr/>
          <p:nvPr/>
        </p:nvSpPr>
        <p:spPr>
          <a:xfrm>
            <a:off x="7246629" y="3771900"/>
            <a:ext cx="385754" cy="25708"/>
          </a:xfrm>
          <a:custGeom>
            <a:avLst/>
            <a:gdLst/>
            <a:ahLst/>
            <a:cxnLst/>
            <a:rect l="0" t="0" r="0" b="0"/>
            <a:pathLst>
              <a:path w="385754" h="25708">
                <a:moveTo>
                  <a:pt x="17136" y="0"/>
                </a:moveTo>
                <a:lnTo>
                  <a:pt x="4116" y="0"/>
                </a:lnTo>
                <a:lnTo>
                  <a:pt x="2742" y="952"/>
                </a:lnTo>
                <a:lnTo>
                  <a:pt x="1824" y="2540"/>
                </a:lnTo>
                <a:lnTo>
                  <a:pt x="98" y="8219"/>
                </a:lnTo>
                <a:lnTo>
                  <a:pt x="62" y="9289"/>
                </a:lnTo>
                <a:lnTo>
                  <a:pt x="0" y="15922"/>
                </a:lnTo>
                <a:lnTo>
                  <a:pt x="949" y="17282"/>
                </a:lnTo>
                <a:lnTo>
                  <a:pt x="2535" y="19141"/>
                </a:lnTo>
                <a:lnTo>
                  <a:pt x="4544" y="21333"/>
                </a:lnTo>
                <a:lnTo>
                  <a:pt x="6836" y="22795"/>
                </a:lnTo>
                <a:lnTo>
                  <a:pt x="9317" y="23769"/>
                </a:lnTo>
                <a:lnTo>
                  <a:pt x="11923" y="24418"/>
                </a:lnTo>
                <a:lnTo>
                  <a:pt x="17359" y="25140"/>
                </a:lnTo>
                <a:lnTo>
                  <a:pt x="28314" y="25546"/>
                </a:lnTo>
                <a:lnTo>
                  <a:pt x="65865" y="25707"/>
                </a:lnTo>
                <a:lnTo>
                  <a:pt x="72482" y="24758"/>
                </a:lnTo>
                <a:lnTo>
                  <a:pt x="79750" y="23173"/>
                </a:lnTo>
                <a:lnTo>
                  <a:pt x="87454" y="21163"/>
                </a:lnTo>
                <a:lnTo>
                  <a:pt x="94494" y="19824"/>
                </a:lnTo>
                <a:lnTo>
                  <a:pt x="101093" y="18931"/>
                </a:lnTo>
                <a:lnTo>
                  <a:pt x="107398" y="18336"/>
                </a:lnTo>
                <a:lnTo>
                  <a:pt x="115410" y="16986"/>
                </a:lnTo>
                <a:lnTo>
                  <a:pt x="124562" y="15134"/>
                </a:lnTo>
                <a:lnTo>
                  <a:pt x="134473" y="12946"/>
                </a:lnTo>
                <a:lnTo>
                  <a:pt x="142985" y="11488"/>
                </a:lnTo>
                <a:lnTo>
                  <a:pt x="150565" y="10516"/>
                </a:lnTo>
                <a:lnTo>
                  <a:pt x="157524" y="9868"/>
                </a:lnTo>
                <a:lnTo>
                  <a:pt x="165973" y="8483"/>
                </a:lnTo>
                <a:lnTo>
                  <a:pt x="175415" y="6608"/>
                </a:lnTo>
                <a:lnTo>
                  <a:pt x="185521" y="4405"/>
                </a:lnTo>
                <a:lnTo>
                  <a:pt x="195115" y="2937"/>
                </a:lnTo>
                <a:lnTo>
                  <a:pt x="204368" y="1958"/>
                </a:lnTo>
                <a:lnTo>
                  <a:pt x="213395" y="1305"/>
                </a:lnTo>
                <a:lnTo>
                  <a:pt x="221317" y="870"/>
                </a:lnTo>
                <a:lnTo>
                  <a:pt x="235201" y="386"/>
                </a:lnTo>
                <a:lnTo>
                  <a:pt x="266479" y="76"/>
                </a:lnTo>
                <a:lnTo>
                  <a:pt x="385753"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1198"/>
          <p:cNvSpPr/>
          <p:nvPr/>
        </p:nvSpPr>
        <p:spPr>
          <a:xfrm>
            <a:off x="7829581" y="3489007"/>
            <a:ext cx="59977" cy="360046"/>
          </a:xfrm>
          <a:custGeom>
            <a:avLst/>
            <a:gdLst/>
            <a:ahLst/>
            <a:cxnLst/>
            <a:rect l="0" t="0" r="0" b="0"/>
            <a:pathLst>
              <a:path w="59977" h="360046">
                <a:moveTo>
                  <a:pt x="8541" y="0"/>
                </a:moveTo>
                <a:lnTo>
                  <a:pt x="73" y="0"/>
                </a:lnTo>
                <a:lnTo>
                  <a:pt x="0" y="4551"/>
                </a:lnTo>
                <a:lnTo>
                  <a:pt x="942" y="5892"/>
                </a:lnTo>
                <a:lnTo>
                  <a:pt x="2523" y="6785"/>
                </a:lnTo>
                <a:lnTo>
                  <a:pt x="4529" y="7381"/>
                </a:lnTo>
                <a:lnTo>
                  <a:pt x="4914" y="9683"/>
                </a:lnTo>
                <a:lnTo>
                  <a:pt x="4218" y="13123"/>
                </a:lnTo>
                <a:lnTo>
                  <a:pt x="2801" y="17321"/>
                </a:lnTo>
                <a:lnTo>
                  <a:pt x="2809" y="21072"/>
                </a:lnTo>
                <a:lnTo>
                  <a:pt x="3767" y="24526"/>
                </a:lnTo>
                <a:lnTo>
                  <a:pt x="5359" y="27781"/>
                </a:lnTo>
                <a:lnTo>
                  <a:pt x="7127" y="33937"/>
                </a:lnTo>
                <a:lnTo>
                  <a:pt x="7912" y="40801"/>
                </a:lnTo>
                <a:lnTo>
                  <a:pt x="8262" y="50201"/>
                </a:lnTo>
                <a:lnTo>
                  <a:pt x="8486" y="71758"/>
                </a:lnTo>
                <a:lnTo>
                  <a:pt x="8517" y="83010"/>
                </a:lnTo>
                <a:lnTo>
                  <a:pt x="9477" y="89630"/>
                </a:lnTo>
                <a:lnTo>
                  <a:pt x="11070" y="96901"/>
                </a:lnTo>
                <a:lnTo>
                  <a:pt x="13085" y="104606"/>
                </a:lnTo>
                <a:lnTo>
                  <a:pt x="14428" y="111647"/>
                </a:lnTo>
                <a:lnTo>
                  <a:pt x="15323" y="118247"/>
                </a:lnTo>
                <a:lnTo>
                  <a:pt x="15920" y="124551"/>
                </a:lnTo>
                <a:lnTo>
                  <a:pt x="16318" y="131611"/>
                </a:lnTo>
                <a:lnTo>
                  <a:pt x="16760" y="147076"/>
                </a:lnTo>
                <a:lnTo>
                  <a:pt x="17830" y="154248"/>
                </a:lnTo>
                <a:lnTo>
                  <a:pt x="19497" y="160935"/>
                </a:lnTo>
                <a:lnTo>
                  <a:pt x="21560" y="167298"/>
                </a:lnTo>
                <a:lnTo>
                  <a:pt x="22935" y="174396"/>
                </a:lnTo>
                <a:lnTo>
                  <a:pt x="23852" y="181987"/>
                </a:lnTo>
                <a:lnTo>
                  <a:pt x="24464" y="189905"/>
                </a:lnTo>
                <a:lnTo>
                  <a:pt x="24872" y="197088"/>
                </a:lnTo>
                <a:lnTo>
                  <a:pt x="25324" y="210150"/>
                </a:lnTo>
                <a:lnTo>
                  <a:pt x="25579" y="228214"/>
                </a:lnTo>
                <a:lnTo>
                  <a:pt x="26567" y="234057"/>
                </a:lnTo>
                <a:lnTo>
                  <a:pt x="28178" y="239858"/>
                </a:lnTo>
                <a:lnTo>
                  <a:pt x="30205" y="245631"/>
                </a:lnTo>
                <a:lnTo>
                  <a:pt x="31556" y="251384"/>
                </a:lnTo>
                <a:lnTo>
                  <a:pt x="32457" y="257124"/>
                </a:lnTo>
                <a:lnTo>
                  <a:pt x="33057" y="262856"/>
                </a:lnTo>
                <a:lnTo>
                  <a:pt x="34411" y="268583"/>
                </a:lnTo>
                <a:lnTo>
                  <a:pt x="36265" y="274305"/>
                </a:lnTo>
                <a:lnTo>
                  <a:pt x="38454" y="280025"/>
                </a:lnTo>
                <a:lnTo>
                  <a:pt x="39913" y="285743"/>
                </a:lnTo>
                <a:lnTo>
                  <a:pt x="40885" y="291461"/>
                </a:lnTo>
                <a:lnTo>
                  <a:pt x="41967" y="301941"/>
                </a:lnTo>
                <a:lnTo>
                  <a:pt x="42447" y="309773"/>
                </a:lnTo>
                <a:lnTo>
                  <a:pt x="42660" y="318970"/>
                </a:lnTo>
                <a:lnTo>
                  <a:pt x="42822" y="345360"/>
                </a:lnTo>
                <a:lnTo>
                  <a:pt x="43777" y="348350"/>
                </a:lnTo>
                <a:lnTo>
                  <a:pt x="45367" y="351296"/>
                </a:lnTo>
                <a:lnTo>
                  <a:pt x="51334" y="359944"/>
                </a:lnTo>
                <a:lnTo>
                  <a:pt x="51399" y="360039"/>
                </a:lnTo>
                <a:lnTo>
                  <a:pt x="51402" y="360041"/>
                </a:lnTo>
                <a:lnTo>
                  <a:pt x="59976" y="3600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1199"/>
          <p:cNvSpPr/>
          <p:nvPr/>
        </p:nvSpPr>
        <p:spPr>
          <a:xfrm>
            <a:off x="8026867" y="3480435"/>
            <a:ext cx="212819" cy="367268"/>
          </a:xfrm>
          <a:custGeom>
            <a:avLst/>
            <a:gdLst/>
            <a:ahLst/>
            <a:cxnLst/>
            <a:rect l="0" t="0" r="0" b="0"/>
            <a:pathLst>
              <a:path w="212819" h="367268">
                <a:moveTo>
                  <a:pt x="188445" y="25717"/>
                </a:moveTo>
                <a:lnTo>
                  <a:pt x="188445" y="5244"/>
                </a:lnTo>
                <a:lnTo>
                  <a:pt x="187493" y="3496"/>
                </a:lnTo>
                <a:lnTo>
                  <a:pt x="185906" y="2331"/>
                </a:lnTo>
                <a:lnTo>
                  <a:pt x="181601" y="1036"/>
                </a:lnTo>
                <a:lnTo>
                  <a:pt x="176513" y="460"/>
                </a:lnTo>
                <a:lnTo>
                  <a:pt x="172871" y="306"/>
                </a:lnTo>
                <a:lnTo>
                  <a:pt x="159595" y="90"/>
                </a:lnTo>
                <a:lnTo>
                  <a:pt x="143066" y="12"/>
                </a:lnTo>
                <a:lnTo>
                  <a:pt x="139142" y="960"/>
                </a:lnTo>
                <a:lnTo>
                  <a:pt x="134621" y="2545"/>
                </a:lnTo>
                <a:lnTo>
                  <a:pt x="129703" y="4554"/>
                </a:lnTo>
                <a:lnTo>
                  <a:pt x="124519" y="6846"/>
                </a:lnTo>
                <a:lnTo>
                  <a:pt x="113678" y="11932"/>
                </a:lnTo>
                <a:lnTo>
                  <a:pt x="62703" y="37160"/>
                </a:lnTo>
                <a:lnTo>
                  <a:pt x="56991" y="40966"/>
                </a:lnTo>
                <a:lnTo>
                  <a:pt x="51280" y="45408"/>
                </a:lnTo>
                <a:lnTo>
                  <a:pt x="45566" y="50274"/>
                </a:lnTo>
                <a:lnTo>
                  <a:pt x="40805" y="54471"/>
                </a:lnTo>
                <a:lnTo>
                  <a:pt x="32975" y="61674"/>
                </a:lnTo>
                <a:lnTo>
                  <a:pt x="29553" y="65881"/>
                </a:lnTo>
                <a:lnTo>
                  <a:pt x="20187" y="79951"/>
                </a:lnTo>
                <a:lnTo>
                  <a:pt x="14287" y="87286"/>
                </a:lnTo>
                <a:lnTo>
                  <a:pt x="8489" y="93721"/>
                </a:lnTo>
                <a:lnTo>
                  <a:pt x="5609" y="96771"/>
                </a:lnTo>
                <a:lnTo>
                  <a:pt x="3690" y="99756"/>
                </a:lnTo>
                <a:lnTo>
                  <a:pt x="1556" y="105613"/>
                </a:lnTo>
                <a:lnTo>
                  <a:pt x="356" y="114266"/>
                </a:lnTo>
                <a:lnTo>
                  <a:pt x="0" y="122862"/>
                </a:lnTo>
                <a:lnTo>
                  <a:pt x="903" y="125723"/>
                </a:lnTo>
                <a:lnTo>
                  <a:pt x="4445" y="131442"/>
                </a:lnTo>
                <a:lnTo>
                  <a:pt x="9195" y="137158"/>
                </a:lnTo>
                <a:lnTo>
                  <a:pt x="11795" y="140016"/>
                </a:lnTo>
                <a:lnTo>
                  <a:pt x="14480" y="141921"/>
                </a:lnTo>
                <a:lnTo>
                  <a:pt x="20006" y="144039"/>
                </a:lnTo>
                <a:lnTo>
                  <a:pt x="23764" y="145556"/>
                </a:lnTo>
                <a:lnTo>
                  <a:pt x="28175" y="147519"/>
                </a:lnTo>
                <a:lnTo>
                  <a:pt x="38156" y="152242"/>
                </a:lnTo>
                <a:lnTo>
                  <a:pt x="48943" y="157515"/>
                </a:lnTo>
                <a:lnTo>
                  <a:pt x="53534" y="159302"/>
                </a:lnTo>
                <a:lnTo>
                  <a:pt x="57547" y="160494"/>
                </a:lnTo>
                <a:lnTo>
                  <a:pt x="61175" y="161288"/>
                </a:lnTo>
                <a:lnTo>
                  <a:pt x="65498" y="162770"/>
                </a:lnTo>
                <a:lnTo>
                  <a:pt x="70286" y="164711"/>
                </a:lnTo>
                <a:lnTo>
                  <a:pt x="75383" y="166957"/>
                </a:lnTo>
                <a:lnTo>
                  <a:pt x="86126" y="171993"/>
                </a:lnTo>
                <a:lnTo>
                  <a:pt x="91657" y="174669"/>
                </a:lnTo>
                <a:lnTo>
                  <a:pt x="98202" y="177406"/>
                </a:lnTo>
                <a:lnTo>
                  <a:pt x="105423" y="180183"/>
                </a:lnTo>
                <a:lnTo>
                  <a:pt x="113095" y="182987"/>
                </a:lnTo>
                <a:lnTo>
                  <a:pt x="120114" y="185809"/>
                </a:lnTo>
                <a:lnTo>
                  <a:pt x="126698" y="188642"/>
                </a:lnTo>
                <a:lnTo>
                  <a:pt x="139095" y="194331"/>
                </a:lnTo>
                <a:lnTo>
                  <a:pt x="150954" y="200034"/>
                </a:lnTo>
                <a:lnTo>
                  <a:pt x="156783" y="203841"/>
                </a:lnTo>
                <a:lnTo>
                  <a:pt x="162574" y="208284"/>
                </a:lnTo>
                <a:lnTo>
                  <a:pt x="168341" y="213151"/>
                </a:lnTo>
                <a:lnTo>
                  <a:pt x="173137" y="217348"/>
                </a:lnTo>
                <a:lnTo>
                  <a:pt x="181007" y="224551"/>
                </a:lnTo>
                <a:lnTo>
                  <a:pt x="184439" y="228758"/>
                </a:lnTo>
                <a:lnTo>
                  <a:pt x="193820" y="242828"/>
                </a:lnTo>
                <a:lnTo>
                  <a:pt x="199723" y="250164"/>
                </a:lnTo>
                <a:lnTo>
                  <a:pt x="201679" y="254406"/>
                </a:lnTo>
                <a:lnTo>
                  <a:pt x="205384" y="269477"/>
                </a:lnTo>
                <a:lnTo>
                  <a:pt x="209626" y="280423"/>
                </a:lnTo>
                <a:lnTo>
                  <a:pt x="212146" y="289097"/>
                </a:lnTo>
                <a:lnTo>
                  <a:pt x="212818" y="292744"/>
                </a:lnTo>
                <a:lnTo>
                  <a:pt x="211025" y="301875"/>
                </a:lnTo>
                <a:lnTo>
                  <a:pt x="207053" y="311332"/>
                </a:lnTo>
                <a:lnTo>
                  <a:pt x="199462" y="322963"/>
                </a:lnTo>
                <a:lnTo>
                  <a:pt x="193976" y="332769"/>
                </a:lnTo>
                <a:lnTo>
                  <a:pt x="188364" y="340937"/>
                </a:lnTo>
                <a:lnTo>
                  <a:pt x="182693" y="347742"/>
                </a:lnTo>
                <a:lnTo>
                  <a:pt x="176999" y="353942"/>
                </a:lnTo>
                <a:lnTo>
                  <a:pt x="173194" y="355976"/>
                </a:lnTo>
                <a:lnTo>
                  <a:pt x="168753" y="357333"/>
                </a:lnTo>
                <a:lnTo>
                  <a:pt x="163887" y="358236"/>
                </a:lnTo>
                <a:lnTo>
                  <a:pt x="159691" y="359792"/>
                </a:lnTo>
                <a:lnTo>
                  <a:pt x="155940" y="361781"/>
                </a:lnTo>
                <a:lnTo>
                  <a:pt x="152488" y="364060"/>
                </a:lnTo>
                <a:lnTo>
                  <a:pt x="148282" y="365579"/>
                </a:lnTo>
                <a:lnTo>
                  <a:pt x="143571" y="366592"/>
                </a:lnTo>
                <a:lnTo>
                  <a:pt x="138527" y="367267"/>
                </a:lnTo>
                <a:lnTo>
                  <a:pt x="134211" y="366764"/>
                </a:lnTo>
                <a:lnTo>
                  <a:pt x="130382" y="365477"/>
                </a:lnTo>
                <a:lnTo>
                  <a:pt x="126876" y="363666"/>
                </a:lnTo>
                <a:lnTo>
                  <a:pt x="122634" y="362459"/>
                </a:lnTo>
                <a:lnTo>
                  <a:pt x="117900" y="361654"/>
                </a:lnTo>
                <a:lnTo>
                  <a:pt x="112841" y="361118"/>
                </a:lnTo>
                <a:lnTo>
                  <a:pt x="107562" y="359808"/>
                </a:lnTo>
                <a:lnTo>
                  <a:pt x="102138" y="357981"/>
                </a:lnTo>
                <a:lnTo>
                  <a:pt x="96617" y="355812"/>
                </a:lnTo>
                <a:lnTo>
                  <a:pt x="91984" y="353413"/>
                </a:lnTo>
                <a:lnTo>
                  <a:pt x="87943" y="350861"/>
                </a:lnTo>
                <a:lnTo>
                  <a:pt x="84296" y="348207"/>
                </a:lnTo>
                <a:lnTo>
                  <a:pt x="77704" y="340179"/>
                </a:lnTo>
                <a:lnTo>
                  <a:pt x="71599" y="331212"/>
                </a:lnTo>
                <a:lnTo>
                  <a:pt x="65711" y="324053"/>
                </a:lnTo>
                <a:lnTo>
                  <a:pt x="59920" y="315156"/>
                </a:lnTo>
                <a:lnTo>
                  <a:pt x="57041" y="310116"/>
                </a:lnTo>
                <a:lnTo>
                  <a:pt x="53844" y="299436"/>
                </a:lnTo>
                <a:lnTo>
                  <a:pt x="51469" y="288340"/>
                </a:lnTo>
                <a:lnTo>
                  <a:pt x="47240" y="277058"/>
                </a:lnTo>
                <a:lnTo>
                  <a:pt x="46683" y="271383"/>
                </a:lnTo>
                <a:lnTo>
                  <a:pt x="48605" y="259997"/>
                </a:lnTo>
                <a:lnTo>
                  <a:pt x="50095" y="248586"/>
                </a:lnTo>
                <a:lnTo>
                  <a:pt x="50491" y="242877"/>
                </a:lnTo>
                <a:lnTo>
                  <a:pt x="51708" y="236213"/>
                </a:lnTo>
                <a:lnTo>
                  <a:pt x="53472" y="228913"/>
                </a:lnTo>
                <a:lnTo>
                  <a:pt x="55600" y="221188"/>
                </a:lnTo>
                <a:lnTo>
                  <a:pt x="57972" y="214134"/>
                </a:lnTo>
                <a:lnTo>
                  <a:pt x="60506" y="207525"/>
                </a:lnTo>
                <a:lnTo>
                  <a:pt x="63147" y="201215"/>
                </a:lnTo>
                <a:lnTo>
                  <a:pt x="66813" y="194151"/>
                </a:lnTo>
                <a:lnTo>
                  <a:pt x="71162" y="186584"/>
                </a:lnTo>
                <a:lnTo>
                  <a:pt x="75967" y="178681"/>
                </a:lnTo>
                <a:lnTo>
                  <a:pt x="86385" y="162281"/>
                </a:lnTo>
                <a:lnTo>
                  <a:pt x="91830" y="153907"/>
                </a:lnTo>
                <a:lnTo>
                  <a:pt x="96412" y="146420"/>
                </a:lnTo>
                <a:lnTo>
                  <a:pt x="100420" y="139523"/>
                </a:lnTo>
                <a:lnTo>
                  <a:pt x="104044" y="133020"/>
                </a:lnTo>
                <a:lnTo>
                  <a:pt x="109318" y="125828"/>
                </a:lnTo>
                <a:lnTo>
                  <a:pt x="115691" y="118175"/>
                </a:lnTo>
                <a:lnTo>
                  <a:pt x="122797" y="110215"/>
                </a:lnTo>
                <a:lnTo>
                  <a:pt x="128487" y="103005"/>
                </a:lnTo>
                <a:lnTo>
                  <a:pt x="133234" y="96292"/>
                </a:lnTo>
                <a:lnTo>
                  <a:pt x="137350" y="89912"/>
                </a:lnTo>
                <a:lnTo>
                  <a:pt x="142000" y="83754"/>
                </a:lnTo>
                <a:lnTo>
                  <a:pt x="147003" y="77743"/>
                </a:lnTo>
                <a:lnTo>
                  <a:pt x="152245" y="71831"/>
                </a:lnTo>
                <a:lnTo>
                  <a:pt x="157644" y="66938"/>
                </a:lnTo>
                <a:lnTo>
                  <a:pt x="163149" y="62722"/>
                </a:lnTo>
                <a:lnTo>
                  <a:pt x="168724" y="58960"/>
                </a:lnTo>
                <a:lnTo>
                  <a:pt x="172440" y="54546"/>
                </a:lnTo>
                <a:lnTo>
                  <a:pt x="174918" y="49699"/>
                </a:lnTo>
                <a:lnTo>
                  <a:pt x="178623" y="40186"/>
                </a:lnTo>
                <a:lnTo>
                  <a:pt x="185111" y="29475"/>
                </a:lnTo>
                <a:lnTo>
                  <a:pt x="186963" y="23260"/>
                </a:lnTo>
                <a:lnTo>
                  <a:pt x="186505" y="21221"/>
                </a:lnTo>
                <a:lnTo>
                  <a:pt x="185247" y="19862"/>
                </a:lnTo>
                <a:lnTo>
                  <a:pt x="183455" y="18956"/>
                </a:lnTo>
                <a:lnTo>
                  <a:pt x="182262" y="17400"/>
                </a:lnTo>
                <a:lnTo>
                  <a:pt x="181466" y="15410"/>
                </a:lnTo>
                <a:lnTo>
                  <a:pt x="180935" y="13131"/>
                </a:lnTo>
                <a:lnTo>
                  <a:pt x="177805" y="8058"/>
                </a:lnTo>
                <a:lnTo>
                  <a:pt x="175636" y="5372"/>
                </a:lnTo>
                <a:lnTo>
                  <a:pt x="173239" y="3581"/>
                </a:lnTo>
                <a:lnTo>
                  <a:pt x="168034" y="1591"/>
                </a:lnTo>
                <a:lnTo>
                  <a:pt x="162547" y="707"/>
                </a:lnTo>
                <a:lnTo>
                  <a:pt x="15415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9. At an election in which 1079 votes </a:t>
            </a:r>
            <a:r>
              <a:rPr lang="en-US" dirty="0" smtClean="0"/>
              <a:t>were cast </a:t>
            </a:r>
            <a:r>
              <a:rPr lang="en-US" dirty="0"/>
              <a:t>the successful candidate had </a:t>
            </a:r>
            <a:r>
              <a:rPr lang="en-US" dirty="0" smtClean="0"/>
              <a:t>a majority </a:t>
            </a:r>
            <a:r>
              <a:rPr lang="en-US" dirty="0"/>
              <a:t>of 95. How </a:t>
            </a:r>
            <a:r>
              <a:rPr lang="en-US" dirty="0" smtClean="0"/>
              <a:t>many votes </a:t>
            </a:r>
            <a:r>
              <a:rPr lang="en-US" dirty="0"/>
              <a:t>did each of the two candidates receive?</a:t>
            </a:r>
          </a:p>
        </p:txBody>
      </p:sp>
      <p:sp>
        <p:nvSpPr>
          <p:cNvPr id="3" name="SMARTPenAnnotation1090"/>
          <p:cNvSpPr/>
          <p:nvPr/>
        </p:nvSpPr>
        <p:spPr>
          <a:xfrm>
            <a:off x="741140" y="2408872"/>
            <a:ext cx="367455" cy="445771"/>
          </a:xfrm>
          <a:custGeom>
            <a:avLst/>
            <a:gdLst/>
            <a:ahLst/>
            <a:cxnLst/>
            <a:rect l="0" t="0" r="0" b="0"/>
            <a:pathLst>
              <a:path w="367455" h="445771">
                <a:moveTo>
                  <a:pt x="16097" y="0"/>
                </a:moveTo>
                <a:lnTo>
                  <a:pt x="5067" y="0"/>
                </a:lnTo>
                <a:lnTo>
                  <a:pt x="5886" y="0"/>
                </a:lnTo>
                <a:lnTo>
                  <a:pt x="0" y="0"/>
                </a:lnTo>
                <a:lnTo>
                  <a:pt x="6425" y="0"/>
                </a:lnTo>
                <a:lnTo>
                  <a:pt x="6791" y="953"/>
                </a:lnTo>
                <a:lnTo>
                  <a:pt x="7496" y="12770"/>
                </a:lnTo>
                <a:lnTo>
                  <a:pt x="8458" y="15181"/>
                </a:lnTo>
                <a:lnTo>
                  <a:pt x="13410" y="23125"/>
                </a:lnTo>
                <a:lnTo>
                  <a:pt x="16253" y="31511"/>
                </a:lnTo>
                <a:lnTo>
                  <a:pt x="21752" y="40028"/>
                </a:lnTo>
                <a:lnTo>
                  <a:pt x="23373" y="45730"/>
                </a:lnTo>
                <a:lnTo>
                  <a:pt x="29173" y="53980"/>
                </a:lnTo>
                <a:lnTo>
                  <a:pt x="40609" y="66794"/>
                </a:lnTo>
                <a:lnTo>
                  <a:pt x="46994" y="74454"/>
                </a:lnTo>
                <a:lnTo>
                  <a:pt x="53006" y="84208"/>
                </a:lnTo>
                <a:lnTo>
                  <a:pt x="61746" y="95859"/>
                </a:lnTo>
                <a:lnTo>
                  <a:pt x="70041" y="104834"/>
                </a:lnTo>
                <a:lnTo>
                  <a:pt x="90887" y="126118"/>
                </a:lnTo>
                <a:lnTo>
                  <a:pt x="99502" y="139873"/>
                </a:lnTo>
                <a:lnTo>
                  <a:pt x="103133" y="147541"/>
                </a:lnTo>
                <a:lnTo>
                  <a:pt x="112247" y="161141"/>
                </a:lnTo>
                <a:lnTo>
                  <a:pt x="122648" y="173536"/>
                </a:lnTo>
                <a:lnTo>
                  <a:pt x="133620" y="185395"/>
                </a:lnTo>
                <a:lnTo>
                  <a:pt x="150508" y="202781"/>
                </a:lnTo>
                <a:lnTo>
                  <a:pt x="156187" y="209482"/>
                </a:lnTo>
                <a:lnTo>
                  <a:pt x="161878" y="216808"/>
                </a:lnTo>
                <a:lnTo>
                  <a:pt x="167577" y="224548"/>
                </a:lnTo>
                <a:lnTo>
                  <a:pt x="178989" y="238229"/>
                </a:lnTo>
                <a:lnTo>
                  <a:pt x="190411" y="250660"/>
                </a:lnTo>
                <a:lnTo>
                  <a:pt x="207551" y="268368"/>
                </a:lnTo>
                <a:lnTo>
                  <a:pt x="236125" y="297149"/>
                </a:lnTo>
                <a:lnTo>
                  <a:pt x="241840" y="303827"/>
                </a:lnTo>
                <a:lnTo>
                  <a:pt x="247555" y="311136"/>
                </a:lnTo>
                <a:lnTo>
                  <a:pt x="253269" y="318867"/>
                </a:lnTo>
                <a:lnTo>
                  <a:pt x="262159" y="332536"/>
                </a:lnTo>
                <a:lnTo>
                  <a:pt x="270238" y="344961"/>
                </a:lnTo>
                <a:lnTo>
                  <a:pt x="280179" y="356834"/>
                </a:lnTo>
                <a:lnTo>
                  <a:pt x="288407" y="365920"/>
                </a:lnTo>
                <a:lnTo>
                  <a:pt x="295238" y="374086"/>
                </a:lnTo>
                <a:lnTo>
                  <a:pt x="301450" y="384066"/>
                </a:lnTo>
                <a:lnTo>
                  <a:pt x="313198" y="400103"/>
                </a:lnTo>
                <a:lnTo>
                  <a:pt x="318957" y="409916"/>
                </a:lnTo>
                <a:lnTo>
                  <a:pt x="327554" y="421600"/>
                </a:lnTo>
                <a:lnTo>
                  <a:pt x="331368" y="423942"/>
                </a:lnTo>
                <a:lnTo>
                  <a:pt x="340685" y="426543"/>
                </a:lnTo>
                <a:lnTo>
                  <a:pt x="343931" y="428190"/>
                </a:lnTo>
                <a:lnTo>
                  <a:pt x="346096" y="430240"/>
                </a:lnTo>
                <a:lnTo>
                  <a:pt x="349453" y="435058"/>
                </a:lnTo>
                <a:lnTo>
                  <a:pt x="357552" y="444171"/>
                </a:lnTo>
                <a:lnTo>
                  <a:pt x="358986" y="444704"/>
                </a:lnTo>
                <a:lnTo>
                  <a:pt x="367454" y="445758"/>
                </a:lnTo>
                <a:lnTo>
                  <a:pt x="358997" y="44577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091"/>
          <p:cNvSpPr/>
          <p:nvPr/>
        </p:nvSpPr>
        <p:spPr>
          <a:xfrm>
            <a:off x="757237" y="2434599"/>
            <a:ext cx="317183" cy="351464"/>
          </a:xfrm>
          <a:custGeom>
            <a:avLst/>
            <a:gdLst/>
            <a:ahLst/>
            <a:cxnLst/>
            <a:rect l="0" t="0" r="0" b="0"/>
            <a:pathLst>
              <a:path w="317183" h="351464">
                <a:moveTo>
                  <a:pt x="317182" y="8563"/>
                </a:moveTo>
                <a:lnTo>
                  <a:pt x="317182" y="95"/>
                </a:lnTo>
                <a:lnTo>
                  <a:pt x="309801" y="0"/>
                </a:lnTo>
                <a:lnTo>
                  <a:pt x="309404" y="949"/>
                </a:lnTo>
                <a:lnTo>
                  <a:pt x="308963" y="4544"/>
                </a:lnTo>
                <a:lnTo>
                  <a:pt x="307893" y="6836"/>
                </a:lnTo>
                <a:lnTo>
                  <a:pt x="301836" y="14613"/>
                </a:lnTo>
                <a:lnTo>
                  <a:pt x="294009" y="23902"/>
                </a:lnTo>
                <a:lnTo>
                  <a:pt x="288468" y="33161"/>
                </a:lnTo>
                <a:lnTo>
                  <a:pt x="280291" y="41085"/>
                </a:lnTo>
                <a:lnTo>
                  <a:pt x="275443" y="44532"/>
                </a:lnTo>
                <a:lnTo>
                  <a:pt x="270306" y="48735"/>
                </a:lnTo>
                <a:lnTo>
                  <a:pt x="264976" y="53442"/>
                </a:lnTo>
                <a:lnTo>
                  <a:pt x="253975" y="63752"/>
                </a:lnTo>
                <a:lnTo>
                  <a:pt x="242735" y="74684"/>
                </a:lnTo>
                <a:lnTo>
                  <a:pt x="237071" y="81219"/>
                </a:lnTo>
                <a:lnTo>
                  <a:pt x="231390" y="88433"/>
                </a:lnTo>
                <a:lnTo>
                  <a:pt x="225697" y="96100"/>
                </a:lnTo>
                <a:lnTo>
                  <a:pt x="219045" y="103116"/>
                </a:lnTo>
                <a:lnTo>
                  <a:pt x="211752" y="109698"/>
                </a:lnTo>
                <a:lnTo>
                  <a:pt x="204033" y="115991"/>
                </a:lnTo>
                <a:lnTo>
                  <a:pt x="196982" y="123044"/>
                </a:lnTo>
                <a:lnTo>
                  <a:pt x="190376" y="130604"/>
                </a:lnTo>
                <a:lnTo>
                  <a:pt x="184068" y="138501"/>
                </a:lnTo>
                <a:lnTo>
                  <a:pt x="177957" y="145671"/>
                </a:lnTo>
                <a:lnTo>
                  <a:pt x="171978" y="152356"/>
                </a:lnTo>
                <a:lnTo>
                  <a:pt x="160254" y="164864"/>
                </a:lnTo>
                <a:lnTo>
                  <a:pt x="148694" y="176773"/>
                </a:lnTo>
                <a:lnTo>
                  <a:pt x="142944" y="183568"/>
                </a:lnTo>
                <a:lnTo>
                  <a:pt x="137206" y="190955"/>
                </a:lnTo>
                <a:lnTo>
                  <a:pt x="131476" y="198738"/>
                </a:lnTo>
                <a:lnTo>
                  <a:pt x="125750" y="205831"/>
                </a:lnTo>
                <a:lnTo>
                  <a:pt x="120029" y="212465"/>
                </a:lnTo>
                <a:lnTo>
                  <a:pt x="114309" y="218793"/>
                </a:lnTo>
                <a:lnTo>
                  <a:pt x="102874" y="230904"/>
                </a:lnTo>
                <a:lnTo>
                  <a:pt x="80011" y="254201"/>
                </a:lnTo>
                <a:lnTo>
                  <a:pt x="75248" y="259952"/>
                </a:lnTo>
                <a:lnTo>
                  <a:pt x="71120" y="265690"/>
                </a:lnTo>
                <a:lnTo>
                  <a:pt x="67416" y="271421"/>
                </a:lnTo>
                <a:lnTo>
                  <a:pt x="58220" y="280329"/>
                </a:lnTo>
                <a:lnTo>
                  <a:pt x="53101" y="284038"/>
                </a:lnTo>
                <a:lnTo>
                  <a:pt x="44873" y="293239"/>
                </a:lnTo>
                <a:lnTo>
                  <a:pt x="38041" y="302725"/>
                </a:lnTo>
                <a:lnTo>
                  <a:pt x="28840" y="313422"/>
                </a:lnTo>
                <a:lnTo>
                  <a:pt x="20081" y="322623"/>
                </a:lnTo>
                <a:lnTo>
                  <a:pt x="1696" y="341187"/>
                </a:lnTo>
                <a:lnTo>
                  <a:pt x="1131" y="342707"/>
                </a:lnTo>
                <a:lnTo>
                  <a:pt x="0" y="35146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092"/>
          <p:cNvSpPr/>
          <p:nvPr/>
        </p:nvSpPr>
        <p:spPr>
          <a:xfrm>
            <a:off x="1288732" y="2597467"/>
            <a:ext cx="488633" cy="17146"/>
          </a:xfrm>
          <a:custGeom>
            <a:avLst/>
            <a:gdLst/>
            <a:ahLst/>
            <a:cxnLst/>
            <a:rect l="0" t="0" r="0" b="0"/>
            <a:pathLst>
              <a:path w="488633" h="17146">
                <a:moveTo>
                  <a:pt x="0" y="8572"/>
                </a:moveTo>
                <a:lnTo>
                  <a:pt x="4551" y="8572"/>
                </a:lnTo>
                <a:lnTo>
                  <a:pt x="6844" y="7620"/>
                </a:lnTo>
                <a:lnTo>
                  <a:pt x="9325" y="6033"/>
                </a:lnTo>
                <a:lnTo>
                  <a:pt x="11932" y="4022"/>
                </a:lnTo>
                <a:lnTo>
                  <a:pt x="14622" y="2681"/>
                </a:lnTo>
                <a:lnTo>
                  <a:pt x="17368" y="1787"/>
                </a:lnTo>
                <a:lnTo>
                  <a:pt x="20151" y="1192"/>
                </a:lnTo>
                <a:lnTo>
                  <a:pt x="22959" y="795"/>
                </a:lnTo>
                <a:lnTo>
                  <a:pt x="28619" y="353"/>
                </a:lnTo>
                <a:lnTo>
                  <a:pt x="41711" y="105"/>
                </a:lnTo>
                <a:lnTo>
                  <a:pt x="215548" y="0"/>
                </a:lnTo>
                <a:lnTo>
                  <a:pt x="223709" y="953"/>
                </a:lnTo>
                <a:lnTo>
                  <a:pt x="232007" y="2540"/>
                </a:lnTo>
                <a:lnTo>
                  <a:pt x="240396" y="4551"/>
                </a:lnTo>
                <a:lnTo>
                  <a:pt x="248847" y="5892"/>
                </a:lnTo>
                <a:lnTo>
                  <a:pt x="257338" y="6785"/>
                </a:lnTo>
                <a:lnTo>
                  <a:pt x="265856" y="7381"/>
                </a:lnTo>
                <a:lnTo>
                  <a:pt x="274392" y="7778"/>
                </a:lnTo>
                <a:lnTo>
                  <a:pt x="291497" y="8220"/>
                </a:lnTo>
                <a:lnTo>
                  <a:pt x="417151" y="8572"/>
                </a:lnTo>
                <a:lnTo>
                  <a:pt x="421928" y="9525"/>
                </a:lnTo>
                <a:lnTo>
                  <a:pt x="426065" y="11113"/>
                </a:lnTo>
                <a:lnTo>
                  <a:pt x="429776" y="13123"/>
                </a:lnTo>
                <a:lnTo>
                  <a:pt x="434155" y="14464"/>
                </a:lnTo>
                <a:lnTo>
                  <a:pt x="438979" y="15358"/>
                </a:lnTo>
                <a:lnTo>
                  <a:pt x="444100" y="15953"/>
                </a:lnTo>
                <a:lnTo>
                  <a:pt x="449419" y="16351"/>
                </a:lnTo>
                <a:lnTo>
                  <a:pt x="460409" y="16792"/>
                </a:lnTo>
                <a:lnTo>
                  <a:pt x="477896" y="17114"/>
                </a:lnTo>
                <a:lnTo>
                  <a:pt x="488632" y="1714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093"/>
          <p:cNvSpPr/>
          <p:nvPr/>
        </p:nvSpPr>
        <p:spPr>
          <a:xfrm>
            <a:off x="1503045" y="2468880"/>
            <a:ext cx="94298" cy="317183"/>
          </a:xfrm>
          <a:custGeom>
            <a:avLst/>
            <a:gdLst/>
            <a:ahLst/>
            <a:cxnLst/>
            <a:rect l="0" t="0" r="0" b="0"/>
            <a:pathLst>
              <a:path w="94298" h="317183">
                <a:moveTo>
                  <a:pt x="17144" y="0"/>
                </a:moveTo>
                <a:lnTo>
                  <a:pt x="457" y="0"/>
                </a:lnTo>
                <a:lnTo>
                  <a:pt x="40" y="7380"/>
                </a:lnTo>
                <a:lnTo>
                  <a:pt x="0" y="24142"/>
                </a:lnTo>
                <a:lnTo>
                  <a:pt x="2540" y="30097"/>
                </a:lnTo>
                <a:lnTo>
                  <a:pt x="4551" y="34352"/>
                </a:lnTo>
                <a:lnTo>
                  <a:pt x="6785" y="41620"/>
                </a:lnTo>
                <a:lnTo>
                  <a:pt x="8730" y="48977"/>
                </a:lnTo>
                <a:lnTo>
                  <a:pt x="10582" y="53606"/>
                </a:lnTo>
                <a:lnTo>
                  <a:pt x="12770" y="58597"/>
                </a:lnTo>
                <a:lnTo>
                  <a:pt x="14228" y="63830"/>
                </a:lnTo>
                <a:lnTo>
                  <a:pt x="15200" y="69223"/>
                </a:lnTo>
                <a:lnTo>
                  <a:pt x="15848" y="74724"/>
                </a:lnTo>
                <a:lnTo>
                  <a:pt x="16280" y="80295"/>
                </a:lnTo>
                <a:lnTo>
                  <a:pt x="16568" y="85915"/>
                </a:lnTo>
                <a:lnTo>
                  <a:pt x="16889" y="97239"/>
                </a:lnTo>
                <a:lnTo>
                  <a:pt x="17031" y="108622"/>
                </a:lnTo>
                <a:lnTo>
                  <a:pt x="18021" y="114325"/>
                </a:lnTo>
                <a:lnTo>
                  <a:pt x="19634" y="120031"/>
                </a:lnTo>
                <a:lnTo>
                  <a:pt x="21661" y="125741"/>
                </a:lnTo>
                <a:lnTo>
                  <a:pt x="23013" y="131452"/>
                </a:lnTo>
                <a:lnTo>
                  <a:pt x="23915" y="137164"/>
                </a:lnTo>
                <a:lnTo>
                  <a:pt x="24515" y="142878"/>
                </a:lnTo>
                <a:lnTo>
                  <a:pt x="25868" y="148592"/>
                </a:lnTo>
                <a:lnTo>
                  <a:pt x="27723" y="154306"/>
                </a:lnTo>
                <a:lnTo>
                  <a:pt x="29912" y="160020"/>
                </a:lnTo>
                <a:lnTo>
                  <a:pt x="32323" y="165735"/>
                </a:lnTo>
                <a:lnTo>
                  <a:pt x="34884" y="171450"/>
                </a:lnTo>
                <a:lnTo>
                  <a:pt x="40269" y="182880"/>
                </a:lnTo>
                <a:lnTo>
                  <a:pt x="45837" y="194310"/>
                </a:lnTo>
                <a:lnTo>
                  <a:pt x="47703" y="199072"/>
                </a:lnTo>
                <a:lnTo>
                  <a:pt x="49776" y="206904"/>
                </a:lnTo>
                <a:lnTo>
                  <a:pt x="51281" y="211278"/>
                </a:lnTo>
                <a:lnTo>
                  <a:pt x="53237" y="216100"/>
                </a:lnTo>
                <a:lnTo>
                  <a:pt x="55494" y="221219"/>
                </a:lnTo>
                <a:lnTo>
                  <a:pt x="58001" y="229447"/>
                </a:lnTo>
                <a:lnTo>
                  <a:pt x="60068" y="237231"/>
                </a:lnTo>
                <a:lnTo>
                  <a:pt x="61953" y="241974"/>
                </a:lnTo>
                <a:lnTo>
                  <a:pt x="64162" y="247041"/>
                </a:lnTo>
                <a:lnTo>
                  <a:pt x="66616" y="255211"/>
                </a:lnTo>
                <a:lnTo>
                  <a:pt x="67707" y="262017"/>
                </a:lnTo>
                <a:lnTo>
                  <a:pt x="68321" y="271203"/>
                </a:lnTo>
                <a:lnTo>
                  <a:pt x="68503" y="279958"/>
                </a:lnTo>
                <a:lnTo>
                  <a:pt x="68545" y="285716"/>
                </a:lnTo>
                <a:lnTo>
                  <a:pt x="69509" y="288585"/>
                </a:lnTo>
                <a:lnTo>
                  <a:pt x="71104" y="291449"/>
                </a:lnTo>
                <a:lnTo>
                  <a:pt x="73120" y="294312"/>
                </a:lnTo>
                <a:lnTo>
                  <a:pt x="75360" y="300033"/>
                </a:lnTo>
                <a:lnTo>
                  <a:pt x="76916" y="308433"/>
                </a:lnTo>
                <a:lnTo>
                  <a:pt x="77047" y="312658"/>
                </a:lnTo>
                <a:lnTo>
                  <a:pt x="78035" y="314166"/>
                </a:lnTo>
                <a:lnTo>
                  <a:pt x="79645" y="315172"/>
                </a:lnTo>
                <a:lnTo>
                  <a:pt x="81672" y="315842"/>
                </a:lnTo>
                <a:lnTo>
                  <a:pt x="83975" y="316288"/>
                </a:lnTo>
                <a:lnTo>
                  <a:pt x="86463" y="316586"/>
                </a:lnTo>
                <a:lnTo>
                  <a:pt x="94297" y="31718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094"/>
          <p:cNvSpPr/>
          <p:nvPr/>
        </p:nvSpPr>
        <p:spPr>
          <a:xfrm>
            <a:off x="1923097" y="2443560"/>
            <a:ext cx="342867" cy="539657"/>
          </a:xfrm>
          <a:custGeom>
            <a:avLst/>
            <a:gdLst/>
            <a:ahLst/>
            <a:cxnLst/>
            <a:rect l="0" t="0" r="0" b="0"/>
            <a:pathLst>
              <a:path w="342867" h="539657">
                <a:moveTo>
                  <a:pt x="0" y="25320"/>
                </a:moveTo>
                <a:lnTo>
                  <a:pt x="4551" y="29871"/>
                </a:lnTo>
                <a:lnTo>
                  <a:pt x="5891" y="32164"/>
                </a:lnTo>
                <a:lnTo>
                  <a:pt x="7381" y="37251"/>
                </a:lnTo>
                <a:lnTo>
                  <a:pt x="8219" y="45471"/>
                </a:lnTo>
                <a:lnTo>
                  <a:pt x="9290" y="48279"/>
                </a:lnTo>
                <a:lnTo>
                  <a:pt x="14394" y="56781"/>
                </a:lnTo>
                <a:lnTo>
                  <a:pt x="15922" y="62480"/>
                </a:lnTo>
                <a:lnTo>
                  <a:pt x="16783" y="75594"/>
                </a:lnTo>
                <a:lnTo>
                  <a:pt x="17038" y="91545"/>
                </a:lnTo>
                <a:lnTo>
                  <a:pt x="19637" y="102696"/>
                </a:lnTo>
                <a:lnTo>
                  <a:pt x="23015" y="114001"/>
                </a:lnTo>
                <a:lnTo>
                  <a:pt x="24516" y="125376"/>
                </a:lnTo>
                <a:lnTo>
                  <a:pt x="25184" y="136782"/>
                </a:lnTo>
                <a:lnTo>
                  <a:pt x="25480" y="148201"/>
                </a:lnTo>
                <a:lnTo>
                  <a:pt x="25708" y="193912"/>
                </a:lnTo>
                <a:lnTo>
                  <a:pt x="26664" y="198675"/>
                </a:lnTo>
                <a:lnTo>
                  <a:pt x="32501" y="213162"/>
                </a:lnTo>
                <a:lnTo>
                  <a:pt x="34448" y="220248"/>
                </a:lnTo>
                <a:lnTo>
                  <a:pt x="40898" y="233994"/>
                </a:lnTo>
                <a:lnTo>
                  <a:pt x="46117" y="241254"/>
                </a:lnTo>
                <a:lnTo>
                  <a:pt x="48842" y="243571"/>
                </a:lnTo>
                <a:lnTo>
                  <a:pt x="51611" y="245116"/>
                </a:lnTo>
                <a:lnTo>
                  <a:pt x="58181" y="247784"/>
                </a:lnTo>
                <a:lnTo>
                  <a:pt x="67451" y="252145"/>
                </a:lnTo>
                <a:lnTo>
                  <a:pt x="75381" y="257258"/>
                </a:lnTo>
                <a:lnTo>
                  <a:pt x="78829" y="259955"/>
                </a:lnTo>
                <a:lnTo>
                  <a:pt x="83032" y="261753"/>
                </a:lnTo>
                <a:lnTo>
                  <a:pt x="92783" y="263751"/>
                </a:lnTo>
                <a:lnTo>
                  <a:pt x="100927" y="264639"/>
                </a:lnTo>
                <a:lnTo>
                  <a:pt x="108674" y="265034"/>
                </a:lnTo>
                <a:lnTo>
                  <a:pt x="118467" y="265209"/>
                </a:lnTo>
                <a:lnTo>
                  <a:pt x="129169" y="262747"/>
                </a:lnTo>
                <a:lnTo>
                  <a:pt x="134691" y="260757"/>
                </a:lnTo>
                <a:lnTo>
                  <a:pt x="140276" y="258478"/>
                </a:lnTo>
                <a:lnTo>
                  <a:pt x="145905" y="256006"/>
                </a:lnTo>
                <a:lnTo>
                  <a:pt x="156287" y="250719"/>
                </a:lnTo>
                <a:lnTo>
                  <a:pt x="164076" y="245195"/>
                </a:lnTo>
                <a:lnTo>
                  <a:pt x="173252" y="239564"/>
                </a:lnTo>
                <a:lnTo>
                  <a:pt x="183681" y="233887"/>
                </a:lnTo>
                <a:lnTo>
                  <a:pt x="194666" y="228189"/>
                </a:lnTo>
                <a:lnTo>
                  <a:pt x="203358" y="219941"/>
                </a:lnTo>
                <a:lnTo>
                  <a:pt x="207009" y="215075"/>
                </a:lnTo>
                <a:lnTo>
                  <a:pt x="212301" y="209925"/>
                </a:lnTo>
                <a:lnTo>
                  <a:pt x="218687" y="204588"/>
                </a:lnTo>
                <a:lnTo>
                  <a:pt x="225801" y="199124"/>
                </a:lnTo>
                <a:lnTo>
                  <a:pt x="236246" y="187974"/>
                </a:lnTo>
                <a:lnTo>
                  <a:pt x="244063" y="175715"/>
                </a:lnTo>
                <a:lnTo>
                  <a:pt x="250713" y="160742"/>
                </a:lnTo>
                <a:lnTo>
                  <a:pt x="256843" y="147102"/>
                </a:lnTo>
                <a:lnTo>
                  <a:pt x="265649" y="128713"/>
                </a:lnTo>
                <a:lnTo>
                  <a:pt x="277158" y="105433"/>
                </a:lnTo>
                <a:lnTo>
                  <a:pt x="280344" y="93946"/>
                </a:lnTo>
                <a:lnTo>
                  <a:pt x="281193" y="88215"/>
                </a:lnTo>
                <a:lnTo>
                  <a:pt x="279598" y="76768"/>
                </a:lnTo>
                <a:lnTo>
                  <a:pt x="275884" y="62154"/>
                </a:lnTo>
                <a:lnTo>
                  <a:pt x="275362" y="58448"/>
                </a:lnTo>
                <a:lnTo>
                  <a:pt x="270078" y="44131"/>
                </a:lnTo>
                <a:lnTo>
                  <a:pt x="267031" y="32375"/>
                </a:lnTo>
                <a:lnTo>
                  <a:pt x="265916" y="16924"/>
                </a:lnTo>
                <a:lnTo>
                  <a:pt x="265749" y="199"/>
                </a:lnTo>
                <a:lnTo>
                  <a:pt x="265749" y="0"/>
                </a:lnTo>
                <a:lnTo>
                  <a:pt x="265747" y="12383"/>
                </a:lnTo>
                <a:lnTo>
                  <a:pt x="271639" y="28620"/>
                </a:lnTo>
                <a:lnTo>
                  <a:pt x="273128" y="35677"/>
                </a:lnTo>
                <a:lnTo>
                  <a:pt x="278870" y="44528"/>
                </a:lnTo>
                <a:lnTo>
                  <a:pt x="283068" y="49555"/>
                </a:lnTo>
                <a:lnTo>
                  <a:pt x="285867" y="54812"/>
                </a:lnTo>
                <a:lnTo>
                  <a:pt x="288977" y="65732"/>
                </a:lnTo>
                <a:lnTo>
                  <a:pt x="290728" y="82590"/>
                </a:lnTo>
                <a:lnTo>
                  <a:pt x="293677" y="93953"/>
                </a:lnTo>
                <a:lnTo>
                  <a:pt x="298163" y="105353"/>
                </a:lnTo>
                <a:lnTo>
                  <a:pt x="303332" y="116770"/>
                </a:lnTo>
                <a:lnTo>
                  <a:pt x="306264" y="128194"/>
                </a:lnTo>
                <a:lnTo>
                  <a:pt x="308520" y="140574"/>
                </a:lnTo>
                <a:lnTo>
                  <a:pt x="312697" y="155602"/>
                </a:lnTo>
                <a:lnTo>
                  <a:pt x="317729" y="171805"/>
                </a:lnTo>
                <a:lnTo>
                  <a:pt x="322188" y="187579"/>
                </a:lnTo>
                <a:lnTo>
                  <a:pt x="324170" y="200940"/>
                </a:lnTo>
                <a:lnTo>
                  <a:pt x="327590" y="215768"/>
                </a:lnTo>
                <a:lnTo>
                  <a:pt x="331333" y="231883"/>
                </a:lnTo>
                <a:lnTo>
                  <a:pt x="332997" y="248571"/>
                </a:lnTo>
                <a:lnTo>
                  <a:pt x="336276" y="262972"/>
                </a:lnTo>
                <a:lnTo>
                  <a:pt x="339956" y="276676"/>
                </a:lnTo>
                <a:lnTo>
                  <a:pt x="341592" y="292291"/>
                </a:lnTo>
                <a:lnTo>
                  <a:pt x="342318" y="308756"/>
                </a:lnTo>
                <a:lnTo>
                  <a:pt x="342728" y="331551"/>
                </a:lnTo>
                <a:lnTo>
                  <a:pt x="342866" y="360871"/>
                </a:lnTo>
                <a:lnTo>
                  <a:pt x="340345" y="374796"/>
                </a:lnTo>
                <a:lnTo>
                  <a:pt x="337002" y="388287"/>
                </a:lnTo>
                <a:lnTo>
                  <a:pt x="335516" y="403809"/>
                </a:lnTo>
                <a:lnTo>
                  <a:pt x="333215" y="410995"/>
                </a:lnTo>
                <a:lnTo>
                  <a:pt x="325578" y="424061"/>
                </a:lnTo>
                <a:lnTo>
                  <a:pt x="318374" y="436218"/>
                </a:lnTo>
                <a:lnTo>
                  <a:pt x="311044" y="447971"/>
                </a:lnTo>
                <a:lnTo>
                  <a:pt x="301437" y="459545"/>
                </a:lnTo>
                <a:lnTo>
                  <a:pt x="293357" y="468499"/>
                </a:lnTo>
                <a:lnTo>
                  <a:pt x="285638" y="476606"/>
                </a:lnTo>
                <a:lnTo>
                  <a:pt x="275858" y="486559"/>
                </a:lnTo>
                <a:lnTo>
                  <a:pt x="265161" y="494792"/>
                </a:lnTo>
                <a:lnTo>
                  <a:pt x="259641" y="498322"/>
                </a:lnTo>
                <a:lnTo>
                  <a:pt x="250969" y="507323"/>
                </a:lnTo>
                <a:lnTo>
                  <a:pt x="247323" y="512390"/>
                </a:lnTo>
                <a:lnTo>
                  <a:pt x="242034" y="516721"/>
                </a:lnTo>
                <a:lnTo>
                  <a:pt x="235651" y="520560"/>
                </a:lnTo>
                <a:lnTo>
                  <a:pt x="209426" y="533567"/>
                </a:lnTo>
                <a:lnTo>
                  <a:pt x="203435" y="535601"/>
                </a:lnTo>
                <a:lnTo>
                  <a:pt x="197536" y="536957"/>
                </a:lnTo>
                <a:lnTo>
                  <a:pt x="191698" y="537861"/>
                </a:lnTo>
                <a:lnTo>
                  <a:pt x="185901" y="538464"/>
                </a:lnTo>
                <a:lnTo>
                  <a:pt x="180131" y="538866"/>
                </a:lnTo>
                <a:lnTo>
                  <a:pt x="174380" y="539134"/>
                </a:lnTo>
                <a:lnTo>
                  <a:pt x="162910" y="539431"/>
                </a:lnTo>
                <a:lnTo>
                  <a:pt x="134806" y="539656"/>
                </a:lnTo>
                <a:lnTo>
                  <a:pt x="131781" y="538708"/>
                </a:lnTo>
                <a:lnTo>
                  <a:pt x="121752" y="532288"/>
                </a:lnTo>
                <a:lnTo>
                  <a:pt x="111442" y="52252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095"/>
          <p:cNvSpPr/>
          <p:nvPr/>
        </p:nvSpPr>
        <p:spPr>
          <a:xfrm>
            <a:off x="2454592" y="2546032"/>
            <a:ext cx="360046" cy="34291"/>
          </a:xfrm>
          <a:custGeom>
            <a:avLst/>
            <a:gdLst/>
            <a:ahLst/>
            <a:cxnLst/>
            <a:rect l="0" t="0" r="0" b="0"/>
            <a:pathLst>
              <a:path w="360046" h="34291">
                <a:moveTo>
                  <a:pt x="0" y="34290"/>
                </a:moveTo>
                <a:lnTo>
                  <a:pt x="12770" y="34290"/>
                </a:lnTo>
                <a:lnTo>
                  <a:pt x="16134" y="33338"/>
                </a:lnTo>
                <a:lnTo>
                  <a:pt x="20281" y="31750"/>
                </a:lnTo>
                <a:lnTo>
                  <a:pt x="24950" y="29739"/>
                </a:lnTo>
                <a:lnTo>
                  <a:pt x="30921" y="28399"/>
                </a:lnTo>
                <a:lnTo>
                  <a:pt x="37759" y="27505"/>
                </a:lnTo>
                <a:lnTo>
                  <a:pt x="51072" y="26512"/>
                </a:lnTo>
                <a:lnTo>
                  <a:pt x="60164" y="26070"/>
                </a:lnTo>
                <a:lnTo>
                  <a:pt x="79739" y="25822"/>
                </a:lnTo>
                <a:lnTo>
                  <a:pt x="99086" y="25749"/>
                </a:lnTo>
                <a:lnTo>
                  <a:pt x="106062" y="24786"/>
                </a:lnTo>
                <a:lnTo>
                  <a:pt x="113570" y="23191"/>
                </a:lnTo>
                <a:lnTo>
                  <a:pt x="121434" y="21176"/>
                </a:lnTo>
                <a:lnTo>
                  <a:pt x="129533" y="19832"/>
                </a:lnTo>
                <a:lnTo>
                  <a:pt x="137790" y="18937"/>
                </a:lnTo>
                <a:lnTo>
                  <a:pt x="146153" y="18339"/>
                </a:lnTo>
                <a:lnTo>
                  <a:pt x="154585" y="17941"/>
                </a:lnTo>
                <a:lnTo>
                  <a:pt x="171575" y="17499"/>
                </a:lnTo>
                <a:lnTo>
                  <a:pt x="179153" y="16429"/>
                </a:lnTo>
                <a:lnTo>
                  <a:pt x="186110" y="14762"/>
                </a:lnTo>
                <a:lnTo>
                  <a:pt x="192654" y="12699"/>
                </a:lnTo>
                <a:lnTo>
                  <a:pt x="199873" y="11324"/>
                </a:lnTo>
                <a:lnTo>
                  <a:pt x="207544" y="10407"/>
                </a:lnTo>
                <a:lnTo>
                  <a:pt x="215515" y="9795"/>
                </a:lnTo>
                <a:lnTo>
                  <a:pt x="222734" y="9388"/>
                </a:lnTo>
                <a:lnTo>
                  <a:pt x="235836" y="8935"/>
                </a:lnTo>
                <a:lnTo>
                  <a:pt x="259768" y="8644"/>
                </a:lnTo>
                <a:lnTo>
                  <a:pt x="271345" y="8604"/>
                </a:lnTo>
                <a:lnTo>
                  <a:pt x="278052" y="7641"/>
                </a:lnTo>
                <a:lnTo>
                  <a:pt x="285380" y="6047"/>
                </a:lnTo>
                <a:lnTo>
                  <a:pt x="293124" y="4031"/>
                </a:lnTo>
                <a:lnTo>
                  <a:pt x="299238" y="2687"/>
                </a:lnTo>
                <a:lnTo>
                  <a:pt x="304267" y="1792"/>
                </a:lnTo>
                <a:lnTo>
                  <a:pt x="313347" y="796"/>
                </a:lnTo>
                <a:lnTo>
                  <a:pt x="323733" y="354"/>
                </a:lnTo>
                <a:lnTo>
                  <a:pt x="335739" y="105"/>
                </a:lnTo>
                <a:lnTo>
                  <a:pt x="360045"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096"/>
          <p:cNvSpPr/>
          <p:nvPr/>
        </p:nvSpPr>
        <p:spPr>
          <a:xfrm>
            <a:off x="2557471" y="2648902"/>
            <a:ext cx="360037" cy="34290"/>
          </a:xfrm>
          <a:custGeom>
            <a:avLst/>
            <a:gdLst/>
            <a:ahLst/>
            <a:cxnLst/>
            <a:rect l="0" t="0" r="0" b="0"/>
            <a:pathLst>
              <a:path w="360037" h="34290">
                <a:moveTo>
                  <a:pt x="8563" y="17145"/>
                </a:moveTo>
                <a:lnTo>
                  <a:pt x="96" y="17145"/>
                </a:lnTo>
                <a:lnTo>
                  <a:pt x="61" y="18098"/>
                </a:lnTo>
                <a:lnTo>
                  <a:pt x="0" y="24526"/>
                </a:lnTo>
                <a:lnTo>
                  <a:pt x="949" y="24923"/>
                </a:lnTo>
                <a:lnTo>
                  <a:pt x="4545" y="25365"/>
                </a:lnTo>
                <a:lnTo>
                  <a:pt x="5884" y="26435"/>
                </a:lnTo>
                <a:lnTo>
                  <a:pt x="6777" y="28101"/>
                </a:lnTo>
                <a:lnTo>
                  <a:pt x="7373" y="30164"/>
                </a:lnTo>
                <a:lnTo>
                  <a:pt x="9675" y="31539"/>
                </a:lnTo>
                <a:lnTo>
                  <a:pt x="13114" y="32456"/>
                </a:lnTo>
                <a:lnTo>
                  <a:pt x="21064" y="33475"/>
                </a:lnTo>
                <a:lnTo>
                  <a:pt x="31846" y="34049"/>
                </a:lnTo>
                <a:lnTo>
                  <a:pt x="53022" y="34258"/>
                </a:lnTo>
                <a:lnTo>
                  <a:pt x="108339" y="34289"/>
                </a:lnTo>
                <a:lnTo>
                  <a:pt x="115085" y="33337"/>
                </a:lnTo>
                <a:lnTo>
                  <a:pt x="122441" y="31750"/>
                </a:lnTo>
                <a:lnTo>
                  <a:pt x="130201" y="29739"/>
                </a:lnTo>
                <a:lnTo>
                  <a:pt x="137280" y="28399"/>
                </a:lnTo>
                <a:lnTo>
                  <a:pt x="143905" y="27505"/>
                </a:lnTo>
                <a:lnTo>
                  <a:pt x="150226" y="26909"/>
                </a:lnTo>
                <a:lnTo>
                  <a:pt x="156345" y="26512"/>
                </a:lnTo>
                <a:lnTo>
                  <a:pt x="162330" y="26247"/>
                </a:lnTo>
                <a:lnTo>
                  <a:pt x="168224" y="26070"/>
                </a:lnTo>
                <a:lnTo>
                  <a:pt x="175011" y="25000"/>
                </a:lnTo>
                <a:lnTo>
                  <a:pt x="182394" y="23335"/>
                </a:lnTo>
                <a:lnTo>
                  <a:pt x="190173" y="21272"/>
                </a:lnTo>
                <a:lnTo>
                  <a:pt x="197264" y="19896"/>
                </a:lnTo>
                <a:lnTo>
                  <a:pt x="203896" y="18979"/>
                </a:lnTo>
                <a:lnTo>
                  <a:pt x="210223" y="18368"/>
                </a:lnTo>
                <a:lnTo>
                  <a:pt x="217298" y="17960"/>
                </a:lnTo>
                <a:lnTo>
                  <a:pt x="232780" y="17507"/>
                </a:lnTo>
                <a:lnTo>
                  <a:pt x="239956" y="16434"/>
                </a:lnTo>
                <a:lnTo>
                  <a:pt x="246645" y="14766"/>
                </a:lnTo>
                <a:lnTo>
                  <a:pt x="253009" y="12702"/>
                </a:lnTo>
                <a:lnTo>
                  <a:pt x="260110" y="11325"/>
                </a:lnTo>
                <a:lnTo>
                  <a:pt x="267701" y="10408"/>
                </a:lnTo>
                <a:lnTo>
                  <a:pt x="275620" y="9796"/>
                </a:lnTo>
                <a:lnTo>
                  <a:pt x="282803" y="9388"/>
                </a:lnTo>
                <a:lnTo>
                  <a:pt x="295865" y="8935"/>
                </a:lnTo>
                <a:lnTo>
                  <a:pt x="302016" y="7862"/>
                </a:lnTo>
                <a:lnTo>
                  <a:pt x="308021" y="6194"/>
                </a:lnTo>
                <a:lnTo>
                  <a:pt x="313929" y="4129"/>
                </a:lnTo>
                <a:lnTo>
                  <a:pt x="319773" y="2753"/>
                </a:lnTo>
                <a:lnTo>
                  <a:pt x="325574" y="1835"/>
                </a:lnTo>
                <a:lnTo>
                  <a:pt x="336147" y="816"/>
                </a:lnTo>
                <a:lnTo>
                  <a:pt x="344021" y="363"/>
                </a:lnTo>
                <a:lnTo>
                  <a:pt x="350696" y="161"/>
                </a:lnTo>
                <a:lnTo>
                  <a:pt x="360036"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097"/>
          <p:cNvSpPr/>
          <p:nvPr/>
        </p:nvSpPr>
        <p:spPr>
          <a:xfrm>
            <a:off x="3080385" y="2460660"/>
            <a:ext cx="68580" cy="351121"/>
          </a:xfrm>
          <a:custGeom>
            <a:avLst/>
            <a:gdLst/>
            <a:ahLst/>
            <a:cxnLst/>
            <a:rect l="0" t="0" r="0" b="0"/>
            <a:pathLst>
              <a:path w="68580" h="351121">
                <a:moveTo>
                  <a:pt x="0" y="8220"/>
                </a:moveTo>
                <a:lnTo>
                  <a:pt x="0" y="0"/>
                </a:lnTo>
                <a:lnTo>
                  <a:pt x="0" y="4302"/>
                </a:lnTo>
                <a:lnTo>
                  <a:pt x="952" y="5608"/>
                </a:lnTo>
                <a:lnTo>
                  <a:pt x="2540" y="6478"/>
                </a:lnTo>
                <a:lnTo>
                  <a:pt x="4550" y="7059"/>
                </a:lnTo>
                <a:lnTo>
                  <a:pt x="5891" y="8398"/>
                </a:lnTo>
                <a:lnTo>
                  <a:pt x="6785" y="10244"/>
                </a:lnTo>
                <a:lnTo>
                  <a:pt x="7380" y="12427"/>
                </a:lnTo>
                <a:lnTo>
                  <a:pt x="8730" y="14834"/>
                </a:lnTo>
                <a:lnTo>
                  <a:pt x="10582" y="17392"/>
                </a:lnTo>
                <a:lnTo>
                  <a:pt x="12770" y="20049"/>
                </a:lnTo>
                <a:lnTo>
                  <a:pt x="14228" y="22774"/>
                </a:lnTo>
                <a:lnTo>
                  <a:pt x="15848" y="28340"/>
                </a:lnTo>
                <a:lnTo>
                  <a:pt x="16568" y="36530"/>
                </a:lnTo>
                <a:lnTo>
                  <a:pt x="16761" y="41380"/>
                </a:lnTo>
                <a:lnTo>
                  <a:pt x="17841" y="46519"/>
                </a:lnTo>
                <a:lnTo>
                  <a:pt x="19514" y="51850"/>
                </a:lnTo>
                <a:lnTo>
                  <a:pt x="21582" y="57309"/>
                </a:lnTo>
                <a:lnTo>
                  <a:pt x="22960" y="62853"/>
                </a:lnTo>
                <a:lnTo>
                  <a:pt x="23879" y="68455"/>
                </a:lnTo>
                <a:lnTo>
                  <a:pt x="24492" y="74094"/>
                </a:lnTo>
                <a:lnTo>
                  <a:pt x="24900" y="79758"/>
                </a:lnTo>
                <a:lnTo>
                  <a:pt x="25173" y="85440"/>
                </a:lnTo>
                <a:lnTo>
                  <a:pt x="25475" y="96832"/>
                </a:lnTo>
                <a:lnTo>
                  <a:pt x="25609" y="108245"/>
                </a:lnTo>
                <a:lnTo>
                  <a:pt x="26598" y="113956"/>
                </a:lnTo>
                <a:lnTo>
                  <a:pt x="28209" y="119668"/>
                </a:lnTo>
                <a:lnTo>
                  <a:pt x="30236" y="125381"/>
                </a:lnTo>
                <a:lnTo>
                  <a:pt x="31587" y="131095"/>
                </a:lnTo>
                <a:lnTo>
                  <a:pt x="32488" y="136809"/>
                </a:lnTo>
                <a:lnTo>
                  <a:pt x="33089" y="142523"/>
                </a:lnTo>
                <a:lnTo>
                  <a:pt x="33489" y="149190"/>
                </a:lnTo>
                <a:lnTo>
                  <a:pt x="33934" y="164218"/>
                </a:lnTo>
                <a:lnTo>
                  <a:pt x="34243" y="196285"/>
                </a:lnTo>
                <a:lnTo>
                  <a:pt x="34287" y="236789"/>
                </a:lnTo>
                <a:lnTo>
                  <a:pt x="35240" y="242514"/>
                </a:lnTo>
                <a:lnTo>
                  <a:pt x="36828" y="248236"/>
                </a:lnTo>
                <a:lnTo>
                  <a:pt x="38840" y="253955"/>
                </a:lnTo>
                <a:lnTo>
                  <a:pt x="40180" y="259673"/>
                </a:lnTo>
                <a:lnTo>
                  <a:pt x="41074" y="265391"/>
                </a:lnTo>
                <a:lnTo>
                  <a:pt x="42068" y="275870"/>
                </a:lnTo>
                <a:lnTo>
                  <a:pt x="42509" y="283703"/>
                </a:lnTo>
                <a:lnTo>
                  <a:pt x="43579" y="288078"/>
                </a:lnTo>
                <a:lnTo>
                  <a:pt x="45245" y="292899"/>
                </a:lnTo>
                <a:lnTo>
                  <a:pt x="47308" y="298018"/>
                </a:lnTo>
                <a:lnTo>
                  <a:pt x="48684" y="302384"/>
                </a:lnTo>
                <a:lnTo>
                  <a:pt x="50620" y="313079"/>
                </a:lnTo>
                <a:lnTo>
                  <a:pt x="51072" y="319290"/>
                </a:lnTo>
                <a:lnTo>
                  <a:pt x="52146" y="322280"/>
                </a:lnTo>
                <a:lnTo>
                  <a:pt x="53814" y="325225"/>
                </a:lnTo>
                <a:lnTo>
                  <a:pt x="55878" y="328142"/>
                </a:lnTo>
                <a:lnTo>
                  <a:pt x="58207" y="331039"/>
                </a:lnTo>
                <a:lnTo>
                  <a:pt x="60712" y="333922"/>
                </a:lnTo>
                <a:lnTo>
                  <a:pt x="63335" y="336797"/>
                </a:lnTo>
                <a:lnTo>
                  <a:pt x="65083" y="339666"/>
                </a:lnTo>
                <a:lnTo>
                  <a:pt x="67025" y="345394"/>
                </a:lnTo>
                <a:lnTo>
                  <a:pt x="68579" y="35112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098"/>
          <p:cNvSpPr/>
          <p:nvPr/>
        </p:nvSpPr>
        <p:spPr>
          <a:xfrm>
            <a:off x="3269020" y="2494597"/>
            <a:ext cx="264368" cy="265714"/>
          </a:xfrm>
          <a:custGeom>
            <a:avLst/>
            <a:gdLst/>
            <a:ahLst/>
            <a:cxnLst/>
            <a:rect l="0" t="0" r="0" b="0"/>
            <a:pathLst>
              <a:path w="264368" h="265714">
                <a:moveTo>
                  <a:pt x="42822" y="8573"/>
                </a:moveTo>
                <a:lnTo>
                  <a:pt x="42822" y="1192"/>
                </a:lnTo>
                <a:lnTo>
                  <a:pt x="42822" y="7486"/>
                </a:lnTo>
                <a:lnTo>
                  <a:pt x="35978" y="15202"/>
                </a:lnTo>
                <a:lnTo>
                  <a:pt x="30890" y="20409"/>
                </a:lnTo>
                <a:lnTo>
                  <a:pt x="29153" y="23131"/>
                </a:lnTo>
                <a:lnTo>
                  <a:pt x="27222" y="28695"/>
                </a:lnTo>
                <a:lnTo>
                  <a:pt x="23823" y="36884"/>
                </a:lnTo>
                <a:lnTo>
                  <a:pt x="21584" y="41734"/>
                </a:lnTo>
                <a:lnTo>
                  <a:pt x="20091" y="46873"/>
                </a:lnTo>
                <a:lnTo>
                  <a:pt x="19095" y="52204"/>
                </a:lnTo>
                <a:lnTo>
                  <a:pt x="18432" y="57662"/>
                </a:lnTo>
                <a:lnTo>
                  <a:pt x="17989" y="63206"/>
                </a:lnTo>
                <a:lnTo>
                  <a:pt x="17694" y="68808"/>
                </a:lnTo>
                <a:lnTo>
                  <a:pt x="17498" y="74447"/>
                </a:lnTo>
                <a:lnTo>
                  <a:pt x="16414" y="81064"/>
                </a:lnTo>
                <a:lnTo>
                  <a:pt x="14740" y="88332"/>
                </a:lnTo>
                <a:lnTo>
                  <a:pt x="12670" y="96036"/>
                </a:lnTo>
                <a:lnTo>
                  <a:pt x="10338" y="103076"/>
                </a:lnTo>
                <a:lnTo>
                  <a:pt x="7831" y="109675"/>
                </a:lnTo>
                <a:lnTo>
                  <a:pt x="5207" y="115979"/>
                </a:lnTo>
                <a:lnTo>
                  <a:pt x="3458" y="122087"/>
                </a:lnTo>
                <a:lnTo>
                  <a:pt x="2292" y="128064"/>
                </a:lnTo>
                <a:lnTo>
                  <a:pt x="1514" y="133953"/>
                </a:lnTo>
                <a:lnTo>
                  <a:pt x="996" y="139785"/>
                </a:lnTo>
                <a:lnTo>
                  <a:pt x="650" y="145577"/>
                </a:lnTo>
                <a:lnTo>
                  <a:pt x="267" y="157094"/>
                </a:lnTo>
                <a:lnTo>
                  <a:pt x="20" y="180009"/>
                </a:lnTo>
                <a:lnTo>
                  <a:pt x="0" y="185728"/>
                </a:lnTo>
                <a:lnTo>
                  <a:pt x="939" y="191446"/>
                </a:lnTo>
                <a:lnTo>
                  <a:pt x="2517" y="197164"/>
                </a:lnTo>
                <a:lnTo>
                  <a:pt x="4522" y="202880"/>
                </a:lnTo>
                <a:lnTo>
                  <a:pt x="6811" y="207643"/>
                </a:lnTo>
                <a:lnTo>
                  <a:pt x="11895" y="215476"/>
                </a:lnTo>
                <a:lnTo>
                  <a:pt x="13631" y="219851"/>
                </a:lnTo>
                <a:lnTo>
                  <a:pt x="14789" y="224672"/>
                </a:lnTo>
                <a:lnTo>
                  <a:pt x="15561" y="229791"/>
                </a:lnTo>
                <a:lnTo>
                  <a:pt x="17980" y="234157"/>
                </a:lnTo>
                <a:lnTo>
                  <a:pt x="25749" y="241547"/>
                </a:lnTo>
                <a:lnTo>
                  <a:pt x="33012" y="248007"/>
                </a:lnTo>
                <a:lnTo>
                  <a:pt x="36282" y="251063"/>
                </a:lnTo>
                <a:lnTo>
                  <a:pt x="40367" y="253100"/>
                </a:lnTo>
                <a:lnTo>
                  <a:pt x="44995" y="254459"/>
                </a:lnTo>
                <a:lnTo>
                  <a:pt x="49986" y="255364"/>
                </a:lnTo>
                <a:lnTo>
                  <a:pt x="58071" y="258910"/>
                </a:lnTo>
                <a:lnTo>
                  <a:pt x="61560" y="261189"/>
                </a:lnTo>
                <a:lnTo>
                  <a:pt x="66744" y="262709"/>
                </a:lnTo>
                <a:lnTo>
                  <a:pt x="73058" y="263722"/>
                </a:lnTo>
                <a:lnTo>
                  <a:pt x="80124" y="264397"/>
                </a:lnTo>
                <a:lnTo>
                  <a:pt x="86740" y="264847"/>
                </a:lnTo>
                <a:lnTo>
                  <a:pt x="93056" y="265147"/>
                </a:lnTo>
                <a:lnTo>
                  <a:pt x="105153" y="265481"/>
                </a:lnTo>
                <a:lnTo>
                  <a:pt x="134192" y="265713"/>
                </a:lnTo>
                <a:lnTo>
                  <a:pt x="139930" y="264772"/>
                </a:lnTo>
                <a:lnTo>
                  <a:pt x="145661" y="263192"/>
                </a:lnTo>
                <a:lnTo>
                  <a:pt x="151386" y="261186"/>
                </a:lnTo>
                <a:lnTo>
                  <a:pt x="156156" y="258897"/>
                </a:lnTo>
                <a:lnTo>
                  <a:pt x="168372" y="251123"/>
                </a:lnTo>
                <a:lnTo>
                  <a:pt x="173194" y="248378"/>
                </a:lnTo>
                <a:lnTo>
                  <a:pt x="178314" y="245596"/>
                </a:lnTo>
                <a:lnTo>
                  <a:pt x="183632" y="243740"/>
                </a:lnTo>
                <a:lnTo>
                  <a:pt x="189083" y="242504"/>
                </a:lnTo>
                <a:lnTo>
                  <a:pt x="194622" y="241679"/>
                </a:lnTo>
                <a:lnTo>
                  <a:pt x="199267" y="239225"/>
                </a:lnTo>
                <a:lnTo>
                  <a:pt x="206968" y="231417"/>
                </a:lnTo>
                <a:lnTo>
                  <a:pt x="213566" y="224137"/>
                </a:lnTo>
                <a:lnTo>
                  <a:pt x="219673" y="217727"/>
                </a:lnTo>
                <a:lnTo>
                  <a:pt x="225563" y="211702"/>
                </a:lnTo>
                <a:lnTo>
                  <a:pt x="228466" y="207810"/>
                </a:lnTo>
                <a:lnTo>
                  <a:pt x="231355" y="203310"/>
                </a:lnTo>
                <a:lnTo>
                  <a:pt x="234233" y="198405"/>
                </a:lnTo>
                <a:lnTo>
                  <a:pt x="237104" y="193230"/>
                </a:lnTo>
                <a:lnTo>
                  <a:pt x="242835" y="182400"/>
                </a:lnTo>
                <a:lnTo>
                  <a:pt x="251416" y="165593"/>
                </a:lnTo>
                <a:lnTo>
                  <a:pt x="253322" y="160878"/>
                </a:lnTo>
                <a:lnTo>
                  <a:pt x="255440" y="153099"/>
                </a:lnTo>
                <a:lnTo>
                  <a:pt x="256957" y="148738"/>
                </a:lnTo>
                <a:lnTo>
                  <a:pt x="258921" y="143926"/>
                </a:lnTo>
                <a:lnTo>
                  <a:pt x="261183" y="138813"/>
                </a:lnTo>
                <a:lnTo>
                  <a:pt x="262691" y="133500"/>
                </a:lnTo>
                <a:lnTo>
                  <a:pt x="263696" y="128052"/>
                </a:lnTo>
                <a:lnTo>
                  <a:pt x="264367" y="122516"/>
                </a:lnTo>
                <a:lnTo>
                  <a:pt x="263861" y="116920"/>
                </a:lnTo>
                <a:lnTo>
                  <a:pt x="262571" y="111284"/>
                </a:lnTo>
                <a:lnTo>
                  <a:pt x="260759" y="105622"/>
                </a:lnTo>
                <a:lnTo>
                  <a:pt x="259551" y="99942"/>
                </a:lnTo>
                <a:lnTo>
                  <a:pt x="258746" y="94251"/>
                </a:lnTo>
                <a:lnTo>
                  <a:pt x="258209" y="88551"/>
                </a:lnTo>
                <a:lnTo>
                  <a:pt x="256898" y="83799"/>
                </a:lnTo>
                <a:lnTo>
                  <a:pt x="252902" y="75979"/>
                </a:lnTo>
                <a:lnTo>
                  <a:pt x="250503" y="71608"/>
                </a:lnTo>
                <a:lnTo>
                  <a:pt x="245297" y="61671"/>
                </a:lnTo>
                <a:lnTo>
                  <a:pt x="239808" y="53444"/>
                </a:lnTo>
                <a:lnTo>
                  <a:pt x="234194" y="46613"/>
                </a:lnTo>
                <a:lnTo>
                  <a:pt x="228524" y="40402"/>
                </a:lnTo>
                <a:lnTo>
                  <a:pt x="220289" y="34466"/>
                </a:lnTo>
                <a:lnTo>
                  <a:pt x="215426" y="31550"/>
                </a:lnTo>
                <a:lnTo>
                  <a:pt x="210279" y="28654"/>
                </a:lnTo>
                <a:lnTo>
                  <a:pt x="199480" y="22895"/>
                </a:lnTo>
                <a:lnTo>
                  <a:pt x="182690" y="14298"/>
                </a:lnTo>
                <a:lnTo>
                  <a:pt x="177025" y="12389"/>
                </a:lnTo>
                <a:lnTo>
                  <a:pt x="171343" y="11117"/>
                </a:lnTo>
                <a:lnTo>
                  <a:pt x="165650" y="10269"/>
                </a:lnTo>
                <a:lnTo>
                  <a:pt x="158997" y="9704"/>
                </a:lnTo>
                <a:lnTo>
                  <a:pt x="151705" y="9327"/>
                </a:lnTo>
                <a:lnTo>
                  <a:pt x="143986" y="9075"/>
                </a:lnTo>
                <a:lnTo>
                  <a:pt x="136934" y="7955"/>
                </a:lnTo>
                <a:lnTo>
                  <a:pt x="130329" y="6256"/>
                </a:lnTo>
                <a:lnTo>
                  <a:pt x="124020" y="4171"/>
                </a:lnTo>
                <a:lnTo>
                  <a:pt x="118861" y="2780"/>
                </a:lnTo>
                <a:lnTo>
                  <a:pt x="114470" y="1854"/>
                </a:lnTo>
                <a:lnTo>
                  <a:pt x="110590" y="1236"/>
                </a:lnTo>
                <a:lnTo>
                  <a:pt x="106098" y="824"/>
                </a:lnTo>
                <a:lnTo>
                  <a:pt x="101199" y="549"/>
                </a:lnTo>
                <a:lnTo>
                  <a:pt x="90674" y="244"/>
                </a:lnTo>
                <a:lnTo>
                  <a:pt x="58390" y="4"/>
                </a:lnTo>
                <a:lnTo>
                  <a:pt x="51394"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099"/>
          <p:cNvSpPr/>
          <p:nvPr/>
        </p:nvSpPr>
        <p:spPr>
          <a:xfrm>
            <a:off x="3603307" y="2429671"/>
            <a:ext cx="274286" cy="313530"/>
          </a:xfrm>
          <a:custGeom>
            <a:avLst/>
            <a:gdLst/>
            <a:ahLst/>
            <a:cxnLst/>
            <a:rect l="0" t="0" r="0" b="0"/>
            <a:pathLst>
              <a:path w="274286" h="313530">
                <a:moveTo>
                  <a:pt x="0" y="22064"/>
                </a:moveTo>
                <a:lnTo>
                  <a:pt x="0" y="17513"/>
                </a:lnTo>
                <a:lnTo>
                  <a:pt x="953" y="16172"/>
                </a:lnTo>
                <a:lnTo>
                  <a:pt x="2540" y="15278"/>
                </a:lnTo>
                <a:lnTo>
                  <a:pt x="6844" y="14286"/>
                </a:lnTo>
                <a:lnTo>
                  <a:pt x="14622" y="13726"/>
                </a:lnTo>
                <a:lnTo>
                  <a:pt x="20151" y="13596"/>
                </a:lnTo>
                <a:lnTo>
                  <a:pt x="88302" y="13492"/>
                </a:lnTo>
                <a:lnTo>
                  <a:pt x="95063" y="12539"/>
                </a:lnTo>
                <a:lnTo>
                  <a:pt x="101476" y="10951"/>
                </a:lnTo>
                <a:lnTo>
                  <a:pt x="107656" y="8941"/>
                </a:lnTo>
                <a:lnTo>
                  <a:pt x="114633" y="7600"/>
                </a:lnTo>
                <a:lnTo>
                  <a:pt x="122142" y="6706"/>
                </a:lnTo>
                <a:lnTo>
                  <a:pt x="130005" y="6110"/>
                </a:lnTo>
                <a:lnTo>
                  <a:pt x="137153" y="5713"/>
                </a:lnTo>
                <a:lnTo>
                  <a:pt x="150175" y="5272"/>
                </a:lnTo>
                <a:lnTo>
                  <a:pt x="172766" y="5023"/>
                </a:lnTo>
                <a:lnTo>
                  <a:pt x="179948" y="4036"/>
                </a:lnTo>
                <a:lnTo>
                  <a:pt x="186640" y="2425"/>
                </a:lnTo>
                <a:lnTo>
                  <a:pt x="193007" y="399"/>
                </a:lnTo>
                <a:lnTo>
                  <a:pt x="198204" y="0"/>
                </a:lnTo>
                <a:lnTo>
                  <a:pt x="202621" y="687"/>
                </a:lnTo>
                <a:lnTo>
                  <a:pt x="211021" y="3038"/>
                </a:lnTo>
                <a:lnTo>
                  <a:pt x="215928" y="3665"/>
                </a:lnTo>
                <a:lnTo>
                  <a:pt x="221104" y="4083"/>
                </a:lnTo>
                <a:lnTo>
                  <a:pt x="229397" y="4547"/>
                </a:lnTo>
                <a:lnTo>
                  <a:pt x="232941" y="4671"/>
                </a:lnTo>
                <a:lnTo>
                  <a:pt x="237209" y="5706"/>
                </a:lnTo>
                <a:lnTo>
                  <a:pt x="241959" y="7349"/>
                </a:lnTo>
                <a:lnTo>
                  <a:pt x="254169" y="12278"/>
                </a:lnTo>
                <a:lnTo>
                  <a:pt x="260835" y="17682"/>
                </a:lnTo>
                <a:lnTo>
                  <a:pt x="262472" y="20095"/>
                </a:lnTo>
                <a:lnTo>
                  <a:pt x="265730" y="28042"/>
                </a:lnTo>
                <a:lnTo>
                  <a:pt x="271352" y="36429"/>
                </a:lnTo>
                <a:lnTo>
                  <a:pt x="273001" y="42101"/>
                </a:lnTo>
                <a:lnTo>
                  <a:pt x="273733" y="50336"/>
                </a:lnTo>
                <a:lnTo>
                  <a:pt x="274059" y="59394"/>
                </a:lnTo>
                <a:lnTo>
                  <a:pt x="274243" y="70801"/>
                </a:lnTo>
                <a:lnTo>
                  <a:pt x="274285" y="80555"/>
                </a:lnTo>
                <a:lnTo>
                  <a:pt x="273345" y="85823"/>
                </a:lnTo>
                <a:lnTo>
                  <a:pt x="271764" y="91240"/>
                </a:lnTo>
                <a:lnTo>
                  <a:pt x="269759" y="96756"/>
                </a:lnTo>
                <a:lnTo>
                  <a:pt x="267469" y="102338"/>
                </a:lnTo>
                <a:lnTo>
                  <a:pt x="264990" y="107965"/>
                </a:lnTo>
                <a:lnTo>
                  <a:pt x="262385" y="113621"/>
                </a:lnTo>
                <a:lnTo>
                  <a:pt x="260649" y="119297"/>
                </a:lnTo>
                <a:lnTo>
                  <a:pt x="259491" y="124986"/>
                </a:lnTo>
                <a:lnTo>
                  <a:pt x="258719" y="130683"/>
                </a:lnTo>
                <a:lnTo>
                  <a:pt x="257252" y="136387"/>
                </a:lnTo>
                <a:lnTo>
                  <a:pt x="255321" y="142094"/>
                </a:lnTo>
                <a:lnTo>
                  <a:pt x="253082" y="147804"/>
                </a:lnTo>
                <a:lnTo>
                  <a:pt x="250636" y="153515"/>
                </a:lnTo>
                <a:lnTo>
                  <a:pt x="245379" y="164942"/>
                </a:lnTo>
                <a:lnTo>
                  <a:pt x="242643" y="171608"/>
                </a:lnTo>
                <a:lnTo>
                  <a:pt x="239867" y="178910"/>
                </a:lnTo>
                <a:lnTo>
                  <a:pt x="237064" y="186635"/>
                </a:lnTo>
                <a:lnTo>
                  <a:pt x="235195" y="193691"/>
                </a:lnTo>
                <a:lnTo>
                  <a:pt x="233949" y="200299"/>
                </a:lnTo>
                <a:lnTo>
                  <a:pt x="233119" y="206610"/>
                </a:lnTo>
                <a:lnTo>
                  <a:pt x="231612" y="212722"/>
                </a:lnTo>
                <a:lnTo>
                  <a:pt x="229656" y="218702"/>
                </a:lnTo>
                <a:lnTo>
                  <a:pt x="227399" y="224593"/>
                </a:lnTo>
                <a:lnTo>
                  <a:pt x="224942" y="230426"/>
                </a:lnTo>
                <a:lnTo>
                  <a:pt x="222351" y="236219"/>
                </a:lnTo>
                <a:lnTo>
                  <a:pt x="219671" y="241986"/>
                </a:lnTo>
                <a:lnTo>
                  <a:pt x="214154" y="250934"/>
                </a:lnTo>
                <a:lnTo>
                  <a:pt x="208527" y="259039"/>
                </a:lnTo>
                <a:lnTo>
                  <a:pt x="205693" y="263867"/>
                </a:lnTo>
                <a:lnTo>
                  <a:pt x="200957" y="273359"/>
                </a:lnTo>
                <a:lnTo>
                  <a:pt x="198851" y="280753"/>
                </a:lnTo>
                <a:lnTo>
                  <a:pt x="197667" y="290271"/>
                </a:lnTo>
                <a:lnTo>
                  <a:pt x="197316" y="299123"/>
                </a:lnTo>
                <a:lnTo>
                  <a:pt x="197169" y="313379"/>
                </a:lnTo>
                <a:lnTo>
                  <a:pt x="197168" y="31352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100"/>
          <p:cNvSpPr/>
          <p:nvPr/>
        </p:nvSpPr>
        <p:spPr>
          <a:xfrm>
            <a:off x="4057780" y="2400439"/>
            <a:ext cx="247237" cy="402769"/>
          </a:xfrm>
          <a:custGeom>
            <a:avLst/>
            <a:gdLst/>
            <a:ahLst/>
            <a:cxnLst/>
            <a:rect l="0" t="0" r="0" b="0"/>
            <a:pathLst>
              <a:path w="247237" h="402769">
                <a:moveTo>
                  <a:pt x="231327" y="51296"/>
                </a:moveTo>
                <a:lnTo>
                  <a:pt x="231327" y="35695"/>
                </a:lnTo>
                <a:lnTo>
                  <a:pt x="233867" y="32297"/>
                </a:lnTo>
                <a:lnTo>
                  <a:pt x="235878" y="30057"/>
                </a:lnTo>
                <a:lnTo>
                  <a:pt x="237219" y="27612"/>
                </a:lnTo>
                <a:lnTo>
                  <a:pt x="238708" y="22354"/>
                </a:lnTo>
                <a:lnTo>
                  <a:pt x="238152" y="20572"/>
                </a:lnTo>
                <a:lnTo>
                  <a:pt x="236830" y="19383"/>
                </a:lnTo>
                <a:lnTo>
                  <a:pt x="234996" y="18590"/>
                </a:lnTo>
                <a:lnTo>
                  <a:pt x="233773" y="17110"/>
                </a:lnTo>
                <a:lnTo>
                  <a:pt x="232957" y="15170"/>
                </a:lnTo>
                <a:lnTo>
                  <a:pt x="232414" y="12924"/>
                </a:lnTo>
                <a:lnTo>
                  <a:pt x="230147" y="10475"/>
                </a:lnTo>
                <a:lnTo>
                  <a:pt x="222547" y="5213"/>
                </a:lnTo>
                <a:lnTo>
                  <a:pt x="215360" y="2239"/>
                </a:lnTo>
                <a:lnTo>
                  <a:pt x="208990" y="918"/>
                </a:lnTo>
                <a:lnTo>
                  <a:pt x="202985" y="330"/>
                </a:lnTo>
                <a:lnTo>
                  <a:pt x="199097" y="174"/>
                </a:lnTo>
                <a:lnTo>
                  <a:pt x="189698" y="0"/>
                </a:lnTo>
                <a:lnTo>
                  <a:pt x="184524" y="906"/>
                </a:lnTo>
                <a:lnTo>
                  <a:pt x="179170" y="2462"/>
                </a:lnTo>
                <a:lnTo>
                  <a:pt x="173696" y="4453"/>
                </a:lnTo>
                <a:lnTo>
                  <a:pt x="168141" y="5780"/>
                </a:lnTo>
                <a:lnTo>
                  <a:pt x="162533" y="6664"/>
                </a:lnTo>
                <a:lnTo>
                  <a:pt x="156889" y="7254"/>
                </a:lnTo>
                <a:lnTo>
                  <a:pt x="151222" y="8600"/>
                </a:lnTo>
                <a:lnTo>
                  <a:pt x="145539" y="10449"/>
                </a:lnTo>
                <a:lnTo>
                  <a:pt x="139845" y="12635"/>
                </a:lnTo>
                <a:lnTo>
                  <a:pt x="134144" y="15044"/>
                </a:lnTo>
                <a:lnTo>
                  <a:pt x="128438" y="17603"/>
                </a:lnTo>
                <a:lnTo>
                  <a:pt x="117019" y="22986"/>
                </a:lnTo>
                <a:lnTo>
                  <a:pt x="105593" y="28554"/>
                </a:lnTo>
                <a:lnTo>
                  <a:pt x="99880" y="32324"/>
                </a:lnTo>
                <a:lnTo>
                  <a:pt x="94165" y="36743"/>
                </a:lnTo>
                <a:lnTo>
                  <a:pt x="88451" y="41594"/>
                </a:lnTo>
                <a:lnTo>
                  <a:pt x="82737" y="46733"/>
                </a:lnTo>
                <a:lnTo>
                  <a:pt x="71307" y="57523"/>
                </a:lnTo>
                <a:lnTo>
                  <a:pt x="65591" y="62114"/>
                </a:lnTo>
                <a:lnTo>
                  <a:pt x="59877" y="66128"/>
                </a:lnTo>
                <a:lnTo>
                  <a:pt x="54162" y="69756"/>
                </a:lnTo>
                <a:lnTo>
                  <a:pt x="48447" y="74080"/>
                </a:lnTo>
                <a:lnTo>
                  <a:pt x="42732" y="78868"/>
                </a:lnTo>
                <a:lnTo>
                  <a:pt x="37017" y="83965"/>
                </a:lnTo>
                <a:lnTo>
                  <a:pt x="25587" y="94708"/>
                </a:lnTo>
                <a:lnTo>
                  <a:pt x="19872" y="100239"/>
                </a:lnTo>
                <a:lnTo>
                  <a:pt x="16062" y="105832"/>
                </a:lnTo>
                <a:lnTo>
                  <a:pt x="11829" y="117127"/>
                </a:lnTo>
                <a:lnTo>
                  <a:pt x="7407" y="128496"/>
                </a:lnTo>
                <a:lnTo>
                  <a:pt x="3220" y="138947"/>
                </a:lnTo>
                <a:lnTo>
                  <a:pt x="862" y="150186"/>
                </a:lnTo>
                <a:lnTo>
                  <a:pt x="66" y="162516"/>
                </a:lnTo>
                <a:lnTo>
                  <a:pt x="0" y="165448"/>
                </a:lnTo>
                <a:lnTo>
                  <a:pt x="909" y="168355"/>
                </a:lnTo>
                <a:lnTo>
                  <a:pt x="4459" y="174124"/>
                </a:lnTo>
                <a:lnTo>
                  <a:pt x="11813" y="182728"/>
                </a:lnTo>
                <a:lnTo>
                  <a:pt x="14499" y="184637"/>
                </a:lnTo>
                <a:lnTo>
                  <a:pt x="20024" y="186758"/>
                </a:lnTo>
                <a:lnTo>
                  <a:pt x="23784" y="187324"/>
                </a:lnTo>
                <a:lnTo>
                  <a:pt x="28195" y="187701"/>
                </a:lnTo>
                <a:lnTo>
                  <a:pt x="37223" y="188120"/>
                </a:lnTo>
                <a:lnTo>
                  <a:pt x="44411" y="188307"/>
                </a:lnTo>
                <a:lnTo>
                  <a:pt x="58364" y="188411"/>
                </a:lnTo>
                <a:lnTo>
                  <a:pt x="63631" y="187474"/>
                </a:lnTo>
                <a:lnTo>
                  <a:pt x="69047" y="185896"/>
                </a:lnTo>
                <a:lnTo>
                  <a:pt x="81098" y="181603"/>
                </a:lnTo>
                <a:lnTo>
                  <a:pt x="120421" y="168303"/>
                </a:lnTo>
                <a:lnTo>
                  <a:pt x="127862" y="165496"/>
                </a:lnTo>
                <a:lnTo>
                  <a:pt x="134728" y="162672"/>
                </a:lnTo>
                <a:lnTo>
                  <a:pt x="141210" y="159836"/>
                </a:lnTo>
                <a:lnTo>
                  <a:pt x="147437" y="156041"/>
                </a:lnTo>
                <a:lnTo>
                  <a:pt x="153493" y="151606"/>
                </a:lnTo>
                <a:lnTo>
                  <a:pt x="159435" y="146744"/>
                </a:lnTo>
                <a:lnTo>
                  <a:pt x="165301" y="142550"/>
                </a:lnTo>
                <a:lnTo>
                  <a:pt x="171118" y="138802"/>
                </a:lnTo>
                <a:lnTo>
                  <a:pt x="176900" y="135351"/>
                </a:lnTo>
                <a:lnTo>
                  <a:pt x="182660" y="131145"/>
                </a:lnTo>
                <a:lnTo>
                  <a:pt x="188405" y="126436"/>
                </a:lnTo>
                <a:lnTo>
                  <a:pt x="198915" y="117076"/>
                </a:lnTo>
                <a:lnTo>
                  <a:pt x="206762" y="109741"/>
                </a:lnTo>
                <a:lnTo>
                  <a:pt x="216535" y="100257"/>
                </a:lnTo>
                <a:lnTo>
                  <a:pt x="222530" y="91789"/>
                </a:lnTo>
                <a:lnTo>
                  <a:pt x="228370" y="82628"/>
                </a:lnTo>
                <a:lnTo>
                  <a:pt x="234140" y="75381"/>
                </a:lnTo>
                <a:lnTo>
                  <a:pt x="236060" y="71162"/>
                </a:lnTo>
                <a:lnTo>
                  <a:pt x="238193" y="61395"/>
                </a:lnTo>
                <a:lnTo>
                  <a:pt x="239394" y="49737"/>
                </a:lnTo>
                <a:lnTo>
                  <a:pt x="240515" y="46447"/>
                </a:lnTo>
                <a:lnTo>
                  <a:pt x="245691" y="37265"/>
                </a:lnTo>
                <a:lnTo>
                  <a:pt x="247236" y="31407"/>
                </a:lnTo>
                <a:lnTo>
                  <a:pt x="246696" y="29464"/>
                </a:lnTo>
                <a:lnTo>
                  <a:pt x="245383" y="28169"/>
                </a:lnTo>
                <a:lnTo>
                  <a:pt x="239908" y="25582"/>
                </a:lnTo>
                <a:lnTo>
                  <a:pt x="239899" y="401426"/>
                </a:lnTo>
                <a:lnTo>
                  <a:pt x="238947" y="401874"/>
                </a:lnTo>
                <a:lnTo>
                  <a:pt x="234961" y="402503"/>
                </a:lnTo>
                <a:lnTo>
                  <a:pt x="239899" y="40276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101"/>
          <p:cNvSpPr/>
          <p:nvPr/>
        </p:nvSpPr>
        <p:spPr>
          <a:xfrm>
            <a:off x="774382" y="3180397"/>
            <a:ext cx="394336" cy="282894"/>
          </a:xfrm>
          <a:custGeom>
            <a:avLst/>
            <a:gdLst/>
            <a:ahLst/>
            <a:cxnLst/>
            <a:rect l="0" t="0" r="0" b="0"/>
            <a:pathLst>
              <a:path w="394336" h="282894">
                <a:moveTo>
                  <a:pt x="0" y="0"/>
                </a:moveTo>
                <a:lnTo>
                  <a:pt x="4551" y="0"/>
                </a:lnTo>
                <a:lnTo>
                  <a:pt x="5891" y="953"/>
                </a:lnTo>
                <a:lnTo>
                  <a:pt x="6785" y="2540"/>
                </a:lnTo>
                <a:lnTo>
                  <a:pt x="7381" y="4551"/>
                </a:lnTo>
                <a:lnTo>
                  <a:pt x="8731" y="5892"/>
                </a:lnTo>
                <a:lnTo>
                  <a:pt x="10583" y="6785"/>
                </a:lnTo>
                <a:lnTo>
                  <a:pt x="16133" y="8731"/>
                </a:lnTo>
                <a:lnTo>
                  <a:pt x="24950" y="12770"/>
                </a:lnTo>
                <a:lnTo>
                  <a:pt x="36073" y="20400"/>
                </a:lnTo>
                <a:lnTo>
                  <a:pt x="44925" y="25894"/>
                </a:lnTo>
                <a:lnTo>
                  <a:pt x="49952" y="28693"/>
                </a:lnTo>
                <a:lnTo>
                  <a:pt x="60619" y="31802"/>
                </a:lnTo>
                <a:lnTo>
                  <a:pt x="66130" y="32632"/>
                </a:lnTo>
                <a:lnTo>
                  <a:pt x="71709" y="35089"/>
                </a:lnTo>
                <a:lnTo>
                  <a:pt x="82988" y="42901"/>
                </a:lnTo>
                <a:lnTo>
                  <a:pt x="94351" y="50182"/>
                </a:lnTo>
                <a:lnTo>
                  <a:pt x="105751" y="57546"/>
                </a:lnTo>
                <a:lnTo>
                  <a:pt x="111458" y="62176"/>
                </a:lnTo>
                <a:lnTo>
                  <a:pt x="117168" y="67168"/>
                </a:lnTo>
                <a:lnTo>
                  <a:pt x="128592" y="75255"/>
                </a:lnTo>
                <a:lnTo>
                  <a:pt x="140020" y="82977"/>
                </a:lnTo>
                <a:lnTo>
                  <a:pt x="145734" y="87703"/>
                </a:lnTo>
                <a:lnTo>
                  <a:pt x="151448" y="92759"/>
                </a:lnTo>
                <a:lnTo>
                  <a:pt x="158116" y="97082"/>
                </a:lnTo>
                <a:lnTo>
                  <a:pt x="165418" y="100916"/>
                </a:lnTo>
                <a:lnTo>
                  <a:pt x="173144" y="104425"/>
                </a:lnTo>
                <a:lnTo>
                  <a:pt x="181152" y="108669"/>
                </a:lnTo>
                <a:lnTo>
                  <a:pt x="189348" y="113404"/>
                </a:lnTo>
                <a:lnTo>
                  <a:pt x="197669" y="118465"/>
                </a:lnTo>
                <a:lnTo>
                  <a:pt x="206075" y="122792"/>
                </a:lnTo>
                <a:lnTo>
                  <a:pt x="214535" y="126629"/>
                </a:lnTo>
                <a:lnTo>
                  <a:pt x="223034" y="130139"/>
                </a:lnTo>
                <a:lnTo>
                  <a:pt x="230604" y="134384"/>
                </a:lnTo>
                <a:lnTo>
                  <a:pt x="237556" y="139120"/>
                </a:lnTo>
                <a:lnTo>
                  <a:pt x="244096" y="144181"/>
                </a:lnTo>
                <a:lnTo>
                  <a:pt x="250360" y="148509"/>
                </a:lnTo>
                <a:lnTo>
                  <a:pt x="284441" y="169899"/>
                </a:lnTo>
                <a:lnTo>
                  <a:pt x="291545" y="174226"/>
                </a:lnTo>
                <a:lnTo>
                  <a:pt x="298186" y="178063"/>
                </a:lnTo>
                <a:lnTo>
                  <a:pt x="304518" y="181574"/>
                </a:lnTo>
                <a:lnTo>
                  <a:pt x="310644" y="185820"/>
                </a:lnTo>
                <a:lnTo>
                  <a:pt x="316634" y="190554"/>
                </a:lnTo>
                <a:lnTo>
                  <a:pt x="322532" y="195617"/>
                </a:lnTo>
                <a:lnTo>
                  <a:pt x="331625" y="203780"/>
                </a:lnTo>
                <a:lnTo>
                  <a:pt x="338841" y="211537"/>
                </a:lnTo>
                <a:lnTo>
                  <a:pt x="342099" y="216272"/>
                </a:lnTo>
                <a:lnTo>
                  <a:pt x="345224" y="221334"/>
                </a:lnTo>
                <a:lnTo>
                  <a:pt x="353775" y="229498"/>
                </a:lnTo>
                <a:lnTo>
                  <a:pt x="358723" y="233009"/>
                </a:lnTo>
                <a:lnTo>
                  <a:pt x="362021" y="236302"/>
                </a:lnTo>
                <a:lnTo>
                  <a:pt x="364220" y="239450"/>
                </a:lnTo>
                <a:lnTo>
                  <a:pt x="375741" y="262829"/>
                </a:lnTo>
                <a:lnTo>
                  <a:pt x="381311" y="269434"/>
                </a:lnTo>
                <a:lnTo>
                  <a:pt x="388994" y="277423"/>
                </a:lnTo>
                <a:lnTo>
                  <a:pt x="394335" y="28289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102"/>
          <p:cNvSpPr/>
          <p:nvPr/>
        </p:nvSpPr>
        <p:spPr>
          <a:xfrm>
            <a:off x="860222" y="3154680"/>
            <a:ext cx="342786" cy="240031"/>
          </a:xfrm>
          <a:custGeom>
            <a:avLst/>
            <a:gdLst/>
            <a:ahLst/>
            <a:cxnLst/>
            <a:rect l="0" t="0" r="0" b="0"/>
            <a:pathLst>
              <a:path w="342786" h="240031">
                <a:moveTo>
                  <a:pt x="342785" y="0"/>
                </a:moveTo>
                <a:lnTo>
                  <a:pt x="335404" y="0"/>
                </a:lnTo>
                <a:lnTo>
                  <a:pt x="327604" y="5891"/>
                </a:lnTo>
                <a:lnTo>
                  <a:pt x="319660" y="8730"/>
                </a:lnTo>
                <a:lnTo>
                  <a:pt x="310321" y="16133"/>
                </a:lnTo>
                <a:lnTo>
                  <a:pt x="301052" y="24950"/>
                </a:lnTo>
                <a:lnTo>
                  <a:pt x="295913" y="29016"/>
                </a:lnTo>
                <a:lnTo>
                  <a:pt x="290582" y="32679"/>
                </a:lnTo>
                <a:lnTo>
                  <a:pt x="285123" y="36073"/>
                </a:lnTo>
                <a:lnTo>
                  <a:pt x="279579" y="40241"/>
                </a:lnTo>
                <a:lnTo>
                  <a:pt x="273977" y="44925"/>
                </a:lnTo>
                <a:lnTo>
                  <a:pt x="268338" y="49952"/>
                </a:lnTo>
                <a:lnTo>
                  <a:pt x="256993" y="60618"/>
                </a:lnTo>
                <a:lnTo>
                  <a:pt x="251300" y="66129"/>
                </a:lnTo>
                <a:lnTo>
                  <a:pt x="244647" y="71709"/>
                </a:lnTo>
                <a:lnTo>
                  <a:pt x="237355" y="77333"/>
                </a:lnTo>
                <a:lnTo>
                  <a:pt x="229636" y="82988"/>
                </a:lnTo>
                <a:lnTo>
                  <a:pt x="222585" y="88663"/>
                </a:lnTo>
                <a:lnTo>
                  <a:pt x="215979" y="94351"/>
                </a:lnTo>
                <a:lnTo>
                  <a:pt x="209670" y="100048"/>
                </a:lnTo>
                <a:lnTo>
                  <a:pt x="202607" y="105751"/>
                </a:lnTo>
                <a:lnTo>
                  <a:pt x="195040" y="111458"/>
                </a:lnTo>
                <a:lnTo>
                  <a:pt x="187138" y="117168"/>
                </a:lnTo>
                <a:lnTo>
                  <a:pt x="179966" y="122879"/>
                </a:lnTo>
                <a:lnTo>
                  <a:pt x="173279" y="128592"/>
                </a:lnTo>
                <a:lnTo>
                  <a:pt x="166916" y="134305"/>
                </a:lnTo>
                <a:lnTo>
                  <a:pt x="159816" y="140019"/>
                </a:lnTo>
                <a:lnTo>
                  <a:pt x="152226" y="145734"/>
                </a:lnTo>
                <a:lnTo>
                  <a:pt x="144308" y="151448"/>
                </a:lnTo>
                <a:lnTo>
                  <a:pt x="137125" y="157163"/>
                </a:lnTo>
                <a:lnTo>
                  <a:pt x="130430" y="162877"/>
                </a:lnTo>
                <a:lnTo>
                  <a:pt x="124063" y="168593"/>
                </a:lnTo>
                <a:lnTo>
                  <a:pt x="116960" y="173355"/>
                </a:lnTo>
                <a:lnTo>
                  <a:pt x="109368" y="177482"/>
                </a:lnTo>
                <a:lnTo>
                  <a:pt x="87569" y="187842"/>
                </a:lnTo>
                <a:lnTo>
                  <a:pt x="81201" y="190951"/>
                </a:lnTo>
                <a:lnTo>
                  <a:pt x="71585" y="196944"/>
                </a:lnTo>
                <a:lnTo>
                  <a:pt x="63184" y="202783"/>
                </a:lnTo>
                <a:lnTo>
                  <a:pt x="53101" y="208553"/>
                </a:lnTo>
                <a:lnTo>
                  <a:pt x="44809" y="214293"/>
                </a:lnTo>
                <a:lnTo>
                  <a:pt x="41264" y="217157"/>
                </a:lnTo>
                <a:lnTo>
                  <a:pt x="34786" y="220339"/>
                </a:lnTo>
                <a:lnTo>
                  <a:pt x="31725" y="221187"/>
                </a:lnTo>
                <a:lnTo>
                  <a:pt x="29684" y="222706"/>
                </a:lnTo>
                <a:lnTo>
                  <a:pt x="28323" y="224670"/>
                </a:lnTo>
                <a:lnTo>
                  <a:pt x="27416" y="226932"/>
                </a:lnTo>
                <a:lnTo>
                  <a:pt x="25859" y="228441"/>
                </a:lnTo>
                <a:lnTo>
                  <a:pt x="23869" y="229446"/>
                </a:lnTo>
                <a:lnTo>
                  <a:pt x="18381" y="231060"/>
                </a:lnTo>
                <a:lnTo>
                  <a:pt x="9768" y="231422"/>
                </a:lnTo>
                <a:lnTo>
                  <a:pt x="1191" y="238835"/>
                </a:lnTo>
                <a:lnTo>
                  <a:pt x="0" y="239925"/>
                </a:lnTo>
                <a:lnTo>
                  <a:pt x="8457" y="24003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103"/>
          <p:cNvSpPr/>
          <p:nvPr/>
        </p:nvSpPr>
        <p:spPr>
          <a:xfrm>
            <a:off x="1451609" y="3214687"/>
            <a:ext cx="334329" cy="8574"/>
          </a:xfrm>
          <a:custGeom>
            <a:avLst/>
            <a:gdLst/>
            <a:ahLst/>
            <a:cxnLst/>
            <a:rect l="0" t="0" r="0" b="0"/>
            <a:pathLst>
              <a:path w="334329" h="8574">
                <a:moveTo>
                  <a:pt x="0" y="8573"/>
                </a:moveTo>
                <a:lnTo>
                  <a:pt x="107312" y="8573"/>
                </a:lnTo>
                <a:lnTo>
                  <a:pt x="113451" y="7620"/>
                </a:lnTo>
                <a:lnTo>
                  <a:pt x="119450" y="6033"/>
                </a:lnTo>
                <a:lnTo>
                  <a:pt x="125353" y="4022"/>
                </a:lnTo>
                <a:lnTo>
                  <a:pt x="132146" y="2681"/>
                </a:lnTo>
                <a:lnTo>
                  <a:pt x="139533" y="1787"/>
                </a:lnTo>
                <a:lnTo>
                  <a:pt x="147315" y="1192"/>
                </a:lnTo>
                <a:lnTo>
                  <a:pt x="154407" y="795"/>
                </a:lnTo>
                <a:lnTo>
                  <a:pt x="167368" y="353"/>
                </a:lnTo>
                <a:lnTo>
                  <a:pt x="203792" y="47"/>
                </a:lnTo>
                <a:lnTo>
                  <a:pt x="334328"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104"/>
          <p:cNvSpPr/>
          <p:nvPr/>
        </p:nvSpPr>
        <p:spPr>
          <a:xfrm>
            <a:off x="1952463" y="3121581"/>
            <a:ext cx="355193" cy="496001"/>
          </a:xfrm>
          <a:custGeom>
            <a:avLst/>
            <a:gdLst/>
            <a:ahLst/>
            <a:cxnLst/>
            <a:rect l="0" t="0" r="0" b="0"/>
            <a:pathLst>
              <a:path w="355193" h="496001">
                <a:moveTo>
                  <a:pt x="4924" y="7381"/>
                </a:moveTo>
                <a:lnTo>
                  <a:pt x="4924" y="0"/>
                </a:lnTo>
                <a:lnTo>
                  <a:pt x="4924" y="7059"/>
                </a:lnTo>
                <a:lnTo>
                  <a:pt x="9475" y="11837"/>
                </a:lnTo>
                <a:lnTo>
                  <a:pt x="9863" y="14161"/>
                </a:lnTo>
                <a:lnTo>
                  <a:pt x="9169" y="16664"/>
                </a:lnTo>
                <a:lnTo>
                  <a:pt x="7754" y="19285"/>
                </a:lnTo>
                <a:lnTo>
                  <a:pt x="6182" y="24737"/>
                </a:lnTo>
                <a:lnTo>
                  <a:pt x="5089" y="39794"/>
                </a:lnTo>
                <a:lnTo>
                  <a:pt x="4998" y="49092"/>
                </a:lnTo>
                <a:lnTo>
                  <a:pt x="2417" y="59574"/>
                </a:lnTo>
                <a:lnTo>
                  <a:pt x="395" y="65036"/>
                </a:lnTo>
                <a:lnTo>
                  <a:pt x="0" y="69630"/>
                </a:lnTo>
                <a:lnTo>
                  <a:pt x="689" y="73646"/>
                </a:lnTo>
                <a:lnTo>
                  <a:pt x="2100" y="77275"/>
                </a:lnTo>
                <a:lnTo>
                  <a:pt x="4087" y="91485"/>
                </a:lnTo>
                <a:lnTo>
                  <a:pt x="4552" y="102228"/>
                </a:lnTo>
                <a:lnTo>
                  <a:pt x="4676" y="107760"/>
                </a:lnTo>
                <a:lnTo>
                  <a:pt x="7354" y="118986"/>
                </a:lnTo>
                <a:lnTo>
                  <a:pt x="11676" y="133477"/>
                </a:lnTo>
                <a:lnTo>
                  <a:pt x="13640" y="141529"/>
                </a:lnTo>
                <a:lnTo>
                  <a:pt x="20101" y="156772"/>
                </a:lnTo>
                <a:lnTo>
                  <a:pt x="25322" y="167757"/>
                </a:lnTo>
                <a:lnTo>
                  <a:pt x="33616" y="180101"/>
                </a:lnTo>
                <a:lnTo>
                  <a:pt x="41806" y="186698"/>
                </a:lnTo>
                <a:lnTo>
                  <a:pt x="50843" y="192805"/>
                </a:lnTo>
                <a:lnTo>
                  <a:pt x="58035" y="198694"/>
                </a:lnTo>
                <a:lnTo>
                  <a:pt x="66946" y="204486"/>
                </a:lnTo>
                <a:lnTo>
                  <a:pt x="71990" y="207365"/>
                </a:lnTo>
                <a:lnTo>
                  <a:pt x="82674" y="210563"/>
                </a:lnTo>
                <a:lnTo>
                  <a:pt x="88189" y="211415"/>
                </a:lnTo>
                <a:lnTo>
                  <a:pt x="96858" y="214903"/>
                </a:lnTo>
                <a:lnTo>
                  <a:pt x="100504" y="217167"/>
                </a:lnTo>
                <a:lnTo>
                  <a:pt x="109634" y="219682"/>
                </a:lnTo>
                <a:lnTo>
                  <a:pt x="114736" y="220352"/>
                </a:lnTo>
                <a:lnTo>
                  <a:pt x="119089" y="219847"/>
                </a:lnTo>
                <a:lnTo>
                  <a:pt x="122944" y="218557"/>
                </a:lnTo>
                <a:lnTo>
                  <a:pt x="126466" y="216745"/>
                </a:lnTo>
                <a:lnTo>
                  <a:pt x="131672" y="215537"/>
                </a:lnTo>
                <a:lnTo>
                  <a:pt x="138000" y="214732"/>
                </a:lnTo>
                <a:lnTo>
                  <a:pt x="145076" y="214195"/>
                </a:lnTo>
                <a:lnTo>
                  <a:pt x="151699" y="212885"/>
                </a:lnTo>
                <a:lnTo>
                  <a:pt x="158019" y="211058"/>
                </a:lnTo>
                <a:lnTo>
                  <a:pt x="164137" y="208888"/>
                </a:lnTo>
                <a:lnTo>
                  <a:pt x="173476" y="203938"/>
                </a:lnTo>
                <a:lnTo>
                  <a:pt x="181753" y="198562"/>
                </a:lnTo>
                <a:lnTo>
                  <a:pt x="191782" y="192998"/>
                </a:lnTo>
                <a:lnTo>
                  <a:pt x="208139" y="184510"/>
                </a:lnTo>
                <a:lnTo>
                  <a:pt x="216844" y="178815"/>
                </a:lnTo>
                <a:lnTo>
                  <a:pt x="224841" y="172157"/>
                </a:lnTo>
                <a:lnTo>
                  <a:pt x="234744" y="162847"/>
                </a:lnTo>
                <a:lnTo>
                  <a:pt x="246480" y="151447"/>
                </a:lnTo>
                <a:lnTo>
                  <a:pt x="255989" y="137485"/>
                </a:lnTo>
                <a:lnTo>
                  <a:pt x="267736" y="121593"/>
                </a:lnTo>
                <a:lnTo>
                  <a:pt x="276363" y="107473"/>
                </a:lnTo>
                <a:lnTo>
                  <a:pt x="284952" y="95881"/>
                </a:lnTo>
                <a:lnTo>
                  <a:pt x="292577" y="81758"/>
                </a:lnTo>
                <a:lnTo>
                  <a:pt x="294695" y="74410"/>
                </a:lnTo>
                <a:lnTo>
                  <a:pt x="296166" y="58988"/>
                </a:lnTo>
                <a:lnTo>
                  <a:pt x="296360" y="44551"/>
                </a:lnTo>
                <a:lnTo>
                  <a:pt x="296389" y="25028"/>
                </a:lnTo>
                <a:lnTo>
                  <a:pt x="289008" y="24570"/>
                </a:lnTo>
                <a:lnTo>
                  <a:pt x="292720" y="24539"/>
                </a:lnTo>
                <a:lnTo>
                  <a:pt x="293943" y="25487"/>
                </a:lnTo>
                <a:lnTo>
                  <a:pt x="294759" y="27072"/>
                </a:lnTo>
                <a:lnTo>
                  <a:pt x="295302" y="29081"/>
                </a:lnTo>
                <a:lnTo>
                  <a:pt x="298446" y="33853"/>
                </a:lnTo>
                <a:lnTo>
                  <a:pt x="300618" y="36459"/>
                </a:lnTo>
                <a:lnTo>
                  <a:pt x="302066" y="39149"/>
                </a:lnTo>
                <a:lnTo>
                  <a:pt x="303674" y="44678"/>
                </a:lnTo>
                <a:lnTo>
                  <a:pt x="304580" y="57696"/>
                </a:lnTo>
                <a:lnTo>
                  <a:pt x="306612" y="62832"/>
                </a:lnTo>
                <a:lnTo>
                  <a:pt x="313950" y="73618"/>
                </a:lnTo>
                <a:lnTo>
                  <a:pt x="318482" y="84763"/>
                </a:lnTo>
                <a:lnTo>
                  <a:pt x="321448" y="96065"/>
                </a:lnTo>
                <a:lnTo>
                  <a:pt x="331113" y="121384"/>
                </a:lnTo>
                <a:lnTo>
                  <a:pt x="342195" y="153619"/>
                </a:lnTo>
                <a:lnTo>
                  <a:pt x="345322" y="167943"/>
                </a:lnTo>
                <a:lnTo>
                  <a:pt x="346712" y="181612"/>
                </a:lnTo>
                <a:lnTo>
                  <a:pt x="347083" y="189257"/>
                </a:lnTo>
                <a:lnTo>
                  <a:pt x="347495" y="205373"/>
                </a:lnTo>
                <a:lnTo>
                  <a:pt x="347678" y="222060"/>
                </a:lnTo>
                <a:lnTo>
                  <a:pt x="348679" y="230510"/>
                </a:lnTo>
                <a:lnTo>
                  <a:pt x="350299" y="239001"/>
                </a:lnTo>
                <a:lnTo>
                  <a:pt x="352331" y="247519"/>
                </a:lnTo>
                <a:lnTo>
                  <a:pt x="353686" y="257008"/>
                </a:lnTo>
                <a:lnTo>
                  <a:pt x="354590" y="267145"/>
                </a:lnTo>
                <a:lnTo>
                  <a:pt x="355192" y="277711"/>
                </a:lnTo>
                <a:lnTo>
                  <a:pt x="352736" y="287614"/>
                </a:lnTo>
                <a:lnTo>
                  <a:pt x="348241" y="297073"/>
                </a:lnTo>
                <a:lnTo>
                  <a:pt x="342387" y="306237"/>
                </a:lnTo>
                <a:lnTo>
                  <a:pt x="338484" y="315203"/>
                </a:lnTo>
                <a:lnTo>
                  <a:pt x="335883" y="324038"/>
                </a:lnTo>
                <a:lnTo>
                  <a:pt x="334148" y="332786"/>
                </a:lnTo>
                <a:lnTo>
                  <a:pt x="332039" y="341475"/>
                </a:lnTo>
                <a:lnTo>
                  <a:pt x="329681" y="350126"/>
                </a:lnTo>
                <a:lnTo>
                  <a:pt x="327156" y="358750"/>
                </a:lnTo>
                <a:lnTo>
                  <a:pt x="321811" y="373413"/>
                </a:lnTo>
                <a:lnTo>
                  <a:pt x="316260" y="387232"/>
                </a:lnTo>
                <a:lnTo>
                  <a:pt x="310618" y="402899"/>
                </a:lnTo>
                <a:lnTo>
                  <a:pt x="304936" y="416847"/>
                </a:lnTo>
                <a:lnTo>
                  <a:pt x="298282" y="429396"/>
                </a:lnTo>
                <a:lnTo>
                  <a:pt x="288975" y="441324"/>
                </a:lnTo>
                <a:lnTo>
                  <a:pt x="278489" y="452974"/>
                </a:lnTo>
                <a:lnTo>
                  <a:pt x="267479" y="463550"/>
                </a:lnTo>
                <a:lnTo>
                  <a:pt x="261875" y="467704"/>
                </a:lnTo>
                <a:lnTo>
                  <a:pt x="256235" y="471426"/>
                </a:lnTo>
                <a:lnTo>
                  <a:pt x="250569" y="474859"/>
                </a:lnTo>
                <a:lnTo>
                  <a:pt x="244888" y="478100"/>
                </a:lnTo>
                <a:lnTo>
                  <a:pt x="234447" y="484242"/>
                </a:lnTo>
                <a:lnTo>
                  <a:pt x="226632" y="490147"/>
                </a:lnTo>
                <a:lnTo>
                  <a:pt x="222262" y="492103"/>
                </a:lnTo>
                <a:lnTo>
                  <a:pt x="212326" y="494275"/>
                </a:lnTo>
                <a:lnTo>
                  <a:pt x="201560" y="495241"/>
                </a:lnTo>
                <a:lnTo>
                  <a:pt x="191378" y="495670"/>
                </a:lnTo>
                <a:lnTo>
                  <a:pt x="180290" y="495912"/>
                </a:lnTo>
                <a:lnTo>
                  <a:pt x="160533" y="496000"/>
                </a:lnTo>
                <a:lnTo>
                  <a:pt x="156288" y="495052"/>
                </a:lnTo>
                <a:lnTo>
                  <a:pt x="145763" y="490120"/>
                </a:lnTo>
                <a:lnTo>
                  <a:pt x="135660" y="487282"/>
                </a:lnTo>
                <a:lnTo>
                  <a:pt x="126211" y="483243"/>
                </a:lnTo>
                <a:lnTo>
                  <a:pt x="118202" y="478273"/>
                </a:lnTo>
                <a:lnTo>
                  <a:pt x="114733" y="475614"/>
                </a:lnTo>
                <a:lnTo>
                  <a:pt x="108338" y="472660"/>
                </a:lnTo>
                <a:lnTo>
                  <a:pt x="99221" y="470296"/>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105"/>
          <p:cNvSpPr/>
          <p:nvPr/>
        </p:nvSpPr>
        <p:spPr>
          <a:xfrm>
            <a:off x="2686050" y="3206114"/>
            <a:ext cx="342901" cy="8574"/>
          </a:xfrm>
          <a:custGeom>
            <a:avLst/>
            <a:gdLst/>
            <a:ahLst/>
            <a:cxnLst/>
            <a:rect l="0" t="0" r="0" b="0"/>
            <a:pathLst>
              <a:path w="342901" h="8574">
                <a:moveTo>
                  <a:pt x="0" y="8573"/>
                </a:moveTo>
                <a:lnTo>
                  <a:pt x="7380" y="8573"/>
                </a:lnTo>
                <a:lnTo>
                  <a:pt x="9682" y="7621"/>
                </a:lnTo>
                <a:lnTo>
                  <a:pt x="13122" y="6033"/>
                </a:lnTo>
                <a:lnTo>
                  <a:pt x="17321" y="4022"/>
                </a:lnTo>
                <a:lnTo>
                  <a:pt x="21072" y="2681"/>
                </a:lnTo>
                <a:lnTo>
                  <a:pt x="24525" y="1788"/>
                </a:lnTo>
                <a:lnTo>
                  <a:pt x="27780" y="1192"/>
                </a:lnTo>
                <a:lnTo>
                  <a:pt x="31855" y="795"/>
                </a:lnTo>
                <a:lnTo>
                  <a:pt x="36476" y="530"/>
                </a:lnTo>
                <a:lnTo>
                  <a:pt x="46691" y="236"/>
                </a:lnTo>
                <a:lnTo>
                  <a:pt x="110849" y="7"/>
                </a:lnTo>
                <a:lnTo>
                  <a:pt x="34290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106"/>
          <p:cNvSpPr/>
          <p:nvPr/>
        </p:nvSpPr>
        <p:spPr>
          <a:xfrm>
            <a:off x="2771806" y="3291840"/>
            <a:ext cx="428595" cy="34290"/>
          </a:xfrm>
          <a:custGeom>
            <a:avLst/>
            <a:gdLst/>
            <a:ahLst/>
            <a:cxnLst/>
            <a:rect l="0" t="0" r="0" b="0"/>
            <a:pathLst>
              <a:path w="428595" h="34290">
                <a:moveTo>
                  <a:pt x="8541" y="25717"/>
                </a:moveTo>
                <a:lnTo>
                  <a:pt x="3990" y="25717"/>
                </a:lnTo>
                <a:lnTo>
                  <a:pt x="2649" y="26670"/>
                </a:lnTo>
                <a:lnTo>
                  <a:pt x="1756" y="28257"/>
                </a:lnTo>
                <a:lnTo>
                  <a:pt x="0" y="34185"/>
                </a:lnTo>
                <a:lnTo>
                  <a:pt x="13093" y="34286"/>
                </a:lnTo>
                <a:lnTo>
                  <a:pt x="41432" y="34289"/>
                </a:lnTo>
                <a:lnTo>
                  <a:pt x="46660" y="33337"/>
                </a:lnTo>
                <a:lnTo>
                  <a:pt x="52051" y="31750"/>
                </a:lnTo>
                <a:lnTo>
                  <a:pt x="57550" y="29739"/>
                </a:lnTo>
                <a:lnTo>
                  <a:pt x="63122" y="28398"/>
                </a:lnTo>
                <a:lnTo>
                  <a:pt x="68740" y="27505"/>
                </a:lnTo>
                <a:lnTo>
                  <a:pt x="74391" y="26909"/>
                </a:lnTo>
                <a:lnTo>
                  <a:pt x="81016" y="25559"/>
                </a:lnTo>
                <a:lnTo>
                  <a:pt x="88290" y="23707"/>
                </a:lnTo>
                <a:lnTo>
                  <a:pt x="95997" y="21519"/>
                </a:lnTo>
                <a:lnTo>
                  <a:pt x="103993" y="20061"/>
                </a:lnTo>
                <a:lnTo>
                  <a:pt x="112181" y="19089"/>
                </a:lnTo>
                <a:lnTo>
                  <a:pt x="120496" y="18441"/>
                </a:lnTo>
                <a:lnTo>
                  <a:pt x="128898" y="17056"/>
                </a:lnTo>
                <a:lnTo>
                  <a:pt x="137357" y="15181"/>
                </a:lnTo>
                <a:lnTo>
                  <a:pt x="145853" y="12978"/>
                </a:lnTo>
                <a:lnTo>
                  <a:pt x="154375" y="11509"/>
                </a:lnTo>
                <a:lnTo>
                  <a:pt x="162914" y="10530"/>
                </a:lnTo>
                <a:lnTo>
                  <a:pt x="171464" y="9877"/>
                </a:lnTo>
                <a:lnTo>
                  <a:pt x="180021" y="9442"/>
                </a:lnTo>
                <a:lnTo>
                  <a:pt x="197149" y="8959"/>
                </a:lnTo>
                <a:lnTo>
                  <a:pt x="205717" y="7877"/>
                </a:lnTo>
                <a:lnTo>
                  <a:pt x="214287" y="6204"/>
                </a:lnTo>
                <a:lnTo>
                  <a:pt x="222858" y="4136"/>
                </a:lnTo>
                <a:lnTo>
                  <a:pt x="230476" y="2757"/>
                </a:lnTo>
                <a:lnTo>
                  <a:pt x="237460" y="1838"/>
                </a:lnTo>
                <a:lnTo>
                  <a:pt x="244021" y="1225"/>
                </a:lnTo>
                <a:lnTo>
                  <a:pt x="252205" y="817"/>
                </a:lnTo>
                <a:lnTo>
                  <a:pt x="271459" y="363"/>
                </a:lnTo>
                <a:lnTo>
                  <a:pt x="395096" y="0"/>
                </a:lnTo>
                <a:lnTo>
                  <a:pt x="428594"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107"/>
          <p:cNvSpPr/>
          <p:nvPr/>
        </p:nvSpPr>
        <p:spPr>
          <a:xfrm>
            <a:off x="3538480" y="3000483"/>
            <a:ext cx="227705" cy="334220"/>
          </a:xfrm>
          <a:custGeom>
            <a:avLst/>
            <a:gdLst/>
            <a:ahLst/>
            <a:cxnLst/>
            <a:rect l="0" t="0" r="0" b="0"/>
            <a:pathLst>
              <a:path w="227705" h="334220">
                <a:moveTo>
                  <a:pt x="176270" y="68472"/>
                </a:moveTo>
                <a:lnTo>
                  <a:pt x="176270" y="31216"/>
                </a:lnTo>
                <a:lnTo>
                  <a:pt x="175317" y="28394"/>
                </a:lnTo>
                <a:lnTo>
                  <a:pt x="171719" y="22720"/>
                </a:lnTo>
                <a:lnTo>
                  <a:pt x="166944" y="17022"/>
                </a:lnTo>
                <a:lnTo>
                  <a:pt x="164338" y="14170"/>
                </a:lnTo>
                <a:lnTo>
                  <a:pt x="161648" y="12268"/>
                </a:lnTo>
                <a:lnTo>
                  <a:pt x="156118" y="10155"/>
                </a:lnTo>
                <a:lnTo>
                  <a:pt x="152358" y="9591"/>
                </a:lnTo>
                <a:lnTo>
                  <a:pt x="147946" y="9215"/>
                </a:lnTo>
                <a:lnTo>
                  <a:pt x="143100" y="8965"/>
                </a:lnTo>
                <a:lnTo>
                  <a:pt x="138916" y="7846"/>
                </a:lnTo>
                <a:lnTo>
                  <a:pt x="135175" y="6147"/>
                </a:lnTo>
                <a:lnTo>
                  <a:pt x="131728" y="4062"/>
                </a:lnTo>
                <a:lnTo>
                  <a:pt x="127526" y="2672"/>
                </a:lnTo>
                <a:lnTo>
                  <a:pt x="122818" y="1745"/>
                </a:lnTo>
                <a:lnTo>
                  <a:pt x="117776" y="1127"/>
                </a:lnTo>
                <a:lnTo>
                  <a:pt x="112508" y="715"/>
                </a:lnTo>
                <a:lnTo>
                  <a:pt x="107092" y="441"/>
                </a:lnTo>
                <a:lnTo>
                  <a:pt x="92907" y="54"/>
                </a:lnTo>
                <a:lnTo>
                  <a:pt x="89262" y="0"/>
                </a:lnTo>
                <a:lnTo>
                  <a:pt x="85880" y="917"/>
                </a:lnTo>
                <a:lnTo>
                  <a:pt x="79581" y="4475"/>
                </a:lnTo>
                <a:lnTo>
                  <a:pt x="75616" y="6757"/>
                </a:lnTo>
                <a:lnTo>
                  <a:pt x="66130" y="11833"/>
                </a:lnTo>
                <a:lnTo>
                  <a:pt x="61885" y="13567"/>
                </a:lnTo>
                <a:lnTo>
                  <a:pt x="58103" y="14724"/>
                </a:lnTo>
                <a:lnTo>
                  <a:pt x="54629" y="15495"/>
                </a:lnTo>
                <a:lnTo>
                  <a:pt x="51361" y="17914"/>
                </a:lnTo>
                <a:lnTo>
                  <a:pt x="45190" y="25682"/>
                </a:lnTo>
                <a:lnTo>
                  <a:pt x="39272" y="32944"/>
                </a:lnTo>
                <a:lnTo>
                  <a:pt x="36361" y="36214"/>
                </a:lnTo>
                <a:lnTo>
                  <a:pt x="32514" y="39347"/>
                </a:lnTo>
                <a:lnTo>
                  <a:pt x="28045" y="42387"/>
                </a:lnTo>
                <a:lnTo>
                  <a:pt x="23161" y="45367"/>
                </a:lnTo>
                <a:lnTo>
                  <a:pt x="18952" y="49258"/>
                </a:lnTo>
                <a:lnTo>
                  <a:pt x="15193" y="53758"/>
                </a:lnTo>
                <a:lnTo>
                  <a:pt x="9430" y="62885"/>
                </a:lnTo>
                <a:lnTo>
                  <a:pt x="6869" y="70116"/>
                </a:lnTo>
                <a:lnTo>
                  <a:pt x="5426" y="79542"/>
                </a:lnTo>
                <a:lnTo>
                  <a:pt x="2549" y="87997"/>
                </a:lnTo>
                <a:lnTo>
                  <a:pt x="448" y="92918"/>
                </a:lnTo>
                <a:lnTo>
                  <a:pt x="0" y="97152"/>
                </a:lnTo>
                <a:lnTo>
                  <a:pt x="655" y="100927"/>
                </a:lnTo>
                <a:lnTo>
                  <a:pt x="2968" y="107661"/>
                </a:lnTo>
                <a:lnTo>
                  <a:pt x="4271" y="116807"/>
                </a:lnTo>
                <a:lnTo>
                  <a:pt x="4576" y="122657"/>
                </a:lnTo>
                <a:lnTo>
                  <a:pt x="5609" y="125550"/>
                </a:lnTo>
                <a:lnTo>
                  <a:pt x="9298" y="131305"/>
                </a:lnTo>
                <a:lnTo>
                  <a:pt x="14112" y="137037"/>
                </a:lnTo>
                <a:lnTo>
                  <a:pt x="16730" y="139900"/>
                </a:lnTo>
                <a:lnTo>
                  <a:pt x="19428" y="141808"/>
                </a:lnTo>
                <a:lnTo>
                  <a:pt x="24964" y="143928"/>
                </a:lnTo>
                <a:lnTo>
                  <a:pt x="28727" y="144493"/>
                </a:lnTo>
                <a:lnTo>
                  <a:pt x="33141" y="144870"/>
                </a:lnTo>
                <a:lnTo>
                  <a:pt x="42171" y="145289"/>
                </a:lnTo>
                <a:lnTo>
                  <a:pt x="49361" y="145475"/>
                </a:lnTo>
                <a:lnTo>
                  <a:pt x="82343" y="145611"/>
                </a:lnTo>
                <a:lnTo>
                  <a:pt x="86982" y="144663"/>
                </a:lnTo>
                <a:lnTo>
                  <a:pt x="91979" y="143078"/>
                </a:lnTo>
                <a:lnTo>
                  <a:pt x="97216" y="141069"/>
                </a:lnTo>
                <a:lnTo>
                  <a:pt x="102612" y="138778"/>
                </a:lnTo>
                <a:lnTo>
                  <a:pt x="113688" y="133691"/>
                </a:lnTo>
                <a:lnTo>
                  <a:pt x="130634" y="125473"/>
                </a:lnTo>
                <a:lnTo>
                  <a:pt x="135368" y="122665"/>
                </a:lnTo>
                <a:lnTo>
                  <a:pt x="139477" y="119840"/>
                </a:lnTo>
                <a:lnTo>
                  <a:pt x="143169" y="117005"/>
                </a:lnTo>
                <a:lnTo>
                  <a:pt x="147534" y="114162"/>
                </a:lnTo>
                <a:lnTo>
                  <a:pt x="152350" y="111314"/>
                </a:lnTo>
                <a:lnTo>
                  <a:pt x="157466" y="108464"/>
                </a:lnTo>
                <a:lnTo>
                  <a:pt x="161829" y="105610"/>
                </a:lnTo>
                <a:lnTo>
                  <a:pt x="165690" y="102756"/>
                </a:lnTo>
                <a:lnTo>
                  <a:pt x="172520" y="97044"/>
                </a:lnTo>
                <a:lnTo>
                  <a:pt x="178731" y="91330"/>
                </a:lnTo>
                <a:lnTo>
                  <a:pt x="180768" y="87521"/>
                </a:lnTo>
                <a:lnTo>
                  <a:pt x="183031" y="78208"/>
                </a:lnTo>
                <a:lnTo>
                  <a:pt x="186577" y="70259"/>
                </a:lnTo>
                <a:lnTo>
                  <a:pt x="190376" y="63551"/>
                </a:lnTo>
                <a:lnTo>
                  <a:pt x="192064" y="57395"/>
                </a:lnTo>
                <a:lnTo>
                  <a:pt x="193014" y="48574"/>
                </a:lnTo>
                <a:lnTo>
                  <a:pt x="193296" y="39928"/>
                </a:lnTo>
                <a:lnTo>
                  <a:pt x="193405" y="30135"/>
                </a:lnTo>
                <a:lnTo>
                  <a:pt x="193413" y="26006"/>
                </a:lnTo>
                <a:lnTo>
                  <a:pt x="197965" y="30277"/>
                </a:lnTo>
                <a:lnTo>
                  <a:pt x="198353" y="31579"/>
                </a:lnTo>
                <a:lnTo>
                  <a:pt x="197659" y="32446"/>
                </a:lnTo>
                <a:lnTo>
                  <a:pt x="196245" y="33025"/>
                </a:lnTo>
                <a:lnTo>
                  <a:pt x="195301" y="34363"/>
                </a:lnTo>
                <a:lnTo>
                  <a:pt x="194253" y="38390"/>
                </a:lnTo>
                <a:lnTo>
                  <a:pt x="193580" y="48736"/>
                </a:lnTo>
                <a:lnTo>
                  <a:pt x="193464" y="57121"/>
                </a:lnTo>
                <a:lnTo>
                  <a:pt x="193415" y="108626"/>
                </a:lnTo>
                <a:lnTo>
                  <a:pt x="194367" y="114291"/>
                </a:lnTo>
                <a:lnTo>
                  <a:pt x="195955" y="119973"/>
                </a:lnTo>
                <a:lnTo>
                  <a:pt x="197965" y="125666"/>
                </a:lnTo>
                <a:lnTo>
                  <a:pt x="199306" y="131366"/>
                </a:lnTo>
                <a:lnTo>
                  <a:pt x="200199" y="137071"/>
                </a:lnTo>
                <a:lnTo>
                  <a:pt x="200796" y="142780"/>
                </a:lnTo>
                <a:lnTo>
                  <a:pt x="201193" y="149443"/>
                </a:lnTo>
                <a:lnTo>
                  <a:pt x="201634" y="164466"/>
                </a:lnTo>
                <a:lnTo>
                  <a:pt x="201956" y="202421"/>
                </a:lnTo>
                <a:lnTo>
                  <a:pt x="201984" y="237033"/>
                </a:lnTo>
                <a:lnTo>
                  <a:pt x="202938" y="242758"/>
                </a:lnTo>
                <a:lnTo>
                  <a:pt x="204526" y="248480"/>
                </a:lnTo>
                <a:lnTo>
                  <a:pt x="206537" y="254200"/>
                </a:lnTo>
                <a:lnTo>
                  <a:pt x="208772" y="263095"/>
                </a:lnTo>
                <a:lnTo>
                  <a:pt x="210717" y="271176"/>
                </a:lnTo>
                <a:lnTo>
                  <a:pt x="214757" y="281117"/>
                </a:lnTo>
                <a:lnTo>
                  <a:pt x="217188" y="289346"/>
                </a:lnTo>
                <a:lnTo>
                  <a:pt x="218556" y="299333"/>
                </a:lnTo>
                <a:lnTo>
                  <a:pt x="218961" y="308325"/>
                </a:lnTo>
                <a:lnTo>
                  <a:pt x="219018" y="311241"/>
                </a:lnTo>
                <a:lnTo>
                  <a:pt x="220009" y="314138"/>
                </a:lnTo>
                <a:lnTo>
                  <a:pt x="225001" y="322766"/>
                </a:lnTo>
                <a:lnTo>
                  <a:pt x="227468" y="333088"/>
                </a:lnTo>
                <a:lnTo>
                  <a:pt x="227704" y="33421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108"/>
          <p:cNvSpPr/>
          <p:nvPr/>
        </p:nvSpPr>
        <p:spPr>
          <a:xfrm>
            <a:off x="3894772" y="3026123"/>
            <a:ext cx="282356" cy="300007"/>
          </a:xfrm>
          <a:custGeom>
            <a:avLst/>
            <a:gdLst/>
            <a:ahLst/>
            <a:cxnLst/>
            <a:rect l="0" t="0" r="0" b="0"/>
            <a:pathLst>
              <a:path w="282356" h="300007">
                <a:moveTo>
                  <a:pt x="222885" y="8541"/>
                </a:moveTo>
                <a:lnTo>
                  <a:pt x="222885" y="3991"/>
                </a:lnTo>
                <a:lnTo>
                  <a:pt x="221933" y="2650"/>
                </a:lnTo>
                <a:lnTo>
                  <a:pt x="220345" y="1756"/>
                </a:lnTo>
                <a:lnTo>
                  <a:pt x="214666" y="74"/>
                </a:lnTo>
                <a:lnTo>
                  <a:pt x="209866" y="0"/>
                </a:lnTo>
                <a:lnTo>
                  <a:pt x="202494" y="2523"/>
                </a:lnTo>
                <a:lnTo>
                  <a:pt x="197861" y="4529"/>
                </a:lnTo>
                <a:lnTo>
                  <a:pt x="192868" y="5867"/>
                </a:lnTo>
                <a:lnTo>
                  <a:pt x="187633" y="6758"/>
                </a:lnTo>
                <a:lnTo>
                  <a:pt x="182239" y="7353"/>
                </a:lnTo>
                <a:lnTo>
                  <a:pt x="176738" y="7749"/>
                </a:lnTo>
                <a:lnTo>
                  <a:pt x="171165" y="8013"/>
                </a:lnTo>
                <a:lnTo>
                  <a:pt x="165545" y="8189"/>
                </a:lnTo>
                <a:lnTo>
                  <a:pt x="158941" y="9259"/>
                </a:lnTo>
                <a:lnTo>
                  <a:pt x="151681" y="10925"/>
                </a:lnTo>
                <a:lnTo>
                  <a:pt x="143983" y="12988"/>
                </a:lnTo>
                <a:lnTo>
                  <a:pt x="136946" y="14363"/>
                </a:lnTo>
                <a:lnTo>
                  <a:pt x="130350" y="15280"/>
                </a:lnTo>
                <a:lnTo>
                  <a:pt x="124047" y="15892"/>
                </a:lnTo>
                <a:lnTo>
                  <a:pt x="117941" y="16299"/>
                </a:lnTo>
                <a:lnTo>
                  <a:pt x="111965" y="16571"/>
                </a:lnTo>
                <a:lnTo>
                  <a:pt x="100245" y="16873"/>
                </a:lnTo>
                <a:lnTo>
                  <a:pt x="71468" y="17082"/>
                </a:lnTo>
                <a:lnTo>
                  <a:pt x="65743" y="16140"/>
                </a:lnTo>
                <a:lnTo>
                  <a:pt x="60021" y="14560"/>
                </a:lnTo>
                <a:lnTo>
                  <a:pt x="54302" y="12554"/>
                </a:lnTo>
                <a:lnTo>
                  <a:pt x="49536" y="11216"/>
                </a:lnTo>
                <a:lnTo>
                  <a:pt x="41701" y="9731"/>
                </a:lnTo>
                <a:lnTo>
                  <a:pt x="35044" y="9070"/>
                </a:lnTo>
                <a:lnTo>
                  <a:pt x="25766" y="8544"/>
                </a:lnTo>
                <a:lnTo>
                  <a:pt x="25724" y="17867"/>
                </a:lnTo>
                <a:lnTo>
                  <a:pt x="25722" y="20474"/>
                </a:lnTo>
                <a:lnTo>
                  <a:pt x="26673" y="23164"/>
                </a:lnTo>
                <a:lnTo>
                  <a:pt x="31610" y="31501"/>
                </a:lnTo>
                <a:lnTo>
                  <a:pt x="33099" y="37161"/>
                </a:lnTo>
                <a:lnTo>
                  <a:pt x="33937" y="45702"/>
                </a:lnTo>
                <a:lnTo>
                  <a:pt x="34133" y="53950"/>
                </a:lnTo>
                <a:lnTo>
                  <a:pt x="34281" y="91558"/>
                </a:lnTo>
                <a:lnTo>
                  <a:pt x="33332" y="96271"/>
                </a:lnTo>
                <a:lnTo>
                  <a:pt x="29736" y="104047"/>
                </a:lnTo>
                <a:lnTo>
                  <a:pt x="27504" y="113219"/>
                </a:lnTo>
                <a:lnTo>
                  <a:pt x="26908" y="118331"/>
                </a:lnTo>
                <a:lnTo>
                  <a:pt x="26512" y="123645"/>
                </a:lnTo>
                <a:lnTo>
                  <a:pt x="26247" y="129092"/>
                </a:lnTo>
                <a:lnTo>
                  <a:pt x="25874" y="143320"/>
                </a:lnTo>
                <a:lnTo>
                  <a:pt x="25718" y="185471"/>
                </a:lnTo>
                <a:lnTo>
                  <a:pt x="25718" y="187189"/>
                </a:lnTo>
                <a:lnTo>
                  <a:pt x="26670" y="187648"/>
                </a:lnTo>
                <a:lnTo>
                  <a:pt x="33099" y="188443"/>
                </a:lnTo>
                <a:lnTo>
                  <a:pt x="33496" y="187531"/>
                </a:lnTo>
                <a:lnTo>
                  <a:pt x="33937" y="183977"/>
                </a:lnTo>
                <a:lnTo>
                  <a:pt x="35960" y="181696"/>
                </a:lnTo>
                <a:lnTo>
                  <a:pt x="43287" y="176622"/>
                </a:lnTo>
                <a:lnTo>
                  <a:pt x="47908" y="173935"/>
                </a:lnTo>
                <a:lnTo>
                  <a:pt x="58122" y="168410"/>
                </a:lnTo>
                <a:lnTo>
                  <a:pt x="66473" y="162779"/>
                </a:lnTo>
                <a:lnTo>
                  <a:pt x="74311" y="157102"/>
                </a:lnTo>
                <a:lnTo>
                  <a:pt x="79068" y="154254"/>
                </a:lnTo>
                <a:lnTo>
                  <a:pt x="84145" y="151403"/>
                </a:lnTo>
                <a:lnTo>
                  <a:pt x="90386" y="148550"/>
                </a:lnTo>
                <a:lnTo>
                  <a:pt x="97405" y="145696"/>
                </a:lnTo>
                <a:lnTo>
                  <a:pt x="104942" y="142840"/>
                </a:lnTo>
                <a:lnTo>
                  <a:pt x="111871" y="139984"/>
                </a:lnTo>
                <a:lnTo>
                  <a:pt x="118396" y="137127"/>
                </a:lnTo>
                <a:lnTo>
                  <a:pt x="124651" y="134270"/>
                </a:lnTo>
                <a:lnTo>
                  <a:pt x="130725" y="132366"/>
                </a:lnTo>
                <a:lnTo>
                  <a:pt x="136680" y="131096"/>
                </a:lnTo>
                <a:lnTo>
                  <a:pt x="142555" y="130250"/>
                </a:lnTo>
                <a:lnTo>
                  <a:pt x="148377" y="128733"/>
                </a:lnTo>
                <a:lnTo>
                  <a:pt x="154163" y="126769"/>
                </a:lnTo>
                <a:lnTo>
                  <a:pt x="159925" y="124507"/>
                </a:lnTo>
                <a:lnTo>
                  <a:pt x="165672" y="123000"/>
                </a:lnTo>
                <a:lnTo>
                  <a:pt x="171408" y="121995"/>
                </a:lnTo>
                <a:lnTo>
                  <a:pt x="177137" y="121324"/>
                </a:lnTo>
                <a:lnTo>
                  <a:pt x="182862" y="120877"/>
                </a:lnTo>
                <a:lnTo>
                  <a:pt x="188583" y="120580"/>
                </a:lnTo>
                <a:lnTo>
                  <a:pt x="194302" y="120381"/>
                </a:lnTo>
                <a:lnTo>
                  <a:pt x="200019" y="121201"/>
                </a:lnTo>
                <a:lnTo>
                  <a:pt x="205736" y="122701"/>
                </a:lnTo>
                <a:lnTo>
                  <a:pt x="211452" y="124653"/>
                </a:lnTo>
                <a:lnTo>
                  <a:pt x="217168" y="126907"/>
                </a:lnTo>
                <a:lnTo>
                  <a:pt x="222884" y="129362"/>
                </a:lnTo>
                <a:lnTo>
                  <a:pt x="228599" y="131951"/>
                </a:lnTo>
                <a:lnTo>
                  <a:pt x="233362" y="134629"/>
                </a:lnTo>
                <a:lnTo>
                  <a:pt x="241194" y="140146"/>
                </a:lnTo>
                <a:lnTo>
                  <a:pt x="245568" y="142950"/>
                </a:lnTo>
                <a:lnTo>
                  <a:pt x="250390" y="145772"/>
                </a:lnTo>
                <a:lnTo>
                  <a:pt x="255509" y="148606"/>
                </a:lnTo>
                <a:lnTo>
                  <a:pt x="263737" y="154295"/>
                </a:lnTo>
                <a:lnTo>
                  <a:pt x="267265" y="157146"/>
                </a:lnTo>
                <a:lnTo>
                  <a:pt x="273725" y="165393"/>
                </a:lnTo>
                <a:lnTo>
                  <a:pt x="278818" y="174456"/>
                </a:lnTo>
                <a:lnTo>
                  <a:pt x="281082" y="181659"/>
                </a:lnTo>
                <a:lnTo>
                  <a:pt x="282088" y="188035"/>
                </a:lnTo>
                <a:lnTo>
                  <a:pt x="282355" y="191069"/>
                </a:lnTo>
                <a:lnTo>
                  <a:pt x="280114" y="199520"/>
                </a:lnTo>
                <a:lnTo>
                  <a:pt x="276895" y="208673"/>
                </a:lnTo>
                <a:lnTo>
                  <a:pt x="275464" y="215917"/>
                </a:lnTo>
                <a:lnTo>
                  <a:pt x="272289" y="224851"/>
                </a:lnTo>
                <a:lnTo>
                  <a:pt x="267702" y="234219"/>
                </a:lnTo>
                <a:lnTo>
                  <a:pt x="262489" y="241558"/>
                </a:lnTo>
                <a:lnTo>
                  <a:pt x="256997" y="247994"/>
                </a:lnTo>
                <a:lnTo>
                  <a:pt x="254199" y="251044"/>
                </a:lnTo>
                <a:lnTo>
                  <a:pt x="246010" y="256973"/>
                </a:lnTo>
                <a:lnTo>
                  <a:pt x="241159" y="259888"/>
                </a:lnTo>
                <a:lnTo>
                  <a:pt x="235068" y="262783"/>
                </a:lnTo>
                <a:lnTo>
                  <a:pt x="228149" y="265666"/>
                </a:lnTo>
                <a:lnTo>
                  <a:pt x="220679" y="268541"/>
                </a:lnTo>
                <a:lnTo>
                  <a:pt x="214747" y="271409"/>
                </a:lnTo>
                <a:lnTo>
                  <a:pt x="209840" y="274274"/>
                </a:lnTo>
                <a:lnTo>
                  <a:pt x="205616" y="277137"/>
                </a:lnTo>
                <a:lnTo>
                  <a:pt x="199942" y="279998"/>
                </a:lnTo>
                <a:lnTo>
                  <a:pt x="193302" y="282857"/>
                </a:lnTo>
                <a:lnTo>
                  <a:pt x="186018" y="285716"/>
                </a:lnTo>
                <a:lnTo>
                  <a:pt x="179257" y="288575"/>
                </a:lnTo>
                <a:lnTo>
                  <a:pt x="166665" y="294290"/>
                </a:lnTo>
                <a:lnTo>
                  <a:pt x="160640" y="296196"/>
                </a:lnTo>
                <a:lnTo>
                  <a:pt x="154718" y="297466"/>
                </a:lnTo>
                <a:lnTo>
                  <a:pt x="148866" y="298313"/>
                </a:lnTo>
                <a:lnTo>
                  <a:pt x="143059" y="298877"/>
                </a:lnTo>
                <a:lnTo>
                  <a:pt x="137283" y="299254"/>
                </a:lnTo>
                <a:lnTo>
                  <a:pt x="131526" y="299505"/>
                </a:lnTo>
                <a:lnTo>
                  <a:pt x="117511" y="299784"/>
                </a:lnTo>
                <a:lnTo>
                  <a:pt x="0" y="300006"/>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109"/>
          <p:cNvSpPr/>
          <p:nvPr/>
        </p:nvSpPr>
        <p:spPr>
          <a:xfrm>
            <a:off x="226200" y="3008947"/>
            <a:ext cx="68123" cy="394336"/>
          </a:xfrm>
          <a:custGeom>
            <a:avLst/>
            <a:gdLst/>
            <a:ahLst/>
            <a:cxnLst/>
            <a:rect l="0" t="0" r="0" b="0"/>
            <a:pathLst>
              <a:path w="68123" h="394336">
                <a:moveTo>
                  <a:pt x="16687" y="0"/>
                </a:moveTo>
                <a:lnTo>
                  <a:pt x="16687" y="28619"/>
                </a:lnTo>
                <a:lnTo>
                  <a:pt x="15734" y="32415"/>
                </a:lnTo>
                <a:lnTo>
                  <a:pt x="14147" y="36850"/>
                </a:lnTo>
                <a:lnTo>
                  <a:pt x="12136" y="41711"/>
                </a:lnTo>
                <a:lnTo>
                  <a:pt x="9843" y="46858"/>
                </a:lnTo>
                <a:lnTo>
                  <a:pt x="4755" y="57656"/>
                </a:lnTo>
                <a:lnTo>
                  <a:pt x="3017" y="64155"/>
                </a:lnTo>
                <a:lnTo>
                  <a:pt x="1859" y="71345"/>
                </a:lnTo>
                <a:lnTo>
                  <a:pt x="1087" y="78996"/>
                </a:lnTo>
                <a:lnTo>
                  <a:pt x="572" y="86001"/>
                </a:lnTo>
                <a:lnTo>
                  <a:pt x="228" y="92577"/>
                </a:lnTo>
                <a:lnTo>
                  <a:pt x="0" y="98865"/>
                </a:lnTo>
                <a:lnTo>
                  <a:pt x="799" y="105915"/>
                </a:lnTo>
                <a:lnTo>
                  <a:pt x="2285" y="113473"/>
                </a:lnTo>
                <a:lnTo>
                  <a:pt x="4228" y="121368"/>
                </a:lnTo>
                <a:lnTo>
                  <a:pt x="6476" y="129490"/>
                </a:lnTo>
                <a:lnTo>
                  <a:pt x="11514" y="146134"/>
                </a:lnTo>
                <a:lnTo>
                  <a:pt x="13238" y="153620"/>
                </a:lnTo>
                <a:lnTo>
                  <a:pt x="14388" y="160516"/>
                </a:lnTo>
                <a:lnTo>
                  <a:pt x="15154" y="167018"/>
                </a:lnTo>
                <a:lnTo>
                  <a:pt x="15665" y="174210"/>
                </a:lnTo>
                <a:lnTo>
                  <a:pt x="16006" y="181863"/>
                </a:lnTo>
                <a:lnTo>
                  <a:pt x="16233" y="189822"/>
                </a:lnTo>
                <a:lnTo>
                  <a:pt x="17337" y="197986"/>
                </a:lnTo>
                <a:lnTo>
                  <a:pt x="19025" y="206286"/>
                </a:lnTo>
                <a:lnTo>
                  <a:pt x="21103" y="214676"/>
                </a:lnTo>
                <a:lnTo>
                  <a:pt x="23441" y="223128"/>
                </a:lnTo>
                <a:lnTo>
                  <a:pt x="28579" y="240138"/>
                </a:lnTo>
                <a:lnTo>
                  <a:pt x="30330" y="248675"/>
                </a:lnTo>
                <a:lnTo>
                  <a:pt x="31497" y="257223"/>
                </a:lnTo>
                <a:lnTo>
                  <a:pt x="32275" y="265779"/>
                </a:lnTo>
                <a:lnTo>
                  <a:pt x="33747" y="273389"/>
                </a:lnTo>
                <a:lnTo>
                  <a:pt x="35680" y="280367"/>
                </a:lnTo>
                <a:lnTo>
                  <a:pt x="37922" y="286924"/>
                </a:lnTo>
                <a:lnTo>
                  <a:pt x="39416" y="294152"/>
                </a:lnTo>
                <a:lnTo>
                  <a:pt x="40412" y="301829"/>
                </a:lnTo>
                <a:lnTo>
                  <a:pt x="41076" y="309804"/>
                </a:lnTo>
                <a:lnTo>
                  <a:pt x="41519" y="317026"/>
                </a:lnTo>
                <a:lnTo>
                  <a:pt x="42011" y="330130"/>
                </a:lnTo>
                <a:lnTo>
                  <a:pt x="43095" y="336292"/>
                </a:lnTo>
                <a:lnTo>
                  <a:pt x="44769" y="342305"/>
                </a:lnTo>
                <a:lnTo>
                  <a:pt x="46839" y="348218"/>
                </a:lnTo>
                <a:lnTo>
                  <a:pt x="48218" y="353113"/>
                </a:lnTo>
                <a:lnTo>
                  <a:pt x="49751" y="361092"/>
                </a:lnTo>
                <a:lnTo>
                  <a:pt x="51112" y="365505"/>
                </a:lnTo>
                <a:lnTo>
                  <a:pt x="52972" y="370353"/>
                </a:lnTo>
                <a:lnTo>
                  <a:pt x="55165" y="375489"/>
                </a:lnTo>
                <a:lnTo>
                  <a:pt x="57579" y="379866"/>
                </a:lnTo>
                <a:lnTo>
                  <a:pt x="60141" y="383736"/>
                </a:lnTo>
                <a:lnTo>
                  <a:pt x="68122" y="39433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110"/>
          <p:cNvSpPr/>
          <p:nvPr/>
        </p:nvSpPr>
        <p:spPr>
          <a:xfrm>
            <a:off x="114299" y="3180407"/>
            <a:ext cx="411481" cy="42854"/>
          </a:xfrm>
          <a:custGeom>
            <a:avLst/>
            <a:gdLst/>
            <a:ahLst/>
            <a:cxnLst/>
            <a:rect l="0" t="0" r="0" b="0"/>
            <a:pathLst>
              <a:path w="411481" h="42854">
                <a:moveTo>
                  <a:pt x="0" y="42853"/>
                </a:moveTo>
                <a:lnTo>
                  <a:pt x="4551" y="42853"/>
                </a:lnTo>
                <a:lnTo>
                  <a:pt x="6844" y="41900"/>
                </a:lnTo>
                <a:lnTo>
                  <a:pt x="9325" y="40313"/>
                </a:lnTo>
                <a:lnTo>
                  <a:pt x="11932" y="38302"/>
                </a:lnTo>
                <a:lnTo>
                  <a:pt x="14622" y="36961"/>
                </a:lnTo>
                <a:lnTo>
                  <a:pt x="17368" y="36067"/>
                </a:lnTo>
                <a:lnTo>
                  <a:pt x="23912" y="35075"/>
                </a:lnTo>
                <a:lnTo>
                  <a:pt x="33170" y="34633"/>
                </a:lnTo>
                <a:lnTo>
                  <a:pt x="53644" y="34385"/>
                </a:lnTo>
                <a:lnTo>
                  <a:pt x="61480" y="33397"/>
                </a:lnTo>
                <a:lnTo>
                  <a:pt x="69562" y="31787"/>
                </a:lnTo>
                <a:lnTo>
                  <a:pt x="77807" y="29760"/>
                </a:lnTo>
                <a:lnTo>
                  <a:pt x="87114" y="28409"/>
                </a:lnTo>
                <a:lnTo>
                  <a:pt x="97129" y="27509"/>
                </a:lnTo>
                <a:lnTo>
                  <a:pt x="107615" y="26908"/>
                </a:lnTo>
                <a:lnTo>
                  <a:pt x="118416" y="25556"/>
                </a:lnTo>
                <a:lnTo>
                  <a:pt x="129427" y="23701"/>
                </a:lnTo>
                <a:lnTo>
                  <a:pt x="140577" y="21513"/>
                </a:lnTo>
                <a:lnTo>
                  <a:pt x="163126" y="16541"/>
                </a:lnTo>
                <a:lnTo>
                  <a:pt x="174474" y="13881"/>
                </a:lnTo>
                <a:lnTo>
                  <a:pt x="185848" y="12108"/>
                </a:lnTo>
                <a:lnTo>
                  <a:pt x="197242" y="10926"/>
                </a:lnTo>
                <a:lnTo>
                  <a:pt x="208647" y="10138"/>
                </a:lnTo>
                <a:lnTo>
                  <a:pt x="220061" y="8661"/>
                </a:lnTo>
                <a:lnTo>
                  <a:pt x="231480" y="6723"/>
                </a:lnTo>
                <a:lnTo>
                  <a:pt x="242903" y="4479"/>
                </a:lnTo>
                <a:lnTo>
                  <a:pt x="254328" y="2982"/>
                </a:lnTo>
                <a:lnTo>
                  <a:pt x="265754" y="1985"/>
                </a:lnTo>
                <a:lnTo>
                  <a:pt x="277182" y="1320"/>
                </a:lnTo>
                <a:lnTo>
                  <a:pt x="302580" y="581"/>
                </a:lnTo>
                <a:lnTo>
                  <a:pt x="390723" y="0"/>
                </a:lnTo>
                <a:lnTo>
                  <a:pt x="395737" y="949"/>
                </a:lnTo>
                <a:lnTo>
                  <a:pt x="400032" y="2535"/>
                </a:lnTo>
                <a:lnTo>
                  <a:pt x="411480" y="856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111"/>
          <p:cNvSpPr/>
          <p:nvPr/>
        </p:nvSpPr>
        <p:spPr>
          <a:xfrm>
            <a:off x="208597" y="3497589"/>
            <a:ext cx="4320541" cy="17137"/>
          </a:xfrm>
          <a:custGeom>
            <a:avLst/>
            <a:gdLst/>
            <a:ahLst/>
            <a:cxnLst/>
            <a:rect l="0" t="0" r="0" b="0"/>
            <a:pathLst>
              <a:path w="4320541" h="17137">
                <a:moveTo>
                  <a:pt x="0" y="8563"/>
                </a:moveTo>
                <a:lnTo>
                  <a:pt x="37182" y="8563"/>
                </a:lnTo>
                <a:lnTo>
                  <a:pt x="40981" y="9515"/>
                </a:lnTo>
                <a:lnTo>
                  <a:pt x="45418" y="11103"/>
                </a:lnTo>
                <a:lnTo>
                  <a:pt x="50281" y="13114"/>
                </a:lnTo>
                <a:lnTo>
                  <a:pt x="55428" y="14455"/>
                </a:lnTo>
                <a:lnTo>
                  <a:pt x="60765" y="15348"/>
                </a:lnTo>
                <a:lnTo>
                  <a:pt x="66227" y="15944"/>
                </a:lnTo>
                <a:lnTo>
                  <a:pt x="70821" y="16341"/>
                </a:lnTo>
                <a:lnTo>
                  <a:pt x="78466" y="16783"/>
                </a:lnTo>
                <a:lnTo>
                  <a:pt x="205860" y="17136"/>
                </a:lnTo>
                <a:lnTo>
                  <a:pt x="680116" y="17136"/>
                </a:lnTo>
                <a:lnTo>
                  <a:pt x="695345" y="16183"/>
                </a:lnTo>
                <a:lnTo>
                  <a:pt x="710261" y="14596"/>
                </a:lnTo>
                <a:lnTo>
                  <a:pt x="724967" y="12585"/>
                </a:lnTo>
                <a:lnTo>
                  <a:pt x="739534" y="11244"/>
                </a:lnTo>
                <a:lnTo>
                  <a:pt x="754008" y="10350"/>
                </a:lnTo>
                <a:lnTo>
                  <a:pt x="782790" y="9358"/>
                </a:lnTo>
                <a:lnTo>
                  <a:pt x="842612" y="8720"/>
                </a:lnTo>
                <a:lnTo>
                  <a:pt x="1003379" y="8566"/>
                </a:lnTo>
                <a:lnTo>
                  <a:pt x="1019439" y="9517"/>
                </a:lnTo>
                <a:lnTo>
                  <a:pt x="1034909" y="11104"/>
                </a:lnTo>
                <a:lnTo>
                  <a:pt x="1049984" y="13115"/>
                </a:lnTo>
                <a:lnTo>
                  <a:pt x="1064797" y="14455"/>
                </a:lnTo>
                <a:lnTo>
                  <a:pt x="1079435" y="15348"/>
                </a:lnTo>
                <a:lnTo>
                  <a:pt x="1093956" y="15944"/>
                </a:lnTo>
                <a:lnTo>
                  <a:pt x="1125330" y="16606"/>
                </a:lnTo>
                <a:lnTo>
                  <a:pt x="2065143" y="17136"/>
                </a:lnTo>
                <a:lnTo>
                  <a:pt x="2082565" y="16183"/>
                </a:lnTo>
                <a:lnTo>
                  <a:pt x="2099894" y="14596"/>
                </a:lnTo>
                <a:lnTo>
                  <a:pt x="2117162" y="12585"/>
                </a:lnTo>
                <a:lnTo>
                  <a:pt x="2134389" y="11244"/>
                </a:lnTo>
                <a:lnTo>
                  <a:pt x="2151588" y="10350"/>
                </a:lnTo>
                <a:lnTo>
                  <a:pt x="2185939" y="9358"/>
                </a:lnTo>
                <a:lnTo>
                  <a:pt x="2306000" y="8610"/>
                </a:lnTo>
                <a:lnTo>
                  <a:pt x="2675710" y="8563"/>
                </a:lnTo>
                <a:lnTo>
                  <a:pt x="2692492" y="9515"/>
                </a:lnTo>
                <a:lnTo>
                  <a:pt x="2709394" y="11103"/>
                </a:lnTo>
                <a:lnTo>
                  <a:pt x="2726378" y="13114"/>
                </a:lnTo>
                <a:lnTo>
                  <a:pt x="2743415" y="14455"/>
                </a:lnTo>
                <a:lnTo>
                  <a:pt x="2760489" y="15348"/>
                </a:lnTo>
                <a:lnTo>
                  <a:pt x="2794699" y="16341"/>
                </a:lnTo>
                <a:lnTo>
                  <a:pt x="2907869" y="17089"/>
                </a:lnTo>
                <a:lnTo>
                  <a:pt x="3850278" y="17136"/>
                </a:lnTo>
                <a:lnTo>
                  <a:pt x="3866062" y="16183"/>
                </a:lnTo>
                <a:lnTo>
                  <a:pt x="3881347" y="14596"/>
                </a:lnTo>
                <a:lnTo>
                  <a:pt x="3896300" y="12585"/>
                </a:lnTo>
                <a:lnTo>
                  <a:pt x="3911983" y="11244"/>
                </a:lnTo>
                <a:lnTo>
                  <a:pt x="3928154" y="10350"/>
                </a:lnTo>
                <a:lnTo>
                  <a:pt x="3960408" y="9358"/>
                </a:lnTo>
                <a:lnTo>
                  <a:pt x="4034402" y="8668"/>
                </a:lnTo>
                <a:lnTo>
                  <a:pt x="4232619" y="8563"/>
                </a:lnTo>
                <a:lnTo>
                  <a:pt x="4241923" y="7611"/>
                </a:lnTo>
                <a:lnTo>
                  <a:pt x="4250984" y="6023"/>
                </a:lnTo>
                <a:lnTo>
                  <a:pt x="4259882" y="4012"/>
                </a:lnTo>
                <a:lnTo>
                  <a:pt x="4268671" y="2672"/>
                </a:lnTo>
                <a:lnTo>
                  <a:pt x="4277389" y="1778"/>
                </a:lnTo>
                <a:lnTo>
                  <a:pt x="4286057" y="1182"/>
                </a:lnTo>
                <a:lnTo>
                  <a:pt x="4300770" y="520"/>
                </a:lnTo>
                <a:lnTo>
                  <a:pt x="4320197" y="0"/>
                </a:lnTo>
                <a:lnTo>
                  <a:pt x="4320311" y="949"/>
                </a:lnTo>
                <a:lnTo>
                  <a:pt x="4320388" y="2535"/>
                </a:lnTo>
                <a:lnTo>
                  <a:pt x="4320540" y="856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112"/>
          <p:cNvSpPr/>
          <p:nvPr/>
        </p:nvSpPr>
        <p:spPr>
          <a:xfrm>
            <a:off x="688806" y="3669566"/>
            <a:ext cx="325607" cy="436625"/>
          </a:xfrm>
          <a:custGeom>
            <a:avLst/>
            <a:gdLst/>
            <a:ahLst/>
            <a:cxnLst/>
            <a:rect l="0" t="0" r="0" b="0"/>
            <a:pathLst>
              <a:path w="325607" h="436625">
                <a:moveTo>
                  <a:pt x="16996" y="136624"/>
                </a:moveTo>
                <a:lnTo>
                  <a:pt x="9615" y="129243"/>
                </a:lnTo>
                <a:lnTo>
                  <a:pt x="8953" y="126041"/>
                </a:lnTo>
                <a:lnTo>
                  <a:pt x="8528" y="116224"/>
                </a:lnTo>
                <a:lnTo>
                  <a:pt x="9446" y="113499"/>
                </a:lnTo>
                <a:lnTo>
                  <a:pt x="17762" y="99741"/>
                </a:lnTo>
                <a:lnTo>
                  <a:pt x="25795" y="86960"/>
                </a:lnTo>
                <a:lnTo>
                  <a:pt x="32337" y="79309"/>
                </a:lnTo>
                <a:lnTo>
                  <a:pt x="41594" y="69558"/>
                </a:lnTo>
                <a:lnTo>
                  <a:pt x="57516" y="53358"/>
                </a:lnTo>
                <a:lnTo>
                  <a:pt x="63059" y="48728"/>
                </a:lnTo>
                <a:lnTo>
                  <a:pt x="68660" y="44689"/>
                </a:lnTo>
                <a:lnTo>
                  <a:pt x="95887" y="26812"/>
                </a:lnTo>
                <a:lnTo>
                  <a:pt x="102927" y="22459"/>
                </a:lnTo>
                <a:lnTo>
                  <a:pt x="109526" y="18603"/>
                </a:lnTo>
                <a:lnTo>
                  <a:pt x="115830" y="15081"/>
                </a:lnTo>
                <a:lnTo>
                  <a:pt x="122890" y="11780"/>
                </a:lnTo>
                <a:lnTo>
                  <a:pt x="130455" y="8627"/>
                </a:lnTo>
                <a:lnTo>
                  <a:pt x="138355" y="5573"/>
                </a:lnTo>
                <a:lnTo>
                  <a:pt x="145527" y="3536"/>
                </a:lnTo>
                <a:lnTo>
                  <a:pt x="152213" y="2179"/>
                </a:lnTo>
                <a:lnTo>
                  <a:pt x="158576" y="1274"/>
                </a:lnTo>
                <a:lnTo>
                  <a:pt x="164723" y="670"/>
                </a:lnTo>
                <a:lnTo>
                  <a:pt x="170725" y="268"/>
                </a:lnTo>
                <a:lnTo>
                  <a:pt x="176632" y="0"/>
                </a:lnTo>
                <a:lnTo>
                  <a:pt x="181523" y="774"/>
                </a:lnTo>
                <a:lnTo>
                  <a:pt x="189496" y="4173"/>
                </a:lnTo>
                <a:lnTo>
                  <a:pt x="203891" y="11443"/>
                </a:lnTo>
                <a:lnTo>
                  <a:pt x="209220" y="13165"/>
                </a:lnTo>
                <a:lnTo>
                  <a:pt x="214678" y="14313"/>
                </a:lnTo>
                <a:lnTo>
                  <a:pt x="220222" y="15078"/>
                </a:lnTo>
                <a:lnTo>
                  <a:pt x="224870" y="17493"/>
                </a:lnTo>
                <a:lnTo>
                  <a:pt x="236915" y="29041"/>
                </a:lnTo>
                <a:lnTo>
                  <a:pt x="246818" y="35787"/>
                </a:lnTo>
                <a:lnTo>
                  <a:pt x="255029" y="44500"/>
                </a:lnTo>
                <a:lnTo>
                  <a:pt x="261853" y="55675"/>
                </a:lnTo>
                <a:lnTo>
                  <a:pt x="265007" y="62655"/>
                </a:lnTo>
                <a:lnTo>
                  <a:pt x="268061" y="70166"/>
                </a:lnTo>
                <a:lnTo>
                  <a:pt x="271456" y="83592"/>
                </a:lnTo>
                <a:lnTo>
                  <a:pt x="272964" y="96861"/>
                </a:lnTo>
                <a:lnTo>
                  <a:pt x="273366" y="104400"/>
                </a:lnTo>
                <a:lnTo>
                  <a:pt x="273813" y="119445"/>
                </a:lnTo>
                <a:lnTo>
                  <a:pt x="274100" y="149705"/>
                </a:lnTo>
                <a:lnTo>
                  <a:pt x="274124" y="159632"/>
                </a:lnTo>
                <a:lnTo>
                  <a:pt x="273187" y="168155"/>
                </a:lnTo>
                <a:lnTo>
                  <a:pt x="271610" y="175742"/>
                </a:lnTo>
                <a:lnTo>
                  <a:pt x="269606" y="182705"/>
                </a:lnTo>
                <a:lnTo>
                  <a:pt x="264840" y="198062"/>
                </a:lnTo>
                <a:lnTo>
                  <a:pt x="245551" y="256722"/>
                </a:lnTo>
                <a:lnTo>
                  <a:pt x="242709" y="264315"/>
                </a:lnTo>
                <a:lnTo>
                  <a:pt x="237010" y="277830"/>
                </a:lnTo>
                <a:lnTo>
                  <a:pt x="233205" y="285054"/>
                </a:lnTo>
                <a:lnTo>
                  <a:pt x="228762" y="292727"/>
                </a:lnTo>
                <a:lnTo>
                  <a:pt x="223896" y="300700"/>
                </a:lnTo>
                <a:lnTo>
                  <a:pt x="218747" y="307921"/>
                </a:lnTo>
                <a:lnTo>
                  <a:pt x="213409" y="314639"/>
                </a:lnTo>
                <a:lnTo>
                  <a:pt x="203351" y="328137"/>
                </a:lnTo>
                <a:lnTo>
                  <a:pt x="199335" y="335736"/>
                </a:lnTo>
                <a:lnTo>
                  <a:pt x="195705" y="343661"/>
                </a:lnTo>
                <a:lnTo>
                  <a:pt x="191380" y="350848"/>
                </a:lnTo>
                <a:lnTo>
                  <a:pt x="181495" y="363915"/>
                </a:lnTo>
                <a:lnTo>
                  <a:pt x="176192" y="369113"/>
                </a:lnTo>
                <a:lnTo>
                  <a:pt x="170752" y="373532"/>
                </a:lnTo>
                <a:lnTo>
                  <a:pt x="165220" y="377430"/>
                </a:lnTo>
                <a:lnTo>
                  <a:pt x="156533" y="386841"/>
                </a:lnTo>
                <a:lnTo>
                  <a:pt x="152883" y="392018"/>
                </a:lnTo>
                <a:lnTo>
                  <a:pt x="143748" y="400310"/>
                </a:lnTo>
                <a:lnTo>
                  <a:pt x="138645" y="403854"/>
                </a:lnTo>
                <a:lnTo>
                  <a:pt x="133338" y="408123"/>
                </a:lnTo>
                <a:lnTo>
                  <a:pt x="127895" y="412873"/>
                </a:lnTo>
                <a:lnTo>
                  <a:pt x="122361" y="417945"/>
                </a:lnTo>
                <a:lnTo>
                  <a:pt x="116767" y="421326"/>
                </a:lnTo>
                <a:lnTo>
                  <a:pt x="111132" y="423580"/>
                </a:lnTo>
                <a:lnTo>
                  <a:pt x="105471" y="425083"/>
                </a:lnTo>
                <a:lnTo>
                  <a:pt x="99792" y="427037"/>
                </a:lnTo>
                <a:lnTo>
                  <a:pt x="94101" y="429293"/>
                </a:lnTo>
                <a:lnTo>
                  <a:pt x="88402" y="431749"/>
                </a:lnTo>
                <a:lnTo>
                  <a:pt x="82697" y="433386"/>
                </a:lnTo>
                <a:lnTo>
                  <a:pt x="76989" y="434478"/>
                </a:lnTo>
                <a:lnTo>
                  <a:pt x="71279" y="435206"/>
                </a:lnTo>
                <a:lnTo>
                  <a:pt x="65567" y="435691"/>
                </a:lnTo>
                <a:lnTo>
                  <a:pt x="59854" y="436014"/>
                </a:lnTo>
                <a:lnTo>
                  <a:pt x="49379" y="436374"/>
                </a:lnTo>
                <a:lnTo>
                  <a:pt x="38127" y="436576"/>
                </a:lnTo>
                <a:lnTo>
                  <a:pt x="31785" y="436624"/>
                </a:lnTo>
                <a:lnTo>
                  <a:pt x="28760" y="435683"/>
                </a:lnTo>
                <a:lnTo>
                  <a:pt x="22860" y="432099"/>
                </a:lnTo>
                <a:lnTo>
                  <a:pt x="14182" y="424726"/>
                </a:lnTo>
                <a:lnTo>
                  <a:pt x="5579" y="416509"/>
                </a:lnTo>
                <a:lnTo>
                  <a:pt x="3670" y="413701"/>
                </a:lnTo>
                <a:lnTo>
                  <a:pt x="1548" y="408042"/>
                </a:lnTo>
                <a:lnTo>
                  <a:pt x="186" y="396648"/>
                </a:lnTo>
                <a:lnTo>
                  <a:pt x="0" y="390937"/>
                </a:lnTo>
                <a:lnTo>
                  <a:pt x="2457" y="382685"/>
                </a:lnTo>
                <a:lnTo>
                  <a:pt x="6724" y="373619"/>
                </a:lnTo>
                <a:lnTo>
                  <a:pt x="14482" y="362208"/>
                </a:lnTo>
                <a:lnTo>
                  <a:pt x="20006" y="352453"/>
                </a:lnTo>
                <a:lnTo>
                  <a:pt x="28176" y="344308"/>
                </a:lnTo>
                <a:lnTo>
                  <a:pt x="38157" y="337513"/>
                </a:lnTo>
                <a:lnTo>
                  <a:pt x="43486" y="334367"/>
                </a:lnTo>
                <a:lnTo>
                  <a:pt x="48944" y="331318"/>
                </a:lnTo>
                <a:lnTo>
                  <a:pt x="60087" y="325389"/>
                </a:lnTo>
                <a:lnTo>
                  <a:pt x="82764" y="313823"/>
                </a:lnTo>
                <a:lnTo>
                  <a:pt x="88464" y="311906"/>
                </a:lnTo>
                <a:lnTo>
                  <a:pt x="94169" y="310629"/>
                </a:lnTo>
                <a:lnTo>
                  <a:pt x="99877" y="309777"/>
                </a:lnTo>
                <a:lnTo>
                  <a:pt x="106540" y="309209"/>
                </a:lnTo>
                <a:lnTo>
                  <a:pt x="113839" y="308831"/>
                </a:lnTo>
                <a:lnTo>
                  <a:pt x="128617" y="308410"/>
                </a:lnTo>
                <a:lnTo>
                  <a:pt x="141535" y="308223"/>
                </a:lnTo>
                <a:lnTo>
                  <a:pt x="147647" y="309126"/>
                </a:lnTo>
                <a:lnTo>
                  <a:pt x="153627" y="310680"/>
                </a:lnTo>
                <a:lnTo>
                  <a:pt x="159518" y="312669"/>
                </a:lnTo>
                <a:lnTo>
                  <a:pt x="165351" y="314947"/>
                </a:lnTo>
                <a:lnTo>
                  <a:pt x="171144" y="317418"/>
                </a:lnTo>
                <a:lnTo>
                  <a:pt x="182661" y="322705"/>
                </a:lnTo>
                <a:lnTo>
                  <a:pt x="194130" y="328229"/>
                </a:lnTo>
                <a:lnTo>
                  <a:pt x="200808" y="331035"/>
                </a:lnTo>
                <a:lnTo>
                  <a:pt x="208117" y="333859"/>
                </a:lnTo>
                <a:lnTo>
                  <a:pt x="215847" y="336694"/>
                </a:lnTo>
                <a:lnTo>
                  <a:pt x="221954" y="340489"/>
                </a:lnTo>
                <a:lnTo>
                  <a:pt x="236051" y="353979"/>
                </a:lnTo>
                <a:lnTo>
                  <a:pt x="241138" y="357727"/>
                </a:lnTo>
                <a:lnTo>
                  <a:pt x="246434" y="361179"/>
                </a:lnTo>
                <a:lnTo>
                  <a:pt x="254858" y="370094"/>
                </a:lnTo>
                <a:lnTo>
                  <a:pt x="261778" y="380406"/>
                </a:lnTo>
                <a:lnTo>
                  <a:pt x="268028" y="391339"/>
                </a:lnTo>
                <a:lnTo>
                  <a:pt x="276902" y="403653"/>
                </a:lnTo>
                <a:lnTo>
                  <a:pt x="285563" y="413334"/>
                </a:lnTo>
                <a:lnTo>
                  <a:pt x="294162" y="422235"/>
                </a:lnTo>
                <a:lnTo>
                  <a:pt x="297024" y="424186"/>
                </a:lnTo>
                <a:lnTo>
                  <a:pt x="302743" y="426354"/>
                </a:lnTo>
                <a:lnTo>
                  <a:pt x="304649" y="427885"/>
                </a:lnTo>
                <a:lnTo>
                  <a:pt x="305920" y="429858"/>
                </a:lnTo>
                <a:lnTo>
                  <a:pt x="306767" y="432125"/>
                </a:lnTo>
                <a:lnTo>
                  <a:pt x="308284" y="433637"/>
                </a:lnTo>
                <a:lnTo>
                  <a:pt x="310248" y="434645"/>
                </a:lnTo>
                <a:lnTo>
                  <a:pt x="314970" y="435765"/>
                </a:lnTo>
                <a:lnTo>
                  <a:pt x="320244" y="436263"/>
                </a:lnTo>
                <a:lnTo>
                  <a:pt x="322031" y="435443"/>
                </a:lnTo>
                <a:lnTo>
                  <a:pt x="323223" y="433944"/>
                </a:lnTo>
                <a:lnTo>
                  <a:pt x="325606" y="42808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113"/>
          <p:cNvSpPr/>
          <p:nvPr/>
        </p:nvSpPr>
        <p:spPr>
          <a:xfrm>
            <a:off x="1117635" y="3797617"/>
            <a:ext cx="231064" cy="300026"/>
          </a:xfrm>
          <a:custGeom>
            <a:avLst/>
            <a:gdLst/>
            <a:ahLst/>
            <a:cxnLst/>
            <a:rect l="0" t="0" r="0" b="0"/>
            <a:pathLst>
              <a:path w="231064" h="300026">
                <a:moveTo>
                  <a:pt x="8219" y="0"/>
                </a:moveTo>
                <a:lnTo>
                  <a:pt x="0" y="0"/>
                </a:lnTo>
                <a:lnTo>
                  <a:pt x="4302" y="0"/>
                </a:lnTo>
                <a:lnTo>
                  <a:pt x="5608" y="953"/>
                </a:lnTo>
                <a:lnTo>
                  <a:pt x="6479" y="2540"/>
                </a:lnTo>
                <a:lnTo>
                  <a:pt x="7446" y="6844"/>
                </a:lnTo>
                <a:lnTo>
                  <a:pt x="7876" y="11932"/>
                </a:lnTo>
                <a:lnTo>
                  <a:pt x="8943" y="14622"/>
                </a:lnTo>
                <a:lnTo>
                  <a:pt x="14995" y="22959"/>
                </a:lnTo>
                <a:lnTo>
                  <a:pt x="20121" y="28619"/>
                </a:lnTo>
                <a:lnTo>
                  <a:pt x="21869" y="32415"/>
                </a:lnTo>
                <a:lnTo>
                  <a:pt x="23811" y="41711"/>
                </a:lnTo>
                <a:lnTo>
                  <a:pt x="26234" y="46858"/>
                </a:lnTo>
                <a:lnTo>
                  <a:pt x="29754" y="52194"/>
                </a:lnTo>
                <a:lnTo>
                  <a:pt x="34006" y="57656"/>
                </a:lnTo>
                <a:lnTo>
                  <a:pt x="38730" y="66265"/>
                </a:lnTo>
                <a:lnTo>
                  <a:pt x="41782" y="74219"/>
                </a:lnTo>
                <a:lnTo>
                  <a:pt x="43930" y="79007"/>
                </a:lnTo>
                <a:lnTo>
                  <a:pt x="48856" y="89407"/>
                </a:lnTo>
                <a:lnTo>
                  <a:pt x="62595" y="117266"/>
                </a:lnTo>
                <a:lnTo>
                  <a:pt x="66377" y="121992"/>
                </a:lnTo>
                <a:lnTo>
                  <a:pt x="70804" y="126096"/>
                </a:lnTo>
                <a:lnTo>
                  <a:pt x="75660" y="129784"/>
                </a:lnTo>
                <a:lnTo>
                  <a:pt x="79850" y="134148"/>
                </a:lnTo>
                <a:lnTo>
                  <a:pt x="83596" y="138962"/>
                </a:lnTo>
                <a:lnTo>
                  <a:pt x="87045" y="144076"/>
                </a:lnTo>
                <a:lnTo>
                  <a:pt x="91250" y="149391"/>
                </a:lnTo>
                <a:lnTo>
                  <a:pt x="95958" y="154839"/>
                </a:lnTo>
                <a:lnTo>
                  <a:pt x="105317" y="165020"/>
                </a:lnTo>
                <a:lnTo>
                  <a:pt x="112651" y="172720"/>
                </a:lnTo>
                <a:lnTo>
                  <a:pt x="126686" y="186961"/>
                </a:lnTo>
                <a:lnTo>
                  <a:pt x="131965" y="191315"/>
                </a:lnTo>
                <a:lnTo>
                  <a:pt x="137389" y="195171"/>
                </a:lnTo>
                <a:lnTo>
                  <a:pt x="142910" y="198694"/>
                </a:lnTo>
                <a:lnTo>
                  <a:pt x="148496" y="202948"/>
                </a:lnTo>
                <a:lnTo>
                  <a:pt x="154124" y="207688"/>
                </a:lnTo>
                <a:lnTo>
                  <a:pt x="159782" y="212754"/>
                </a:lnTo>
                <a:lnTo>
                  <a:pt x="165459" y="217084"/>
                </a:lnTo>
                <a:lnTo>
                  <a:pt x="171148" y="220922"/>
                </a:lnTo>
                <a:lnTo>
                  <a:pt x="176846" y="224434"/>
                </a:lnTo>
                <a:lnTo>
                  <a:pt x="181597" y="228680"/>
                </a:lnTo>
                <a:lnTo>
                  <a:pt x="185717" y="233416"/>
                </a:lnTo>
                <a:lnTo>
                  <a:pt x="189416" y="238478"/>
                </a:lnTo>
                <a:lnTo>
                  <a:pt x="196066" y="246643"/>
                </a:lnTo>
                <a:lnTo>
                  <a:pt x="202197" y="253446"/>
                </a:lnTo>
                <a:lnTo>
                  <a:pt x="208097" y="259645"/>
                </a:lnTo>
                <a:lnTo>
                  <a:pt x="210051" y="262632"/>
                </a:lnTo>
                <a:lnTo>
                  <a:pt x="213754" y="271386"/>
                </a:lnTo>
                <a:lnTo>
                  <a:pt x="220460" y="280013"/>
                </a:lnTo>
                <a:lnTo>
                  <a:pt x="225739" y="285740"/>
                </a:lnTo>
                <a:lnTo>
                  <a:pt x="227527" y="288601"/>
                </a:lnTo>
                <a:lnTo>
                  <a:pt x="230398" y="297496"/>
                </a:lnTo>
                <a:lnTo>
                  <a:pt x="231063" y="299889"/>
                </a:lnTo>
                <a:lnTo>
                  <a:pt x="224314" y="300018"/>
                </a:lnTo>
                <a:lnTo>
                  <a:pt x="223720" y="300025"/>
                </a:lnTo>
                <a:lnTo>
                  <a:pt x="218333" y="295483"/>
                </a:lnTo>
                <a:lnTo>
                  <a:pt x="215923" y="294144"/>
                </a:lnTo>
                <a:lnTo>
                  <a:pt x="210705" y="292655"/>
                </a:lnTo>
                <a:lnTo>
                  <a:pt x="208932" y="291306"/>
                </a:lnTo>
                <a:lnTo>
                  <a:pt x="207750" y="289454"/>
                </a:lnTo>
                <a:lnTo>
                  <a:pt x="206963" y="287267"/>
                </a:lnTo>
                <a:lnTo>
                  <a:pt x="203547" y="282297"/>
                </a:lnTo>
                <a:lnTo>
                  <a:pt x="196814" y="27432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114"/>
          <p:cNvSpPr/>
          <p:nvPr/>
        </p:nvSpPr>
        <p:spPr>
          <a:xfrm>
            <a:off x="1100137" y="3814762"/>
            <a:ext cx="205741" cy="248604"/>
          </a:xfrm>
          <a:custGeom>
            <a:avLst/>
            <a:gdLst/>
            <a:ahLst/>
            <a:cxnLst/>
            <a:rect l="0" t="0" r="0" b="0"/>
            <a:pathLst>
              <a:path w="205741" h="248604">
                <a:moveTo>
                  <a:pt x="205740" y="0"/>
                </a:moveTo>
                <a:lnTo>
                  <a:pt x="197520" y="0"/>
                </a:lnTo>
                <a:lnTo>
                  <a:pt x="192721" y="4551"/>
                </a:lnTo>
                <a:lnTo>
                  <a:pt x="185267" y="11932"/>
                </a:lnTo>
                <a:lnTo>
                  <a:pt x="182566" y="15575"/>
                </a:lnTo>
                <a:lnTo>
                  <a:pt x="179813" y="19908"/>
                </a:lnTo>
                <a:lnTo>
                  <a:pt x="177026" y="24702"/>
                </a:lnTo>
                <a:lnTo>
                  <a:pt x="174214" y="28851"/>
                </a:lnTo>
                <a:lnTo>
                  <a:pt x="168551" y="36000"/>
                </a:lnTo>
                <a:lnTo>
                  <a:pt x="165707" y="40193"/>
                </a:lnTo>
                <a:lnTo>
                  <a:pt x="162859" y="44893"/>
                </a:lnTo>
                <a:lnTo>
                  <a:pt x="160008" y="49931"/>
                </a:lnTo>
                <a:lnTo>
                  <a:pt x="156202" y="55195"/>
                </a:lnTo>
                <a:lnTo>
                  <a:pt x="151760" y="60609"/>
                </a:lnTo>
                <a:lnTo>
                  <a:pt x="146893" y="66123"/>
                </a:lnTo>
                <a:lnTo>
                  <a:pt x="142696" y="72658"/>
                </a:lnTo>
                <a:lnTo>
                  <a:pt x="138946" y="79871"/>
                </a:lnTo>
                <a:lnTo>
                  <a:pt x="135493" y="87537"/>
                </a:lnTo>
                <a:lnTo>
                  <a:pt x="131286" y="94553"/>
                </a:lnTo>
                <a:lnTo>
                  <a:pt x="126577" y="101136"/>
                </a:lnTo>
                <a:lnTo>
                  <a:pt x="121532" y="107429"/>
                </a:lnTo>
                <a:lnTo>
                  <a:pt x="116264" y="113529"/>
                </a:lnTo>
                <a:lnTo>
                  <a:pt x="110847" y="119501"/>
                </a:lnTo>
                <a:lnTo>
                  <a:pt x="105330" y="125388"/>
                </a:lnTo>
                <a:lnTo>
                  <a:pt x="100700" y="131217"/>
                </a:lnTo>
                <a:lnTo>
                  <a:pt x="96661" y="137008"/>
                </a:lnTo>
                <a:lnTo>
                  <a:pt x="93016" y="142774"/>
                </a:lnTo>
                <a:lnTo>
                  <a:pt x="88680" y="147570"/>
                </a:lnTo>
                <a:lnTo>
                  <a:pt x="83885" y="151720"/>
                </a:lnTo>
                <a:lnTo>
                  <a:pt x="78783" y="155439"/>
                </a:lnTo>
                <a:lnTo>
                  <a:pt x="74430" y="159824"/>
                </a:lnTo>
                <a:lnTo>
                  <a:pt x="70575" y="164652"/>
                </a:lnTo>
                <a:lnTo>
                  <a:pt x="67052" y="169776"/>
                </a:lnTo>
                <a:lnTo>
                  <a:pt x="62799" y="174144"/>
                </a:lnTo>
                <a:lnTo>
                  <a:pt x="58059" y="178009"/>
                </a:lnTo>
                <a:lnTo>
                  <a:pt x="52993" y="181537"/>
                </a:lnTo>
                <a:lnTo>
                  <a:pt x="49616" y="184842"/>
                </a:lnTo>
                <a:lnTo>
                  <a:pt x="47365" y="187998"/>
                </a:lnTo>
                <a:lnTo>
                  <a:pt x="39201" y="204458"/>
                </a:lnTo>
                <a:lnTo>
                  <a:pt x="36611" y="208695"/>
                </a:lnTo>
                <a:lnTo>
                  <a:pt x="31194" y="215943"/>
                </a:lnTo>
                <a:lnTo>
                  <a:pt x="28416" y="218258"/>
                </a:lnTo>
                <a:lnTo>
                  <a:pt x="25612" y="219800"/>
                </a:lnTo>
                <a:lnTo>
                  <a:pt x="22789" y="220828"/>
                </a:lnTo>
                <a:lnTo>
                  <a:pt x="20908" y="222467"/>
                </a:lnTo>
                <a:lnTo>
                  <a:pt x="19654" y="224511"/>
                </a:lnTo>
                <a:lnTo>
                  <a:pt x="18817" y="226826"/>
                </a:lnTo>
                <a:lnTo>
                  <a:pt x="15348" y="231939"/>
                </a:lnTo>
                <a:lnTo>
                  <a:pt x="9911" y="238432"/>
                </a:lnTo>
                <a:lnTo>
                  <a:pt x="4418" y="244107"/>
                </a:lnTo>
                <a:lnTo>
                  <a:pt x="0" y="24860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115"/>
          <p:cNvSpPr/>
          <p:nvPr/>
        </p:nvSpPr>
        <p:spPr>
          <a:xfrm>
            <a:off x="2823314" y="3763327"/>
            <a:ext cx="377087" cy="22079"/>
          </a:xfrm>
          <a:custGeom>
            <a:avLst/>
            <a:gdLst/>
            <a:ahLst/>
            <a:cxnLst/>
            <a:rect l="0" t="0" r="0" b="0"/>
            <a:pathLst>
              <a:path w="377087" h="22079">
                <a:moveTo>
                  <a:pt x="8468" y="8573"/>
                </a:moveTo>
                <a:lnTo>
                  <a:pt x="0" y="8573"/>
                </a:lnTo>
                <a:lnTo>
                  <a:pt x="7285" y="8573"/>
                </a:lnTo>
                <a:lnTo>
                  <a:pt x="8632" y="9525"/>
                </a:lnTo>
                <a:lnTo>
                  <a:pt x="10482" y="11113"/>
                </a:lnTo>
                <a:lnTo>
                  <a:pt x="12668" y="13123"/>
                </a:lnTo>
                <a:lnTo>
                  <a:pt x="15078" y="14464"/>
                </a:lnTo>
                <a:lnTo>
                  <a:pt x="17637" y="15358"/>
                </a:lnTo>
                <a:lnTo>
                  <a:pt x="20296" y="15953"/>
                </a:lnTo>
                <a:lnTo>
                  <a:pt x="28330" y="16615"/>
                </a:lnTo>
                <a:lnTo>
                  <a:pt x="38250" y="16910"/>
                </a:lnTo>
                <a:lnTo>
                  <a:pt x="65777" y="17114"/>
                </a:lnTo>
                <a:lnTo>
                  <a:pt x="71439" y="18077"/>
                </a:lnTo>
                <a:lnTo>
                  <a:pt x="77119" y="19671"/>
                </a:lnTo>
                <a:lnTo>
                  <a:pt x="82810" y="21687"/>
                </a:lnTo>
                <a:lnTo>
                  <a:pt x="89462" y="22078"/>
                </a:lnTo>
                <a:lnTo>
                  <a:pt x="96754" y="21386"/>
                </a:lnTo>
                <a:lnTo>
                  <a:pt x="104473" y="19973"/>
                </a:lnTo>
                <a:lnTo>
                  <a:pt x="112476" y="19030"/>
                </a:lnTo>
                <a:lnTo>
                  <a:pt x="120669" y="18402"/>
                </a:lnTo>
                <a:lnTo>
                  <a:pt x="128989" y="17983"/>
                </a:lnTo>
                <a:lnTo>
                  <a:pt x="145853" y="17517"/>
                </a:lnTo>
                <a:lnTo>
                  <a:pt x="213029" y="17167"/>
                </a:lnTo>
                <a:lnTo>
                  <a:pt x="222947" y="16207"/>
                </a:lnTo>
                <a:lnTo>
                  <a:pt x="233369" y="14615"/>
                </a:lnTo>
                <a:lnTo>
                  <a:pt x="244127" y="12601"/>
                </a:lnTo>
                <a:lnTo>
                  <a:pt x="254157" y="11258"/>
                </a:lnTo>
                <a:lnTo>
                  <a:pt x="263701" y="10363"/>
                </a:lnTo>
                <a:lnTo>
                  <a:pt x="272921" y="9766"/>
                </a:lnTo>
                <a:lnTo>
                  <a:pt x="288245" y="9103"/>
                </a:lnTo>
                <a:lnTo>
                  <a:pt x="302358" y="8808"/>
                </a:lnTo>
                <a:lnTo>
                  <a:pt x="318156" y="8678"/>
                </a:lnTo>
                <a:lnTo>
                  <a:pt x="324464" y="7690"/>
                </a:lnTo>
                <a:lnTo>
                  <a:pt x="329622" y="6079"/>
                </a:lnTo>
                <a:lnTo>
                  <a:pt x="334013" y="4053"/>
                </a:lnTo>
                <a:lnTo>
                  <a:pt x="338846" y="2702"/>
                </a:lnTo>
                <a:lnTo>
                  <a:pt x="343972" y="1801"/>
                </a:lnTo>
                <a:lnTo>
                  <a:pt x="349295" y="1201"/>
                </a:lnTo>
                <a:lnTo>
                  <a:pt x="357749" y="534"/>
                </a:lnTo>
                <a:lnTo>
                  <a:pt x="367864" y="158"/>
                </a:lnTo>
                <a:lnTo>
                  <a:pt x="377086"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116"/>
          <p:cNvSpPr/>
          <p:nvPr/>
        </p:nvSpPr>
        <p:spPr>
          <a:xfrm>
            <a:off x="2869706" y="3866551"/>
            <a:ext cx="347839" cy="25365"/>
          </a:xfrm>
          <a:custGeom>
            <a:avLst/>
            <a:gdLst/>
            <a:ahLst/>
            <a:cxnLst/>
            <a:rect l="0" t="0" r="0" b="0"/>
            <a:pathLst>
              <a:path w="347839" h="25365">
                <a:moveTo>
                  <a:pt x="4938" y="25364"/>
                </a:moveTo>
                <a:lnTo>
                  <a:pt x="0" y="25364"/>
                </a:lnTo>
                <a:lnTo>
                  <a:pt x="62244" y="25364"/>
                </a:lnTo>
                <a:lnTo>
                  <a:pt x="68860" y="24411"/>
                </a:lnTo>
                <a:lnTo>
                  <a:pt x="76127" y="22824"/>
                </a:lnTo>
                <a:lnTo>
                  <a:pt x="83830" y="20813"/>
                </a:lnTo>
                <a:lnTo>
                  <a:pt x="92776" y="19472"/>
                </a:lnTo>
                <a:lnTo>
                  <a:pt x="102549" y="18578"/>
                </a:lnTo>
                <a:lnTo>
                  <a:pt x="112875" y="17983"/>
                </a:lnTo>
                <a:lnTo>
                  <a:pt x="122616" y="16633"/>
                </a:lnTo>
                <a:lnTo>
                  <a:pt x="131967" y="14781"/>
                </a:lnTo>
                <a:lnTo>
                  <a:pt x="141060" y="12593"/>
                </a:lnTo>
                <a:lnTo>
                  <a:pt x="149978" y="11135"/>
                </a:lnTo>
                <a:lnTo>
                  <a:pt x="158782" y="10163"/>
                </a:lnTo>
                <a:lnTo>
                  <a:pt x="167508" y="9515"/>
                </a:lnTo>
                <a:lnTo>
                  <a:pt x="176183" y="9083"/>
                </a:lnTo>
                <a:lnTo>
                  <a:pt x="193442" y="8603"/>
                </a:lnTo>
                <a:lnTo>
                  <a:pt x="247791" y="8252"/>
                </a:lnTo>
                <a:lnTo>
                  <a:pt x="255423" y="7288"/>
                </a:lnTo>
                <a:lnTo>
                  <a:pt x="263368" y="5694"/>
                </a:lnTo>
                <a:lnTo>
                  <a:pt x="271522" y="3678"/>
                </a:lnTo>
                <a:lnTo>
                  <a:pt x="277911" y="2334"/>
                </a:lnTo>
                <a:lnTo>
                  <a:pt x="283123" y="1438"/>
                </a:lnTo>
                <a:lnTo>
                  <a:pt x="287550" y="841"/>
                </a:lnTo>
                <a:lnTo>
                  <a:pt x="297548" y="177"/>
                </a:lnTo>
                <a:lnTo>
                  <a:pt x="302882" y="0"/>
                </a:lnTo>
                <a:lnTo>
                  <a:pt x="308342" y="835"/>
                </a:lnTo>
                <a:lnTo>
                  <a:pt x="313888" y="2344"/>
                </a:lnTo>
                <a:lnTo>
                  <a:pt x="319490" y="4302"/>
                </a:lnTo>
                <a:lnTo>
                  <a:pt x="324177" y="5607"/>
                </a:lnTo>
                <a:lnTo>
                  <a:pt x="328254" y="6478"/>
                </a:lnTo>
                <a:lnTo>
                  <a:pt x="331925" y="7058"/>
                </a:lnTo>
                <a:lnTo>
                  <a:pt x="335324" y="8398"/>
                </a:lnTo>
                <a:lnTo>
                  <a:pt x="338543" y="10243"/>
                </a:lnTo>
                <a:lnTo>
                  <a:pt x="347838" y="1679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117"/>
          <p:cNvSpPr/>
          <p:nvPr/>
        </p:nvSpPr>
        <p:spPr>
          <a:xfrm>
            <a:off x="3452636" y="3626167"/>
            <a:ext cx="47799" cy="342901"/>
          </a:xfrm>
          <a:custGeom>
            <a:avLst/>
            <a:gdLst/>
            <a:ahLst/>
            <a:cxnLst/>
            <a:rect l="0" t="0" r="0" b="0"/>
            <a:pathLst>
              <a:path w="47799" h="342901">
                <a:moveTo>
                  <a:pt x="4939" y="0"/>
                </a:moveTo>
                <a:lnTo>
                  <a:pt x="0" y="0"/>
                </a:lnTo>
                <a:lnTo>
                  <a:pt x="4100" y="0"/>
                </a:lnTo>
                <a:lnTo>
                  <a:pt x="5332" y="953"/>
                </a:lnTo>
                <a:lnTo>
                  <a:pt x="7106" y="2540"/>
                </a:lnTo>
                <a:lnTo>
                  <a:pt x="9241" y="4551"/>
                </a:lnTo>
                <a:lnTo>
                  <a:pt x="10665" y="6844"/>
                </a:lnTo>
                <a:lnTo>
                  <a:pt x="11613" y="9325"/>
                </a:lnTo>
                <a:lnTo>
                  <a:pt x="12245" y="11932"/>
                </a:lnTo>
                <a:lnTo>
                  <a:pt x="13620" y="13670"/>
                </a:lnTo>
                <a:lnTo>
                  <a:pt x="15489" y="14828"/>
                </a:lnTo>
                <a:lnTo>
                  <a:pt x="17687" y="15601"/>
                </a:lnTo>
                <a:lnTo>
                  <a:pt x="20105" y="17068"/>
                </a:lnTo>
                <a:lnTo>
                  <a:pt x="22670" y="18999"/>
                </a:lnTo>
                <a:lnTo>
                  <a:pt x="25331" y="21238"/>
                </a:lnTo>
                <a:lnTo>
                  <a:pt x="28059" y="23684"/>
                </a:lnTo>
                <a:lnTo>
                  <a:pt x="33629" y="28941"/>
                </a:lnTo>
                <a:lnTo>
                  <a:pt x="35496" y="32629"/>
                </a:lnTo>
                <a:lnTo>
                  <a:pt x="36740" y="36993"/>
                </a:lnTo>
                <a:lnTo>
                  <a:pt x="38123" y="45969"/>
                </a:lnTo>
                <a:lnTo>
                  <a:pt x="38737" y="53133"/>
                </a:lnTo>
                <a:lnTo>
                  <a:pt x="39853" y="57330"/>
                </a:lnTo>
                <a:lnTo>
                  <a:pt x="41550" y="62032"/>
                </a:lnTo>
                <a:lnTo>
                  <a:pt x="43634" y="67073"/>
                </a:lnTo>
                <a:lnTo>
                  <a:pt x="45022" y="72338"/>
                </a:lnTo>
                <a:lnTo>
                  <a:pt x="45949" y="77753"/>
                </a:lnTo>
                <a:lnTo>
                  <a:pt x="46566" y="83267"/>
                </a:lnTo>
                <a:lnTo>
                  <a:pt x="46978" y="88849"/>
                </a:lnTo>
                <a:lnTo>
                  <a:pt x="47252" y="94476"/>
                </a:lnTo>
                <a:lnTo>
                  <a:pt x="47557" y="105807"/>
                </a:lnTo>
                <a:lnTo>
                  <a:pt x="47792" y="158832"/>
                </a:lnTo>
                <a:lnTo>
                  <a:pt x="46842" y="165895"/>
                </a:lnTo>
                <a:lnTo>
                  <a:pt x="45257" y="173462"/>
                </a:lnTo>
                <a:lnTo>
                  <a:pt x="43247" y="181364"/>
                </a:lnTo>
                <a:lnTo>
                  <a:pt x="41908" y="188537"/>
                </a:lnTo>
                <a:lnTo>
                  <a:pt x="41015" y="195224"/>
                </a:lnTo>
                <a:lnTo>
                  <a:pt x="40419" y="201587"/>
                </a:lnTo>
                <a:lnTo>
                  <a:pt x="40975" y="207733"/>
                </a:lnTo>
                <a:lnTo>
                  <a:pt x="42298" y="213737"/>
                </a:lnTo>
                <a:lnTo>
                  <a:pt x="44132" y="219644"/>
                </a:lnTo>
                <a:lnTo>
                  <a:pt x="45355" y="225487"/>
                </a:lnTo>
                <a:lnTo>
                  <a:pt x="46170" y="231287"/>
                </a:lnTo>
                <a:lnTo>
                  <a:pt x="46714" y="237059"/>
                </a:lnTo>
                <a:lnTo>
                  <a:pt x="47076" y="243765"/>
                </a:lnTo>
                <a:lnTo>
                  <a:pt x="47479" y="258835"/>
                </a:lnTo>
                <a:lnTo>
                  <a:pt x="47759" y="284146"/>
                </a:lnTo>
                <a:lnTo>
                  <a:pt x="47798" y="311039"/>
                </a:lnTo>
                <a:lnTo>
                  <a:pt x="46846" y="314039"/>
                </a:lnTo>
                <a:lnTo>
                  <a:pt x="45260" y="316992"/>
                </a:lnTo>
                <a:lnTo>
                  <a:pt x="43249" y="319913"/>
                </a:lnTo>
                <a:lnTo>
                  <a:pt x="41909" y="322813"/>
                </a:lnTo>
                <a:lnTo>
                  <a:pt x="40420" y="328575"/>
                </a:lnTo>
                <a:lnTo>
                  <a:pt x="39464" y="334144"/>
                </a:lnTo>
                <a:lnTo>
                  <a:pt x="39228" y="3429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118"/>
          <p:cNvSpPr/>
          <p:nvPr/>
        </p:nvSpPr>
        <p:spPr>
          <a:xfrm>
            <a:off x="3731895" y="3617595"/>
            <a:ext cx="25717" cy="402899"/>
          </a:xfrm>
          <a:custGeom>
            <a:avLst/>
            <a:gdLst/>
            <a:ahLst/>
            <a:cxnLst/>
            <a:rect l="0" t="0" r="0" b="0"/>
            <a:pathLst>
              <a:path w="25717" h="402899">
                <a:moveTo>
                  <a:pt x="0" y="0"/>
                </a:moveTo>
                <a:lnTo>
                  <a:pt x="0" y="15600"/>
                </a:lnTo>
                <a:lnTo>
                  <a:pt x="952" y="17068"/>
                </a:lnTo>
                <a:lnTo>
                  <a:pt x="2540" y="18998"/>
                </a:lnTo>
                <a:lnTo>
                  <a:pt x="4550" y="21238"/>
                </a:lnTo>
                <a:lnTo>
                  <a:pt x="5891" y="23683"/>
                </a:lnTo>
                <a:lnTo>
                  <a:pt x="6784" y="26267"/>
                </a:lnTo>
                <a:lnTo>
                  <a:pt x="7381" y="28941"/>
                </a:lnTo>
                <a:lnTo>
                  <a:pt x="8042" y="36992"/>
                </a:lnTo>
                <a:lnTo>
                  <a:pt x="8337" y="45968"/>
                </a:lnTo>
                <a:lnTo>
                  <a:pt x="8503" y="57329"/>
                </a:lnTo>
                <a:lnTo>
                  <a:pt x="8569" y="92750"/>
                </a:lnTo>
                <a:lnTo>
                  <a:pt x="9523" y="98028"/>
                </a:lnTo>
                <a:lnTo>
                  <a:pt x="11111" y="103452"/>
                </a:lnTo>
                <a:lnTo>
                  <a:pt x="13122" y="108973"/>
                </a:lnTo>
                <a:lnTo>
                  <a:pt x="14463" y="113606"/>
                </a:lnTo>
                <a:lnTo>
                  <a:pt x="15357" y="117647"/>
                </a:lnTo>
                <a:lnTo>
                  <a:pt x="15952" y="121294"/>
                </a:lnTo>
                <a:lnTo>
                  <a:pt x="15397" y="125630"/>
                </a:lnTo>
                <a:lnTo>
                  <a:pt x="14075" y="130426"/>
                </a:lnTo>
                <a:lnTo>
                  <a:pt x="12241" y="135528"/>
                </a:lnTo>
                <a:lnTo>
                  <a:pt x="11970" y="140834"/>
                </a:lnTo>
                <a:lnTo>
                  <a:pt x="12743" y="146277"/>
                </a:lnTo>
                <a:lnTo>
                  <a:pt x="14210" y="151810"/>
                </a:lnTo>
                <a:lnTo>
                  <a:pt x="15188" y="157404"/>
                </a:lnTo>
                <a:lnTo>
                  <a:pt x="15840" y="163038"/>
                </a:lnTo>
                <a:lnTo>
                  <a:pt x="16565" y="174379"/>
                </a:lnTo>
                <a:lnTo>
                  <a:pt x="16887" y="185769"/>
                </a:lnTo>
                <a:lnTo>
                  <a:pt x="17135" y="228919"/>
                </a:lnTo>
                <a:lnTo>
                  <a:pt x="17144" y="306953"/>
                </a:lnTo>
                <a:lnTo>
                  <a:pt x="18097" y="312268"/>
                </a:lnTo>
                <a:lnTo>
                  <a:pt x="19685" y="317716"/>
                </a:lnTo>
                <a:lnTo>
                  <a:pt x="21696" y="323253"/>
                </a:lnTo>
                <a:lnTo>
                  <a:pt x="23036" y="327897"/>
                </a:lnTo>
                <a:lnTo>
                  <a:pt x="23930" y="331945"/>
                </a:lnTo>
                <a:lnTo>
                  <a:pt x="24526" y="335597"/>
                </a:lnTo>
                <a:lnTo>
                  <a:pt x="25188" y="342194"/>
                </a:lnTo>
                <a:lnTo>
                  <a:pt x="25560" y="353803"/>
                </a:lnTo>
                <a:lnTo>
                  <a:pt x="25716" y="384141"/>
                </a:lnTo>
                <a:lnTo>
                  <a:pt x="24764" y="384682"/>
                </a:lnTo>
                <a:lnTo>
                  <a:pt x="23177" y="385042"/>
                </a:lnTo>
                <a:lnTo>
                  <a:pt x="21166" y="385282"/>
                </a:lnTo>
                <a:lnTo>
                  <a:pt x="19825" y="386394"/>
                </a:lnTo>
                <a:lnTo>
                  <a:pt x="18932" y="388089"/>
                </a:lnTo>
                <a:lnTo>
                  <a:pt x="17498" y="393101"/>
                </a:lnTo>
                <a:lnTo>
                  <a:pt x="18332" y="393512"/>
                </a:lnTo>
                <a:lnTo>
                  <a:pt x="19842" y="393786"/>
                </a:lnTo>
                <a:lnTo>
                  <a:pt x="24557" y="394226"/>
                </a:lnTo>
                <a:lnTo>
                  <a:pt x="24943" y="395215"/>
                </a:lnTo>
                <a:lnTo>
                  <a:pt x="25373" y="398854"/>
                </a:lnTo>
                <a:lnTo>
                  <a:pt x="24535" y="400205"/>
                </a:lnTo>
                <a:lnTo>
                  <a:pt x="23025" y="401106"/>
                </a:lnTo>
                <a:lnTo>
                  <a:pt x="17175" y="402898"/>
                </a:lnTo>
                <a:lnTo>
                  <a:pt x="8677" y="394439"/>
                </a:lnTo>
                <a:lnTo>
                  <a:pt x="8572" y="39433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119"/>
          <p:cNvSpPr/>
          <p:nvPr/>
        </p:nvSpPr>
        <p:spPr>
          <a:xfrm>
            <a:off x="3903345" y="3660457"/>
            <a:ext cx="231446" cy="300039"/>
          </a:xfrm>
          <a:custGeom>
            <a:avLst/>
            <a:gdLst/>
            <a:ahLst/>
            <a:cxnLst/>
            <a:rect l="0" t="0" r="0" b="0"/>
            <a:pathLst>
              <a:path w="231446" h="300039">
                <a:moveTo>
                  <a:pt x="0" y="8572"/>
                </a:moveTo>
                <a:lnTo>
                  <a:pt x="4550" y="8572"/>
                </a:lnTo>
                <a:lnTo>
                  <a:pt x="5891" y="9525"/>
                </a:lnTo>
                <a:lnTo>
                  <a:pt x="6784" y="11113"/>
                </a:lnTo>
                <a:lnTo>
                  <a:pt x="7381" y="13124"/>
                </a:lnTo>
                <a:lnTo>
                  <a:pt x="8730" y="14464"/>
                </a:lnTo>
                <a:lnTo>
                  <a:pt x="10583" y="15358"/>
                </a:lnTo>
                <a:lnTo>
                  <a:pt x="15181" y="16351"/>
                </a:lnTo>
                <a:lnTo>
                  <a:pt x="20399" y="16792"/>
                </a:lnTo>
                <a:lnTo>
                  <a:pt x="25894" y="16988"/>
                </a:lnTo>
                <a:lnTo>
                  <a:pt x="28692" y="17041"/>
                </a:lnTo>
                <a:lnTo>
                  <a:pt x="32463" y="16123"/>
                </a:lnTo>
                <a:lnTo>
                  <a:pt x="36882" y="14558"/>
                </a:lnTo>
                <a:lnTo>
                  <a:pt x="41733" y="12563"/>
                </a:lnTo>
                <a:lnTo>
                  <a:pt x="45919" y="11233"/>
                </a:lnTo>
                <a:lnTo>
                  <a:pt x="53111" y="9755"/>
                </a:lnTo>
                <a:lnTo>
                  <a:pt x="57314" y="9361"/>
                </a:lnTo>
                <a:lnTo>
                  <a:pt x="62022" y="9098"/>
                </a:lnTo>
                <a:lnTo>
                  <a:pt x="72332" y="8806"/>
                </a:lnTo>
                <a:lnTo>
                  <a:pt x="83265" y="8676"/>
                </a:lnTo>
                <a:lnTo>
                  <a:pt x="88848" y="7690"/>
                </a:lnTo>
                <a:lnTo>
                  <a:pt x="94474" y="6079"/>
                </a:lnTo>
                <a:lnTo>
                  <a:pt x="100130" y="4053"/>
                </a:lnTo>
                <a:lnTo>
                  <a:pt x="104853" y="2702"/>
                </a:lnTo>
                <a:lnTo>
                  <a:pt x="108955" y="1801"/>
                </a:lnTo>
                <a:lnTo>
                  <a:pt x="112641" y="1201"/>
                </a:lnTo>
                <a:lnTo>
                  <a:pt x="117004" y="800"/>
                </a:lnTo>
                <a:lnTo>
                  <a:pt x="121817" y="534"/>
                </a:lnTo>
                <a:lnTo>
                  <a:pt x="132246" y="237"/>
                </a:lnTo>
                <a:lnTo>
                  <a:pt x="181548" y="3"/>
                </a:lnTo>
                <a:lnTo>
                  <a:pt x="218358" y="0"/>
                </a:lnTo>
                <a:lnTo>
                  <a:pt x="220819" y="953"/>
                </a:lnTo>
                <a:lnTo>
                  <a:pt x="227882" y="5892"/>
                </a:lnTo>
                <a:lnTo>
                  <a:pt x="229868" y="7381"/>
                </a:lnTo>
                <a:lnTo>
                  <a:pt x="230398" y="8731"/>
                </a:lnTo>
                <a:lnTo>
                  <a:pt x="231143" y="15181"/>
                </a:lnTo>
                <a:lnTo>
                  <a:pt x="231364" y="23125"/>
                </a:lnTo>
                <a:lnTo>
                  <a:pt x="231445" y="37182"/>
                </a:lnTo>
                <a:lnTo>
                  <a:pt x="228912" y="45418"/>
                </a:lnTo>
                <a:lnTo>
                  <a:pt x="226902" y="50281"/>
                </a:lnTo>
                <a:lnTo>
                  <a:pt x="224611" y="55428"/>
                </a:lnTo>
                <a:lnTo>
                  <a:pt x="219524" y="66227"/>
                </a:lnTo>
                <a:lnTo>
                  <a:pt x="160020" y="185738"/>
                </a:lnTo>
                <a:lnTo>
                  <a:pt x="158115" y="191453"/>
                </a:lnTo>
                <a:lnTo>
                  <a:pt x="156845" y="197168"/>
                </a:lnTo>
                <a:lnTo>
                  <a:pt x="155998" y="202883"/>
                </a:lnTo>
                <a:lnTo>
                  <a:pt x="155434" y="208598"/>
                </a:lnTo>
                <a:lnTo>
                  <a:pt x="155057" y="214313"/>
                </a:lnTo>
                <a:lnTo>
                  <a:pt x="154806" y="220027"/>
                </a:lnTo>
                <a:lnTo>
                  <a:pt x="153687" y="224790"/>
                </a:lnTo>
                <a:lnTo>
                  <a:pt x="149902" y="232622"/>
                </a:lnTo>
                <a:lnTo>
                  <a:pt x="147586" y="241817"/>
                </a:lnTo>
                <a:lnTo>
                  <a:pt x="146968" y="246937"/>
                </a:lnTo>
                <a:lnTo>
                  <a:pt x="143741" y="255165"/>
                </a:lnTo>
                <a:lnTo>
                  <a:pt x="140085" y="261996"/>
                </a:lnTo>
                <a:lnTo>
                  <a:pt x="138460" y="268208"/>
                </a:lnTo>
                <a:lnTo>
                  <a:pt x="137545" y="277060"/>
                </a:lnTo>
                <a:lnTo>
                  <a:pt x="137210" y="284664"/>
                </a:lnTo>
                <a:lnTo>
                  <a:pt x="137194" y="286931"/>
                </a:lnTo>
                <a:lnTo>
                  <a:pt x="138135" y="288443"/>
                </a:lnTo>
                <a:lnTo>
                  <a:pt x="139714" y="289450"/>
                </a:lnTo>
                <a:lnTo>
                  <a:pt x="144544" y="291068"/>
                </a:lnTo>
                <a:lnTo>
                  <a:pt x="144940" y="292152"/>
                </a:lnTo>
                <a:lnTo>
                  <a:pt x="145732" y="30003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120"/>
          <p:cNvSpPr/>
          <p:nvPr/>
        </p:nvSpPr>
        <p:spPr>
          <a:xfrm>
            <a:off x="4272079" y="3617626"/>
            <a:ext cx="282776" cy="145692"/>
          </a:xfrm>
          <a:custGeom>
            <a:avLst/>
            <a:gdLst/>
            <a:ahLst/>
            <a:cxnLst/>
            <a:rect l="0" t="0" r="0" b="0"/>
            <a:pathLst>
              <a:path w="282776" h="145692">
                <a:moveTo>
                  <a:pt x="42746" y="8541"/>
                </a:moveTo>
                <a:lnTo>
                  <a:pt x="42746" y="1160"/>
                </a:lnTo>
                <a:lnTo>
                  <a:pt x="43698" y="763"/>
                </a:lnTo>
                <a:lnTo>
                  <a:pt x="50965" y="0"/>
                </a:lnTo>
                <a:lnTo>
                  <a:pt x="55764" y="4529"/>
                </a:lnTo>
                <a:lnTo>
                  <a:pt x="59529" y="8189"/>
                </a:lnTo>
                <a:lnTo>
                  <a:pt x="59730" y="10924"/>
                </a:lnTo>
                <a:lnTo>
                  <a:pt x="59819" y="15315"/>
                </a:lnTo>
                <a:lnTo>
                  <a:pt x="59889" y="37482"/>
                </a:lnTo>
                <a:lnTo>
                  <a:pt x="58937" y="40217"/>
                </a:lnTo>
                <a:lnTo>
                  <a:pt x="57350" y="42993"/>
                </a:lnTo>
                <a:lnTo>
                  <a:pt x="55339" y="45797"/>
                </a:lnTo>
                <a:lnTo>
                  <a:pt x="53999" y="48618"/>
                </a:lnTo>
                <a:lnTo>
                  <a:pt x="53105" y="51452"/>
                </a:lnTo>
                <a:lnTo>
                  <a:pt x="52509" y="54293"/>
                </a:lnTo>
                <a:lnTo>
                  <a:pt x="51160" y="57140"/>
                </a:lnTo>
                <a:lnTo>
                  <a:pt x="49308" y="59990"/>
                </a:lnTo>
                <a:lnTo>
                  <a:pt x="47120" y="62843"/>
                </a:lnTo>
                <a:lnTo>
                  <a:pt x="45662" y="65698"/>
                </a:lnTo>
                <a:lnTo>
                  <a:pt x="44690" y="68553"/>
                </a:lnTo>
                <a:lnTo>
                  <a:pt x="44042" y="71409"/>
                </a:lnTo>
                <a:lnTo>
                  <a:pt x="42657" y="74266"/>
                </a:lnTo>
                <a:lnTo>
                  <a:pt x="40782" y="77122"/>
                </a:lnTo>
                <a:lnTo>
                  <a:pt x="38579" y="79980"/>
                </a:lnTo>
                <a:lnTo>
                  <a:pt x="36158" y="82836"/>
                </a:lnTo>
                <a:lnTo>
                  <a:pt x="33591" y="85694"/>
                </a:lnTo>
                <a:lnTo>
                  <a:pt x="30927" y="88552"/>
                </a:lnTo>
                <a:lnTo>
                  <a:pt x="29152" y="91409"/>
                </a:lnTo>
                <a:lnTo>
                  <a:pt x="27968" y="94266"/>
                </a:lnTo>
                <a:lnTo>
                  <a:pt x="27179" y="97124"/>
                </a:lnTo>
                <a:lnTo>
                  <a:pt x="25700" y="99981"/>
                </a:lnTo>
                <a:lnTo>
                  <a:pt x="23762" y="102839"/>
                </a:lnTo>
                <a:lnTo>
                  <a:pt x="21517" y="105696"/>
                </a:lnTo>
                <a:lnTo>
                  <a:pt x="19069" y="108553"/>
                </a:lnTo>
                <a:lnTo>
                  <a:pt x="16483" y="111411"/>
                </a:lnTo>
                <a:lnTo>
                  <a:pt x="13807" y="114269"/>
                </a:lnTo>
                <a:lnTo>
                  <a:pt x="12023" y="117126"/>
                </a:lnTo>
                <a:lnTo>
                  <a:pt x="10834" y="119984"/>
                </a:lnTo>
                <a:lnTo>
                  <a:pt x="10041" y="122841"/>
                </a:lnTo>
                <a:lnTo>
                  <a:pt x="8560" y="124746"/>
                </a:lnTo>
                <a:lnTo>
                  <a:pt x="6621" y="126016"/>
                </a:lnTo>
                <a:lnTo>
                  <a:pt x="4374" y="126863"/>
                </a:lnTo>
                <a:lnTo>
                  <a:pt x="2877" y="128380"/>
                </a:lnTo>
                <a:lnTo>
                  <a:pt x="1879" y="130344"/>
                </a:lnTo>
                <a:lnTo>
                  <a:pt x="0" y="136732"/>
                </a:lnTo>
                <a:lnTo>
                  <a:pt x="2475" y="139492"/>
                </a:lnTo>
                <a:lnTo>
                  <a:pt x="7274" y="144474"/>
                </a:lnTo>
                <a:lnTo>
                  <a:pt x="8620" y="144883"/>
                </a:lnTo>
                <a:lnTo>
                  <a:pt x="15067" y="145459"/>
                </a:lnTo>
                <a:lnTo>
                  <a:pt x="23008" y="145629"/>
                </a:lnTo>
                <a:lnTo>
                  <a:pt x="37065" y="145691"/>
                </a:lnTo>
                <a:lnTo>
                  <a:pt x="39911" y="144742"/>
                </a:lnTo>
                <a:lnTo>
                  <a:pt x="45614" y="141148"/>
                </a:lnTo>
                <a:lnTo>
                  <a:pt x="48468" y="138855"/>
                </a:lnTo>
                <a:lnTo>
                  <a:pt x="51322" y="136375"/>
                </a:lnTo>
                <a:lnTo>
                  <a:pt x="54179" y="133769"/>
                </a:lnTo>
                <a:lnTo>
                  <a:pt x="57988" y="132031"/>
                </a:lnTo>
                <a:lnTo>
                  <a:pt x="62432" y="130873"/>
                </a:lnTo>
                <a:lnTo>
                  <a:pt x="67300" y="130101"/>
                </a:lnTo>
                <a:lnTo>
                  <a:pt x="72450" y="128633"/>
                </a:lnTo>
                <a:lnTo>
                  <a:pt x="77788" y="126703"/>
                </a:lnTo>
                <a:lnTo>
                  <a:pt x="83252" y="124463"/>
                </a:lnTo>
                <a:lnTo>
                  <a:pt x="88800" y="122970"/>
                </a:lnTo>
                <a:lnTo>
                  <a:pt x="94404" y="121974"/>
                </a:lnTo>
                <a:lnTo>
                  <a:pt x="100044" y="121311"/>
                </a:lnTo>
                <a:lnTo>
                  <a:pt x="105710" y="119916"/>
                </a:lnTo>
                <a:lnTo>
                  <a:pt x="111392" y="118033"/>
                </a:lnTo>
                <a:lnTo>
                  <a:pt x="117085" y="115826"/>
                </a:lnTo>
                <a:lnTo>
                  <a:pt x="122785" y="114355"/>
                </a:lnTo>
                <a:lnTo>
                  <a:pt x="128490" y="113373"/>
                </a:lnTo>
                <a:lnTo>
                  <a:pt x="134199" y="112719"/>
                </a:lnTo>
                <a:lnTo>
                  <a:pt x="139909" y="112283"/>
                </a:lnTo>
                <a:lnTo>
                  <a:pt x="145621" y="111993"/>
                </a:lnTo>
                <a:lnTo>
                  <a:pt x="157049" y="111670"/>
                </a:lnTo>
                <a:lnTo>
                  <a:pt x="197050" y="111426"/>
                </a:lnTo>
                <a:lnTo>
                  <a:pt x="250946" y="111411"/>
                </a:lnTo>
                <a:lnTo>
                  <a:pt x="253936" y="112364"/>
                </a:lnTo>
                <a:lnTo>
                  <a:pt x="259798" y="115962"/>
                </a:lnTo>
                <a:lnTo>
                  <a:pt x="265578" y="118196"/>
                </a:lnTo>
                <a:lnTo>
                  <a:pt x="273698" y="119879"/>
                </a:lnTo>
                <a:lnTo>
                  <a:pt x="282226" y="119979"/>
                </a:lnTo>
                <a:lnTo>
                  <a:pt x="282775" y="11998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121"/>
          <p:cNvSpPr/>
          <p:nvPr/>
        </p:nvSpPr>
        <p:spPr>
          <a:xfrm>
            <a:off x="4489908" y="3591877"/>
            <a:ext cx="39230" cy="360002"/>
          </a:xfrm>
          <a:custGeom>
            <a:avLst/>
            <a:gdLst/>
            <a:ahLst/>
            <a:cxnLst/>
            <a:rect l="0" t="0" r="0" b="0"/>
            <a:pathLst>
              <a:path w="39230" h="360002">
                <a:moveTo>
                  <a:pt x="4939" y="0"/>
                </a:moveTo>
                <a:lnTo>
                  <a:pt x="0" y="0"/>
                </a:lnTo>
                <a:lnTo>
                  <a:pt x="4101" y="0"/>
                </a:lnTo>
                <a:lnTo>
                  <a:pt x="4380" y="952"/>
                </a:lnTo>
                <a:lnTo>
                  <a:pt x="4907" y="10583"/>
                </a:lnTo>
                <a:lnTo>
                  <a:pt x="4933" y="24951"/>
                </a:lnTo>
                <a:lnTo>
                  <a:pt x="5887" y="29016"/>
                </a:lnTo>
                <a:lnTo>
                  <a:pt x="7476" y="32679"/>
                </a:lnTo>
                <a:lnTo>
                  <a:pt x="9488" y="36074"/>
                </a:lnTo>
                <a:lnTo>
                  <a:pt x="10829" y="40242"/>
                </a:lnTo>
                <a:lnTo>
                  <a:pt x="11723" y="44925"/>
                </a:lnTo>
                <a:lnTo>
                  <a:pt x="12717" y="55209"/>
                </a:lnTo>
                <a:lnTo>
                  <a:pt x="13158" y="66130"/>
                </a:lnTo>
                <a:lnTo>
                  <a:pt x="13442" y="94554"/>
                </a:lnTo>
                <a:lnTo>
                  <a:pt x="13481" y="107429"/>
                </a:lnTo>
                <a:lnTo>
                  <a:pt x="14443" y="114482"/>
                </a:lnTo>
                <a:lnTo>
                  <a:pt x="16038" y="122042"/>
                </a:lnTo>
                <a:lnTo>
                  <a:pt x="18053" y="129938"/>
                </a:lnTo>
                <a:lnTo>
                  <a:pt x="19397" y="137108"/>
                </a:lnTo>
                <a:lnTo>
                  <a:pt x="20293" y="143793"/>
                </a:lnTo>
                <a:lnTo>
                  <a:pt x="20889" y="150155"/>
                </a:lnTo>
                <a:lnTo>
                  <a:pt x="21287" y="157253"/>
                </a:lnTo>
                <a:lnTo>
                  <a:pt x="21730" y="172760"/>
                </a:lnTo>
                <a:lnTo>
                  <a:pt x="22075" y="241256"/>
                </a:lnTo>
                <a:lnTo>
                  <a:pt x="23030" y="248467"/>
                </a:lnTo>
                <a:lnTo>
                  <a:pt x="24620" y="255180"/>
                </a:lnTo>
                <a:lnTo>
                  <a:pt x="26632" y="261560"/>
                </a:lnTo>
                <a:lnTo>
                  <a:pt x="27974" y="268671"/>
                </a:lnTo>
                <a:lnTo>
                  <a:pt x="28868" y="276269"/>
                </a:lnTo>
                <a:lnTo>
                  <a:pt x="29464" y="284192"/>
                </a:lnTo>
                <a:lnTo>
                  <a:pt x="29862" y="291379"/>
                </a:lnTo>
                <a:lnTo>
                  <a:pt x="30303" y="304444"/>
                </a:lnTo>
                <a:lnTo>
                  <a:pt x="31374" y="309643"/>
                </a:lnTo>
                <a:lnTo>
                  <a:pt x="33040" y="314061"/>
                </a:lnTo>
                <a:lnTo>
                  <a:pt x="35103" y="317959"/>
                </a:lnTo>
                <a:lnTo>
                  <a:pt x="36478" y="321510"/>
                </a:lnTo>
                <a:lnTo>
                  <a:pt x="37395" y="324830"/>
                </a:lnTo>
                <a:lnTo>
                  <a:pt x="38414" y="331059"/>
                </a:lnTo>
                <a:lnTo>
                  <a:pt x="38988" y="339921"/>
                </a:lnTo>
                <a:lnTo>
                  <a:pt x="39157" y="348579"/>
                </a:lnTo>
                <a:lnTo>
                  <a:pt x="39229" y="360001"/>
                </a:lnTo>
                <a:lnTo>
                  <a:pt x="39229" y="3514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122"/>
          <p:cNvSpPr/>
          <p:nvPr/>
        </p:nvSpPr>
        <p:spPr>
          <a:xfrm>
            <a:off x="611504" y="4166235"/>
            <a:ext cx="753834" cy="94298"/>
          </a:xfrm>
          <a:custGeom>
            <a:avLst/>
            <a:gdLst/>
            <a:ahLst/>
            <a:cxnLst/>
            <a:rect l="0" t="0" r="0" b="0"/>
            <a:pathLst>
              <a:path w="753834" h="94298">
                <a:moveTo>
                  <a:pt x="0" y="94297"/>
                </a:moveTo>
                <a:lnTo>
                  <a:pt x="7381" y="86916"/>
                </a:lnTo>
                <a:lnTo>
                  <a:pt x="10583" y="86254"/>
                </a:lnTo>
                <a:lnTo>
                  <a:pt x="15849" y="85829"/>
                </a:lnTo>
                <a:lnTo>
                  <a:pt x="21649" y="83231"/>
                </a:lnTo>
                <a:lnTo>
                  <a:pt x="25863" y="81205"/>
                </a:lnTo>
                <a:lnTo>
                  <a:pt x="33085" y="78953"/>
                </a:lnTo>
                <a:lnTo>
                  <a:pt x="50033" y="77508"/>
                </a:lnTo>
                <a:lnTo>
                  <a:pt x="72678" y="77223"/>
                </a:lnTo>
                <a:lnTo>
                  <a:pt x="95512" y="76221"/>
                </a:lnTo>
                <a:lnTo>
                  <a:pt x="103680" y="74626"/>
                </a:lnTo>
                <a:lnTo>
                  <a:pt x="111982" y="72611"/>
                </a:lnTo>
                <a:lnTo>
                  <a:pt x="128828" y="70371"/>
                </a:lnTo>
                <a:lnTo>
                  <a:pt x="145840" y="68423"/>
                </a:lnTo>
                <a:lnTo>
                  <a:pt x="154377" y="66570"/>
                </a:lnTo>
                <a:lnTo>
                  <a:pt x="226249" y="48460"/>
                </a:lnTo>
                <a:lnTo>
                  <a:pt x="251368" y="42810"/>
                </a:lnTo>
                <a:lnTo>
                  <a:pt x="264734" y="39970"/>
                </a:lnTo>
                <a:lnTo>
                  <a:pt x="278407" y="38076"/>
                </a:lnTo>
                <a:lnTo>
                  <a:pt x="292285" y="36814"/>
                </a:lnTo>
                <a:lnTo>
                  <a:pt x="306299" y="35972"/>
                </a:lnTo>
                <a:lnTo>
                  <a:pt x="320405" y="34459"/>
                </a:lnTo>
                <a:lnTo>
                  <a:pt x="334571" y="32497"/>
                </a:lnTo>
                <a:lnTo>
                  <a:pt x="348777" y="30237"/>
                </a:lnTo>
                <a:lnTo>
                  <a:pt x="363011" y="28731"/>
                </a:lnTo>
                <a:lnTo>
                  <a:pt x="377262" y="27726"/>
                </a:lnTo>
                <a:lnTo>
                  <a:pt x="391526" y="27057"/>
                </a:lnTo>
                <a:lnTo>
                  <a:pt x="420074" y="26312"/>
                </a:lnTo>
                <a:lnTo>
                  <a:pt x="434355" y="26114"/>
                </a:lnTo>
                <a:lnTo>
                  <a:pt x="447685" y="25029"/>
                </a:lnTo>
                <a:lnTo>
                  <a:pt x="460382" y="23353"/>
                </a:lnTo>
                <a:lnTo>
                  <a:pt x="472656" y="21284"/>
                </a:lnTo>
                <a:lnTo>
                  <a:pt x="484649" y="19904"/>
                </a:lnTo>
                <a:lnTo>
                  <a:pt x="508135" y="18371"/>
                </a:lnTo>
                <a:lnTo>
                  <a:pt x="531273" y="17690"/>
                </a:lnTo>
                <a:lnTo>
                  <a:pt x="554257" y="16434"/>
                </a:lnTo>
                <a:lnTo>
                  <a:pt x="565720" y="14766"/>
                </a:lnTo>
                <a:lnTo>
                  <a:pt x="577172" y="12701"/>
                </a:lnTo>
                <a:lnTo>
                  <a:pt x="597516" y="10407"/>
                </a:lnTo>
                <a:lnTo>
                  <a:pt x="617035" y="9388"/>
                </a:lnTo>
                <a:lnTo>
                  <a:pt x="648492" y="8814"/>
                </a:lnTo>
                <a:lnTo>
                  <a:pt x="753833" y="8572"/>
                </a:lnTo>
                <a:lnTo>
                  <a:pt x="751597" y="6032"/>
                </a:lnTo>
                <a:lnTo>
                  <a:pt x="74580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123"/>
          <p:cNvSpPr/>
          <p:nvPr/>
        </p:nvSpPr>
        <p:spPr>
          <a:xfrm>
            <a:off x="896094" y="4337718"/>
            <a:ext cx="418356" cy="239491"/>
          </a:xfrm>
          <a:custGeom>
            <a:avLst/>
            <a:gdLst/>
            <a:ahLst/>
            <a:cxnLst/>
            <a:rect l="0" t="0" r="0" b="0"/>
            <a:pathLst>
              <a:path w="418356" h="239491">
                <a:moveTo>
                  <a:pt x="32593" y="25684"/>
                </a:moveTo>
                <a:lnTo>
                  <a:pt x="20661" y="25684"/>
                </a:lnTo>
                <a:lnTo>
                  <a:pt x="18923" y="24732"/>
                </a:lnTo>
                <a:lnTo>
                  <a:pt x="17765" y="23144"/>
                </a:lnTo>
                <a:lnTo>
                  <a:pt x="15584" y="17465"/>
                </a:lnTo>
                <a:lnTo>
                  <a:pt x="20039" y="12666"/>
                </a:lnTo>
                <a:lnTo>
                  <a:pt x="22319" y="11290"/>
                </a:lnTo>
                <a:lnTo>
                  <a:pt x="30078" y="8402"/>
                </a:lnTo>
                <a:lnTo>
                  <a:pt x="35603" y="4351"/>
                </a:lnTo>
                <a:lnTo>
                  <a:pt x="39362" y="2889"/>
                </a:lnTo>
                <a:lnTo>
                  <a:pt x="48619" y="1265"/>
                </a:lnTo>
                <a:lnTo>
                  <a:pt x="59083" y="544"/>
                </a:lnTo>
                <a:lnTo>
                  <a:pt x="70084" y="223"/>
                </a:lnTo>
                <a:lnTo>
                  <a:pt x="98361" y="0"/>
                </a:lnTo>
                <a:lnTo>
                  <a:pt x="109766" y="2522"/>
                </a:lnTo>
                <a:lnTo>
                  <a:pt x="121184" y="5865"/>
                </a:lnTo>
                <a:lnTo>
                  <a:pt x="132609" y="7350"/>
                </a:lnTo>
                <a:lnTo>
                  <a:pt x="141497" y="10551"/>
                </a:lnTo>
                <a:lnTo>
                  <a:pt x="145201" y="12738"/>
                </a:lnTo>
                <a:lnTo>
                  <a:pt x="148622" y="16101"/>
                </a:lnTo>
                <a:lnTo>
                  <a:pt x="151856" y="20248"/>
                </a:lnTo>
                <a:lnTo>
                  <a:pt x="154964" y="24917"/>
                </a:lnTo>
                <a:lnTo>
                  <a:pt x="157989" y="28983"/>
                </a:lnTo>
                <a:lnTo>
                  <a:pt x="163889" y="36040"/>
                </a:lnTo>
                <a:lnTo>
                  <a:pt x="166796" y="40208"/>
                </a:lnTo>
                <a:lnTo>
                  <a:pt x="169687" y="44892"/>
                </a:lnTo>
                <a:lnTo>
                  <a:pt x="172566" y="49919"/>
                </a:lnTo>
                <a:lnTo>
                  <a:pt x="174486" y="56128"/>
                </a:lnTo>
                <a:lnTo>
                  <a:pt x="175766" y="63125"/>
                </a:lnTo>
                <a:lnTo>
                  <a:pt x="176619" y="70647"/>
                </a:lnTo>
                <a:lnTo>
                  <a:pt x="177188" y="77567"/>
                </a:lnTo>
                <a:lnTo>
                  <a:pt x="177567" y="84085"/>
                </a:lnTo>
                <a:lnTo>
                  <a:pt x="177820" y="90336"/>
                </a:lnTo>
                <a:lnTo>
                  <a:pt x="177036" y="96408"/>
                </a:lnTo>
                <a:lnTo>
                  <a:pt x="175561" y="102360"/>
                </a:lnTo>
                <a:lnTo>
                  <a:pt x="166349" y="130154"/>
                </a:lnTo>
                <a:lnTo>
                  <a:pt x="162721" y="137240"/>
                </a:lnTo>
                <a:lnTo>
                  <a:pt x="158398" y="143870"/>
                </a:lnTo>
                <a:lnTo>
                  <a:pt x="153610" y="150195"/>
                </a:lnTo>
                <a:lnTo>
                  <a:pt x="149466" y="157269"/>
                </a:lnTo>
                <a:lnTo>
                  <a:pt x="145751" y="164842"/>
                </a:lnTo>
                <a:lnTo>
                  <a:pt x="142322" y="172749"/>
                </a:lnTo>
                <a:lnTo>
                  <a:pt x="138130" y="179925"/>
                </a:lnTo>
                <a:lnTo>
                  <a:pt x="133431" y="186613"/>
                </a:lnTo>
                <a:lnTo>
                  <a:pt x="128393" y="192978"/>
                </a:lnTo>
                <a:lnTo>
                  <a:pt x="124082" y="198173"/>
                </a:lnTo>
                <a:lnTo>
                  <a:pt x="120256" y="202590"/>
                </a:lnTo>
                <a:lnTo>
                  <a:pt x="113464" y="210036"/>
                </a:lnTo>
                <a:lnTo>
                  <a:pt x="107271" y="216521"/>
                </a:lnTo>
                <a:lnTo>
                  <a:pt x="98803" y="222578"/>
                </a:lnTo>
                <a:lnTo>
                  <a:pt x="89642" y="228445"/>
                </a:lnTo>
                <a:lnTo>
                  <a:pt x="82396" y="234228"/>
                </a:lnTo>
                <a:lnTo>
                  <a:pt x="78177" y="236151"/>
                </a:lnTo>
                <a:lnTo>
                  <a:pt x="68410" y="238287"/>
                </a:lnTo>
                <a:lnTo>
                  <a:pt x="57719" y="239237"/>
                </a:lnTo>
                <a:lnTo>
                  <a:pt x="52201" y="239490"/>
                </a:lnTo>
                <a:lnTo>
                  <a:pt x="47570" y="238706"/>
                </a:lnTo>
                <a:lnTo>
                  <a:pt x="36501" y="234005"/>
                </a:lnTo>
                <a:lnTo>
                  <a:pt x="30203" y="232572"/>
                </a:lnTo>
                <a:lnTo>
                  <a:pt x="24228" y="229394"/>
                </a:lnTo>
                <a:lnTo>
                  <a:pt x="15510" y="222250"/>
                </a:lnTo>
                <a:lnTo>
                  <a:pt x="9760" y="216869"/>
                </a:lnTo>
                <a:lnTo>
                  <a:pt x="4030" y="211303"/>
                </a:lnTo>
                <a:lnTo>
                  <a:pt x="2121" y="208485"/>
                </a:lnTo>
                <a:lnTo>
                  <a:pt x="0" y="202814"/>
                </a:lnTo>
                <a:lnTo>
                  <a:pt x="387" y="199968"/>
                </a:lnTo>
                <a:lnTo>
                  <a:pt x="1597" y="197118"/>
                </a:lnTo>
                <a:lnTo>
                  <a:pt x="3357" y="194266"/>
                </a:lnTo>
                <a:lnTo>
                  <a:pt x="5312" y="188557"/>
                </a:lnTo>
                <a:lnTo>
                  <a:pt x="5833" y="185701"/>
                </a:lnTo>
                <a:lnTo>
                  <a:pt x="8952" y="179988"/>
                </a:lnTo>
                <a:lnTo>
                  <a:pt x="11117" y="177131"/>
                </a:lnTo>
                <a:lnTo>
                  <a:pt x="14466" y="175226"/>
                </a:lnTo>
                <a:lnTo>
                  <a:pt x="27328" y="171593"/>
                </a:lnTo>
                <a:lnTo>
                  <a:pt x="34380" y="167367"/>
                </a:lnTo>
                <a:lnTo>
                  <a:pt x="40690" y="162315"/>
                </a:lnTo>
                <a:lnTo>
                  <a:pt x="43706" y="159634"/>
                </a:lnTo>
                <a:lnTo>
                  <a:pt x="54677" y="154115"/>
                </a:lnTo>
                <a:lnTo>
                  <a:pt x="61603" y="151309"/>
                </a:lnTo>
                <a:lnTo>
                  <a:pt x="74379" y="148193"/>
                </a:lnTo>
                <a:lnTo>
                  <a:pt x="87359" y="146807"/>
                </a:lnTo>
                <a:lnTo>
                  <a:pt x="94821" y="146438"/>
                </a:lnTo>
                <a:lnTo>
                  <a:pt x="102654" y="146192"/>
                </a:lnTo>
                <a:lnTo>
                  <a:pt x="110733" y="145075"/>
                </a:lnTo>
                <a:lnTo>
                  <a:pt x="118976" y="143378"/>
                </a:lnTo>
                <a:lnTo>
                  <a:pt x="127329" y="141295"/>
                </a:lnTo>
                <a:lnTo>
                  <a:pt x="134803" y="139905"/>
                </a:lnTo>
                <a:lnTo>
                  <a:pt x="141690" y="138979"/>
                </a:lnTo>
                <a:lnTo>
                  <a:pt x="148187" y="138361"/>
                </a:lnTo>
                <a:lnTo>
                  <a:pt x="155376" y="137950"/>
                </a:lnTo>
                <a:lnTo>
                  <a:pt x="170983" y="137492"/>
                </a:lnTo>
                <a:lnTo>
                  <a:pt x="195835" y="137235"/>
                </a:lnTo>
                <a:lnTo>
                  <a:pt x="204286" y="138152"/>
                </a:lnTo>
                <a:lnTo>
                  <a:pt x="212777" y="139715"/>
                </a:lnTo>
                <a:lnTo>
                  <a:pt x="221296" y="141710"/>
                </a:lnTo>
                <a:lnTo>
                  <a:pt x="228880" y="143039"/>
                </a:lnTo>
                <a:lnTo>
                  <a:pt x="235841" y="143926"/>
                </a:lnTo>
                <a:lnTo>
                  <a:pt x="242387" y="144517"/>
                </a:lnTo>
                <a:lnTo>
                  <a:pt x="249608" y="144911"/>
                </a:lnTo>
                <a:lnTo>
                  <a:pt x="265252" y="145349"/>
                </a:lnTo>
                <a:lnTo>
                  <a:pt x="300286" y="145653"/>
                </a:lnTo>
                <a:lnTo>
                  <a:pt x="308210" y="145668"/>
                </a:lnTo>
                <a:lnTo>
                  <a:pt x="314445" y="146631"/>
                </a:lnTo>
                <a:lnTo>
                  <a:pt x="323913" y="150241"/>
                </a:lnTo>
                <a:lnTo>
                  <a:pt x="336376" y="152480"/>
                </a:lnTo>
                <a:lnTo>
                  <a:pt x="343700" y="153077"/>
                </a:lnTo>
                <a:lnTo>
                  <a:pt x="350488" y="153475"/>
                </a:lnTo>
                <a:lnTo>
                  <a:pt x="363110" y="153918"/>
                </a:lnTo>
                <a:lnTo>
                  <a:pt x="389972" y="154225"/>
                </a:lnTo>
                <a:lnTo>
                  <a:pt x="393718" y="154241"/>
                </a:lnTo>
                <a:lnTo>
                  <a:pt x="402961" y="151718"/>
                </a:lnTo>
                <a:lnTo>
                  <a:pt x="418355" y="14569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124"/>
          <p:cNvSpPr/>
          <p:nvPr/>
        </p:nvSpPr>
        <p:spPr>
          <a:xfrm>
            <a:off x="3509009" y="4097654"/>
            <a:ext cx="985839" cy="77050"/>
          </a:xfrm>
          <a:custGeom>
            <a:avLst/>
            <a:gdLst/>
            <a:ahLst/>
            <a:cxnLst/>
            <a:rect l="0" t="0" r="0" b="0"/>
            <a:pathLst>
              <a:path w="985839" h="77050">
                <a:moveTo>
                  <a:pt x="0" y="68581"/>
                </a:moveTo>
                <a:lnTo>
                  <a:pt x="4552" y="68581"/>
                </a:lnTo>
                <a:lnTo>
                  <a:pt x="6844" y="69533"/>
                </a:lnTo>
                <a:lnTo>
                  <a:pt x="9325" y="71121"/>
                </a:lnTo>
                <a:lnTo>
                  <a:pt x="11932" y="73131"/>
                </a:lnTo>
                <a:lnTo>
                  <a:pt x="14622" y="74472"/>
                </a:lnTo>
                <a:lnTo>
                  <a:pt x="20151" y="75961"/>
                </a:lnTo>
                <a:lnTo>
                  <a:pt x="46263" y="77049"/>
                </a:lnTo>
                <a:lnTo>
                  <a:pt x="53702" y="76131"/>
                </a:lnTo>
                <a:lnTo>
                  <a:pt x="61519" y="74567"/>
                </a:lnTo>
                <a:lnTo>
                  <a:pt x="69588" y="72572"/>
                </a:lnTo>
                <a:lnTo>
                  <a:pt x="86173" y="70354"/>
                </a:lnTo>
                <a:lnTo>
                  <a:pt x="111576" y="69106"/>
                </a:lnTo>
                <a:lnTo>
                  <a:pt x="128647" y="67862"/>
                </a:lnTo>
                <a:lnTo>
                  <a:pt x="137200" y="66196"/>
                </a:lnTo>
                <a:lnTo>
                  <a:pt x="145759" y="64134"/>
                </a:lnTo>
                <a:lnTo>
                  <a:pt x="165430" y="61842"/>
                </a:lnTo>
                <a:lnTo>
                  <a:pt x="186872" y="59871"/>
                </a:lnTo>
                <a:lnTo>
                  <a:pt x="197924" y="58012"/>
                </a:lnTo>
                <a:lnTo>
                  <a:pt x="209102" y="55819"/>
                </a:lnTo>
                <a:lnTo>
                  <a:pt x="220364" y="54358"/>
                </a:lnTo>
                <a:lnTo>
                  <a:pt x="243037" y="52734"/>
                </a:lnTo>
                <a:lnTo>
                  <a:pt x="254417" y="51349"/>
                </a:lnTo>
                <a:lnTo>
                  <a:pt x="265814" y="49473"/>
                </a:lnTo>
                <a:lnTo>
                  <a:pt x="277222" y="47270"/>
                </a:lnTo>
                <a:lnTo>
                  <a:pt x="288637" y="45801"/>
                </a:lnTo>
                <a:lnTo>
                  <a:pt x="311481" y="44169"/>
                </a:lnTo>
                <a:lnTo>
                  <a:pt x="336874" y="43444"/>
                </a:lnTo>
                <a:lnTo>
                  <a:pt x="363082" y="42168"/>
                </a:lnTo>
                <a:lnTo>
                  <a:pt x="375405" y="40495"/>
                </a:lnTo>
                <a:lnTo>
                  <a:pt x="387430" y="38427"/>
                </a:lnTo>
                <a:lnTo>
                  <a:pt x="413492" y="36129"/>
                </a:lnTo>
                <a:lnTo>
                  <a:pt x="439997" y="34155"/>
                </a:lnTo>
                <a:lnTo>
                  <a:pt x="452399" y="32295"/>
                </a:lnTo>
                <a:lnTo>
                  <a:pt x="464477" y="30103"/>
                </a:lnTo>
                <a:lnTo>
                  <a:pt x="477292" y="28641"/>
                </a:lnTo>
                <a:lnTo>
                  <a:pt x="504230" y="27017"/>
                </a:lnTo>
                <a:lnTo>
                  <a:pt x="518081" y="25632"/>
                </a:lnTo>
                <a:lnTo>
                  <a:pt x="532077" y="23756"/>
                </a:lnTo>
                <a:lnTo>
                  <a:pt x="546171" y="21552"/>
                </a:lnTo>
                <a:lnTo>
                  <a:pt x="559377" y="20083"/>
                </a:lnTo>
                <a:lnTo>
                  <a:pt x="584210" y="18451"/>
                </a:lnTo>
                <a:lnTo>
                  <a:pt x="610487" y="17726"/>
                </a:lnTo>
                <a:lnTo>
                  <a:pt x="637088" y="16451"/>
                </a:lnTo>
                <a:lnTo>
                  <a:pt x="649515" y="14778"/>
                </a:lnTo>
                <a:lnTo>
                  <a:pt x="661610" y="12710"/>
                </a:lnTo>
                <a:lnTo>
                  <a:pt x="685209" y="10412"/>
                </a:lnTo>
                <a:lnTo>
                  <a:pt x="709350" y="8438"/>
                </a:lnTo>
                <a:lnTo>
                  <a:pt x="722455" y="6578"/>
                </a:lnTo>
                <a:lnTo>
                  <a:pt x="735955" y="4385"/>
                </a:lnTo>
                <a:lnTo>
                  <a:pt x="747811" y="2924"/>
                </a:lnTo>
                <a:lnTo>
                  <a:pt x="768606" y="1300"/>
                </a:lnTo>
                <a:lnTo>
                  <a:pt x="789913" y="578"/>
                </a:lnTo>
                <a:lnTo>
                  <a:pt x="840093" y="77"/>
                </a:lnTo>
                <a:lnTo>
                  <a:pt x="957489" y="0"/>
                </a:lnTo>
                <a:lnTo>
                  <a:pt x="962176" y="953"/>
                </a:lnTo>
                <a:lnTo>
                  <a:pt x="966253" y="2541"/>
                </a:lnTo>
                <a:lnTo>
                  <a:pt x="969924" y="4551"/>
                </a:lnTo>
                <a:lnTo>
                  <a:pt x="976542" y="6786"/>
                </a:lnTo>
                <a:lnTo>
                  <a:pt x="985838"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125"/>
          <p:cNvSpPr/>
          <p:nvPr/>
        </p:nvSpPr>
        <p:spPr>
          <a:xfrm>
            <a:off x="3793229" y="4269222"/>
            <a:ext cx="461589" cy="187138"/>
          </a:xfrm>
          <a:custGeom>
            <a:avLst/>
            <a:gdLst/>
            <a:ahLst/>
            <a:cxnLst/>
            <a:rect l="0" t="0" r="0" b="0"/>
            <a:pathLst>
              <a:path w="461589" h="187138">
                <a:moveTo>
                  <a:pt x="24391" y="59890"/>
                </a:moveTo>
                <a:lnTo>
                  <a:pt x="8790" y="59890"/>
                </a:lnTo>
                <a:lnTo>
                  <a:pt x="5392" y="57350"/>
                </a:lnTo>
                <a:lnTo>
                  <a:pt x="3152" y="55340"/>
                </a:lnTo>
                <a:lnTo>
                  <a:pt x="1659" y="53046"/>
                </a:lnTo>
                <a:lnTo>
                  <a:pt x="0" y="47959"/>
                </a:lnTo>
                <a:lnTo>
                  <a:pt x="511" y="46221"/>
                </a:lnTo>
                <a:lnTo>
                  <a:pt x="1803" y="45062"/>
                </a:lnTo>
                <a:lnTo>
                  <a:pt x="3617" y="44290"/>
                </a:lnTo>
                <a:lnTo>
                  <a:pt x="4827" y="42822"/>
                </a:lnTo>
                <a:lnTo>
                  <a:pt x="5633" y="40892"/>
                </a:lnTo>
                <a:lnTo>
                  <a:pt x="6171" y="38652"/>
                </a:lnTo>
                <a:lnTo>
                  <a:pt x="7482" y="37159"/>
                </a:lnTo>
                <a:lnTo>
                  <a:pt x="9308" y="36164"/>
                </a:lnTo>
                <a:lnTo>
                  <a:pt x="18969" y="32223"/>
                </a:lnTo>
                <a:lnTo>
                  <a:pt x="33896" y="25022"/>
                </a:lnTo>
                <a:lnTo>
                  <a:pt x="43855" y="19628"/>
                </a:lnTo>
                <a:lnTo>
                  <a:pt x="51456" y="14056"/>
                </a:lnTo>
                <a:lnTo>
                  <a:pt x="56722" y="12189"/>
                </a:lnTo>
                <a:lnTo>
                  <a:pt x="77785" y="8609"/>
                </a:lnTo>
                <a:lnTo>
                  <a:pt x="85704" y="6653"/>
                </a:lnTo>
                <a:lnTo>
                  <a:pt x="93842" y="4396"/>
                </a:lnTo>
                <a:lnTo>
                  <a:pt x="102124" y="2892"/>
                </a:lnTo>
                <a:lnTo>
                  <a:pt x="110503" y="1889"/>
                </a:lnTo>
                <a:lnTo>
                  <a:pt x="118946" y="1220"/>
                </a:lnTo>
                <a:lnTo>
                  <a:pt x="126480" y="774"/>
                </a:lnTo>
                <a:lnTo>
                  <a:pt x="139931" y="279"/>
                </a:lnTo>
                <a:lnTo>
                  <a:pt x="158214" y="0"/>
                </a:lnTo>
                <a:lnTo>
                  <a:pt x="169910" y="2475"/>
                </a:lnTo>
                <a:lnTo>
                  <a:pt x="182411" y="5797"/>
                </a:lnTo>
                <a:lnTo>
                  <a:pt x="189745" y="6683"/>
                </a:lnTo>
                <a:lnTo>
                  <a:pt x="203609" y="8620"/>
                </a:lnTo>
                <a:lnTo>
                  <a:pt x="212946" y="12656"/>
                </a:lnTo>
                <a:lnTo>
                  <a:pt x="220270" y="17625"/>
                </a:lnTo>
                <a:lnTo>
                  <a:pt x="223557" y="20284"/>
                </a:lnTo>
                <a:lnTo>
                  <a:pt x="226701" y="23960"/>
                </a:lnTo>
                <a:lnTo>
                  <a:pt x="229749" y="28317"/>
                </a:lnTo>
                <a:lnTo>
                  <a:pt x="232734" y="33127"/>
                </a:lnTo>
                <a:lnTo>
                  <a:pt x="234723" y="37285"/>
                </a:lnTo>
                <a:lnTo>
                  <a:pt x="236050" y="41010"/>
                </a:lnTo>
                <a:lnTo>
                  <a:pt x="236935" y="44446"/>
                </a:lnTo>
                <a:lnTo>
                  <a:pt x="237524" y="48641"/>
                </a:lnTo>
                <a:lnTo>
                  <a:pt x="237917" y="53344"/>
                </a:lnTo>
                <a:lnTo>
                  <a:pt x="238179" y="58383"/>
                </a:lnTo>
                <a:lnTo>
                  <a:pt x="238470" y="69063"/>
                </a:lnTo>
                <a:lnTo>
                  <a:pt x="238548" y="74578"/>
                </a:lnTo>
                <a:lnTo>
                  <a:pt x="237647" y="80160"/>
                </a:lnTo>
                <a:lnTo>
                  <a:pt x="236094" y="85785"/>
                </a:lnTo>
                <a:lnTo>
                  <a:pt x="234106" y="91441"/>
                </a:lnTo>
                <a:lnTo>
                  <a:pt x="231828" y="97117"/>
                </a:lnTo>
                <a:lnTo>
                  <a:pt x="229358" y="102806"/>
                </a:lnTo>
                <a:lnTo>
                  <a:pt x="224072" y="114206"/>
                </a:lnTo>
                <a:lnTo>
                  <a:pt x="218548" y="125623"/>
                </a:lnTo>
                <a:lnTo>
                  <a:pt x="214789" y="130382"/>
                </a:lnTo>
                <a:lnTo>
                  <a:pt x="210378" y="134508"/>
                </a:lnTo>
                <a:lnTo>
                  <a:pt x="205532" y="138210"/>
                </a:lnTo>
                <a:lnTo>
                  <a:pt x="200397" y="141631"/>
                </a:lnTo>
                <a:lnTo>
                  <a:pt x="195068" y="144864"/>
                </a:lnTo>
                <a:lnTo>
                  <a:pt x="189610" y="147972"/>
                </a:lnTo>
                <a:lnTo>
                  <a:pt x="178467" y="153965"/>
                </a:lnTo>
                <a:lnTo>
                  <a:pt x="166211" y="159804"/>
                </a:lnTo>
                <a:lnTo>
                  <a:pt x="158943" y="162694"/>
                </a:lnTo>
                <a:lnTo>
                  <a:pt x="151239" y="165573"/>
                </a:lnTo>
                <a:lnTo>
                  <a:pt x="137600" y="171313"/>
                </a:lnTo>
                <a:lnTo>
                  <a:pt x="125188" y="176087"/>
                </a:lnTo>
                <a:lnTo>
                  <a:pt x="113322" y="178208"/>
                </a:lnTo>
                <a:lnTo>
                  <a:pt x="101698" y="181691"/>
                </a:lnTo>
                <a:lnTo>
                  <a:pt x="90182" y="185461"/>
                </a:lnTo>
                <a:lnTo>
                  <a:pt x="78714" y="187137"/>
                </a:lnTo>
                <a:lnTo>
                  <a:pt x="73941" y="186631"/>
                </a:lnTo>
                <a:lnTo>
                  <a:pt x="69807" y="185342"/>
                </a:lnTo>
                <a:lnTo>
                  <a:pt x="62673" y="182321"/>
                </a:lnTo>
                <a:lnTo>
                  <a:pt x="53302" y="180621"/>
                </a:lnTo>
                <a:lnTo>
                  <a:pt x="43273" y="179999"/>
                </a:lnTo>
                <a:lnTo>
                  <a:pt x="39768" y="177407"/>
                </a:lnTo>
                <a:lnTo>
                  <a:pt x="33362" y="171688"/>
                </a:lnTo>
                <a:lnTo>
                  <a:pt x="37632" y="166887"/>
                </a:lnTo>
                <a:lnTo>
                  <a:pt x="44930" y="159432"/>
                </a:lnTo>
                <a:lnTo>
                  <a:pt x="48561" y="157684"/>
                </a:lnTo>
                <a:lnTo>
                  <a:pt x="62773" y="154271"/>
                </a:lnTo>
                <a:lnTo>
                  <a:pt x="73517" y="150098"/>
                </a:lnTo>
                <a:lnTo>
                  <a:pt x="87182" y="147607"/>
                </a:lnTo>
                <a:lnTo>
                  <a:pt x="94826" y="146943"/>
                </a:lnTo>
                <a:lnTo>
                  <a:pt x="102780" y="146500"/>
                </a:lnTo>
                <a:lnTo>
                  <a:pt x="119238" y="146008"/>
                </a:lnTo>
                <a:lnTo>
                  <a:pt x="127627" y="144925"/>
                </a:lnTo>
                <a:lnTo>
                  <a:pt x="136077" y="143250"/>
                </a:lnTo>
                <a:lnTo>
                  <a:pt x="144569" y="141181"/>
                </a:lnTo>
                <a:lnTo>
                  <a:pt x="153087" y="139801"/>
                </a:lnTo>
                <a:lnTo>
                  <a:pt x="161623" y="138882"/>
                </a:lnTo>
                <a:lnTo>
                  <a:pt x="170172" y="138269"/>
                </a:lnTo>
                <a:lnTo>
                  <a:pt x="178728" y="136908"/>
                </a:lnTo>
                <a:lnTo>
                  <a:pt x="187290" y="135047"/>
                </a:lnTo>
                <a:lnTo>
                  <a:pt x="195855" y="132855"/>
                </a:lnTo>
                <a:lnTo>
                  <a:pt x="204422" y="131393"/>
                </a:lnTo>
                <a:lnTo>
                  <a:pt x="212992" y="130419"/>
                </a:lnTo>
                <a:lnTo>
                  <a:pt x="221562" y="129770"/>
                </a:lnTo>
                <a:lnTo>
                  <a:pt x="230133" y="129337"/>
                </a:lnTo>
                <a:lnTo>
                  <a:pt x="247277" y="128855"/>
                </a:lnTo>
                <a:lnTo>
                  <a:pt x="277545" y="128584"/>
                </a:lnTo>
                <a:lnTo>
                  <a:pt x="287457" y="127594"/>
                </a:lnTo>
                <a:lnTo>
                  <a:pt x="296923" y="125981"/>
                </a:lnTo>
                <a:lnTo>
                  <a:pt x="306092" y="123953"/>
                </a:lnTo>
                <a:lnTo>
                  <a:pt x="315061" y="122601"/>
                </a:lnTo>
                <a:lnTo>
                  <a:pt x="323899" y="121700"/>
                </a:lnTo>
                <a:lnTo>
                  <a:pt x="332647" y="121099"/>
                </a:lnTo>
                <a:lnTo>
                  <a:pt x="347449" y="120432"/>
                </a:lnTo>
                <a:lnTo>
                  <a:pt x="361329" y="120135"/>
                </a:lnTo>
                <a:lnTo>
                  <a:pt x="392823" y="119929"/>
                </a:lnTo>
                <a:lnTo>
                  <a:pt x="405308" y="117371"/>
                </a:lnTo>
                <a:lnTo>
                  <a:pt x="418477" y="114013"/>
                </a:lnTo>
                <a:lnTo>
                  <a:pt x="427505" y="112519"/>
                </a:lnTo>
                <a:lnTo>
                  <a:pt x="434693" y="109316"/>
                </a:lnTo>
                <a:lnTo>
                  <a:pt x="437942" y="107128"/>
                </a:lnTo>
                <a:lnTo>
                  <a:pt x="444094" y="104697"/>
                </a:lnTo>
                <a:lnTo>
                  <a:pt x="447068" y="104049"/>
                </a:lnTo>
                <a:lnTo>
                  <a:pt x="452912" y="100789"/>
                </a:lnTo>
                <a:lnTo>
                  <a:pt x="455804" y="98586"/>
                </a:lnTo>
                <a:lnTo>
                  <a:pt x="457732" y="96165"/>
                </a:lnTo>
                <a:lnTo>
                  <a:pt x="459018" y="93598"/>
                </a:lnTo>
                <a:lnTo>
                  <a:pt x="461588" y="8560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126"/>
          <p:cNvSpPr/>
          <p:nvPr/>
        </p:nvSpPr>
        <p:spPr>
          <a:xfrm>
            <a:off x="1940604" y="4689157"/>
            <a:ext cx="231097" cy="291466"/>
          </a:xfrm>
          <a:custGeom>
            <a:avLst/>
            <a:gdLst/>
            <a:ahLst/>
            <a:cxnLst/>
            <a:rect l="0" t="0" r="0" b="0"/>
            <a:pathLst>
              <a:path w="231097" h="291466">
                <a:moveTo>
                  <a:pt x="16783" y="0"/>
                </a:moveTo>
                <a:lnTo>
                  <a:pt x="0" y="0"/>
                </a:lnTo>
                <a:lnTo>
                  <a:pt x="7051" y="0"/>
                </a:lnTo>
                <a:lnTo>
                  <a:pt x="7437" y="953"/>
                </a:lnTo>
                <a:lnTo>
                  <a:pt x="7867" y="4551"/>
                </a:lnTo>
                <a:lnTo>
                  <a:pt x="8934" y="5892"/>
                </a:lnTo>
                <a:lnTo>
                  <a:pt x="10598" y="6785"/>
                </a:lnTo>
                <a:lnTo>
                  <a:pt x="12659" y="7381"/>
                </a:lnTo>
                <a:lnTo>
                  <a:pt x="17490" y="10583"/>
                </a:lnTo>
                <a:lnTo>
                  <a:pt x="22812" y="15181"/>
                </a:lnTo>
                <a:lnTo>
                  <a:pt x="28353" y="20400"/>
                </a:lnTo>
                <a:lnTo>
                  <a:pt x="31164" y="22172"/>
                </a:lnTo>
                <a:lnTo>
                  <a:pt x="36827" y="24142"/>
                </a:lnTo>
                <a:lnTo>
                  <a:pt x="42519" y="27557"/>
                </a:lnTo>
                <a:lnTo>
                  <a:pt x="48224" y="32250"/>
                </a:lnTo>
                <a:lnTo>
                  <a:pt x="53934" y="37511"/>
                </a:lnTo>
                <a:lnTo>
                  <a:pt x="62504" y="45828"/>
                </a:lnTo>
                <a:lnTo>
                  <a:pt x="87029" y="70255"/>
                </a:lnTo>
                <a:lnTo>
                  <a:pt x="93406" y="79167"/>
                </a:lnTo>
                <a:lnTo>
                  <a:pt x="96440" y="84211"/>
                </a:lnTo>
                <a:lnTo>
                  <a:pt x="100368" y="89478"/>
                </a:lnTo>
                <a:lnTo>
                  <a:pt x="104891" y="94895"/>
                </a:lnTo>
                <a:lnTo>
                  <a:pt x="109812" y="100411"/>
                </a:lnTo>
                <a:lnTo>
                  <a:pt x="120359" y="111620"/>
                </a:lnTo>
                <a:lnTo>
                  <a:pt x="125839" y="117276"/>
                </a:lnTo>
                <a:lnTo>
                  <a:pt x="130444" y="122951"/>
                </a:lnTo>
                <a:lnTo>
                  <a:pt x="134467" y="128640"/>
                </a:lnTo>
                <a:lnTo>
                  <a:pt x="138102" y="134338"/>
                </a:lnTo>
                <a:lnTo>
                  <a:pt x="141477" y="140041"/>
                </a:lnTo>
                <a:lnTo>
                  <a:pt x="144680" y="145748"/>
                </a:lnTo>
                <a:lnTo>
                  <a:pt x="147768" y="151458"/>
                </a:lnTo>
                <a:lnTo>
                  <a:pt x="151731" y="157170"/>
                </a:lnTo>
                <a:lnTo>
                  <a:pt x="156278" y="162882"/>
                </a:lnTo>
                <a:lnTo>
                  <a:pt x="161215" y="168596"/>
                </a:lnTo>
                <a:lnTo>
                  <a:pt x="165458" y="174310"/>
                </a:lnTo>
                <a:lnTo>
                  <a:pt x="169240" y="180024"/>
                </a:lnTo>
                <a:lnTo>
                  <a:pt x="172713" y="185739"/>
                </a:lnTo>
                <a:lnTo>
                  <a:pt x="175982" y="191454"/>
                </a:lnTo>
                <a:lnTo>
                  <a:pt x="182153" y="202883"/>
                </a:lnTo>
                <a:lnTo>
                  <a:pt x="188071" y="211773"/>
                </a:lnTo>
                <a:lnTo>
                  <a:pt x="193876" y="219851"/>
                </a:lnTo>
                <a:lnTo>
                  <a:pt x="196757" y="224672"/>
                </a:lnTo>
                <a:lnTo>
                  <a:pt x="199631" y="229791"/>
                </a:lnTo>
                <a:lnTo>
                  <a:pt x="205364" y="240559"/>
                </a:lnTo>
                <a:lnTo>
                  <a:pt x="208226" y="246099"/>
                </a:lnTo>
                <a:lnTo>
                  <a:pt x="211406" y="254792"/>
                </a:lnTo>
                <a:lnTo>
                  <a:pt x="212254" y="258444"/>
                </a:lnTo>
                <a:lnTo>
                  <a:pt x="215737" y="265042"/>
                </a:lnTo>
                <a:lnTo>
                  <a:pt x="220459" y="271149"/>
                </a:lnTo>
                <a:lnTo>
                  <a:pt x="225733" y="277038"/>
                </a:lnTo>
                <a:lnTo>
                  <a:pt x="227521" y="279942"/>
                </a:lnTo>
                <a:lnTo>
                  <a:pt x="230389" y="288907"/>
                </a:lnTo>
                <a:lnTo>
                  <a:pt x="231096" y="29146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127"/>
          <p:cNvSpPr/>
          <p:nvPr/>
        </p:nvSpPr>
        <p:spPr>
          <a:xfrm>
            <a:off x="1957387" y="4629150"/>
            <a:ext cx="282893" cy="368618"/>
          </a:xfrm>
          <a:custGeom>
            <a:avLst/>
            <a:gdLst/>
            <a:ahLst/>
            <a:cxnLst/>
            <a:rect l="0" t="0" r="0" b="0"/>
            <a:pathLst>
              <a:path w="282893" h="368618">
                <a:moveTo>
                  <a:pt x="282892" y="0"/>
                </a:moveTo>
                <a:lnTo>
                  <a:pt x="278342" y="0"/>
                </a:lnTo>
                <a:lnTo>
                  <a:pt x="277001" y="953"/>
                </a:lnTo>
                <a:lnTo>
                  <a:pt x="276107" y="2540"/>
                </a:lnTo>
                <a:lnTo>
                  <a:pt x="275114" y="6843"/>
                </a:lnTo>
                <a:lnTo>
                  <a:pt x="274673" y="11931"/>
                </a:lnTo>
                <a:lnTo>
                  <a:pt x="273603" y="14621"/>
                </a:lnTo>
                <a:lnTo>
                  <a:pt x="267546" y="23911"/>
                </a:lnTo>
                <a:lnTo>
                  <a:pt x="262419" y="33169"/>
                </a:lnTo>
                <a:lnTo>
                  <a:pt x="254178" y="49091"/>
                </a:lnTo>
                <a:lnTo>
                  <a:pt x="246000" y="60236"/>
                </a:lnTo>
                <a:lnTo>
                  <a:pt x="241153" y="65875"/>
                </a:lnTo>
                <a:lnTo>
                  <a:pt x="236016" y="71539"/>
                </a:lnTo>
                <a:lnTo>
                  <a:pt x="225229" y="82912"/>
                </a:lnTo>
                <a:lnTo>
                  <a:pt x="220638" y="89565"/>
                </a:lnTo>
                <a:lnTo>
                  <a:pt x="216624" y="96857"/>
                </a:lnTo>
                <a:lnTo>
                  <a:pt x="212996" y="104576"/>
                </a:lnTo>
                <a:lnTo>
                  <a:pt x="208672" y="112580"/>
                </a:lnTo>
                <a:lnTo>
                  <a:pt x="203885" y="120773"/>
                </a:lnTo>
                <a:lnTo>
                  <a:pt x="198788" y="129093"/>
                </a:lnTo>
                <a:lnTo>
                  <a:pt x="193485" y="136544"/>
                </a:lnTo>
                <a:lnTo>
                  <a:pt x="188045" y="143417"/>
                </a:lnTo>
                <a:lnTo>
                  <a:pt x="182513" y="149904"/>
                </a:lnTo>
                <a:lnTo>
                  <a:pt x="176921" y="157086"/>
                </a:lnTo>
                <a:lnTo>
                  <a:pt x="171287" y="164731"/>
                </a:lnTo>
                <a:lnTo>
                  <a:pt x="165627" y="172685"/>
                </a:lnTo>
                <a:lnTo>
                  <a:pt x="158995" y="180846"/>
                </a:lnTo>
                <a:lnTo>
                  <a:pt x="151717" y="189144"/>
                </a:lnTo>
                <a:lnTo>
                  <a:pt x="144007" y="197533"/>
                </a:lnTo>
                <a:lnTo>
                  <a:pt x="137915" y="205984"/>
                </a:lnTo>
                <a:lnTo>
                  <a:pt x="132901" y="214475"/>
                </a:lnTo>
                <a:lnTo>
                  <a:pt x="128606" y="222993"/>
                </a:lnTo>
                <a:lnTo>
                  <a:pt x="123837" y="230577"/>
                </a:lnTo>
                <a:lnTo>
                  <a:pt x="118753" y="237538"/>
                </a:lnTo>
                <a:lnTo>
                  <a:pt x="113459" y="244083"/>
                </a:lnTo>
                <a:lnTo>
                  <a:pt x="108024" y="250352"/>
                </a:lnTo>
                <a:lnTo>
                  <a:pt x="102496" y="256436"/>
                </a:lnTo>
                <a:lnTo>
                  <a:pt x="91274" y="268277"/>
                </a:lnTo>
                <a:lnTo>
                  <a:pt x="79936" y="279889"/>
                </a:lnTo>
                <a:lnTo>
                  <a:pt x="75198" y="285653"/>
                </a:lnTo>
                <a:lnTo>
                  <a:pt x="67394" y="297136"/>
                </a:lnTo>
                <a:lnTo>
                  <a:pt x="63027" y="301913"/>
                </a:lnTo>
                <a:lnTo>
                  <a:pt x="58210" y="306051"/>
                </a:lnTo>
                <a:lnTo>
                  <a:pt x="53094" y="309761"/>
                </a:lnTo>
                <a:lnTo>
                  <a:pt x="44870" y="318964"/>
                </a:lnTo>
                <a:lnTo>
                  <a:pt x="38040" y="328451"/>
                </a:lnTo>
                <a:lnTo>
                  <a:pt x="31829" y="335843"/>
                </a:lnTo>
                <a:lnTo>
                  <a:pt x="28839" y="338195"/>
                </a:lnTo>
                <a:lnTo>
                  <a:pt x="20081" y="342458"/>
                </a:lnTo>
                <a:lnTo>
                  <a:pt x="11453" y="349331"/>
                </a:lnTo>
                <a:lnTo>
                  <a:pt x="3817" y="356447"/>
                </a:lnTo>
                <a:lnTo>
                  <a:pt x="1696" y="358445"/>
                </a:lnTo>
                <a:lnTo>
                  <a:pt x="1131" y="359931"/>
                </a:lnTo>
                <a:lnTo>
                  <a:pt x="0" y="36861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128"/>
          <p:cNvSpPr/>
          <p:nvPr/>
        </p:nvSpPr>
        <p:spPr>
          <a:xfrm>
            <a:off x="2463164" y="4663793"/>
            <a:ext cx="274321" cy="16793"/>
          </a:xfrm>
          <a:custGeom>
            <a:avLst/>
            <a:gdLst/>
            <a:ahLst/>
            <a:cxnLst/>
            <a:rect l="0" t="0" r="0" b="0"/>
            <a:pathLst>
              <a:path w="274321" h="16793">
                <a:moveTo>
                  <a:pt x="0" y="16792"/>
                </a:moveTo>
                <a:lnTo>
                  <a:pt x="53112" y="16792"/>
                </a:lnTo>
                <a:lnTo>
                  <a:pt x="57315" y="15839"/>
                </a:lnTo>
                <a:lnTo>
                  <a:pt x="62023" y="14252"/>
                </a:lnTo>
                <a:lnTo>
                  <a:pt x="67066" y="12241"/>
                </a:lnTo>
                <a:lnTo>
                  <a:pt x="72333" y="10900"/>
                </a:lnTo>
                <a:lnTo>
                  <a:pt x="77750" y="10006"/>
                </a:lnTo>
                <a:lnTo>
                  <a:pt x="83266" y="9410"/>
                </a:lnTo>
                <a:lnTo>
                  <a:pt x="88848" y="9014"/>
                </a:lnTo>
                <a:lnTo>
                  <a:pt x="94475" y="8748"/>
                </a:lnTo>
                <a:lnTo>
                  <a:pt x="105807" y="8455"/>
                </a:lnTo>
                <a:lnTo>
                  <a:pt x="151451" y="8229"/>
                </a:lnTo>
                <a:lnTo>
                  <a:pt x="157165" y="7273"/>
                </a:lnTo>
                <a:lnTo>
                  <a:pt x="162879" y="5683"/>
                </a:lnTo>
                <a:lnTo>
                  <a:pt x="168594" y="3671"/>
                </a:lnTo>
                <a:lnTo>
                  <a:pt x="174309" y="2330"/>
                </a:lnTo>
                <a:lnTo>
                  <a:pt x="180023" y="1435"/>
                </a:lnTo>
                <a:lnTo>
                  <a:pt x="185738" y="839"/>
                </a:lnTo>
                <a:lnTo>
                  <a:pt x="192406" y="441"/>
                </a:lnTo>
                <a:lnTo>
                  <a:pt x="207434" y="0"/>
                </a:lnTo>
                <a:lnTo>
                  <a:pt x="213537" y="835"/>
                </a:lnTo>
                <a:lnTo>
                  <a:pt x="218558" y="2344"/>
                </a:lnTo>
                <a:lnTo>
                  <a:pt x="222858" y="4302"/>
                </a:lnTo>
                <a:lnTo>
                  <a:pt x="226677" y="5608"/>
                </a:lnTo>
                <a:lnTo>
                  <a:pt x="230176" y="6478"/>
                </a:lnTo>
                <a:lnTo>
                  <a:pt x="233461" y="7059"/>
                </a:lnTo>
                <a:lnTo>
                  <a:pt x="237556" y="7445"/>
                </a:lnTo>
                <a:lnTo>
                  <a:pt x="242191" y="7703"/>
                </a:lnTo>
                <a:lnTo>
                  <a:pt x="251468" y="7990"/>
                </a:lnTo>
                <a:lnTo>
                  <a:pt x="265321" y="8199"/>
                </a:lnTo>
                <a:lnTo>
                  <a:pt x="274320" y="821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129"/>
          <p:cNvSpPr/>
          <p:nvPr/>
        </p:nvSpPr>
        <p:spPr>
          <a:xfrm>
            <a:off x="2471842" y="4783454"/>
            <a:ext cx="282788" cy="8574"/>
          </a:xfrm>
          <a:custGeom>
            <a:avLst/>
            <a:gdLst/>
            <a:ahLst/>
            <a:cxnLst/>
            <a:rect l="0" t="0" r="0" b="0"/>
            <a:pathLst>
              <a:path w="282788" h="8574">
                <a:moveTo>
                  <a:pt x="8467" y="0"/>
                </a:moveTo>
                <a:lnTo>
                  <a:pt x="248" y="0"/>
                </a:lnTo>
                <a:lnTo>
                  <a:pt x="130" y="953"/>
                </a:lnTo>
                <a:lnTo>
                  <a:pt x="52" y="2541"/>
                </a:lnTo>
                <a:lnTo>
                  <a:pt x="0" y="4552"/>
                </a:lnTo>
                <a:lnTo>
                  <a:pt x="917" y="5892"/>
                </a:lnTo>
                <a:lnTo>
                  <a:pt x="2481" y="6786"/>
                </a:lnTo>
                <a:lnTo>
                  <a:pt x="8117" y="8469"/>
                </a:lnTo>
                <a:lnTo>
                  <a:pt x="17465" y="8542"/>
                </a:lnTo>
                <a:lnTo>
                  <a:pt x="117065" y="8573"/>
                </a:lnTo>
                <a:lnTo>
                  <a:pt x="123728" y="7621"/>
                </a:lnTo>
                <a:lnTo>
                  <a:pt x="131028" y="6033"/>
                </a:lnTo>
                <a:lnTo>
                  <a:pt x="138752" y="4023"/>
                </a:lnTo>
                <a:lnTo>
                  <a:pt x="145806" y="2682"/>
                </a:lnTo>
                <a:lnTo>
                  <a:pt x="152414" y="1788"/>
                </a:lnTo>
                <a:lnTo>
                  <a:pt x="158724" y="1192"/>
                </a:lnTo>
                <a:lnTo>
                  <a:pt x="164836" y="795"/>
                </a:lnTo>
                <a:lnTo>
                  <a:pt x="170816" y="530"/>
                </a:lnTo>
                <a:lnTo>
                  <a:pt x="182540" y="236"/>
                </a:lnTo>
                <a:lnTo>
                  <a:pt x="282787"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130"/>
          <p:cNvSpPr/>
          <p:nvPr/>
        </p:nvSpPr>
        <p:spPr>
          <a:xfrm>
            <a:off x="3011909" y="4517707"/>
            <a:ext cx="248347" cy="368467"/>
          </a:xfrm>
          <a:custGeom>
            <a:avLst/>
            <a:gdLst/>
            <a:ahLst/>
            <a:cxnLst/>
            <a:rect l="0" t="0" r="0" b="0"/>
            <a:pathLst>
              <a:path w="248347" h="368467">
                <a:moveTo>
                  <a:pt x="205635" y="0"/>
                </a:moveTo>
                <a:lnTo>
                  <a:pt x="188852" y="0"/>
                </a:lnTo>
                <a:lnTo>
                  <a:pt x="181142" y="7381"/>
                </a:lnTo>
                <a:lnTo>
                  <a:pt x="177922" y="8043"/>
                </a:lnTo>
                <a:lnTo>
                  <a:pt x="170754" y="8415"/>
                </a:lnTo>
                <a:lnTo>
                  <a:pt x="164415" y="8503"/>
                </a:lnTo>
                <a:lnTo>
                  <a:pt x="143928" y="8563"/>
                </a:lnTo>
                <a:lnTo>
                  <a:pt x="140685" y="9519"/>
                </a:lnTo>
                <a:lnTo>
                  <a:pt x="134541" y="13121"/>
                </a:lnTo>
                <a:lnTo>
                  <a:pt x="130617" y="14462"/>
                </a:lnTo>
                <a:lnTo>
                  <a:pt x="126095" y="15357"/>
                </a:lnTo>
                <a:lnTo>
                  <a:pt x="121176" y="15953"/>
                </a:lnTo>
                <a:lnTo>
                  <a:pt x="116944" y="16350"/>
                </a:lnTo>
                <a:lnTo>
                  <a:pt x="109702" y="16792"/>
                </a:lnTo>
                <a:lnTo>
                  <a:pt x="100769" y="16988"/>
                </a:lnTo>
                <a:lnTo>
                  <a:pt x="95719" y="17041"/>
                </a:lnTo>
                <a:lnTo>
                  <a:pt x="91400" y="16123"/>
                </a:lnTo>
                <a:lnTo>
                  <a:pt x="84062" y="12563"/>
                </a:lnTo>
                <a:lnTo>
                  <a:pt x="79819" y="11233"/>
                </a:lnTo>
                <a:lnTo>
                  <a:pt x="75085" y="10346"/>
                </a:lnTo>
                <a:lnTo>
                  <a:pt x="70024" y="9755"/>
                </a:lnTo>
                <a:lnTo>
                  <a:pt x="65698" y="9361"/>
                </a:lnTo>
                <a:lnTo>
                  <a:pt x="58351" y="8923"/>
                </a:lnTo>
                <a:lnTo>
                  <a:pt x="51911" y="8729"/>
                </a:lnTo>
                <a:lnTo>
                  <a:pt x="48860" y="8677"/>
                </a:lnTo>
                <a:lnTo>
                  <a:pt x="45873" y="9594"/>
                </a:lnTo>
                <a:lnTo>
                  <a:pt x="40015" y="13154"/>
                </a:lnTo>
                <a:lnTo>
                  <a:pt x="35913" y="15963"/>
                </a:lnTo>
                <a:lnTo>
                  <a:pt x="32413" y="16620"/>
                </a:lnTo>
                <a:lnTo>
                  <a:pt x="26956" y="17042"/>
                </a:lnTo>
                <a:lnTo>
                  <a:pt x="21460" y="21665"/>
                </a:lnTo>
                <a:lnTo>
                  <a:pt x="19987" y="23968"/>
                </a:lnTo>
                <a:lnTo>
                  <a:pt x="16961" y="32714"/>
                </a:lnTo>
                <a:lnTo>
                  <a:pt x="12878" y="41844"/>
                </a:lnTo>
                <a:lnTo>
                  <a:pt x="10428" y="49713"/>
                </a:lnTo>
                <a:lnTo>
                  <a:pt x="9339" y="57337"/>
                </a:lnTo>
                <a:lnTo>
                  <a:pt x="8855" y="67076"/>
                </a:lnTo>
                <a:lnTo>
                  <a:pt x="8583" y="83269"/>
                </a:lnTo>
                <a:lnTo>
                  <a:pt x="8502" y="100132"/>
                </a:lnTo>
                <a:lnTo>
                  <a:pt x="5943" y="111496"/>
                </a:lnTo>
                <a:lnTo>
                  <a:pt x="2583" y="121944"/>
                </a:lnTo>
                <a:lnTo>
                  <a:pt x="1090" y="129762"/>
                </a:lnTo>
                <a:lnTo>
                  <a:pt x="427" y="138952"/>
                </a:lnTo>
                <a:lnTo>
                  <a:pt x="131" y="149387"/>
                </a:lnTo>
                <a:lnTo>
                  <a:pt x="0" y="160374"/>
                </a:lnTo>
                <a:lnTo>
                  <a:pt x="918" y="165019"/>
                </a:lnTo>
                <a:lnTo>
                  <a:pt x="4478" y="172719"/>
                </a:lnTo>
                <a:lnTo>
                  <a:pt x="4855" y="176106"/>
                </a:lnTo>
                <a:lnTo>
                  <a:pt x="4154" y="179317"/>
                </a:lnTo>
                <a:lnTo>
                  <a:pt x="2735" y="182409"/>
                </a:lnTo>
                <a:lnTo>
                  <a:pt x="2741" y="185424"/>
                </a:lnTo>
                <a:lnTo>
                  <a:pt x="3698" y="188386"/>
                </a:lnTo>
                <a:lnTo>
                  <a:pt x="8189" y="196654"/>
                </a:lnTo>
                <a:lnTo>
                  <a:pt x="15824" y="197123"/>
                </a:lnTo>
                <a:lnTo>
                  <a:pt x="22911" y="197167"/>
                </a:lnTo>
                <a:lnTo>
                  <a:pt x="24412" y="197167"/>
                </a:lnTo>
                <a:lnTo>
                  <a:pt x="29808" y="192617"/>
                </a:lnTo>
                <a:lnTo>
                  <a:pt x="37439" y="185236"/>
                </a:lnTo>
                <a:lnTo>
                  <a:pt x="45733" y="177017"/>
                </a:lnTo>
                <a:lnTo>
                  <a:pt x="48551" y="175161"/>
                </a:lnTo>
                <a:lnTo>
                  <a:pt x="54223" y="173099"/>
                </a:lnTo>
                <a:lnTo>
                  <a:pt x="58021" y="171597"/>
                </a:lnTo>
                <a:lnTo>
                  <a:pt x="62458" y="169643"/>
                </a:lnTo>
                <a:lnTo>
                  <a:pt x="72469" y="164932"/>
                </a:lnTo>
                <a:lnTo>
                  <a:pt x="100058" y="151342"/>
                </a:lnTo>
                <a:lnTo>
                  <a:pt x="105723" y="149472"/>
                </a:lnTo>
                <a:lnTo>
                  <a:pt x="111404" y="148226"/>
                </a:lnTo>
                <a:lnTo>
                  <a:pt x="117097" y="147394"/>
                </a:lnTo>
                <a:lnTo>
                  <a:pt x="122798" y="146841"/>
                </a:lnTo>
                <a:lnTo>
                  <a:pt x="128503" y="146471"/>
                </a:lnTo>
                <a:lnTo>
                  <a:pt x="134211" y="146225"/>
                </a:lnTo>
                <a:lnTo>
                  <a:pt x="145634" y="145951"/>
                </a:lnTo>
                <a:lnTo>
                  <a:pt x="151347" y="145878"/>
                </a:lnTo>
                <a:lnTo>
                  <a:pt x="157061" y="146783"/>
                </a:lnTo>
                <a:lnTo>
                  <a:pt x="162775" y="148338"/>
                </a:lnTo>
                <a:lnTo>
                  <a:pt x="168489" y="150327"/>
                </a:lnTo>
                <a:lnTo>
                  <a:pt x="173251" y="152605"/>
                </a:lnTo>
                <a:lnTo>
                  <a:pt x="177378" y="155077"/>
                </a:lnTo>
                <a:lnTo>
                  <a:pt x="181083" y="157677"/>
                </a:lnTo>
                <a:lnTo>
                  <a:pt x="185457" y="160364"/>
                </a:lnTo>
                <a:lnTo>
                  <a:pt x="190278" y="163106"/>
                </a:lnTo>
                <a:lnTo>
                  <a:pt x="200715" y="168694"/>
                </a:lnTo>
                <a:lnTo>
                  <a:pt x="211704" y="174353"/>
                </a:lnTo>
                <a:lnTo>
                  <a:pt x="216348" y="178148"/>
                </a:lnTo>
                <a:lnTo>
                  <a:pt x="224049" y="187444"/>
                </a:lnTo>
                <a:lnTo>
                  <a:pt x="230647" y="197926"/>
                </a:lnTo>
                <a:lnTo>
                  <a:pt x="236754" y="208935"/>
                </a:lnTo>
                <a:lnTo>
                  <a:pt x="242643" y="220177"/>
                </a:lnTo>
                <a:lnTo>
                  <a:pt x="245896" y="231524"/>
                </a:lnTo>
                <a:lnTo>
                  <a:pt x="247341" y="242917"/>
                </a:lnTo>
                <a:lnTo>
                  <a:pt x="247984" y="254331"/>
                </a:lnTo>
                <a:lnTo>
                  <a:pt x="248269" y="265753"/>
                </a:lnTo>
                <a:lnTo>
                  <a:pt x="248346" y="271466"/>
                </a:lnTo>
                <a:lnTo>
                  <a:pt x="245890" y="282895"/>
                </a:lnTo>
                <a:lnTo>
                  <a:pt x="241624" y="294324"/>
                </a:lnTo>
                <a:lnTo>
                  <a:pt x="236553" y="305753"/>
                </a:lnTo>
                <a:lnTo>
                  <a:pt x="231124" y="314643"/>
                </a:lnTo>
                <a:lnTo>
                  <a:pt x="225536" y="322721"/>
                </a:lnTo>
                <a:lnTo>
                  <a:pt x="219878" y="332662"/>
                </a:lnTo>
                <a:lnTo>
                  <a:pt x="216083" y="337027"/>
                </a:lnTo>
                <a:lnTo>
                  <a:pt x="211648" y="340890"/>
                </a:lnTo>
                <a:lnTo>
                  <a:pt x="206786" y="344417"/>
                </a:lnTo>
                <a:lnTo>
                  <a:pt x="201640" y="347721"/>
                </a:lnTo>
                <a:lnTo>
                  <a:pt x="196304" y="350877"/>
                </a:lnTo>
                <a:lnTo>
                  <a:pt x="190842" y="353933"/>
                </a:lnTo>
                <a:lnTo>
                  <a:pt x="179693" y="359869"/>
                </a:lnTo>
                <a:lnTo>
                  <a:pt x="174053" y="362785"/>
                </a:lnTo>
                <a:lnTo>
                  <a:pt x="168388" y="364729"/>
                </a:lnTo>
                <a:lnTo>
                  <a:pt x="162706" y="366025"/>
                </a:lnTo>
                <a:lnTo>
                  <a:pt x="157014" y="366889"/>
                </a:lnTo>
                <a:lnTo>
                  <a:pt x="151313" y="367466"/>
                </a:lnTo>
                <a:lnTo>
                  <a:pt x="145608" y="367849"/>
                </a:lnTo>
                <a:lnTo>
                  <a:pt x="139900" y="368106"/>
                </a:lnTo>
                <a:lnTo>
                  <a:pt x="128477" y="368390"/>
                </a:lnTo>
                <a:lnTo>
                  <a:pt x="122764" y="368466"/>
                </a:lnTo>
                <a:lnTo>
                  <a:pt x="117050" y="367564"/>
                </a:lnTo>
                <a:lnTo>
                  <a:pt x="111336" y="366010"/>
                </a:lnTo>
                <a:lnTo>
                  <a:pt x="105622" y="364022"/>
                </a:lnTo>
                <a:lnTo>
                  <a:pt x="98955" y="362696"/>
                </a:lnTo>
                <a:lnTo>
                  <a:pt x="91653" y="361812"/>
                </a:lnTo>
                <a:lnTo>
                  <a:pt x="83927" y="361223"/>
                </a:lnTo>
                <a:lnTo>
                  <a:pt x="77824" y="359878"/>
                </a:lnTo>
                <a:lnTo>
                  <a:pt x="72803" y="358029"/>
                </a:lnTo>
                <a:lnTo>
                  <a:pt x="68503" y="355843"/>
                </a:lnTo>
                <a:lnTo>
                  <a:pt x="63731" y="354387"/>
                </a:lnTo>
                <a:lnTo>
                  <a:pt x="58645" y="353415"/>
                </a:lnTo>
                <a:lnTo>
                  <a:pt x="53349" y="352768"/>
                </a:lnTo>
                <a:lnTo>
                  <a:pt x="48866" y="351384"/>
                </a:lnTo>
                <a:lnTo>
                  <a:pt x="41345" y="347306"/>
                </a:lnTo>
                <a:lnTo>
                  <a:pt x="34828" y="344858"/>
                </a:lnTo>
                <a:lnTo>
                  <a:pt x="27433" y="343287"/>
                </a:lnTo>
                <a:lnTo>
                  <a:pt x="26827" y="342205"/>
                </a:lnTo>
                <a:lnTo>
                  <a:pt x="25613" y="33432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131"/>
          <p:cNvSpPr/>
          <p:nvPr/>
        </p:nvSpPr>
        <p:spPr>
          <a:xfrm>
            <a:off x="3389507" y="4534852"/>
            <a:ext cx="222327" cy="325721"/>
          </a:xfrm>
          <a:custGeom>
            <a:avLst/>
            <a:gdLst/>
            <a:ahLst/>
            <a:cxnLst/>
            <a:rect l="0" t="0" r="0" b="0"/>
            <a:pathLst>
              <a:path w="222327" h="325721">
                <a:moveTo>
                  <a:pt x="145220" y="0"/>
                </a:moveTo>
                <a:lnTo>
                  <a:pt x="115412" y="0"/>
                </a:lnTo>
                <a:lnTo>
                  <a:pt x="113918" y="953"/>
                </a:lnTo>
                <a:lnTo>
                  <a:pt x="112922" y="2540"/>
                </a:lnTo>
                <a:lnTo>
                  <a:pt x="112258" y="4551"/>
                </a:lnTo>
                <a:lnTo>
                  <a:pt x="108981" y="9325"/>
                </a:lnTo>
                <a:lnTo>
                  <a:pt x="106773" y="11932"/>
                </a:lnTo>
                <a:lnTo>
                  <a:pt x="103396" y="14622"/>
                </a:lnTo>
                <a:lnTo>
                  <a:pt x="99240" y="17368"/>
                </a:lnTo>
                <a:lnTo>
                  <a:pt x="94564" y="20151"/>
                </a:lnTo>
                <a:lnTo>
                  <a:pt x="89542" y="23911"/>
                </a:lnTo>
                <a:lnTo>
                  <a:pt x="84289" y="28324"/>
                </a:lnTo>
                <a:lnTo>
                  <a:pt x="78882" y="33170"/>
                </a:lnTo>
                <a:lnTo>
                  <a:pt x="73372" y="37353"/>
                </a:lnTo>
                <a:lnTo>
                  <a:pt x="67794" y="41095"/>
                </a:lnTo>
                <a:lnTo>
                  <a:pt x="62170" y="44542"/>
                </a:lnTo>
                <a:lnTo>
                  <a:pt x="57469" y="48745"/>
                </a:lnTo>
                <a:lnTo>
                  <a:pt x="53382" y="53452"/>
                </a:lnTo>
                <a:lnTo>
                  <a:pt x="49704" y="58494"/>
                </a:lnTo>
                <a:lnTo>
                  <a:pt x="45348" y="63761"/>
                </a:lnTo>
                <a:lnTo>
                  <a:pt x="40539" y="69178"/>
                </a:lnTo>
                <a:lnTo>
                  <a:pt x="31067" y="79324"/>
                </a:lnTo>
                <a:lnTo>
                  <a:pt x="20380" y="90390"/>
                </a:lnTo>
                <a:lnTo>
                  <a:pt x="14171" y="96689"/>
                </a:lnTo>
                <a:lnTo>
                  <a:pt x="8236" y="105203"/>
                </a:lnTo>
                <a:lnTo>
                  <a:pt x="3376" y="114384"/>
                </a:lnTo>
                <a:lnTo>
                  <a:pt x="1215" y="121640"/>
                </a:lnTo>
                <a:lnTo>
                  <a:pt x="0" y="131080"/>
                </a:lnTo>
                <a:lnTo>
                  <a:pt x="781" y="134059"/>
                </a:lnTo>
                <a:lnTo>
                  <a:pt x="4190" y="139909"/>
                </a:lnTo>
                <a:lnTo>
                  <a:pt x="8880" y="145684"/>
                </a:lnTo>
                <a:lnTo>
                  <a:pt x="11464" y="148558"/>
                </a:lnTo>
                <a:lnTo>
                  <a:pt x="13187" y="151426"/>
                </a:lnTo>
                <a:lnTo>
                  <a:pt x="15101" y="157153"/>
                </a:lnTo>
                <a:lnTo>
                  <a:pt x="16564" y="159061"/>
                </a:lnTo>
                <a:lnTo>
                  <a:pt x="18492" y="160334"/>
                </a:lnTo>
                <a:lnTo>
                  <a:pt x="23174" y="161747"/>
                </a:lnTo>
                <a:lnTo>
                  <a:pt x="28430" y="162375"/>
                </a:lnTo>
                <a:lnTo>
                  <a:pt x="32117" y="163495"/>
                </a:lnTo>
                <a:lnTo>
                  <a:pt x="36481" y="165194"/>
                </a:lnTo>
                <a:lnTo>
                  <a:pt x="41295" y="167279"/>
                </a:lnTo>
                <a:lnTo>
                  <a:pt x="45456" y="168670"/>
                </a:lnTo>
                <a:lnTo>
                  <a:pt x="49183" y="169596"/>
                </a:lnTo>
                <a:lnTo>
                  <a:pt x="52621" y="170215"/>
                </a:lnTo>
                <a:lnTo>
                  <a:pt x="56817" y="170627"/>
                </a:lnTo>
                <a:lnTo>
                  <a:pt x="61520" y="170901"/>
                </a:lnTo>
                <a:lnTo>
                  <a:pt x="66560" y="171084"/>
                </a:lnTo>
                <a:lnTo>
                  <a:pt x="71825" y="172159"/>
                </a:lnTo>
                <a:lnTo>
                  <a:pt x="77240" y="173828"/>
                </a:lnTo>
                <a:lnTo>
                  <a:pt x="82755" y="175892"/>
                </a:lnTo>
                <a:lnTo>
                  <a:pt x="88337" y="177269"/>
                </a:lnTo>
                <a:lnTo>
                  <a:pt x="93963" y="178187"/>
                </a:lnTo>
                <a:lnTo>
                  <a:pt x="99618" y="178799"/>
                </a:lnTo>
                <a:lnTo>
                  <a:pt x="105294" y="180159"/>
                </a:lnTo>
                <a:lnTo>
                  <a:pt x="110983" y="182019"/>
                </a:lnTo>
                <a:lnTo>
                  <a:pt x="116680" y="184211"/>
                </a:lnTo>
                <a:lnTo>
                  <a:pt x="122383" y="186625"/>
                </a:lnTo>
                <a:lnTo>
                  <a:pt x="133801" y="191847"/>
                </a:lnTo>
                <a:lnTo>
                  <a:pt x="139512" y="193621"/>
                </a:lnTo>
                <a:lnTo>
                  <a:pt x="145225" y="194803"/>
                </a:lnTo>
                <a:lnTo>
                  <a:pt x="150938" y="195591"/>
                </a:lnTo>
                <a:lnTo>
                  <a:pt x="156652" y="197069"/>
                </a:lnTo>
                <a:lnTo>
                  <a:pt x="162366" y="199007"/>
                </a:lnTo>
                <a:lnTo>
                  <a:pt x="168081" y="201251"/>
                </a:lnTo>
                <a:lnTo>
                  <a:pt x="172843" y="204653"/>
                </a:lnTo>
                <a:lnTo>
                  <a:pt x="176970" y="208825"/>
                </a:lnTo>
                <a:lnTo>
                  <a:pt x="180675" y="213512"/>
                </a:lnTo>
                <a:lnTo>
                  <a:pt x="185049" y="217588"/>
                </a:lnTo>
                <a:lnTo>
                  <a:pt x="189870" y="221260"/>
                </a:lnTo>
                <a:lnTo>
                  <a:pt x="194990" y="224659"/>
                </a:lnTo>
                <a:lnTo>
                  <a:pt x="199355" y="228830"/>
                </a:lnTo>
                <a:lnTo>
                  <a:pt x="203217" y="233516"/>
                </a:lnTo>
                <a:lnTo>
                  <a:pt x="210049" y="242850"/>
                </a:lnTo>
                <a:lnTo>
                  <a:pt x="216260" y="250173"/>
                </a:lnTo>
                <a:lnTo>
                  <a:pt x="218297" y="254413"/>
                </a:lnTo>
                <a:lnTo>
                  <a:pt x="220562" y="264203"/>
                </a:lnTo>
                <a:lnTo>
                  <a:pt x="221568" y="272363"/>
                </a:lnTo>
                <a:lnTo>
                  <a:pt x="222015" y="280118"/>
                </a:lnTo>
                <a:lnTo>
                  <a:pt x="222266" y="294241"/>
                </a:lnTo>
                <a:lnTo>
                  <a:pt x="222326" y="301589"/>
                </a:lnTo>
                <a:lnTo>
                  <a:pt x="221389" y="304882"/>
                </a:lnTo>
                <a:lnTo>
                  <a:pt x="217808" y="311081"/>
                </a:lnTo>
                <a:lnTo>
                  <a:pt x="215519" y="313114"/>
                </a:lnTo>
                <a:lnTo>
                  <a:pt x="213041" y="314471"/>
                </a:lnTo>
                <a:lnTo>
                  <a:pt x="210437" y="315375"/>
                </a:lnTo>
                <a:lnTo>
                  <a:pt x="205003" y="318919"/>
                </a:lnTo>
                <a:lnTo>
                  <a:pt x="198304" y="324405"/>
                </a:lnTo>
                <a:lnTo>
                  <a:pt x="192308" y="325155"/>
                </a:lnTo>
                <a:lnTo>
                  <a:pt x="184246" y="325488"/>
                </a:lnTo>
                <a:lnTo>
                  <a:pt x="177487" y="325637"/>
                </a:lnTo>
                <a:lnTo>
                  <a:pt x="163777" y="325720"/>
                </a:lnTo>
                <a:lnTo>
                  <a:pt x="159496" y="324779"/>
                </a:lnTo>
                <a:lnTo>
                  <a:pt x="155690" y="323200"/>
                </a:lnTo>
                <a:lnTo>
                  <a:pt x="148921" y="319857"/>
                </a:lnTo>
                <a:lnTo>
                  <a:pt x="142737" y="318371"/>
                </a:lnTo>
                <a:lnTo>
                  <a:pt x="136814" y="315171"/>
                </a:lnTo>
                <a:lnTo>
                  <a:pt x="131007" y="310573"/>
                </a:lnTo>
                <a:lnTo>
                  <a:pt x="125250" y="305355"/>
                </a:lnTo>
                <a:lnTo>
                  <a:pt x="119517" y="297321"/>
                </a:lnTo>
                <a:lnTo>
                  <a:pt x="114746" y="288353"/>
                </a:lnTo>
                <a:lnTo>
                  <a:pt x="112626" y="281192"/>
                </a:lnTo>
                <a:lnTo>
                  <a:pt x="109144" y="272294"/>
                </a:lnTo>
                <a:lnTo>
                  <a:pt x="105374" y="262942"/>
                </a:lnTo>
                <a:lnTo>
                  <a:pt x="103698" y="255611"/>
                </a:lnTo>
                <a:lnTo>
                  <a:pt x="105493" y="246637"/>
                </a:lnTo>
                <a:lnTo>
                  <a:pt x="107305" y="241578"/>
                </a:lnTo>
                <a:lnTo>
                  <a:pt x="108514" y="236300"/>
                </a:lnTo>
                <a:lnTo>
                  <a:pt x="109320" y="230875"/>
                </a:lnTo>
                <a:lnTo>
                  <a:pt x="109856" y="225354"/>
                </a:lnTo>
                <a:lnTo>
                  <a:pt x="111166" y="219769"/>
                </a:lnTo>
                <a:lnTo>
                  <a:pt x="112993" y="214140"/>
                </a:lnTo>
                <a:lnTo>
                  <a:pt x="115163" y="208483"/>
                </a:lnTo>
                <a:lnTo>
                  <a:pt x="116609" y="202806"/>
                </a:lnTo>
                <a:lnTo>
                  <a:pt x="117574" y="197116"/>
                </a:lnTo>
                <a:lnTo>
                  <a:pt x="118217" y="191418"/>
                </a:lnTo>
                <a:lnTo>
                  <a:pt x="120550" y="184763"/>
                </a:lnTo>
                <a:lnTo>
                  <a:pt x="124011" y="177468"/>
                </a:lnTo>
                <a:lnTo>
                  <a:pt x="131984" y="162694"/>
                </a:lnTo>
                <a:lnTo>
                  <a:pt x="144863" y="137689"/>
                </a:lnTo>
                <a:lnTo>
                  <a:pt x="165202" y="97186"/>
                </a:lnTo>
                <a:lnTo>
                  <a:pt x="170928" y="88279"/>
                </a:lnTo>
                <a:lnTo>
                  <a:pt x="173789" y="84570"/>
                </a:lnTo>
                <a:lnTo>
                  <a:pt x="176967" y="77909"/>
                </a:lnTo>
                <a:lnTo>
                  <a:pt x="179332" y="70821"/>
                </a:lnTo>
                <a:lnTo>
                  <a:pt x="183559" y="61321"/>
                </a:lnTo>
                <a:lnTo>
                  <a:pt x="186072" y="53289"/>
                </a:lnTo>
                <a:lnTo>
                  <a:pt x="187487" y="43412"/>
                </a:lnTo>
                <a:lnTo>
                  <a:pt x="188004" y="34539"/>
                </a:lnTo>
                <a:lnTo>
                  <a:pt x="188048" y="30273"/>
                </a:lnTo>
                <a:lnTo>
                  <a:pt x="187107" y="28755"/>
                </a:lnTo>
                <a:lnTo>
                  <a:pt x="185527" y="27743"/>
                </a:lnTo>
                <a:lnTo>
                  <a:pt x="183522" y="27067"/>
                </a:lnTo>
                <a:lnTo>
                  <a:pt x="178753" y="23777"/>
                </a:lnTo>
                <a:lnTo>
                  <a:pt x="176148" y="21567"/>
                </a:lnTo>
                <a:lnTo>
                  <a:pt x="173458" y="20093"/>
                </a:lnTo>
                <a:lnTo>
                  <a:pt x="167930" y="18455"/>
                </a:lnTo>
                <a:lnTo>
                  <a:pt x="164014" y="17533"/>
                </a:lnTo>
                <a:lnTo>
                  <a:pt x="163464" y="16451"/>
                </a:lnTo>
                <a:lnTo>
                  <a:pt x="162854" y="12709"/>
                </a:lnTo>
                <a:lnTo>
                  <a:pt x="161738" y="11330"/>
                </a:lnTo>
                <a:lnTo>
                  <a:pt x="160043" y="10411"/>
                </a:lnTo>
                <a:lnTo>
                  <a:pt x="153793"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132"/>
          <p:cNvSpPr/>
          <p:nvPr/>
        </p:nvSpPr>
        <p:spPr>
          <a:xfrm>
            <a:off x="3791902" y="4543425"/>
            <a:ext cx="247294" cy="334315"/>
          </a:xfrm>
          <a:custGeom>
            <a:avLst/>
            <a:gdLst/>
            <a:ahLst/>
            <a:cxnLst/>
            <a:rect l="0" t="0" r="0" b="0"/>
            <a:pathLst>
              <a:path w="247294" h="334315">
                <a:moveTo>
                  <a:pt x="0" y="25717"/>
                </a:moveTo>
                <a:lnTo>
                  <a:pt x="4551" y="30268"/>
                </a:lnTo>
                <a:lnTo>
                  <a:pt x="5891" y="33514"/>
                </a:lnTo>
                <a:lnTo>
                  <a:pt x="7381" y="42200"/>
                </a:lnTo>
                <a:lnTo>
                  <a:pt x="8731" y="46231"/>
                </a:lnTo>
                <a:lnTo>
                  <a:pt x="14228" y="56455"/>
                </a:lnTo>
                <a:lnTo>
                  <a:pt x="17233" y="66468"/>
                </a:lnTo>
                <a:lnTo>
                  <a:pt x="21312" y="75896"/>
                </a:lnTo>
                <a:lnTo>
                  <a:pt x="26299" y="83896"/>
                </a:lnTo>
                <a:lnTo>
                  <a:pt x="28963" y="87363"/>
                </a:lnTo>
                <a:lnTo>
                  <a:pt x="31922" y="93755"/>
                </a:lnTo>
                <a:lnTo>
                  <a:pt x="32711" y="96793"/>
                </a:lnTo>
                <a:lnTo>
                  <a:pt x="34190" y="98819"/>
                </a:lnTo>
                <a:lnTo>
                  <a:pt x="36129" y="100169"/>
                </a:lnTo>
                <a:lnTo>
                  <a:pt x="42859" y="102868"/>
                </a:lnTo>
                <a:lnTo>
                  <a:pt x="42861" y="98319"/>
                </a:lnTo>
                <a:lnTo>
                  <a:pt x="41909" y="96978"/>
                </a:lnTo>
                <a:lnTo>
                  <a:pt x="40322" y="96084"/>
                </a:lnTo>
                <a:lnTo>
                  <a:pt x="38311" y="95489"/>
                </a:lnTo>
                <a:lnTo>
                  <a:pt x="36971" y="94139"/>
                </a:lnTo>
                <a:lnTo>
                  <a:pt x="36077" y="92287"/>
                </a:lnTo>
                <a:lnTo>
                  <a:pt x="35084" y="87689"/>
                </a:lnTo>
                <a:lnTo>
                  <a:pt x="34643" y="82470"/>
                </a:lnTo>
                <a:lnTo>
                  <a:pt x="31907" y="74436"/>
                </a:lnTo>
                <a:lnTo>
                  <a:pt x="28469" y="65468"/>
                </a:lnTo>
                <a:lnTo>
                  <a:pt x="26533" y="55063"/>
                </a:lnTo>
                <a:lnTo>
                  <a:pt x="25959" y="45948"/>
                </a:lnTo>
                <a:lnTo>
                  <a:pt x="25789" y="37215"/>
                </a:lnTo>
                <a:lnTo>
                  <a:pt x="25720" y="21671"/>
                </a:lnTo>
                <a:lnTo>
                  <a:pt x="26672" y="20162"/>
                </a:lnTo>
                <a:lnTo>
                  <a:pt x="28259" y="19156"/>
                </a:lnTo>
                <a:lnTo>
                  <a:pt x="32562" y="18039"/>
                </a:lnTo>
                <a:lnTo>
                  <a:pt x="37649" y="17542"/>
                </a:lnTo>
                <a:lnTo>
                  <a:pt x="40340" y="16457"/>
                </a:lnTo>
                <a:lnTo>
                  <a:pt x="45869" y="12712"/>
                </a:lnTo>
                <a:lnTo>
                  <a:pt x="51501" y="10412"/>
                </a:lnTo>
                <a:lnTo>
                  <a:pt x="57180" y="9390"/>
                </a:lnTo>
                <a:lnTo>
                  <a:pt x="62878" y="8936"/>
                </a:lnTo>
                <a:lnTo>
                  <a:pt x="68586" y="8734"/>
                </a:lnTo>
                <a:lnTo>
                  <a:pt x="80011" y="8604"/>
                </a:lnTo>
                <a:lnTo>
                  <a:pt x="168927" y="8572"/>
                </a:lnTo>
                <a:lnTo>
                  <a:pt x="173578" y="7620"/>
                </a:lnTo>
                <a:lnTo>
                  <a:pt x="181286" y="4022"/>
                </a:lnTo>
                <a:lnTo>
                  <a:pt x="185627" y="2681"/>
                </a:lnTo>
                <a:lnTo>
                  <a:pt x="190427" y="1787"/>
                </a:lnTo>
                <a:lnTo>
                  <a:pt x="195531" y="1191"/>
                </a:lnTo>
                <a:lnTo>
                  <a:pt x="199887" y="794"/>
                </a:lnTo>
                <a:lnTo>
                  <a:pt x="207266" y="353"/>
                </a:lnTo>
                <a:lnTo>
                  <a:pt x="213721" y="156"/>
                </a:lnTo>
                <a:lnTo>
                  <a:pt x="229730" y="9"/>
                </a:lnTo>
                <a:lnTo>
                  <a:pt x="244183" y="0"/>
                </a:lnTo>
                <a:lnTo>
                  <a:pt x="245656" y="953"/>
                </a:lnTo>
                <a:lnTo>
                  <a:pt x="246638" y="2540"/>
                </a:lnTo>
                <a:lnTo>
                  <a:pt x="247293" y="4551"/>
                </a:lnTo>
                <a:lnTo>
                  <a:pt x="246777" y="6844"/>
                </a:lnTo>
                <a:lnTo>
                  <a:pt x="242452" y="14621"/>
                </a:lnTo>
                <a:lnTo>
                  <a:pt x="239795" y="23911"/>
                </a:lnTo>
                <a:lnTo>
                  <a:pt x="235798" y="33169"/>
                </a:lnTo>
                <a:lnTo>
                  <a:pt x="234351" y="38305"/>
                </a:lnTo>
                <a:lnTo>
                  <a:pt x="233387" y="43634"/>
                </a:lnTo>
                <a:lnTo>
                  <a:pt x="232744" y="49091"/>
                </a:lnTo>
                <a:lnTo>
                  <a:pt x="232315" y="54635"/>
                </a:lnTo>
                <a:lnTo>
                  <a:pt x="232029" y="60236"/>
                </a:lnTo>
                <a:lnTo>
                  <a:pt x="231838" y="65875"/>
                </a:lnTo>
                <a:lnTo>
                  <a:pt x="230759" y="72491"/>
                </a:lnTo>
                <a:lnTo>
                  <a:pt x="229087" y="79760"/>
                </a:lnTo>
                <a:lnTo>
                  <a:pt x="227020" y="87463"/>
                </a:lnTo>
                <a:lnTo>
                  <a:pt x="222183" y="103642"/>
                </a:lnTo>
                <a:lnTo>
                  <a:pt x="211316" y="137312"/>
                </a:lnTo>
                <a:lnTo>
                  <a:pt x="209458" y="144881"/>
                </a:lnTo>
                <a:lnTo>
                  <a:pt x="208218" y="151832"/>
                </a:lnTo>
                <a:lnTo>
                  <a:pt x="207392" y="158372"/>
                </a:lnTo>
                <a:lnTo>
                  <a:pt x="205889" y="165589"/>
                </a:lnTo>
                <a:lnTo>
                  <a:pt x="203934" y="173257"/>
                </a:lnTo>
                <a:lnTo>
                  <a:pt x="201679" y="181227"/>
                </a:lnTo>
                <a:lnTo>
                  <a:pt x="196633" y="197703"/>
                </a:lnTo>
                <a:lnTo>
                  <a:pt x="193953" y="206097"/>
                </a:lnTo>
                <a:lnTo>
                  <a:pt x="192167" y="213598"/>
                </a:lnTo>
                <a:lnTo>
                  <a:pt x="190977" y="220503"/>
                </a:lnTo>
                <a:lnTo>
                  <a:pt x="190183" y="227012"/>
                </a:lnTo>
                <a:lnTo>
                  <a:pt x="189653" y="234209"/>
                </a:lnTo>
                <a:lnTo>
                  <a:pt x="189301" y="241864"/>
                </a:lnTo>
                <a:lnTo>
                  <a:pt x="188804" y="263750"/>
                </a:lnTo>
                <a:lnTo>
                  <a:pt x="188735" y="270131"/>
                </a:lnTo>
                <a:lnTo>
                  <a:pt x="187735" y="276290"/>
                </a:lnTo>
                <a:lnTo>
                  <a:pt x="186117" y="282300"/>
                </a:lnTo>
                <a:lnTo>
                  <a:pt x="184085" y="288213"/>
                </a:lnTo>
                <a:lnTo>
                  <a:pt x="181828" y="297322"/>
                </a:lnTo>
                <a:lnTo>
                  <a:pt x="180825" y="304545"/>
                </a:lnTo>
                <a:lnTo>
                  <a:pt x="180260" y="313967"/>
                </a:lnTo>
                <a:lnTo>
                  <a:pt x="180093" y="322791"/>
                </a:lnTo>
                <a:lnTo>
                  <a:pt x="180024" y="334178"/>
                </a:lnTo>
                <a:lnTo>
                  <a:pt x="172642" y="334314"/>
                </a:lnTo>
                <a:lnTo>
                  <a:pt x="172245" y="333366"/>
                </a:lnTo>
                <a:lnTo>
                  <a:pt x="171450" y="32575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133"/>
          <p:cNvSpPr/>
          <p:nvPr/>
        </p:nvSpPr>
        <p:spPr>
          <a:xfrm>
            <a:off x="3894772" y="4654867"/>
            <a:ext cx="265749" cy="42863"/>
          </a:xfrm>
          <a:custGeom>
            <a:avLst/>
            <a:gdLst/>
            <a:ahLst/>
            <a:cxnLst/>
            <a:rect l="0" t="0" r="0" b="0"/>
            <a:pathLst>
              <a:path w="265749" h="42863">
                <a:moveTo>
                  <a:pt x="0" y="42862"/>
                </a:moveTo>
                <a:lnTo>
                  <a:pt x="65875" y="42862"/>
                </a:lnTo>
                <a:lnTo>
                  <a:pt x="72492" y="41910"/>
                </a:lnTo>
                <a:lnTo>
                  <a:pt x="79760" y="40323"/>
                </a:lnTo>
                <a:lnTo>
                  <a:pt x="87463" y="38312"/>
                </a:lnTo>
                <a:lnTo>
                  <a:pt x="95456" y="36971"/>
                </a:lnTo>
                <a:lnTo>
                  <a:pt x="103643" y="36078"/>
                </a:lnTo>
                <a:lnTo>
                  <a:pt x="111957" y="35481"/>
                </a:lnTo>
                <a:lnTo>
                  <a:pt x="119406" y="34132"/>
                </a:lnTo>
                <a:lnTo>
                  <a:pt x="126276" y="32280"/>
                </a:lnTo>
                <a:lnTo>
                  <a:pt x="155542" y="22463"/>
                </a:lnTo>
                <a:lnTo>
                  <a:pt x="162750" y="20691"/>
                </a:lnTo>
                <a:lnTo>
                  <a:pt x="169460" y="19508"/>
                </a:lnTo>
                <a:lnTo>
                  <a:pt x="175838" y="18721"/>
                </a:lnTo>
                <a:lnTo>
                  <a:pt x="181996" y="18196"/>
                </a:lnTo>
                <a:lnTo>
                  <a:pt x="188005" y="17846"/>
                </a:lnTo>
                <a:lnTo>
                  <a:pt x="193917" y="17612"/>
                </a:lnTo>
                <a:lnTo>
                  <a:pt x="198811" y="16504"/>
                </a:lnTo>
                <a:lnTo>
                  <a:pt x="203025" y="14813"/>
                </a:lnTo>
                <a:lnTo>
                  <a:pt x="206788" y="12733"/>
                </a:lnTo>
                <a:lnTo>
                  <a:pt x="211201" y="11346"/>
                </a:lnTo>
                <a:lnTo>
                  <a:pt x="216048" y="10422"/>
                </a:lnTo>
                <a:lnTo>
                  <a:pt x="221184" y="9805"/>
                </a:lnTo>
                <a:lnTo>
                  <a:pt x="226514" y="9394"/>
                </a:lnTo>
                <a:lnTo>
                  <a:pt x="231972" y="9120"/>
                </a:lnTo>
                <a:lnTo>
                  <a:pt x="246215" y="8735"/>
                </a:lnTo>
                <a:lnTo>
                  <a:pt x="255010" y="8604"/>
                </a:lnTo>
                <a:lnTo>
                  <a:pt x="256684" y="7641"/>
                </a:lnTo>
                <a:lnTo>
                  <a:pt x="258753" y="6047"/>
                </a:lnTo>
                <a:lnTo>
                  <a:pt x="26574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134"/>
          <p:cNvSpPr/>
          <p:nvPr/>
        </p:nvSpPr>
        <p:spPr>
          <a:xfrm>
            <a:off x="1931669" y="5263515"/>
            <a:ext cx="291434" cy="565422"/>
          </a:xfrm>
          <a:custGeom>
            <a:avLst/>
            <a:gdLst/>
            <a:ahLst/>
            <a:cxnLst/>
            <a:rect l="0" t="0" r="0" b="0"/>
            <a:pathLst>
              <a:path w="291434" h="565422">
                <a:moveTo>
                  <a:pt x="8573" y="0"/>
                </a:moveTo>
                <a:lnTo>
                  <a:pt x="1" y="0"/>
                </a:lnTo>
                <a:lnTo>
                  <a:pt x="0" y="15849"/>
                </a:lnTo>
                <a:lnTo>
                  <a:pt x="7381" y="24412"/>
                </a:lnTo>
                <a:lnTo>
                  <a:pt x="9290" y="38194"/>
                </a:lnTo>
                <a:lnTo>
                  <a:pt x="14395" y="48041"/>
                </a:lnTo>
                <a:lnTo>
                  <a:pt x="15923" y="54054"/>
                </a:lnTo>
                <a:lnTo>
                  <a:pt x="17856" y="71567"/>
                </a:lnTo>
                <a:lnTo>
                  <a:pt x="22965" y="83011"/>
                </a:lnTo>
                <a:lnTo>
                  <a:pt x="24903" y="98044"/>
                </a:lnTo>
                <a:lnTo>
                  <a:pt x="26429" y="114563"/>
                </a:lnTo>
                <a:lnTo>
                  <a:pt x="31538" y="131523"/>
                </a:lnTo>
                <a:lnTo>
                  <a:pt x="34428" y="148613"/>
                </a:lnTo>
                <a:lnTo>
                  <a:pt x="39940" y="164789"/>
                </a:lnTo>
                <a:lnTo>
                  <a:pt x="44826" y="181811"/>
                </a:lnTo>
                <a:lnTo>
                  <a:pt x="49450" y="191295"/>
                </a:lnTo>
                <a:lnTo>
                  <a:pt x="56457" y="201988"/>
                </a:lnTo>
                <a:lnTo>
                  <a:pt x="59908" y="211190"/>
                </a:lnTo>
                <a:lnTo>
                  <a:pt x="66540" y="219949"/>
                </a:lnTo>
                <a:lnTo>
                  <a:pt x="71801" y="225708"/>
                </a:lnTo>
                <a:lnTo>
                  <a:pt x="74538" y="227624"/>
                </a:lnTo>
                <a:lnTo>
                  <a:pt x="80118" y="229753"/>
                </a:lnTo>
                <a:lnTo>
                  <a:pt x="88615" y="230952"/>
                </a:lnTo>
                <a:lnTo>
                  <a:pt x="97165" y="231308"/>
                </a:lnTo>
                <a:lnTo>
                  <a:pt x="108587" y="231428"/>
                </a:lnTo>
                <a:lnTo>
                  <a:pt x="131445" y="231456"/>
                </a:lnTo>
                <a:lnTo>
                  <a:pt x="139700" y="228917"/>
                </a:lnTo>
                <a:lnTo>
                  <a:pt x="148767" y="224613"/>
                </a:lnTo>
                <a:lnTo>
                  <a:pt x="155971" y="219525"/>
                </a:lnTo>
                <a:lnTo>
                  <a:pt x="162348" y="214089"/>
                </a:lnTo>
                <a:lnTo>
                  <a:pt x="171293" y="205674"/>
                </a:lnTo>
                <a:lnTo>
                  <a:pt x="191444" y="185734"/>
                </a:lnTo>
                <a:lnTo>
                  <a:pt x="193352" y="181925"/>
                </a:lnTo>
                <a:lnTo>
                  <a:pt x="196990" y="168415"/>
                </a:lnTo>
                <a:lnTo>
                  <a:pt x="203677" y="157004"/>
                </a:lnTo>
                <a:lnTo>
                  <a:pt x="210738" y="142933"/>
                </a:lnTo>
                <a:lnTo>
                  <a:pt x="216147" y="126623"/>
                </a:lnTo>
                <a:lnTo>
                  <a:pt x="219890" y="116284"/>
                </a:lnTo>
                <a:lnTo>
                  <a:pt x="221998" y="100706"/>
                </a:lnTo>
                <a:lnTo>
                  <a:pt x="222491" y="93018"/>
                </a:lnTo>
                <a:lnTo>
                  <a:pt x="228699" y="73477"/>
                </a:lnTo>
                <a:lnTo>
                  <a:pt x="230232" y="62501"/>
                </a:lnTo>
                <a:lnTo>
                  <a:pt x="229688" y="57860"/>
                </a:lnTo>
                <a:lnTo>
                  <a:pt x="228373" y="53813"/>
                </a:lnTo>
                <a:lnTo>
                  <a:pt x="225324" y="46777"/>
                </a:lnTo>
                <a:lnTo>
                  <a:pt x="223608" y="37460"/>
                </a:lnTo>
                <a:lnTo>
                  <a:pt x="222981" y="22901"/>
                </a:lnTo>
                <a:lnTo>
                  <a:pt x="223901" y="20982"/>
                </a:lnTo>
                <a:lnTo>
                  <a:pt x="225468" y="19703"/>
                </a:lnTo>
                <a:lnTo>
                  <a:pt x="230275" y="17650"/>
                </a:lnTo>
                <a:lnTo>
                  <a:pt x="230669" y="16529"/>
                </a:lnTo>
                <a:lnTo>
                  <a:pt x="231449" y="8681"/>
                </a:lnTo>
                <a:lnTo>
                  <a:pt x="231458" y="41816"/>
                </a:lnTo>
                <a:lnTo>
                  <a:pt x="232410" y="45975"/>
                </a:lnTo>
                <a:lnTo>
                  <a:pt x="237349" y="57331"/>
                </a:lnTo>
                <a:lnTo>
                  <a:pt x="240189" y="72337"/>
                </a:lnTo>
                <a:lnTo>
                  <a:pt x="245687" y="88849"/>
                </a:lnTo>
                <a:lnTo>
                  <a:pt x="247307" y="100131"/>
                </a:lnTo>
                <a:lnTo>
                  <a:pt x="248027" y="114035"/>
                </a:lnTo>
                <a:lnTo>
                  <a:pt x="249299" y="128787"/>
                </a:lnTo>
                <a:lnTo>
                  <a:pt x="253040" y="141694"/>
                </a:lnTo>
                <a:lnTo>
                  <a:pt x="260501" y="164221"/>
                </a:lnTo>
                <a:lnTo>
                  <a:pt x="263416" y="180619"/>
                </a:lnTo>
                <a:lnTo>
                  <a:pt x="265664" y="197432"/>
                </a:lnTo>
                <a:lnTo>
                  <a:pt x="269838" y="214430"/>
                </a:lnTo>
                <a:lnTo>
                  <a:pt x="274868" y="228970"/>
                </a:lnTo>
                <a:lnTo>
                  <a:pt x="279326" y="242734"/>
                </a:lnTo>
                <a:lnTo>
                  <a:pt x="281308" y="258377"/>
                </a:lnTo>
                <a:lnTo>
                  <a:pt x="282188" y="274854"/>
                </a:lnTo>
                <a:lnTo>
                  <a:pt x="283532" y="291702"/>
                </a:lnTo>
                <a:lnTo>
                  <a:pt x="287305" y="308715"/>
                </a:lnTo>
                <a:lnTo>
                  <a:pt x="289616" y="325802"/>
                </a:lnTo>
                <a:lnTo>
                  <a:pt x="290644" y="342921"/>
                </a:lnTo>
                <a:lnTo>
                  <a:pt x="291100" y="360054"/>
                </a:lnTo>
                <a:lnTo>
                  <a:pt x="291433" y="411481"/>
                </a:lnTo>
                <a:lnTo>
                  <a:pt x="288911" y="426085"/>
                </a:lnTo>
                <a:lnTo>
                  <a:pt x="285568" y="438926"/>
                </a:lnTo>
                <a:lnTo>
                  <a:pt x="284082" y="450983"/>
                </a:lnTo>
                <a:lnTo>
                  <a:pt x="280881" y="465232"/>
                </a:lnTo>
                <a:lnTo>
                  <a:pt x="276284" y="479184"/>
                </a:lnTo>
                <a:lnTo>
                  <a:pt x="268341" y="493347"/>
                </a:lnTo>
                <a:lnTo>
                  <a:pt x="262773" y="503745"/>
                </a:lnTo>
                <a:lnTo>
                  <a:pt x="254583" y="512177"/>
                </a:lnTo>
                <a:lnTo>
                  <a:pt x="249732" y="515758"/>
                </a:lnTo>
                <a:lnTo>
                  <a:pt x="241802" y="524818"/>
                </a:lnTo>
                <a:lnTo>
                  <a:pt x="238354" y="529901"/>
                </a:lnTo>
                <a:lnTo>
                  <a:pt x="229443" y="538089"/>
                </a:lnTo>
                <a:lnTo>
                  <a:pt x="224400" y="541606"/>
                </a:lnTo>
                <a:lnTo>
                  <a:pt x="219132" y="543951"/>
                </a:lnTo>
                <a:lnTo>
                  <a:pt x="213716" y="545514"/>
                </a:lnTo>
                <a:lnTo>
                  <a:pt x="208200" y="546555"/>
                </a:lnTo>
                <a:lnTo>
                  <a:pt x="202617" y="548203"/>
                </a:lnTo>
                <a:lnTo>
                  <a:pt x="196991" y="550254"/>
                </a:lnTo>
                <a:lnTo>
                  <a:pt x="191335" y="552573"/>
                </a:lnTo>
                <a:lnTo>
                  <a:pt x="182511" y="555151"/>
                </a:lnTo>
                <a:lnTo>
                  <a:pt x="174461" y="556296"/>
                </a:lnTo>
                <a:lnTo>
                  <a:pt x="169648" y="556601"/>
                </a:lnTo>
                <a:lnTo>
                  <a:pt x="164533" y="556805"/>
                </a:lnTo>
                <a:lnTo>
                  <a:pt x="159219" y="557894"/>
                </a:lnTo>
                <a:lnTo>
                  <a:pt x="153771" y="559571"/>
                </a:lnTo>
                <a:lnTo>
                  <a:pt x="148235" y="561642"/>
                </a:lnTo>
                <a:lnTo>
                  <a:pt x="139542" y="563944"/>
                </a:lnTo>
                <a:lnTo>
                  <a:pt x="131551" y="564966"/>
                </a:lnTo>
                <a:lnTo>
                  <a:pt x="126754" y="565240"/>
                </a:lnTo>
                <a:lnTo>
                  <a:pt x="121650" y="565421"/>
                </a:lnTo>
                <a:lnTo>
                  <a:pt x="117295" y="564590"/>
                </a:lnTo>
                <a:lnTo>
                  <a:pt x="109916" y="561126"/>
                </a:lnTo>
                <a:lnTo>
                  <a:pt x="100922" y="558952"/>
                </a:lnTo>
                <a:lnTo>
                  <a:pt x="95856" y="558371"/>
                </a:lnTo>
                <a:lnTo>
                  <a:pt x="91527" y="557033"/>
                </a:lnTo>
                <a:lnTo>
                  <a:pt x="84176" y="553005"/>
                </a:lnTo>
                <a:lnTo>
                  <a:pt x="77734" y="550580"/>
                </a:lnTo>
                <a:lnTo>
                  <a:pt x="74683" y="549933"/>
                </a:lnTo>
                <a:lnTo>
                  <a:pt x="68753" y="546674"/>
                </a:lnTo>
                <a:lnTo>
                  <a:pt x="65838" y="544472"/>
                </a:lnTo>
                <a:lnTo>
                  <a:pt x="63894" y="542051"/>
                </a:lnTo>
                <a:lnTo>
                  <a:pt x="62599" y="539485"/>
                </a:lnTo>
                <a:lnTo>
                  <a:pt x="60008" y="53149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135"/>
          <p:cNvSpPr/>
          <p:nvPr/>
        </p:nvSpPr>
        <p:spPr>
          <a:xfrm>
            <a:off x="2377544" y="5254942"/>
            <a:ext cx="239926" cy="17146"/>
          </a:xfrm>
          <a:custGeom>
            <a:avLst/>
            <a:gdLst/>
            <a:ahLst/>
            <a:cxnLst/>
            <a:rect l="0" t="0" r="0" b="0"/>
            <a:pathLst>
              <a:path w="239926" h="17146">
                <a:moveTo>
                  <a:pt x="8468" y="17145"/>
                </a:moveTo>
                <a:lnTo>
                  <a:pt x="0" y="17145"/>
                </a:lnTo>
                <a:lnTo>
                  <a:pt x="45626" y="17145"/>
                </a:lnTo>
                <a:lnTo>
                  <a:pt x="48480" y="16193"/>
                </a:lnTo>
                <a:lnTo>
                  <a:pt x="51335" y="14605"/>
                </a:lnTo>
                <a:lnTo>
                  <a:pt x="54191" y="12595"/>
                </a:lnTo>
                <a:lnTo>
                  <a:pt x="58000" y="11253"/>
                </a:lnTo>
                <a:lnTo>
                  <a:pt x="62444" y="10360"/>
                </a:lnTo>
                <a:lnTo>
                  <a:pt x="67312" y="9764"/>
                </a:lnTo>
                <a:lnTo>
                  <a:pt x="72462" y="9367"/>
                </a:lnTo>
                <a:lnTo>
                  <a:pt x="77801" y="9102"/>
                </a:lnTo>
                <a:lnTo>
                  <a:pt x="91876" y="8730"/>
                </a:lnTo>
                <a:lnTo>
                  <a:pt x="95506" y="8677"/>
                </a:lnTo>
                <a:lnTo>
                  <a:pt x="99831" y="7690"/>
                </a:lnTo>
                <a:lnTo>
                  <a:pt x="104619" y="6079"/>
                </a:lnTo>
                <a:lnTo>
                  <a:pt x="109716" y="4053"/>
                </a:lnTo>
                <a:lnTo>
                  <a:pt x="114067" y="2702"/>
                </a:lnTo>
                <a:lnTo>
                  <a:pt x="117920" y="1801"/>
                </a:lnTo>
                <a:lnTo>
                  <a:pt x="121441" y="1201"/>
                </a:lnTo>
                <a:lnTo>
                  <a:pt x="125693" y="801"/>
                </a:lnTo>
                <a:lnTo>
                  <a:pt x="130433" y="534"/>
                </a:lnTo>
                <a:lnTo>
                  <a:pt x="140780" y="238"/>
                </a:lnTo>
                <a:lnTo>
                  <a:pt x="190856" y="3"/>
                </a:lnTo>
                <a:lnTo>
                  <a:pt x="23992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136"/>
          <p:cNvSpPr/>
          <p:nvPr/>
        </p:nvSpPr>
        <p:spPr>
          <a:xfrm>
            <a:off x="2411729" y="5349240"/>
            <a:ext cx="265749" cy="42863"/>
          </a:xfrm>
          <a:custGeom>
            <a:avLst/>
            <a:gdLst/>
            <a:ahLst/>
            <a:cxnLst/>
            <a:rect l="0" t="0" r="0" b="0"/>
            <a:pathLst>
              <a:path w="265749" h="42863">
                <a:moveTo>
                  <a:pt x="0" y="42862"/>
                </a:moveTo>
                <a:lnTo>
                  <a:pt x="11932" y="42862"/>
                </a:lnTo>
                <a:lnTo>
                  <a:pt x="14622" y="41910"/>
                </a:lnTo>
                <a:lnTo>
                  <a:pt x="17369" y="40322"/>
                </a:lnTo>
                <a:lnTo>
                  <a:pt x="20152" y="38312"/>
                </a:lnTo>
                <a:lnTo>
                  <a:pt x="22959" y="36971"/>
                </a:lnTo>
                <a:lnTo>
                  <a:pt x="25784" y="36077"/>
                </a:lnTo>
                <a:lnTo>
                  <a:pt x="32415" y="35084"/>
                </a:lnTo>
                <a:lnTo>
                  <a:pt x="36850" y="34819"/>
                </a:lnTo>
                <a:lnTo>
                  <a:pt x="45906" y="34525"/>
                </a:lnTo>
                <a:lnTo>
                  <a:pt x="53105" y="34394"/>
                </a:lnTo>
                <a:lnTo>
                  <a:pt x="57311" y="33407"/>
                </a:lnTo>
                <a:lnTo>
                  <a:pt x="62020" y="31797"/>
                </a:lnTo>
                <a:lnTo>
                  <a:pt x="67064" y="29770"/>
                </a:lnTo>
                <a:lnTo>
                  <a:pt x="72332" y="28419"/>
                </a:lnTo>
                <a:lnTo>
                  <a:pt x="77749" y="27519"/>
                </a:lnTo>
                <a:lnTo>
                  <a:pt x="83265" y="26918"/>
                </a:lnTo>
                <a:lnTo>
                  <a:pt x="87895" y="25566"/>
                </a:lnTo>
                <a:lnTo>
                  <a:pt x="91935" y="23711"/>
                </a:lnTo>
                <a:lnTo>
                  <a:pt x="95580" y="21522"/>
                </a:lnTo>
                <a:lnTo>
                  <a:pt x="100868" y="20063"/>
                </a:lnTo>
                <a:lnTo>
                  <a:pt x="107250" y="19090"/>
                </a:lnTo>
                <a:lnTo>
                  <a:pt x="114363" y="18442"/>
                </a:lnTo>
                <a:lnTo>
                  <a:pt x="121010" y="18009"/>
                </a:lnTo>
                <a:lnTo>
                  <a:pt x="133475" y="17529"/>
                </a:lnTo>
                <a:lnTo>
                  <a:pt x="139466" y="16448"/>
                </a:lnTo>
                <a:lnTo>
                  <a:pt x="145365" y="14775"/>
                </a:lnTo>
                <a:lnTo>
                  <a:pt x="151202" y="12708"/>
                </a:lnTo>
                <a:lnTo>
                  <a:pt x="156999" y="11329"/>
                </a:lnTo>
                <a:lnTo>
                  <a:pt x="162769" y="10410"/>
                </a:lnTo>
                <a:lnTo>
                  <a:pt x="168520" y="9798"/>
                </a:lnTo>
                <a:lnTo>
                  <a:pt x="174259" y="8437"/>
                </a:lnTo>
                <a:lnTo>
                  <a:pt x="179991" y="6576"/>
                </a:lnTo>
                <a:lnTo>
                  <a:pt x="185716" y="4385"/>
                </a:lnTo>
                <a:lnTo>
                  <a:pt x="190486" y="2923"/>
                </a:lnTo>
                <a:lnTo>
                  <a:pt x="194619" y="1949"/>
                </a:lnTo>
                <a:lnTo>
                  <a:pt x="202702" y="865"/>
                </a:lnTo>
                <a:lnTo>
                  <a:pt x="207525" y="577"/>
                </a:lnTo>
                <a:lnTo>
                  <a:pt x="217011" y="257"/>
                </a:lnTo>
                <a:lnTo>
                  <a:pt x="227707" y="76"/>
                </a:lnTo>
                <a:lnTo>
                  <a:pt x="26574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137"/>
          <p:cNvSpPr/>
          <p:nvPr/>
        </p:nvSpPr>
        <p:spPr>
          <a:xfrm>
            <a:off x="3011814" y="5049202"/>
            <a:ext cx="274312" cy="145733"/>
          </a:xfrm>
          <a:custGeom>
            <a:avLst/>
            <a:gdLst/>
            <a:ahLst/>
            <a:cxnLst/>
            <a:rect l="0" t="0" r="0" b="0"/>
            <a:pathLst>
              <a:path w="274312" h="145733">
                <a:moveTo>
                  <a:pt x="17136" y="0"/>
                </a:moveTo>
                <a:lnTo>
                  <a:pt x="17136" y="95856"/>
                </a:lnTo>
                <a:lnTo>
                  <a:pt x="16183" y="99147"/>
                </a:lnTo>
                <a:lnTo>
                  <a:pt x="14596" y="102293"/>
                </a:lnTo>
                <a:lnTo>
                  <a:pt x="12585" y="105343"/>
                </a:lnTo>
                <a:lnTo>
                  <a:pt x="11244" y="109281"/>
                </a:lnTo>
                <a:lnTo>
                  <a:pt x="10350" y="113812"/>
                </a:lnTo>
                <a:lnTo>
                  <a:pt x="9755" y="118737"/>
                </a:lnTo>
                <a:lnTo>
                  <a:pt x="9357" y="122973"/>
                </a:lnTo>
                <a:lnTo>
                  <a:pt x="9093" y="126749"/>
                </a:lnTo>
                <a:lnTo>
                  <a:pt x="8916" y="130219"/>
                </a:lnTo>
                <a:lnTo>
                  <a:pt x="7846" y="132533"/>
                </a:lnTo>
                <a:lnTo>
                  <a:pt x="6180" y="134076"/>
                </a:lnTo>
                <a:lnTo>
                  <a:pt x="4117" y="135104"/>
                </a:lnTo>
                <a:lnTo>
                  <a:pt x="2741" y="136741"/>
                </a:lnTo>
                <a:lnTo>
                  <a:pt x="1824" y="138786"/>
                </a:lnTo>
                <a:lnTo>
                  <a:pt x="0" y="145697"/>
                </a:lnTo>
                <a:lnTo>
                  <a:pt x="25780" y="145732"/>
                </a:lnTo>
                <a:lnTo>
                  <a:pt x="29566" y="144780"/>
                </a:lnTo>
                <a:lnTo>
                  <a:pt x="36313" y="141181"/>
                </a:lnTo>
                <a:lnTo>
                  <a:pt x="40398" y="139841"/>
                </a:lnTo>
                <a:lnTo>
                  <a:pt x="45026" y="138947"/>
                </a:lnTo>
                <a:lnTo>
                  <a:pt x="50017" y="138351"/>
                </a:lnTo>
                <a:lnTo>
                  <a:pt x="54296" y="137002"/>
                </a:lnTo>
                <a:lnTo>
                  <a:pt x="61592" y="132962"/>
                </a:lnTo>
                <a:lnTo>
                  <a:pt x="65823" y="130552"/>
                </a:lnTo>
                <a:lnTo>
                  <a:pt x="75604" y="125333"/>
                </a:lnTo>
                <a:lnTo>
                  <a:pt x="91821" y="117040"/>
                </a:lnTo>
                <a:lnTo>
                  <a:pt x="97406" y="115174"/>
                </a:lnTo>
                <a:lnTo>
                  <a:pt x="103034" y="113930"/>
                </a:lnTo>
                <a:lnTo>
                  <a:pt x="108691" y="113101"/>
                </a:lnTo>
                <a:lnTo>
                  <a:pt x="114367" y="111596"/>
                </a:lnTo>
                <a:lnTo>
                  <a:pt x="120057" y="109640"/>
                </a:lnTo>
                <a:lnTo>
                  <a:pt x="125755" y="107384"/>
                </a:lnTo>
                <a:lnTo>
                  <a:pt x="131458" y="105879"/>
                </a:lnTo>
                <a:lnTo>
                  <a:pt x="137166" y="104876"/>
                </a:lnTo>
                <a:lnTo>
                  <a:pt x="142876" y="104207"/>
                </a:lnTo>
                <a:lnTo>
                  <a:pt x="148587" y="103762"/>
                </a:lnTo>
                <a:lnTo>
                  <a:pt x="154300" y="103464"/>
                </a:lnTo>
                <a:lnTo>
                  <a:pt x="165728" y="103134"/>
                </a:lnTo>
                <a:lnTo>
                  <a:pt x="199514" y="102881"/>
                </a:lnTo>
                <a:lnTo>
                  <a:pt x="208047" y="105415"/>
                </a:lnTo>
                <a:lnTo>
                  <a:pt x="212990" y="107424"/>
                </a:lnTo>
                <a:lnTo>
                  <a:pt x="217238" y="109716"/>
                </a:lnTo>
                <a:lnTo>
                  <a:pt x="221022" y="112196"/>
                </a:lnTo>
                <a:lnTo>
                  <a:pt x="224497" y="114803"/>
                </a:lnTo>
                <a:lnTo>
                  <a:pt x="230899" y="117699"/>
                </a:lnTo>
                <a:lnTo>
                  <a:pt x="233939" y="118470"/>
                </a:lnTo>
                <a:lnTo>
                  <a:pt x="239858" y="121869"/>
                </a:lnTo>
                <a:lnTo>
                  <a:pt x="242769" y="124108"/>
                </a:lnTo>
                <a:lnTo>
                  <a:pt x="246616" y="125601"/>
                </a:lnTo>
                <a:lnTo>
                  <a:pt x="251085" y="126597"/>
                </a:lnTo>
                <a:lnTo>
                  <a:pt x="262843" y="128195"/>
                </a:lnTo>
                <a:lnTo>
                  <a:pt x="266992" y="128413"/>
                </a:lnTo>
                <a:lnTo>
                  <a:pt x="274311" y="12858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138"/>
          <p:cNvSpPr/>
          <p:nvPr/>
        </p:nvSpPr>
        <p:spPr>
          <a:xfrm>
            <a:off x="3208972" y="5014912"/>
            <a:ext cx="24526" cy="454343"/>
          </a:xfrm>
          <a:custGeom>
            <a:avLst/>
            <a:gdLst/>
            <a:ahLst/>
            <a:cxnLst/>
            <a:rect l="0" t="0" r="0" b="0"/>
            <a:pathLst>
              <a:path w="24526" h="454343">
                <a:moveTo>
                  <a:pt x="8572" y="0"/>
                </a:moveTo>
                <a:lnTo>
                  <a:pt x="31" y="0"/>
                </a:lnTo>
                <a:lnTo>
                  <a:pt x="0" y="163002"/>
                </a:lnTo>
                <a:lnTo>
                  <a:pt x="953" y="171534"/>
                </a:lnTo>
                <a:lnTo>
                  <a:pt x="2540" y="180079"/>
                </a:lnTo>
                <a:lnTo>
                  <a:pt x="4551" y="188632"/>
                </a:lnTo>
                <a:lnTo>
                  <a:pt x="5891" y="197192"/>
                </a:lnTo>
                <a:lnTo>
                  <a:pt x="6785" y="205757"/>
                </a:lnTo>
                <a:lnTo>
                  <a:pt x="7381" y="214324"/>
                </a:lnTo>
                <a:lnTo>
                  <a:pt x="8731" y="223845"/>
                </a:lnTo>
                <a:lnTo>
                  <a:pt x="10583" y="234002"/>
                </a:lnTo>
                <a:lnTo>
                  <a:pt x="12770" y="244584"/>
                </a:lnTo>
                <a:lnTo>
                  <a:pt x="14228" y="254496"/>
                </a:lnTo>
                <a:lnTo>
                  <a:pt x="15201" y="263962"/>
                </a:lnTo>
                <a:lnTo>
                  <a:pt x="15849" y="273130"/>
                </a:lnTo>
                <a:lnTo>
                  <a:pt x="16281" y="282099"/>
                </a:lnTo>
                <a:lnTo>
                  <a:pt x="16761" y="299685"/>
                </a:lnTo>
                <a:lnTo>
                  <a:pt x="17135" y="377181"/>
                </a:lnTo>
                <a:lnTo>
                  <a:pt x="18091" y="384804"/>
                </a:lnTo>
                <a:lnTo>
                  <a:pt x="19680" y="391791"/>
                </a:lnTo>
                <a:lnTo>
                  <a:pt x="21693" y="398354"/>
                </a:lnTo>
                <a:lnTo>
                  <a:pt x="23034" y="404634"/>
                </a:lnTo>
                <a:lnTo>
                  <a:pt x="23929" y="410726"/>
                </a:lnTo>
                <a:lnTo>
                  <a:pt x="24525" y="416692"/>
                </a:lnTo>
                <a:lnTo>
                  <a:pt x="23970" y="421623"/>
                </a:lnTo>
                <a:lnTo>
                  <a:pt x="22647" y="425862"/>
                </a:lnTo>
                <a:lnTo>
                  <a:pt x="20813" y="429640"/>
                </a:lnTo>
                <a:lnTo>
                  <a:pt x="19591" y="433112"/>
                </a:lnTo>
                <a:lnTo>
                  <a:pt x="18775" y="436379"/>
                </a:lnTo>
                <a:lnTo>
                  <a:pt x="18232" y="439509"/>
                </a:lnTo>
                <a:lnTo>
                  <a:pt x="17467" y="448466"/>
                </a:lnTo>
                <a:lnTo>
                  <a:pt x="17145" y="45434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139"/>
          <p:cNvSpPr/>
          <p:nvPr/>
        </p:nvSpPr>
        <p:spPr>
          <a:xfrm>
            <a:off x="3416053" y="5066462"/>
            <a:ext cx="230118" cy="394221"/>
          </a:xfrm>
          <a:custGeom>
            <a:avLst/>
            <a:gdLst/>
            <a:ahLst/>
            <a:cxnLst/>
            <a:rect l="0" t="0" r="0" b="0"/>
            <a:pathLst>
              <a:path w="230118" h="394221">
                <a:moveTo>
                  <a:pt x="204399" y="51320"/>
                </a:moveTo>
                <a:lnTo>
                  <a:pt x="191307" y="51320"/>
                </a:lnTo>
                <a:lnTo>
                  <a:pt x="189956" y="50368"/>
                </a:lnTo>
                <a:lnTo>
                  <a:pt x="189056" y="48780"/>
                </a:lnTo>
                <a:lnTo>
                  <a:pt x="188455" y="46770"/>
                </a:lnTo>
                <a:lnTo>
                  <a:pt x="187102" y="45429"/>
                </a:lnTo>
                <a:lnTo>
                  <a:pt x="185248" y="44535"/>
                </a:lnTo>
                <a:lnTo>
                  <a:pt x="179979" y="43101"/>
                </a:lnTo>
                <a:lnTo>
                  <a:pt x="174515" y="38301"/>
                </a:lnTo>
                <a:lnTo>
                  <a:pt x="166863" y="30847"/>
                </a:lnTo>
                <a:lnTo>
                  <a:pt x="158564" y="22606"/>
                </a:lnTo>
                <a:lnTo>
                  <a:pt x="155745" y="20747"/>
                </a:lnTo>
                <a:lnTo>
                  <a:pt x="150073" y="18682"/>
                </a:lnTo>
                <a:lnTo>
                  <a:pt x="144376" y="15225"/>
                </a:lnTo>
                <a:lnTo>
                  <a:pt x="141524" y="12969"/>
                </a:lnTo>
                <a:lnTo>
                  <a:pt x="135814" y="10462"/>
                </a:lnTo>
                <a:lnTo>
                  <a:pt x="132959" y="9794"/>
                </a:lnTo>
                <a:lnTo>
                  <a:pt x="127245" y="6512"/>
                </a:lnTo>
                <a:lnTo>
                  <a:pt x="124388" y="4303"/>
                </a:lnTo>
                <a:lnTo>
                  <a:pt x="118673" y="1849"/>
                </a:lnTo>
                <a:lnTo>
                  <a:pt x="112006" y="758"/>
                </a:lnTo>
                <a:lnTo>
                  <a:pt x="107561" y="467"/>
                </a:lnTo>
                <a:lnTo>
                  <a:pt x="98495" y="144"/>
                </a:lnTo>
                <a:lnTo>
                  <a:pt x="91291" y="0"/>
                </a:lnTo>
                <a:lnTo>
                  <a:pt x="88036" y="914"/>
                </a:lnTo>
                <a:lnTo>
                  <a:pt x="81880" y="4470"/>
                </a:lnTo>
                <a:lnTo>
                  <a:pt x="75968" y="6686"/>
                </a:lnTo>
                <a:lnTo>
                  <a:pt x="69214" y="8622"/>
                </a:lnTo>
                <a:lnTo>
                  <a:pt x="64746" y="10473"/>
                </a:lnTo>
                <a:lnTo>
                  <a:pt x="59862" y="12658"/>
                </a:lnTo>
                <a:lnTo>
                  <a:pt x="55653" y="15068"/>
                </a:lnTo>
                <a:lnTo>
                  <a:pt x="51895" y="17627"/>
                </a:lnTo>
                <a:lnTo>
                  <a:pt x="45179" y="23011"/>
                </a:lnTo>
                <a:lnTo>
                  <a:pt x="39020" y="28578"/>
                </a:lnTo>
                <a:lnTo>
                  <a:pt x="33107" y="36767"/>
                </a:lnTo>
                <a:lnTo>
                  <a:pt x="27304" y="45805"/>
                </a:lnTo>
                <a:lnTo>
                  <a:pt x="21550" y="52996"/>
                </a:lnTo>
                <a:lnTo>
                  <a:pt x="15818" y="61907"/>
                </a:lnTo>
                <a:lnTo>
                  <a:pt x="12956" y="66951"/>
                </a:lnTo>
                <a:lnTo>
                  <a:pt x="9776" y="77635"/>
                </a:lnTo>
                <a:lnTo>
                  <a:pt x="8927" y="83151"/>
                </a:lnTo>
                <a:lnTo>
                  <a:pt x="5445" y="91820"/>
                </a:lnTo>
                <a:lnTo>
                  <a:pt x="3183" y="95465"/>
                </a:lnTo>
                <a:lnTo>
                  <a:pt x="670" y="104595"/>
                </a:lnTo>
                <a:lnTo>
                  <a:pt x="0" y="109697"/>
                </a:lnTo>
                <a:lnTo>
                  <a:pt x="1794" y="120445"/>
                </a:lnTo>
                <a:lnTo>
                  <a:pt x="4815" y="130620"/>
                </a:lnTo>
                <a:lnTo>
                  <a:pt x="6515" y="141703"/>
                </a:lnTo>
                <a:lnTo>
                  <a:pt x="6913" y="148006"/>
                </a:lnTo>
                <a:lnTo>
                  <a:pt x="8924" y="151019"/>
                </a:lnTo>
                <a:lnTo>
                  <a:pt x="12170" y="153981"/>
                </a:lnTo>
                <a:lnTo>
                  <a:pt x="16239" y="156908"/>
                </a:lnTo>
                <a:lnTo>
                  <a:pt x="18952" y="159812"/>
                </a:lnTo>
                <a:lnTo>
                  <a:pt x="20760" y="162701"/>
                </a:lnTo>
                <a:lnTo>
                  <a:pt x="21965" y="165579"/>
                </a:lnTo>
                <a:lnTo>
                  <a:pt x="24674" y="167498"/>
                </a:lnTo>
                <a:lnTo>
                  <a:pt x="28385" y="168777"/>
                </a:lnTo>
                <a:lnTo>
                  <a:pt x="32764" y="169630"/>
                </a:lnTo>
                <a:lnTo>
                  <a:pt x="36636" y="170198"/>
                </a:lnTo>
                <a:lnTo>
                  <a:pt x="43478" y="170830"/>
                </a:lnTo>
                <a:lnTo>
                  <a:pt x="49693" y="171110"/>
                </a:lnTo>
                <a:lnTo>
                  <a:pt x="58548" y="171269"/>
                </a:lnTo>
                <a:lnTo>
                  <a:pt x="61445" y="171291"/>
                </a:lnTo>
                <a:lnTo>
                  <a:pt x="64329" y="170353"/>
                </a:lnTo>
                <a:lnTo>
                  <a:pt x="70073" y="166771"/>
                </a:lnTo>
                <a:lnTo>
                  <a:pt x="75801" y="162004"/>
                </a:lnTo>
                <a:lnTo>
                  <a:pt x="82474" y="156711"/>
                </a:lnTo>
                <a:lnTo>
                  <a:pt x="86921" y="153966"/>
                </a:lnTo>
                <a:lnTo>
                  <a:pt x="91790" y="151183"/>
                </a:lnTo>
                <a:lnTo>
                  <a:pt x="95989" y="147423"/>
                </a:lnTo>
                <a:lnTo>
                  <a:pt x="99740" y="143011"/>
                </a:lnTo>
                <a:lnTo>
                  <a:pt x="106449" y="133029"/>
                </a:lnTo>
                <a:lnTo>
                  <a:pt x="112606" y="122243"/>
                </a:lnTo>
                <a:lnTo>
                  <a:pt x="116534" y="116699"/>
                </a:lnTo>
                <a:lnTo>
                  <a:pt x="121057" y="111099"/>
                </a:lnTo>
                <a:lnTo>
                  <a:pt x="125978" y="105460"/>
                </a:lnTo>
                <a:lnTo>
                  <a:pt x="130211" y="99796"/>
                </a:lnTo>
                <a:lnTo>
                  <a:pt x="133985" y="94115"/>
                </a:lnTo>
                <a:lnTo>
                  <a:pt x="140719" y="82722"/>
                </a:lnTo>
                <a:lnTo>
                  <a:pt x="146887" y="71309"/>
                </a:lnTo>
                <a:lnTo>
                  <a:pt x="155714" y="54174"/>
                </a:lnTo>
                <a:lnTo>
                  <a:pt x="158948" y="45286"/>
                </a:lnTo>
                <a:lnTo>
                  <a:pt x="159812" y="41582"/>
                </a:lnTo>
                <a:lnTo>
                  <a:pt x="163310" y="34928"/>
                </a:lnTo>
                <a:lnTo>
                  <a:pt x="165576" y="31819"/>
                </a:lnTo>
                <a:lnTo>
                  <a:pt x="168094" y="25826"/>
                </a:lnTo>
                <a:lnTo>
                  <a:pt x="170108" y="17034"/>
                </a:lnTo>
                <a:lnTo>
                  <a:pt x="174660" y="21582"/>
                </a:lnTo>
                <a:lnTo>
                  <a:pt x="176001" y="24827"/>
                </a:lnTo>
                <a:lnTo>
                  <a:pt x="177490" y="33513"/>
                </a:lnTo>
                <a:lnTo>
                  <a:pt x="178839" y="37544"/>
                </a:lnTo>
                <a:lnTo>
                  <a:pt x="184338" y="48720"/>
                </a:lnTo>
                <a:lnTo>
                  <a:pt x="185958" y="58420"/>
                </a:lnTo>
                <a:lnTo>
                  <a:pt x="189218" y="69080"/>
                </a:lnTo>
                <a:lnTo>
                  <a:pt x="191421" y="74590"/>
                </a:lnTo>
                <a:lnTo>
                  <a:pt x="192890" y="81121"/>
                </a:lnTo>
                <a:lnTo>
                  <a:pt x="193868" y="88333"/>
                </a:lnTo>
                <a:lnTo>
                  <a:pt x="194521" y="95998"/>
                </a:lnTo>
                <a:lnTo>
                  <a:pt x="195909" y="103965"/>
                </a:lnTo>
                <a:lnTo>
                  <a:pt x="197786" y="112135"/>
                </a:lnTo>
                <a:lnTo>
                  <a:pt x="199991" y="120438"/>
                </a:lnTo>
                <a:lnTo>
                  <a:pt x="201460" y="128831"/>
                </a:lnTo>
                <a:lnTo>
                  <a:pt x="202440" y="137284"/>
                </a:lnTo>
                <a:lnTo>
                  <a:pt x="203093" y="145777"/>
                </a:lnTo>
                <a:lnTo>
                  <a:pt x="204481" y="154296"/>
                </a:lnTo>
                <a:lnTo>
                  <a:pt x="206358" y="162834"/>
                </a:lnTo>
                <a:lnTo>
                  <a:pt x="208563" y="171382"/>
                </a:lnTo>
                <a:lnTo>
                  <a:pt x="210033" y="180892"/>
                </a:lnTo>
                <a:lnTo>
                  <a:pt x="211012" y="191041"/>
                </a:lnTo>
                <a:lnTo>
                  <a:pt x="211665" y="201617"/>
                </a:lnTo>
                <a:lnTo>
                  <a:pt x="212391" y="220989"/>
                </a:lnTo>
                <a:lnTo>
                  <a:pt x="212799" y="247960"/>
                </a:lnTo>
                <a:lnTo>
                  <a:pt x="212857" y="256708"/>
                </a:lnTo>
                <a:lnTo>
                  <a:pt x="213847" y="265398"/>
                </a:lnTo>
                <a:lnTo>
                  <a:pt x="215460" y="274049"/>
                </a:lnTo>
                <a:lnTo>
                  <a:pt x="217488" y="282673"/>
                </a:lnTo>
                <a:lnTo>
                  <a:pt x="218841" y="291281"/>
                </a:lnTo>
                <a:lnTo>
                  <a:pt x="219742" y="299877"/>
                </a:lnTo>
                <a:lnTo>
                  <a:pt x="220343" y="308464"/>
                </a:lnTo>
                <a:lnTo>
                  <a:pt x="220743" y="316095"/>
                </a:lnTo>
                <a:lnTo>
                  <a:pt x="221188" y="329653"/>
                </a:lnTo>
                <a:lnTo>
                  <a:pt x="221497" y="357166"/>
                </a:lnTo>
                <a:lnTo>
                  <a:pt x="221544" y="394185"/>
                </a:lnTo>
                <a:lnTo>
                  <a:pt x="230117" y="39422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140"/>
          <p:cNvSpPr/>
          <p:nvPr/>
        </p:nvSpPr>
        <p:spPr>
          <a:xfrm>
            <a:off x="3791902" y="5049568"/>
            <a:ext cx="274321" cy="308245"/>
          </a:xfrm>
          <a:custGeom>
            <a:avLst/>
            <a:gdLst/>
            <a:ahLst/>
            <a:cxnLst/>
            <a:rect l="0" t="0" r="0" b="0"/>
            <a:pathLst>
              <a:path w="274321" h="308245">
                <a:moveTo>
                  <a:pt x="0" y="85359"/>
                </a:moveTo>
                <a:lnTo>
                  <a:pt x="0" y="72589"/>
                </a:lnTo>
                <a:lnTo>
                  <a:pt x="953" y="70178"/>
                </a:lnTo>
                <a:lnTo>
                  <a:pt x="6844" y="62234"/>
                </a:lnTo>
                <a:lnTo>
                  <a:pt x="11932" y="56667"/>
                </a:lnTo>
                <a:lnTo>
                  <a:pt x="13669" y="53848"/>
                </a:lnTo>
                <a:lnTo>
                  <a:pt x="17067" y="45331"/>
                </a:lnTo>
                <a:lnTo>
                  <a:pt x="21238" y="39629"/>
                </a:lnTo>
                <a:lnTo>
                  <a:pt x="28807" y="33919"/>
                </a:lnTo>
                <a:lnTo>
                  <a:pt x="33492" y="31064"/>
                </a:lnTo>
                <a:lnTo>
                  <a:pt x="41238" y="25350"/>
                </a:lnTo>
                <a:lnTo>
                  <a:pt x="47856" y="19636"/>
                </a:lnTo>
                <a:lnTo>
                  <a:pt x="53972" y="13921"/>
                </a:lnTo>
                <a:lnTo>
                  <a:pt x="56936" y="12016"/>
                </a:lnTo>
                <a:lnTo>
                  <a:pt x="62770" y="9900"/>
                </a:lnTo>
                <a:lnTo>
                  <a:pt x="71078" y="8959"/>
                </a:lnTo>
                <a:lnTo>
                  <a:pt x="75960" y="8708"/>
                </a:lnTo>
                <a:lnTo>
                  <a:pt x="80167" y="7589"/>
                </a:lnTo>
                <a:lnTo>
                  <a:pt x="87382" y="3804"/>
                </a:lnTo>
                <a:lnTo>
                  <a:pt x="91592" y="2415"/>
                </a:lnTo>
                <a:lnTo>
                  <a:pt x="96304" y="1488"/>
                </a:lnTo>
                <a:lnTo>
                  <a:pt x="101351" y="870"/>
                </a:lnTo>
                <a:lnTo>
                  <a:pt x="109497" y="183"/>
                </a:lnTo>
                <a:lnTo>
                  <a:pt x="113003" y="0"/>
                </a:lnTo>
                <a:lnTo>
                  <a:pt x="116293" y="831"/>
                </a:lnTo>
                <a:lnTo>
                  <a:pt x="122488" y="4294"/>
                </a:lnTo>
                <a:lnTo>
                  <a:pt x="128417" y="6467"/>
                </a:lnTo>
                <a:lnTo>
                  <a:pt x="131331" y="7047"/>
                </a:lnTo>
                <a:lnTo>
                  <a:pt x="133274" y="8386"/>
                </a:lnTo>
                <a:lnTo>
                  <a:pt x="134569" y="10232"/>
                </a:lnTo>
                <a:lnTo>
                  <a:pt x="135433" y="12414"/>
                </a:lnTo>
                <a:lnTo>
                  <a:pt x="137913" y="14822"/>
                </a:lnTo>
                <a:lnTo>
                  <a:pt x="149554" y="22761"/>
                </a:lnTo>
                <a:lnTo>
                  <a:pt x="156321" y="28328"/>
                </a:lnTo>
                <a:lnTo>
                  <a:pt x="158506" y="31146"/>
                </a:lnTo>
                <a:lnTo>
                  <a:pt x="162535" y="40615"/>
                </a:lnTo>
                <a:lnTo>
                  <a:pt x="166853" y="49915"/>
                </a:lnTo>
                <a:lnTo>
                  <a:pt x="169407" y="57859"/>
                </a:lnTo>
                <a:lnTo>
                  <a:pt x="170542" y="65517"/>
                </a:lnTo>
                <a:lnTo>
                  <a:pt x="170845" y="70226"/>
                </a:lnTo>
                <a:lnTo>
                  <a:pt x="171047" y="75270"/>
                </a:lnTo>
                <a:lnTo>
                  <a:pt x="171270" y="85956"/>
                </a:lnTo>
                <a:lnTo>
                  <a:pt x="171330" y="91472"/>
                </a:lnTo>
                <a:lnTo>
                  <a:pt x="170418" y="96102"/>
                </a:lnTo>
                <a:lnTo>
                  <a:pt x="166863" y="103786"/>
                </a:lnTo>
                <a:lnTo>
                  <a:pt x="164649" y="112916"/>
                </a:lnTo>
                <a:lnTo>
                  <a:pt x="164058" y="118018"/>
                </a:lnTo>
                <a:lnTo>
                  <a:pt x="162712" y="123324"/>
                </a:lnTo>
                <a:lnTo>
                  <a:pt x="160862" y="128767"/>
                </a:lnTo>
                <a:lnTo>
                  <a:pt x="158677" y="134300"/>
                </a:lnTo>
                <a:lnTo>
                  <a:pt x="156267" y="139894"/>
                </a:lnTo>
                <a:lnTo>
                  <a:pt x="151049" y="151189"/>
                </a:lnTo>
                <a:lnTo>
                  <a:pt x="147372" y="155916"/>
                </a:lnTo>
                <a:lnTo>
                  <a:pt x="143015" y="160019"/>
                </a:lnTo>
                <a:lnTo>
                  <a:pt x="138206" y="163708"/>
                </a:lnTo>
                <a:lnTo>
                  <a:pt x="130322" y="172886"/>
                </a:lnTo>
                <a:lnTo>
                  <a:pt x="126887" y="178000"/>
                </a:lnTo>
                <a:lnTo>
                  <a:pt x="123643" y="183315"/>
                </a:lnTo>
                <a:lnTo>
                  <a:pt x="120529" y="188763"/>
                </a:lnTo>
                <a:lnTo>
                  <a:pt x="117500" y="194300"/>
                </a:lnTo>
                <a:lnTo>
                  <a:pt x="109055" y="202992"/>
                </a:lnTo>
                <a:lnTo>
                  <a:pt x="104136" y="206644"/>
                </a:lnTo>
                <a:lnTo>
                  <a:pt x="98951" y="210983"/>
                </a:lnTo>
                <a:lnTo>
                  <a:pt x="93590" y="215781"/>
                </a:lnTo>
                <a:lnTo>
                  <a:pt x="88111" y="220885"/>
                </a:lnTo>
                <a:lnTo>
                  <a:pt x="82553" y="224287"/>
                </a:lnTo>
                <a:lnTo>
                  <a:pt x="76943" y="226555"/>
                </a:lnTo>
                <a:lnTo>
                  <a:pt x="71298" y="228067"/>
                </a:lnTo>
                <a:lnTo>
                  <a:pt x="66582" y="230980"/>
                </a:lnTo>
                <a:lnTo>
                  <a:pt x="58802" y="239297"/>
                </a:lnTo>
                <a:lnTo>
                  <a:pt x="55394" y="242277"/>
                </a:lnTo>
                <a:lnTo>
                  <a:pt x="52169" y="244264"/>
                </a:lnTo>
                <a:lnTo>
                  <a:pt x="46046" y="247424"/>
                </a:lnTo>
                <a:lnTo>
                  <a:pt x="40150" y="252003"/>
                </a:lnTo>
                <a:lnTo>
                  <a:pt x="31814" y="257213"/>
                </a:lnTo>
                <a:lnTo>
                  <a:pt x="26924" y="259936"/>
                </a:lnTo>
                <a:lnTo>
                  <a:pt x="23665" y="262704"/>
                </a:lnTo>
                <a:lnTo>
                  <a:pt x="21491" y="265501"/>
                </a:lnTo>
                <a:lnTo>
                  <a:pt x="18124" y="271150"/>
                </a:lnTo>
                <a:lnTo>
                  <a:pt x="10742" y="279997"/>
                </a:lnTo>
                <a:lnTo>
                  <a:pt x="10019" y="280840"/>
                </a:lnTo>
                <a:lnTo>
                  <a:pt x="9215" y="284317"/>
                </a:lnTo>
                <a:lnTo>
                  <a:pt x="8629" y="293044"/>
                </a:lnTo>
                <a:lnTo>
                  <a:pt x="8610" y="295253"/>
                </a:lnTo>
                <a:lnTo>
                  <a:pt x="9550" y="297678"/>
                </a:lnTo>
                <a:lnTo>
                  <a:pt x="13135" y="302913"/>
                </a:lnTo>
                <a:lnTo>
                  <a:pt x="15424" y="304690"/>
                </a:lnTo>
                <a:lnTo>
                  <a:pt x="17903" y="305875"/>
                </a:lnTo>
                <a:lnTo>
                  <a:pt x="24174" y="307776"/>
                </a:lnTo>
                <a:lnTo>
                  <a:pt x="29811" y="308105"/>
                </a:lnTo>
                <a:lnTo>
                  <a:pt x="108725" y="308244"/>
                </a:lnTo>
                <a:lnTo>
                  <a:pt x="114394" y="307292"/>
                </a:lnTo>
                <a:lnTo>
                  <a:pt x="120077" y="305704"/>
                </a:lnTo>
                <a:lnTo>
                  <a:pt x="125772" y="303694"/>
                </a:lnTo>
                <a:lnTo>
                  <a:pt x="132425" y="302352"/>
                </a:lnTo>
                <a:lnTo>
                  <a:pt x="139718" y="301459"/>
                </a:lnTo>
                <a:lnTo>
                  <a:pt x="147438" y="300863"/>
                </a:lnTo>
                <a:lnTo>
                  <a:pt x="155442" y="299514"/>
                </a:lnTo>
                <a:lnTo>
                  <a:pt x="163636" y="297661"/>
                </a:lnTo>
                <a:lnTo>
                  <a:pt x="171956" y="295474"/>
                </a:lnTo>
                <a:lnTo>
                  <a:pt x="180359" y="294015"/>
                </a:lnTo>
                <a:lnTo>
                  <a:pt x="188819" y="293043"/>
                </a:lnTo>
                <a:lnTo>
                  <a:pt x="197317" y="292396"/>
                </a:lnTo>
                <a:lnTo>
                  <a:pt x="205840" y="291011"/>
                </a:lnTo>
                <a:lnTo>
                  <a:pt x="214379" y="289135"/>
                </a:lnTo>
                <a:lnTo>
                  <a:pt x="274320" y="27395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10. The sum of three numbers is 56; the second is 3 more than the first and the third 5 more than the first.</a:t>
            </a:r>
            <a:br>
              <a:rPr lang="en-US" dirty="0"/>
            </a:br>
            <a:r>
              <a:rPr lang="en-US" dirty="0"/>
              <a:t>What are the numbers?</a:t>
            </a:r>
          </a:p>
        </p:txBody>
      </p:sp>
      <p:sp>
        <p:nvSpPr>
          <p:cNvPr id="3" name="SMARTPenAnnotation986"/>
          <p:cNvSpPr/>
          <p:nvPr/>
        </p:nvSpPr>
        <p:spPr>
          <a:xfrm>
            <a:off x="551498" y="2288857"/>
            <a:ext cx="411480" cy="317183"/>
          </a:xfrm>
          <a:custGeom>
            <a:avLst/>
            <a:gdLst/>
            <a:ahLst/>
            <a:cxnLst/>
            <a:rect l="0" t="0" r="0" b="0"/>
            <a:pathLst>
              <a:path w="411480" h="317183">
                <a:moveTo>
                  <a:pt x="8571" y="0"/>
                </a:moveTo>
                <a:lnTo>
                  <a:pt x="0" y="0"/>
                </a:lnTo>
                <a:lnTo>
                  <a:pt x="20398" y="20400"/>
                </a:lnTo>
                <a:lnTo>
                  <a:pt x="22171" y="23125"/>
                </a:lnTo>
                <a:lnTo>
                  <a:pt x="25618" y="31511"/>
                </a:lnTo>
                <a:lnTo>
                  <a:pt x="32959" y="41180"/>
                </a:lnTo>
                <a:lnTo>
                  <a:pt x="40870" y="49374"/>
                </a:lnTo>
                <a:lnTo>
                  <a:pt x="54406" y="62970"/>
                </a:lnTo>
                <a:lnTo>
                  <a:pt x="62597" y="68627"/>
                </a:lnTo>
                <a:lnTo>
                  <a:pt x="67449" y="71469"/>
                </a:lnTo>
                <a:lnTo>
                  <a:pt x="75379" y="79706"/>
                </a:lnTo>
                <a:lnTo>
                  <a:pt x="82079" y="88765"/>
                </a:lnTo>
                <a:lnTo>
                  <a:pt x="88231" y="95966"/>
                </a:lnTo>
                <a:lnTo>
                  <a:pt x="97050" y="105375"/>
                </a:lnTo>
                <a:lnTo>
                  <a:pt x="114290" y="122842"/>
                </a:lnTo>
                <a:lnTo>
                  <a:pt x="122550" y="128574"/>
                </a:lnTo>
                <a:lnTo>
                  <a:pt x="127420" y="131436"/>
                </a:lnTo>
                <a:lnTo>
                  <a:pt x="130666" y="134297"/>
                </a:lnTo>
                <a:lnTo>
                  <a:pt x="132830" y="137156"/>
                </a:lnTo>
                <a:lnTo>
                  <a:pt x="134273" y="140015"/>
                </a:lnTo>
                <a:lnTo>
                  <a:pt x="140956" y="145731"/>
                </a:lnTo>
                <a:lnTo>
                  <a:pt x="152889" y="154305"/>
                </a:lnTo>
                <a:lnTo>
                  <a:pt x="162457" y="162878"/>
                </a:lnTo>
                <a:lnTo>
                  <a:pt x="165454" y="165735"/>
                </a:lnTo>
                <a:lnTo>
                  <a:pt x="176405" y="171450"/>
                </a:lnTo>
                <a:lnTo>
                  <a:pt x="188891" y="177165"/>
                </a:lnTo>
                <a:lnTo>
                  <a:pt x="202229" y="185737"/>
                </a:lnTo>
                <a:lnTo>
                  <a:pt x="212434" y="191453"/>
                </a:lnTo>
                <a:lnTo>
                  <a:pt x="224338" y="200025"/>
                </a:lnTo>
                <a:lnTo>
                  <a:pt x="228616" y="201930"/>
                </a:lnTo>
                <a:lnTo>
                  <a:pt x="238449" y="204047"/>
                </a:lnTo>
                <a:lnTo>
                  <a:pt x="246629" y="207527"/>
                </a:lnTo>
                <a:lnTo>
                  <a:pt x="259130" y="214842"/>
                </a:lnTo>
                <a:lnTo>
                  <a:pt x="268521" y="220263"/>
                </a:lnTo>
                <a:lnTo>
                  <a:pt x="280115" y="228670"/>
                </a:lnTo>
                <a:lnTo>
                  <a:pt x="289912" y="234346"/>
                </a:lnTo>
                <a:lnTo>
                  <a:pt x="301588" y="242897"/>
                </a:lnTo>
                <a:lnTo>
                  <a:pt x="311079" y="251463"/>
                </a:lnTo>
                <a:lnTo>
                  <a:pt x="319549" y="257176"/>
                </a:lnTo>
                <a:lnTo>
                  <a:pt x="328711" y="262890"/>
                </a:lnTo>
                <a:lnTo>
                  <a:pt x="339224" y="271463"/>
                </a:lnTo>
                <a:lnTo>
                  <a:pt x="345393" y="277178"/>
                </a:lnTo>
                <a:lnTo>
                  <a:pt x="348372" y="279083"/>
                </a:lnTo>
                <a:lnTo>
                  <a:pt x="357115" y="282716"/>
                </a:lnTo>
                <a:lnTo>
                  <a:pt x="368602" y="291995"/>
                </a:lnTo>
                <a:lnTo>
                  <a:pt x="371464" y="294676"/>
                </a:lnTo>
                <a:lnTo>
                  <a:pt x="374325" y="296463"/>
                </a:lnTo>
                <a:lnTo>
                  <a:pt x="380044" y="298449"/>
                </a:lnTo>
                <a:lnTo>
                  <a:pt x="381950" y="299931"/>
                </a:lnTo>
                <a:lnTo>
                  <a:pt x="383220" y="301871"/>
                </a:lnTo>
                <a:lnTo>
                  <a:pt x="385259" y="307279"/>
                </a:lnTo>
                <a:lnTo>
                  <a:pt x="386379" y="307723"/>
                </a:lnTo>
                <a:lnTo>
                  <a:pt x="390164" y="308216"/>
                </a:lnTo>
                <a:lnTo>
                  <a:pt x="392506" y="309300"/>
                </a:lnTo>
                <a:lnTo>
                  <a:pt x="401349" y="315956"/>
                </a:lnTo>
                <a:lnTo>
                  <a:pt x="404754" y="316638"/>
                </a:lnTo>
                <a:lnTo>
                  <a:pt x="411479" y="31718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987"/>
          <p:cNvSpPr/>
          <p:nvPr/>
        </p:nvSpPr>
        <p:spPr>
          <a:xfrm>
            <a:off x="568778" y="2323156"/>
            <a:ext cx="290977" cy="248595"/>
          </a:xfrm>
          <a:custGeom>
            <a:avLst/>
            <a:gdLst/>
            <a:ahLst/>
            <a:cxnLst/>
            <a:rect l="0" t="0" r="0" b="0"/>
            <a:pathLst>
              <a:path w="290977" h="248595">
                <a:moveTo>
                  <a:pt x="282756" y="8564"/>
                </a:moveTo>
                <a:lnTo>
                  <a:pt x="290976" y="344"/>
                </a:lnTo>
                <a:lnTo>
                  <a:pt x="282578" y="12"/>
                </a:lnTo>
                <a:lnTo>
                  <a:pt x="278549" y="0"/>
                </a:lnTo>
                <a:lnTo>
                  <a:pt x="277094" y="950"/>
                </a:lnTo>
                <a:lnTo>
                  <a:pt x="276124" y="2535"/>
                </a:lnTo>
                <a:lnTo>
                  <a:pt x="275477" y="4545"/>
                </a:lnTo>
                <a:lnTo>
                  <a:pt x="274094" y="5884"/>
                </a:lnTo>
                <a:lnTo>
                  <a:pt x="272219" y="6777"/>
                </a:lnTo>
                <a:lnTo>
                  <a:pt x="270016" y="7373"/>
                </a:lnTo>
                <a:lnTo>
                  <a:pt x="268548" y="8722"/>
                </a:lnTo>
                <a:lnTo>
                  <a:pt x="267569" y="10574"/>
                </a:lnTo>
                <a:lnTo>
                  <a:pt x="266917" y="12762"/>
                </a:lnTo>
                <a:lnTo>
                  <a:pt x="263652" y="17732"/>
                </a:lnTo>
                <a:lnTo>
                  <a:pt x="259025" y="23116"/>
                </a:lnTo>
                <a:lnTo>
                  <a:pt x="253794" y="28684"/>
                </a:lnTo>
                <a:lnTo>
                  <a:pt x="245494" y="37173"/>
                </a:lnTo>
                <a:lnTo>
                  <a:pt x="242675" y="39067"/>
                </a:lnTo>
                <a:lnTo>
                  <a:pt x="237002" y="41171"/>
                </a:lnTo>
                <a:lnTo>
                  <a:pt x="234156" y="43637"/>
                </a:lnTo>
                <a:lnTo>
                  <a:pt x="231306" y="47186"/>
                </a:lnTo>
                <a:lnTo>
                  <a:pt x="228454" y="51457"/>
                </a:lnTo>
                <a:lnTo>
                  <a:pt x="225284" y="58742"/>
                </a:lnTo>
                <a:lnTo>
                  <a:pt x="224439" y="62018"/>
                </a:lnTo>
                <a:lnTo>
                  <a:pt x="221971" y="65155"/>
                </a:lnTo>
                <a:lnTo>
                  <a:pt x="214148" y="71180"/>
                </a:lnTo>
                <a:lnTo>
                  <a:pt x="210348" y="75073"/>
                </a:lnTo>
                <a:lnTo>
                  <a:pt x="206861" y="79573"/>
                </a:lnTo>
                <a:lnTo>
                  <a:pt x="203585" y="84478"/>
                </a:lnTo>
                <a:lnTo>
                  <a:pt x="200448" y="88701"/>
                </a:lnTo>
                <a:lnTo>
                  <a:pt x="194422" y="95933"/>
                </a:lnTo>
                <a:lnTo>
                  <a:pt x="188569" y="102322"/>
                </a:lnTo>
                <a:lnTo>
                  <a:pt x="185675" y="105359"/>
                </a:lnTo>
                <a:lnTo>
                  <a:pt x="177379" y="111274"/>
                </a:lnTo>
                <a:lnTo>
                  <a:pt x="168295" y="117077"/>
                </a:lnTo>
                <a:lnTo>
                  <a:pt x="161082" y="122832"/>
                </a:lnTo>
                <a:lnTo>
                  <a:pt x="152161" y="128565"/>
                </a:lnTo>
                <a:lnTo>
                  <a:pt x="147116" y="131427"/>
                </a:lnTo>
                <a:lnTo>
                  <a:pt x="138969" y="137147"/>
                </a:lnTo>
                <a:lnTo>
                  <a:pt x="135463" y="140006"/>
                </a:lnTo>
                <a:lnTo>
                  <a:pt x="133126" y="142864"/>
                </a:lnTo>
                <a:lnTo>
                  <a:pt x="131568" y="145722"/>
                </a:lnTo>
                <a:lnTo>
                  <a:pt x="130529" y="148580"/>
                </a:lnTo>
                <a:lnTo>
                  <a:pt x="127931" y="152390"/>
                </a:lnTo>
                <a:lnTo>
                  <a:pt x="124295" y="156836"/>
                </a:lnTo>
                <a:lnTo>
                  <a:pt x="119965" y="161704"/>
                </a:lnTo>
                <a:lnTo>
                  <a:pt x="116126" y="164950"/>
                </a:lnTo>
                <a:lnTo>
                  <a:pt x="106173" y="170470"/>
                </a:lnTo>
                <a:lnTo>
                  <a:pt x="97191" y="177715"/>
                </a:lnTo>
                <a:lnTo>
                  <a:pt x="91380" y="183120"/>
                </a:lnTo>
                <a:lnTo>
                  <a:pt x="79889" y="194350"/>
                </a:lnTo>
                <a:lnTo>
                  <a:pt x="48442" y="225734"/>
                </a:lnTo>
                <a:lnTo>
                  <a:pt x="45584" y="227639"/>
                </a:lnTo>
                <a:lnTo>
                  <a:pt x="39869" y="229755"/>
                </a:lnTo>
                <a:lnTo>
                  <a:pt x="37964" y="231272"/>
                </a:lnTo>
                <a:lnTo>
                  <a:pt x="36694" y="233236"/>
                </a:lnTo>
                <a:lnTo>
                  <a:pt x="35847" y="235498"/>
                </a:lnTo>
                <a:lnTo>
                  <a:pt x="32367" y="240551"/>
                </a:lnTo>
                <a:lnTo>
                  <a:pt x="26922" y="247005"/>
                </a:lnTo>
                <a:lnTo>
                  <a:pt x="25522" y="247534"/>
                </a:lnTo>
                <a:lnTo>
                  <a:pt x="17397" y="248552"/>
                </a:lnTo>
                <a:lnTo>
                  <a:pt x="69" y="248594"/>
                </a:lnTo>
                <a:lnTo>
                  <a:pt x="0" y="248593"/>
                </a:lnTo>
                <a:lnTo>
                  <a:pt x="8436" y="24859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988"/>
          <p:cNvSpPr/>
          <p:nvPr/>
        </p:nvSpPr>
        <p:spPr>
          <a:xfrm>
            <a:off x="1168717" y="2460307"/>
            <a:ext cx="325756" cy="8574"/>
          </a:xfrm>
          <a:custGeom>
            <a:avLst/>
            <a:gdLst/>
            <a:ahLst/>
            <a:cxnLst/>
            <a:rect l="0" t="0" r="0" b="0"/>
            <a:pathLst>
              <a:path w="325756" h="8574">
                <a:moveTo>
                  <a:pt x="0" y="0"/>
                </a:moveTo>
                <a:lnTo>
                  <a:pt x="71358" y="0"/>
                </a:lnTo>
                <a:lnTo>
                  <a:pt x="75195" y="953"/>
                </a:lnTo>
                <a:lnTo>
                  <a:pt x="79657" y="2540"/>
                </a:lnTo>
                <a:lnTo>
                  <a:pt x="84537" y="4551"/>
                </a:lnTo>
                <a:lnTo>
                  <a:pt x="88743" y="5892"/>
                </a:lnTo>
                <a:lnTo>
                  <a:pt x="92500" y="6785"/>
                </a:lnTo>
                <a:lnTo>
                  <a:pt x="95956" y="7381"/>
                </a:lnTo>
                <a:lnTo>
                  <a:pt x="100166" y="7778"/>
                </a:lnTo>
                <a:lnTo>
                  <a:pt x="104877" y="8043"/>
                </a:lnTo>
                <a:lnTo>
                  <a:pt x="114240" y="8337"/>
                </a:lnTo>
                <a:lnTo>
                  <a:pt x="125818" y="8503"/>
                </a:lnTo>
                <a:lnTo>
                  <a:pt x="151835" y="8563"/>
                </a:lnTo>
                <a:lnTo>
                  <a:pt x="157421" y="7614"/>
                </a:lnTo>
                <a:lnTo>
                  <a:pt x="163050" y="6029"/>
                </a:lnTo>
                <a:lnTo>
                  <a:pt x="168707" y="4019"/>
                </a:lnTo>
                <a:lnTo>
                  <a:pt x="174384" y="2680"/>
                </a:lnTo>
                <a:lnTo>
                  <a:pt x="180073" y="1786"/>
                </a:lnTo>
                <a:lnTo>
                  <a:pt x="185772" y="1191"/>
                </a:lnTo>
                <a:lnTo>
                  <a:pt x="191475" y="794"/>
                </a:lnTo>
                <a:lnTo>
                  <a:pt x="197183" y="529"/>
                </a:lnTo>
                <a:lnTo>
                  <a:pt x="202893" y="353"/>
                </a:lnTo>
                <a:lnTo>
                  <a:pt x="208604" y="1188"/>
                </a:lnTo>
                <a:lnTo>
                  <a:pt x="214317" y="2697"/>
                </a:lnTo>
                <a:lnTo>
                  <a:pt x="220030" y="4655"/>
                </a:lnTo>
                <a:lnTo>
                  <a:pt x="225744" y="5961"/>
                </a:lnTo>
                <a:lnTo>
                  <a:pt x="231459" y="6831"/>
                </a:lnTo>
                <a:lnTo>
                  <a:pt x="237173" y="7412"/>
                </a:lnTo>
                <a:lnTo>
                  <a:pt x="241936" y="7799"/>
                </a:lnTo>
                <a:lnTo>
                  <a:pt x="246063" y="8057"/>
                </a:lnTo>
                <a:lnTo>
                  <a:pt x="249767" y="8229"/>
                </a:lnTo>
                <a:lnTo>
                  <a:pt x="258963" y="8420"/>
                </a:lnTo>
                <a:lnTo>
                  <a:pt x="325755"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989"/>
          <p:cNvSpPr/>
          <p:nvPr/>
        </p:nvSpPr>
        <p:spPr>
          <a:xfrm>
            <a:off x="1305880" y="2374582"/>
            <a:ext cx="51433" cy="248604"/>
          </a:xfrm>
          <a:custGeom>
            <a:avLst/>
            <a:gdLst/>
            <a:ahLst/>
            <a:cxnLst/>
            <a:rect l="0" t="0" r="0" b="0"/>
            <a:pathLst>
              <a:path w="51433" h="248604">
                <a:moveTo>
                  <a:pt x="8569" y="0"/>
                </a:moveTo>
                <a:lnTo>
                  <a:pt x="102" y="0"/>
                </a:lnTo>
                <a:lnTo>
                  <a:pt x="6" y="7381"/>
                </a:lnTo>
                <a:lnTo>
                  <a:pt x="0" y="12770"/>
                </a:lnTo>
                <a:lnTo>
                  <a:pt x="951" y="14229"/>
                </a:lnTo>
                <a:lnTo>
                  <a:pt x="2538" y="15201"/>
                </a:lnTo>
                <a:lnTo>
                  <a:pt x="4549" y="15849"/>
                </a:lnTo>
                <a:lnTo>
                  <a:pt x="5889" y="17234"/>
                </a:lnTo>
                <a:lnTo>
                  <a:pt x="6782" y="19109"/>
                </a:lnTo>
                <a:lnTo>
                  <a:pt x="7378" y="21312"/>
                </a:lnTo>
                <a:lnTo>
                  <a:pt x="8728" y="23733"/>
                </a:lnTo>
                <a:lnTo>
                  <a:pt x="10580" y="26299"/>
                </a:lnTo>
                <a:lnTo>
                  <a:pt x="12767" y="28963"/>
                </a:lnTo>
                <a:lnTo>
                  <a:pt x="14225" y="31691"/>
                </a:lnTo>
                <a:lnTo>
                  <a:pt x="15198" y="34463"/>
                </a:lnTo>
                <a:lnTo>
                  <a:pt x="15846" y="37263"/>
                </a:lnTo>
                <a:lnTo>
                  <a:pt x="17230" y="41034"/>
                </a:lnTo>
                <a:lnTo>
                  <a:pt x="19106" y="45454"/>
                </a:lnTo>
                <a:lnTo>
                  <a:pt x="21309" y="50305"/>
                </a:lnTo>
                <a:lnTo>
                  <a:pt x="22777" y="54492"/>
                </a:lnTo>
                <a:lnTo>
                  <a:pt x="23756" y="58235"/>
                </a:lnTo>
                <a:lnTo>
                  <a:pt x="24409" y="61684"/>
                </a:lnTo>
                <a:lnTo>
                  <a:pt x="25797" y="64935"/>
                </a:lnTo>
                <a:lnTo>
                  <a:pt x="27674" y="68055"/>
                </a:lnTo>
                <a:lnTo>
                  <a:pt x="29878" y="71088"/>
                </a:lnTo>
                <a:lnTo>
                  <a:pt x="31348" y="74062"/>
                </a:lnTo>
                <a:lnTo>
                  <a:pt x="32328" y="76997"/>
                </a:lnTo>
                <a:lnTo>
                  <a:pt x="33416" y="83751"/>
                </a:lnTo>
                <a:lnTo>
                  <a:pt x="33706" y="88219"/>
                </a:lnTo>
                <a:lnTo>
                  <a:pt x="34029" y="97311"/>
                </a:lnTo>
                <a:lnTo>
                  <a:pt x="34211" y="108737"/>
                </a:lnTo>
                <a:lnTo>
                  <a:pt x="34253" y="118495"/>
                </a:lnTo>
                <a:lnTo>
                  <a:pt x="36169" y="122812"/>
                </a:lnTo>
                <a:lnTo>
                  <a:pt x="39352" y="126642"/>
                </a:lnTo>
                <a:lnTo>
                  <a:pt x="43379" y="130148"/>
                </a:lnTo>
                <a:lnTo>
                  <a:pt x="46063" y="134390"/>
                </a:lnTo>
                <a:lnTo>
                  <a:pt x="47853" y="139124"/>
                </a:lnTo>
                <a:lnTo>
                  <a:pt x="49046" y="144184"/>
                </a:lnTo>
                <a:lnTo>
                  <a:pt x="49841" y="149463"/>
                </a:lnTo>
                <a:lnTo>
                  <a:pt x="50371" y="154887"/>
                </a:lnTo>
                <a:lnTo>
                  <a:pt x="50961" y="165041"/>
                </a:lnTo>
                <a:lnTo>
                  <a:pt x="51222" y="172729"/>
                </a:lnTo>
                <a:lnTo>
                  <a:pt x="51370" y="182412"/>
                </a:lnTo>
                <a:lnTo>
                  <a:pt x="51432" y="234283"/>
                </a:lnTo>
                <a:lnTo>
                  <a:pt x="50479" y="237151"/>
                </a:lnTo>
                <a:lnTo>
                  <a:pt x="48892" y="240016"/>
                </a:lnTo>
                <a:lnTo>
                  <a:pt x="46881" y="242878"/>
                </a:lnTo>
                <a:lnTo>
                  <a:pt x="46493" y="244786"/>
                </a:lnTo>
                <a:lnTo>
                  <a:pt x="47187" y="246058"/>
                </a:lnTo>
                <a:lnTo>
                  <a:pt x="51410" y="248590"/>
                </a:lnTo>
                <a:lnTo>
                  <a:pt x="51432" y="24860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990"/>
          <p:cNvSpPr/>
          <p:nvPr/>
        </p:nvSpPr>
        <p:spPr>
          <a:xfrm>
            <a:off x="1725929" y="2366377"/>
            <a:ext cx="359939" cy="402531"/>
          </a:xfrm>
          <a:custGeom>
            <a:avLst/>
            <a:gdLst/>
            <a:ahLst/>
            <a:cxnLst/>
            <a:rect l="0" t="0" r="0" b="0"/>
            <a:pathLst>
              <a:path w="359939" h="402531">
                <a:moveTo>
                  <a:pt x="0" y="16778"/>
                </a:moveTo>
                <a:lnTo>
                  <a:pt x="0" y="21329"/>
                </a:lnTo>
                <a:lnTo>
                  <a:pt x="953" y="22669"/>
                </a:lnTo>
                <a:lnTo>
                  <a:pt x="2540" y="23563"/>
                </a:lnTo>
                <a:lnTo>
                  <a:pt x="7381" y="24997"/>
                </a:lnTo>
                <a:lnTo>
                  <a:pt x="12771" y="29796"/>
                </a:lnTo>
                <a:lnTo>
                  <a:pt x="14229" y="32124"/>
                </a:lnTo>
                <a:lnTo>
                  <a:pt x="17234" y="39951"/>
                </a:lnTo>
                <a:lnTo>
                  <a:pt x="22781" y="48303"/>
                </a:lnTo>
                <a:lnTo>
                  <a:pt x="25800" y="56810"/>
                </a:lnTo>
                <a:lnTo>
                  <a:pt x="31351" y="65363"/>
                </a:lnTo>
                <a:lnTo>
                  <a:pt x="34372" y="74882"/>
                </a:lnTo>
                <a:lnTo>
                  <a:pt x="38454" y="84194"/>
                </a:lnTo>
                <a:lnTo>
                  <a:pt x="40903" y="92143"/>
                </a:lnTo>
                <a:lnTo>
                  <a:pt x="42282" y="104513"/>
                </a:lnTo>
                <a:lnTo>
                  <a:pt x="42605" y="114826"/>
                </a:lnTo>
                <a:lnTo>
                  <a:pt x="42748" y="125760"/>
                </a:lnTo>
                <a:lnTo>
                  <a:pt x="43739" y="130390"/>
                </a:lnTo>
                <a:lnTo>
                  <a:pt x="48732" y="142410"/>
                </a:lnTo>
                <a:lnTo>
                  <a:pt x="50234" y="152306"/>
                </a:lnTo>
                <a:lnTo>
                  <a:pt x="53442" y="160515"/>
                </a:lnTo>
                <a:lnTo>
                  <a:pt x="60602" y="170491"/>
                </a:lnTo>
                <a:lnTo>
                  <a:pt x="71555" y="182396"/>
                </a:lnTo>
                <a:lnTo>
                  <a:pt x="88593" y="199647"/>
                </a:lnTo>
                <a:lnTo>
                  <a:pt x="90495" y="202508"/>
                </a:lnTo>
                <a:lnTo>
                  <a:pt x="92608" y="208227"/>
                </a:lnTo>
                <a:lnTo>
                  <a:pt x="94124" y="210133"/>
                </a:lnTo>
                <a:lnTo>
                  <a:pt x="96087" y="211404"/>
                </a:lnTo>
                <a:lnTo>
                  <a:pt x="105940" y="215732"/>
                </a:lnTo>
                <a:lnTo>
                  <a:pt x="114712" y="219502"/>
                </a:lnTo>
                <a:lnTo>
                  <a:pt x="125006" y="221624"/>
                </a:lnTo>
                <a:lnTo>
                  <a:pt x="131123" y="222121"/>
                </a:lnTo>
                <a:lnTo>
                  <a:pt x="134088" y="221300"/>
                </a:lnTo>
                <a:lnTo>
                  <a:pt x="142812" y="216548"/>
                </a:lnTo>
                <a:lnTo>
                  <a:pt x="152382" y="213764"/>
                </a:lnTo>
                <a:lnTo>
                  <a:pt x="161705" y="209737"/>
                </a:lnTo>
                <a:lnTo>
                  <a:pt x="169659" y="204772"/>
                </a:lnTo>
                <a:lnTo>
                  <a:pt x="177322" y="199391"/>
                </a:lnTo>
                <a:lnTo>
                  <a:pt x="187078" y="193824"/>
                </a:lnTo>
                <a:lnTo>
                  <a:pt x="195223" y="188175"/>
                </a:lnTo>
                <a:lnTo>
                  <a:pt x="202971" y="182489"/>
                </a:lnTo>
                <a:lnTo>
                  <a:pt x="212765" y="176787"/>
                </a:lnTo>
                <a:lnTo>
                  <a:pt x="220927" y="168538"/>
                </a:lnTo>
                <a:lnTo>
                  <a:pt x="228683" y="158522"/>
                </a:lnTo>
                <a:lnTo>
                  <a:pt x="238480" y="147720"/>
                </a:lnTo>
                <a:lnTo>
                  <a:pt x="244104" y="139109"/>
                </a:lnTo>
                <a:lnTo>
                  <a:pt x="247556" y="131155"/>
                </a:lnTo>
                <a:lnTo>
                  <a:pt x="252265" y="121269"/>
                </a:lnTo>
                <a:lnTo>
                  <a:pt x="260271" y="104994"/>
                </a:lnTo>
                <a:lnTo>
                  <a:pt x="268676" y="92657"/>
                </a:lnTo>
                <a:lnTo>
                  <a:pt x="270558" y="88319"/>
                </a:lnTo>
                <a:lnTo>
                  <a:pt x="272648" y="78419"/>
                </a:lnTo>
                <a:lnTo>
                  <a:pt x="273825" y="66686"/>
                </a:lnTo>
                <a:lnTo>
                  <a:pt x="274223" y="54188"/>
                </a:lnTo>
                <a:lnTo>
                  <a:pt x="274277" y="48327"/>
                </a:lnTo>
                <a:lnTo>
                  <a:pt x="271761" y="40007"/>
                </a:lnTo>
                <a:lnTo>
                  <a:pt x="268420" y="30912"/>
                </a:lnTo>
                <a:lnTo>
                  <a:pt x="266540" y="20437"/>
                </a:lnTo>
                <a:lnTo>
                  <a:pt x="265779" y="8738"/>
                </a:lnTo>
                <a:lnTo>
                  <a:pt x="258370" y="871"/>
                </a:lnTo>
                <a:lnTo>
                  <a:pt x="258924" y="458"/>
                </a:lnTo>
                <a:lnTo>
                  <a:pt x="262080" y="0"/>
                </a:lnTo>
                <a:lnTo>
                  <a:pt x="263303" y="830"/>
                </a:lnTo>
                <a:lnTo>
                  <a:pt x="264118" y="2336"/>
                </a:lnTo>
                <a:lnTo>
                  <a:pt x="265653" y="7861"/>
                </a:lnTo>
                <a:lnTo>
                  <a:pt x="270271" y="12654"/>
                </a:lnTo>
                <a:lnTo>
                  <a:pt x="271621" y="14981"/>
                </a:lnTo>
                <a:lnTo>
                  <a:pt x="274473" y="22807"/>
                </a:lnTo>
                <a:lnTo>
                  <a:pt x="279975" y="31158"/>
                </a:lnTo>
                <a:lnTo>
                  <a:pt x="281596" y="36822"/>
                </a:lnTo>
                <a:lnTo>
                  <a:pt x="283589" y="49171"/>
                </a:lnTo>
                <a:lnTo>
                  <a:pt x="287330" y="58480"/>
                </a:lnTo>
                <a:lnTo>
                  <a:pt x="294791" y="69880"/>
                </a:lnTo>
                <a:lnTo>
                  <a:pt x="300246" y="78796"/>
                </a:lnTo>
                <a:lnTo>
                  <a:pt x="305846" y="88156"/>
                </a:lnTo>
                <a:lnTo>
                  <a:pt x="314353" y="99733"/>
                </a:lnTo>
                <a:lnTo>
                  <a:pt x="320053" y="109527"/>
                </a:lnTo>
                <a:lnTo>
                  <a:pt x="325761" y="120229"/>
                </a:lnTo>
                <a:lnTo>
                  <a:pt x="337187" y="142623"/>
                </a:lnTo>
                <a:lnTo>
                  <a:pt x="340361" y="153989"/>
                </a:lnTo>
                <a:lnTo>
                  <a:pt x="342724" y="165390"/>
                </a:lnTo>
                <a:lnTo>
                  <a:pt x="346950" y="176808"/>
                </a:lnTo>
                <a:lnTo>
                  <a:pt x="349463" y="188232"/>
                </a:lnTo>
                <a:lnTo>
                  <a:pt x="350580" y="198707"/>
                </a:lnTo>
                <a:lnTo>
                  <a:pt x="351076" y="206538"/>
                </a:lnTo>
                <a:lnTo>
                  <a:pt x="353837" y="215733"/>
                </a:lnTo>
                <a:lnTo>
                  <a:pt x="357286" y="226170"/>
                </a:lnTo>
                <a:lnTo>
                  <a:pt x="358819" y="237158"/>
                </a:lnTo>
                <a:lnTo>
                  <a:pt x="359501" y="248392"/>
                </a:lnTo>
                <a:lnTo>
                  <a:pt x="359803" y="259735"/>
                </a:lnTo>
                <a:lnTo>
                  <a:pt x="359938" y="271126"/>
                </a:lnTo>
                <a:lnTo>
                  <a:pt x="357457" y="282539"/>
                </a:lnTo>
                <a:lnTo>
                  <a:pt x="353180" y="293009"/>
                </a:lnTo>
                <a:lnTo>
                  <a:pt x="345417" y="305210"/>
                </a:lnTo>
                <a:lnTo>
                  <a:pt x="339891" y="315150"/>
                </a:lnTo>
                <a:lnTo>
                  <a:pt x="331426" y="331456"/>
                </a:lnTo>
                <a:lnTo>
                  <a:pt x="322885" y="343801"/>
                </a:lnTo>
                <a:lnTo>
                  <a:pt x="314322" y="353492"/>
                </a:lnTo>
                <a:lnTo>
                  <a:pt x="306069" y="359469"/>
                </a:lnTo>
                <a:lnTo>
                  <a:pt x="296051" y="365300"/>
                </a:lnTo>
                <a:lnTo>
                  <a:pt x="285249" y="371066"/>
                </a:lnTo>
                <a:lnTo>
                  <a:pt x="276637" y="376804"/>
                </a:lnTo>
                <a:lnTo>
                  <a:pt x="266434" y="385390"/>
                </a:lnTo>
                <a:lnTo>
                  <a:pt x="263348" y="388249"/>
                </a:lnTo>
                <a:lnTo>
                  <a:pt x="259386" y="390155"/>
                </a:lnTo>
                <a:lnTo>
                  <a:pt x="249903" y="392273"/>
                </a:lnTo>
                <a:lnTo>
                  <a:pt x="241878" y="395755"/>
                </a:lnTo>
                <a:lnTo>
                  <a:pt x="238405" y="398017"/>
                </a:lnTo>
                <a:lnTo>
                  <a:pt x="229465" y="400530"/>
                </a:lnTo>
                <a:lnTo>
                  <a:pt x="219142" y="401646"/>
                </a:lnTo>
                <a:lnTo>
                  <a:pt x="208204" y="402143"/>
                </a:lnTo>
                <a:lnTo>
                  <a:pt x="195887" y="402422"/>
                </a:lnTo>
                <a:lnTo>
                  <a:pt x="168202" y="402530"/>
                </a:lnTo>
                <a:lnTo>
                  <a:pt x="162617" y="401581"/>
                </a:lnTo>
                <a:lnTo>
                  <a:pt x="153872" y="397986"/>
                </a:lnTo>
                <a:lnTo>
                  <a:pt x="146810" y="395754"/>
                </a:lnTo>
                <a:lnTo>
                  <a:pt x="137480" y="394497"/>
                </a:lnTo>
                <a:lnTo>
                  <a:pt x="134516" y="394320"/>
                </a:lnTo>
                <a:lnTo>
                  <a:pt x="132540" y="393250"/>
                </a:lnTo>
                <a:lnTo>
                  <a:pt x="131223" y="391585"/>
                </a:lnTo>
                <a:lnTo>
                  <a:pt x="130344" y="389522"/>
                </a:lnTo>
                <a:lnTo>
                  <a:pt x="121361" y="378376"/>
                </a:lnTo>
                <a:lnTo>
                  <a:pt x="119960" y="377858"/>
                </a:lnTo>
                <a:lnTo>
                  <a:pt x="115863" y="377283"/>
                </a:lnTo>
                <a:lnTo>
                  <a:pt x="114390" y="376177"/>
                </a:lnTo>
                <a:lnTo>
                  <a:pt x="113408" y="374487"/>
                </a:lnTo>
                <a:lnTo>
                  <a:pt x="111443" y="3682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991"/>
          <p:cNvSpPr/>
          <p:nvPr/>
        </p:nvSpPr>
        <p:spPr>
          <a:xfrm>
            <a:off x="2308859" y="2443162"/>
            <a:ext cx="317184" cy="17146"/>
          </a:xfrm>
          <a:custGeom>
            <a:avLst/>
            <a:gdLst/>
            <a:ahLst/>
            <a:cxnLst/>
            <a:rect l="0" t="0" r="0" b="0"/>
            <a:pathLst>
              <a:path w="317184" h="17146">
                <a:moveTo>
                  <a:pt x="0" y="17145"/>
                </a:moveTo>
                <a:lnTo>
                  <a:pt x="74424" y="17145"/>
                </a:lnTo>
                <a:lnTo>
                  <a:pt x="80096" y="16192"/>
                </a:lnTo>
                <a:lnTo>
                  <a:pt x="85783" y="14605"/>
                </a:lnTo>
                <a:lnTo>
                  <a:pt x="91478" y="12594"/>
                </a:lnTo>
                <a:lnTo>
                  <a:pt x="97181" y="11254"/>
                </a:lnTo>
                <a:lnTo>
                  <a:pt x="102887" y="10360"/>
                </a:lnTo>
                <a:lnTo>
                  <a:pt x="108597" y="9764"/>
                </a:lnTo>
                <a:lnTo>
                  <a:pt x="115260" y="9367"/>
                </a:lnTo>
                <a:lnTo>
                  <a:pt x="130284" y="8925"/>
                </a:lnTo>
                <a:lnTo>
                  <a:pt x="164889" y="8619"/>
                </a:lnTo>
                <a:lnTo>
                  <a:pt x="303247" y="8573"/>
                </a:lnTo>
                <a:lnTo>
                  <a:pt x="305035" y="7620"/>
                </a:lnTo>
                <a:lnTo>
                  <a:pt x="306227" y="6033"/>
                </a:lnTo>
                <a:lnTo>
                  <a:pt x="308139" y="1192"/>
                </a:lnTo>
                <a:lnTo>
                  <a:pt x="309249" y="795"/>
                </a:lnTo>
                <a:lnTo>
                  <a:pt x="313022" y="353"/>
                </a:lnTo>
                <a:lnTo>
                  <a:pt x="317183"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992"/>
          <p:cNvSpPr/>
          <p:nvPr/>
        </p:nvSpPr>
        <p:spPr>
          <a:xfrm>
            <a:off x="2437447" y="2357468"/>
            <a:ext cx="93097" cy="257145"/>
          </a:xfrm>
          <a:custGeom>
            <a:avLst/>
            <a:gdLst/>
            <a:ahLst/>
            <a:cxnLst/>
            <a:rect l="0" t="0" r="0" b="0"/>
            <a:pathLst>
              <a:path w="93097" h="257145">
                <a:moveTo>
                  <a:pt x="0" y="8542"/>
                </a:moveTo>
                <a:lnTo>
                  <a:pt x="8219" y="322"/>
                </a:lnTo>
                <a:lnTo>
                  <a:pt x="10956" y="126"/>
                </a:lnTo>
                <a:lnTo>
                  <a:pt x="15923" y="0"/>
                </a:lnTo>
                <a:lnTo>
                  <a:pt x="16330" y="942"/>
                </a:lnTo>
                <a:lnTo>
                  <a:pt x="17074" y="8701"/>
                </a:lnTo>
                <a:lnTo>
                  <a:pt x="17145" y="67035"/>
                </a:lnTo>
                <a:lnTo>
                  <a:pt x="18097" y="71350"/>
                </a:lnTo>
                <a:lnTo>
                  <a:pt x="19685" y="75179"/>
                </a:lnTo>
                <a:lnTo>
                  <a:pt x="21696" y="78684"/>
                </a:lnTo>
                <a:lnTo>
                  <a:pt x="23036" y="82926"/>
                </a:lnTo>
                <a:lnTo>
                  <a:pt x="23930" y="87658"/>
                </a:lnTo>
                <a:lnTo>
                  <a:pt x="24526" y="92719"/>
                </a:lnTo>
                <a:lnTo>
                  <a:pt x="25876" y="97045"/>
                </a:lnTo>
                <a:lnTo>
                  <a:pt x="27728" y="100881"/>
                </a:lnTo>
                <a:lnTo>
                  <a:pt x="29915" y="104391"/>
                </a:lnTo>
                <a:lnTo>
                  <a:pt x="31374" y="108636"/>
                </a:lnTo>
                <a:lnTo>
                  <a:pt x="32346" y="113372"/>
                </a:lnTo>
                <a:lnTo>
                  <a:pt x="32994" y="118433"/>
                </a:lnTo>
                <a:lnTo>
                  <a:pt x="33426" y="123713"/>
                </a:lnTo>
                <a:lnTo>
                  <a:pt x="33714" y="129137"/>
                </a:lnTo>
                <a:lnTo>
                  <a:pt x="33906" y="134659"/>
                </a:lnTo>
                <a:lnTo>
                  <a:pt x="34986" y="139292"/>
                </a:lnTo>
                <a:lnTo>
                  <a:pt x="36659" y="143334"/>
                </a:lnTo>
                <a:lnTo>
                  <a:pt x="38727" y="146980"/>
                </a:lnTo>
                <a:lnTo>
                  <a:pt x="40106" y="151317"/>
                </a:lnTo>
                <a:lnTo>
                  <a:pt x="41025" y="156112"/>
                </a:lnTo>
                <a:lnTo>
                  <a:pt x="41637" y="161215"/>
                </a:lnTo>
                <a:lnTo>
                  <a:pt x="42998" y="166521"/>
                </a:lnTo>
                <a:lnTo>
                  <a:pt x="44858" y="171964"/>
                </a:lnTo>
                <a:lnTo>
                  <a:pt x="47050" y="177497"/>
                </a:lnTo>
                <a:lnTo>
                  <a:pt x="49464" y="182139"/>
                </a:lnTo>
                <a:lnTo>
                  <a:pt x="52026" y="186186"/>
                </a:lnTo>
                <a:lnTo>
                  <a:pt x="54687" y="189836"/>
                </a:lnTo>
                <a:lnTo>
                  <a:pt x="56460" y="194175"/>
                </a:lnTo>
                <a:lnTo>
                  <a:pt x="57643" y="198972"/>
                </a:lnTo>
                <a:lnTo>
                  <a:pt x="58431" y="204075"/>
                </a:lnTo>
                <a:lnTo>
                  <a:pt x="59909" y="208430"/>
                </a:lnTo>
                <a:lnTo>
                  <a:pt x="61847" y="212285"/>
                </a:lnTo>
                <a:lnTo>
                  <a:pt x="64091" y="215808"/>
                </a:lnTo>
                <a:lnTo>
                  <a:pt x="66540" y="219109"/>
                </a:lnTo>
                <a:lnTo>
                  <a:pt x="69125" y="222263"/>
                </a:lnTo>
                <a:lnTo>
                  <a:pt x="71801" y="225317"/>
                </a:lnTo>
                <a:lnTo>
                  <a:pt x="73585" y="228306"/>
                </a:lnTo>
                <a:lnTo>
                  <a:pt x="75567" y="234167"/>
                </a:lnTo>
                <a:lnTo>
                  <a:pt x="77048" y="237064"/>
                </a:lnTo>
                <a:lnTo>
                  <a:pt x="78988" y="239947"/>
                </a:lnTo>
                <a:lnTo>
                  <a:pt x="81234" y="242822"/>
                </a:lnTo>
                <a:lnTo>
                  <a:pt x="83729" y="248556"/>
                </a:lnTo>
                <a:lnTo>
                  <a:pt x="85608" y="256642"/>
                </a:lnTo>
                <a:lnTo>
                  <a:pt x="88213" y="256921"/>
                </a:lnTo>
                <a:lnTo>
                  <a:pt x="93096" y="257100"/>
                </a:lnTo>
                <a:lnTo>
                  <a:pt x="91223" y="257124"/>
                </a:lnTo>
                <a:lnTo>
                  <a:pt x="85725" y="25714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993"/>
          <p:cNvSpPr/>
          <p:nvPr/>
        </p:nvSpPr>
        <p:spPr>
          <a:xfrm>
            <a:off x="2780347" y="2331751"/>
            <a:ext cx="360046" cy="282861"/>
          </a:xfrm>
          <a:custGeom>
            <a:avLst/>
            <a:gdLst/>
            <a:ahLst/>
            <a:cxnLst/>
            <a:rect l="0" t="0" r="0" b="0"/>
            <a:pathLst>
              <a:path w="360046" h="282861">
                <a:moveTo>
                  <a:pt x="0" y="34259"/>
                </a:moveTo>
                <a:lnTo>
                  <a:pt x="7381" y="26878"/>
                </a:lnTo>
                <a:lnTo>
                  <a:pt x="10583" y="26216"/>
                </a:lnTo>
                <a:lnTo>
                  <a:pt x="21312" y="25717"/>
                </a:lnTo>
                <a:lnTo>
                  <a:pt x="28839" y="23160"/>
                </a:lnTo>
                <a:lnTo>
                  <a:pt x="37583" y="19801"/>
                </a:lnTo>
                <a:lnTo>
                  <a:pt x="48812" y="17910"/>
                </a:lnTo>
                <a:lnTo>
                  <a:pt x="58524" y="17468"/>
                </a:lnTo>
                <a:lnTo>
                  <a:pt x="70151" y="17218"/>
                </a:lnTo>
                <a:lnTo>
                  <a:pt x="100401" y="17123"/>
                </a:lnTo>
                <a:lnTo>
                  <a:pt x="105034" y="16167"/>
                </a:lnTo>
                <a:lnTo>
                  <a:pt x="112722" y="12565"/>
                </a:lnTo>
                <a:lnTo>
                  <a:pt x="121854" y="10330"/>
                </a:lnTo>
                <a:lnTo>
                  <a:pt x="126956" y="9733"/>
                </a:lnTo>
                <a:lnTo>
                  <a:pt x="133215" y="9336"/>
                </a:lnTo>
                <a:lnTo>
                  <a:pt x="140245" y="9071"/>
                </a:lnTo>
                <a:lnTo>
                  <a:pt x="162958" y="8646"/>
                </a:lnTo>
                <a:lnTo>
                  <a:pt x="168646" y="7658"/>
                </a:lnTo>
                <a:lnTo>
                  <a:pt x="175296" y="6048"/>
                </a:lnTo>
                <a:lnTo>
                  <a:pt x="182586" y="4021"/>
                </a:lnTo>
                <a:lnTo>
                  <a:pt x="193227" y="1770"/>
                </a:lnTo>
                <a:lnTo>
                  <a:pt x="201131" y="769"/>
                </a:lnTo>
                <a:lnTo>
                  <a:pt x="210936" y="206"/>
                </a:lnTo>
                <a:lnTo>
                  <a:pt x="219874" y="39"/>
                </a:lnTo>
                <a:lnTo>
                  <a:pt x="225674" y="0"/>
                </a:lnTo>
                <a:lnTo>
                  <a:pt x="228555" y="942"/>
                </a:lnTo>
                <a:lnTo>
                  <a:pt x="239526" y="8189"/>
                </a:lnTo>
                <a:lnTo>
                  <a:pt x="247367" y="15891"/>
                </a:lnTo>
                <a:lnTo>
                  <a:pt x="247779" y="17251"/>
                </a:lnTo>
                <a:lnTo>
                  <a:pt x="248358" y="23716"/>
                </a:lnTo>
                <a:lnTo>
                  <a:pt x="248494" y="28938"/>
                </a:lnTo>
                <a:lnTo>
                  <a:pt x="247578" y="31664"/>
                </a:lnTo>
                <a:lnTo>
                  <a:pt x="242690" y="40051"/>
                </a:lnTo>
                <a:lnTo>
                  <a:pt x="239866" y="48569"/>
                </a:lnTo>
                <a:lnTo>
                  <a:pt x="233420" y="57125"/>
                </a:lnTo>
                <a:lnTo>
                  <a:pt x="225477" y="65693"/>
                </a:lnTo>
                <a:lnTo>
                  <a:pt x="219910" y="71407"/>
                </a:lnTo>
                <a:lnTo>
                  <a:pt x="214260" y="79662"/>
                </a:lnTo>
                <a:lnTo>
                  <a:pt x="211420" y="84530"/>
                </a:lnTo>
                <a:lnTo>
                  <a:pt x="205724" y="92479"/>
                </a:lnTo>
                <a:lnTo>
                  <a:pt x="200018" y="99187"/>
                </a:lnTo>
                <a:lnTo>
                  <a:pt x="194307" y="105343"/>
                </a:lnTo>
                <a:lnTo>
                  <a:pt x="185737" y="114164"/>
                </a:lnTo>
                <a:lnTo>
                  <a:pt x="172614" y="127361"/>
                </a:lnTo>
                <a:lnTo>
                  <a:pt x="167205" y="135327"/>
                </a:lnTo>
                <a:lnTo>
                  <a:pt x="163848" y="142043"/>
                </a:lnTo>
                <a:lnTo>
                  <a:pt x="159181" y="148203"/>
                </a:lnTo>
                <a:lnTo>
                  <a:pt x="151199" y="157026"/>
                </a:lnTo>
                <a:lnTo>
                  <a:pt x="142801" y="165672"/>
                </a:lnTo>
                <a:lnTo>
                  <a:pt x="134281" y="174267"/>
                </a:lnTo>
                <a:lnTo>
                  <a:pt x="128578" y="182527"/>
                </a:lnTo>
                <a:lnTo>
                  <a:pt x="125724" y="187397"/>
                </a:lnTo>
                <a:lnTo>
                  <a:pt x="122552" y="195347"/>
                </a:lnTo>
                <a:lnTo>
                  <a:pt x="121706" y="198801"/>
                </a:lnTo>
                <a:lnTo>
                  <a:pt x="118227" y="205179"/>
                </a:lnTo>
                <a:lnTo>
                  <a:pt x="115965" y="208213"/>
                </a:lnTo>
                <a:lnTo>
                  <a:pt x="113505" y="210235"/>
                </a:lnTo>
                <a:lnTo>
                  <a:pt x="110913" y="211584"/>
                </a:lnTo>
                <a:lnTo>
                  <a:pt x="108232" y="212483"/>
                </a:lnTo>
                <a:lnTo>
                  <a:pt x="106445" y="214035"/>
                </a:lnTo>
                <a:lnTo>
                  <a:pt x="105253" y="216022"/>
                </a:lnTo>
                <a:lnTo>
                  <a:pt x="104459" y="218299"/>
                </a:lnTo>
                <a:lnTo>
                  <a:pt x="101036" y="223369"/>
                </a:lnTo>
                <a:lnTo>
                  <a:pt x="93754" y="231579"/>
                </a:lnTo>
                <a:lnTo>
                  <a:pt x="87311" y="238335"/>
                </a:lnTo>
                <a:lnTo>
                  <a:pt x="86782" y="239842"/>
                </a:lnTo>
                <a:lnTo>
                  <a:pt x="85818" y="248632"/>
                </a:lnTo>
                <a:lnTo>
                  <a:pt x="85733" y="257223"/>
                </a:lnTo>
                <a:lnTo>
                  <a:pt x="85725" y="269880"/>
                </a:lnTo>
                <a:lnTo>
                  <a:pt x="86678" y="271349"/>
                </a:lnTo>
                <a:lnTo>
                  <a:pt x="88265" y="272329"/>
                </a:lnTo>
                <a:lnTo>
                  <a:pt x="92569" y="273418"/>
                </a:lnTo>
                <a:lnTo>
                  <a:pt x="97657" y="273901"/>
                </a:lnTo>
                <a:lnTo>
                  <a:pt x="100347" y="274983"/>
                </a:lnTo>
                <a:lnTo>
                  <a:pt x="108684" y="280103"/>
                </a:lnTo>
                <a:lnTo>
                  <a:pt x="114344" y="281636"/>
                </a:lnTo>
                <a:lnTo>
                  <a:pt x="122886" y="282498"/>
                </a:lnTo>
                <a:lnTo>
                  <a:pt x="131449" y="282753"/>
                </a:lnTo>
                <a:lnTo>
                  <a:pt x="186135" y="282860"/>
                </a:lnTo>
                <a:lnTo>
                  <a:pt x="197344" y="280321"/>
                </a:lnTo>
                <a:lnTo>
                  <a:pt x="203000" y="278310"/>
                </a:lnTo>
                <a:lnTo>
                  <a:pt x="208676" y="276969"/>
                </a:lnTo>
                <a:lnTo>
                  <a:pt x="214365" y="276076"/>
                </a:lnTo>
                <a:lnTo>
                  <a:pt x="220062" y="275480"/>
                </a:lnTo>
                <a:lnTo>
                  <a:pt x="225766" y="275083"/>
                </a:lnTo>
                <a:lnTo>
                  <a:pt x="231473" y="274818"/>
                </a:lnTo>
                <a:lnTo>
                  <a:pt x="243847" y="274524"/>
                </a:lnTo>
                <a:lnTo>
                  <a:pt x="360045" y="27428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994"/>
          <p:cNvSpPr/>
          <p:nvPr/>
        </p:nvSpPr>
        <p:spPr>
          <a:xfrm>
            <a:off x="2883570" y="2426017"/>
            <a:ext cx="333975" cy="42864"/>
          </a:xfrm>
          <a:custGeom>
            <a:avLst/>
            <a:gdLst/>
            <a:ahLst/>
            <a:cxnLst/>
            <a:rect l="0" t="0" r="0" b="0"/>
            <a:pathLst>
              <a:path w="333975" h="42864">
                <a:moveTo>
                  <a:pt x="8219" y="42863"/>
                </a:moveTo>
                <a:lnTo>
                  <a:pt x="0" y="42863"/>
                </a:lnTo>
                <a:lnTo>
                  <a:pt x="41380" y="42863"/>
                </a:lnTo>
                <a:lnTo>
                  <a:pt x="45567" y="41910"/>
                </a:lnTo>
                <a:lnTo>
                  <a:pt x="49310" y="40322"/>
                </a:lnTo>
                <a:lnTo>
                  <a:pt x="52758" y="38312"/>
                </a:lnTo>
                <a:lnTo>
                  <a:pt x="56962" y="36971"/>
                </a:lnTo>
                <a:lnTo>
                  <a:pt x="61670" y="36077"/>
                </a:lnTo>
                <a:lnTo>
                  <a:pt x="66713" y="35482"/>
                </a:lnTo>
                <a:lnTo>
                  <a:pt x="72933" y="35085"/>
                </a:lnTo>
                <a:lnTo>
                  <a:pt x="79936" y="34820"/>
                </a:lnTo>
                <a:lnTo>
                  <a:pt x="87463" y="34643"/>
                </a:lnTo>
                <a:lnTo>
                  <a:pt x="94386" y="33573"/>
                </a:lnTo>
                <a:lnTo>
                  <a:pt x="100906" y="31907"/>
                </a:lnTo>
                <a:lnTo>
                  <a:pt x="107158" y="29844"/>
                </a:lnTo>
                <a:lnTo>
                  <a:pt x="113231" y="28468"/>
                </a:lnTo>
                <a:lnTo>
                  <a:pt x="119185" y="27552"/>
                </a:lnTo>
                <a:lnTo>
                  <a:pt x="125059" y="26940"/>
                </a:lnTo>
                <a:lnTo>
                  <a:pt x="130880" y="26533"/>
                </a:lnTo>
                <a:lnTo>
                  <a:pt x="136666" y="26261"/>
                </a:lnTo>
                <a:lnTo>
                  <a:pt x="142428" y="26080"/>
                </a:lnTo>
                <a:lnTo>
                  <a:pt x="149127" y="25007"/>
                </a:lnTo>
                <a:lnTo>
                  <a:pt x="156450" y="23339"/>
                </a:lnTo>
                <a:lnTo>
                  <a:pt x="164190" y="21274"/>
                </a:lnTo>
                <a:lnTo>
                  <a:pt x="171255" y="19898"/>
                </a:lnTo>
                <a:lnTo>
                  <a:pt x="177870" y="18980"/>
                </a:lnTo>
                <a:lnTo>
                  <a:pt x="184185" y="18369"/>
                </a:lnTo>
                <a:lnTo>
                  <a:pt x="191252" y="17008"/>
                </a:lnTo>
                <a:lnTo>
                  <a:pt x="198821" y="15149"/>
                </a:lnTo>
                <a:lnTo>
                  <a:pt x="206725" y="12957"/>
                </a:lnTo>
                <a:lnTo>
                  <a:pt x="213899" y="11495"/>
                </a:lnTo>
                <a:lnTo>
                  <a:pt x="220587" y="10521"/>
                </a:lnTo>
                <a:lnTo>
                  <a:pt x="226950" y="9871"/>
                </a:lnTo>
                <a:lnTo>
                  <a:pt x="233097" y="9438"/>
                </a:lnTo>
                <a:lnTo>
                  <a:pt x="239101" y="9150"/>
                </a:lnTo>
                <a:lnTo>
                  <a:pt x="245008" y="8957"/>
                </a:lnTo>
                <a:lnTo>
                  <a:pt x="250851" y="7877"/>
                </a:lnTo>
                <a:lnTo>
                  <a:pt x="256651" y="6204"/>
                </a:lnTo>
                <a:lnTo>
                  <a:pt x="262423" y="4136"/>
                </a:lnTo>
                <a:lnTo>
                  <a:pt x="267224" y="2757"/>
                </a:lnTo>
                <a:lnTo>
                  <a:pt x="271376" y="1838"/>
                </a:lnTo>
                <a:lnTo>
                  <a:pt x="279483" y="817"/>
                </a:lnTo>
                <a:lnTo>
                  <a:pt x="289436" y="363"/>
                </a:lnTo>
                <a:lnTo>
                  <a:pt x="301199" y="107"/>
                </a:lnTo>
                <a:lnTo>
                  <a:pt x="333974"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995"/>
          <p:cNvSpPr/>
          <p:nvPr/>
        </p:nvSpPr>
        <p:spPr>
          <a:xfrm>
            <a:off x="3397567" y="2426017"/>
            <a:ext cx="180023" cy="8573"/>
          </a:xfrm>
          <a:custGeom>
            <a:avLst/>
            <a:gdLst/>
            <a:ahLst/>
            <a:cxnLst/>
            <a:rect l="0" t="0" r="0" b="0"/>
            <a:pathLst>
              <a:path w="180023" h="8573">
                <a:moveTo>
                  <a:pt x="0" y="8572"/>
                </a:moveTo>
                <a:lnTo>
                  <a:pt x="37256" y="8572"/>
                </a:lnTo>
                <a:lnTo>
                  <a:pt x="41030" y="7620"/>
                </a:lnTo>
                <a:lnTo>
                  <a:pt x="45451" y="6033"/>
                </a:lnTo>
                <a:lnTo>
                  <a:pt x="50303" y="4022"/>
                </a:lnTo>
                <a:lnTo>
                  <a:pt x="55443" y="2681"/>
                </a:lnTo>
                <a:lnTo>
                  <a:pt x="60775" y="1787"/>
                </a:lnTo>
                <a:lnTo>
                  <a:pt x="66234" y="1192"/>
                </a:lnTo>
                <a:lnTo>
                  <a:pt x="71778" y="795"/>
                </a:lnTo>
                <a:lnTo>
                  <a:pt x="77380" y="530"/>
                </a:lnTo>
                <a:lnTo>
                  <a:pt x="91825" y="157"/>
                </a:lnTo>
                <a:lnTo>
                  <a:pt x="153723" y="0"/>
                </a:lnTo>
                <a:lnTo>
                  <a:pt x="18002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996"/>
          <p:cNvSpPr/>
          <p:nvPr/>
        </p:nvSpPr>
        <p:spPr>
          <a:xfrm>
            <a:off x="3346485" y="2468880"/>
            <a:ext cx="231105" cy="25718"/>
          </a:xfrm>
          <a:custGeom>
            <a:avLst/>
            <a:gdLst/>
            <a:ahLst/>
            <a:cxnLst/>
            <a:rect l="0" t="0" r="0" b="0"/>
            <a:pathLst>
              <a:path w="231105" h="25718">
                <a:moveTo>
                  <a:pt x="8219" y="25717"/>
                </a:moveTo>
                <a:lnTo>
                  <a:pt x="0" y="25717"/>
                </a:lnTo>
                <a:lnTo>
                  <a:pt x="52752" y="25717"/>
                </a:lnTo>
                <a:lnTo>
                  <a:pt x="56958" y="24765"/>
                </a:lnTo>
                <a:lnTo>
                  <a:pt x="61667" y="23177"/>
                </a:lnTo>
                <a:lnTo>
                  <a:pt x="66711" y="21166"/>
                </a:lnTo>
                <a:lnTo>
                  <a:pt x="71026" y="19826"/>
                </a:lnTo>
                <a:lnTo>
                  <a:pt x="74856" y="18932"/>
                </a:lnTo>
                <a:lnTo>
                  <a:pt x="78361" y="18336"/>
                </a:lnTo>
                <a:lnTo>
                  <a:pt x="82603" y="17939"/>
                </a:lnTo>
                <a:lnTo>
                  <a:pt x="87336" y="17674"/>
                </a:lnTo>
                <a:lnTo>
                  <a:pt x="97675" y="17380"/>
                </a:lnTo>
                <a:lnTo>
                  <a:pt x="125492" y="17176"/>
                </a:lnTo>
                <a:lnTo>
                  <a:pt x="131169" y="16213"/>
                </a:lnTo>
                <a:lnTo>
                  <a:pt x="136858" y="14618"/>
                </a:lnTo>
                <a:lnTo>
                  <a:pt x="142556" y="12603"/>
                </a:lnTo>
                <a:lnTo>
                  <a:pt x="148260" y="11259"/>
                </a:lnTo>
                <a:lnTo>
                  <a:pt x="153967" y="10364"/>
                </a:lnTo>
                <a:lnTo>
                  <a:pt x="159677" y="9766"/>
                </a:lnTo>
                <a:lnTo>
                  <a:pt x="164436" y="9368"/>
                </a:lnTo>
                <a:lnTo>
                  <a:pt x="168562" y="9103"/>
                </a:lnTo>
                <a:lnTo>
                  <a:pt x="172264" y="8926"/>
                </a:lnTo>
                <a:lnTo>
                  <a:pt x="176638" y="7856"/>
                </a:lnTo>
                <a:lnTo>
                  <a:pt x="181458" y="6189"/>
                </a:lnTo>
                <a:lnTo>
                  <a:pt x="186577" y="4126"/>
                </a:lnTo>
                <a:lnTo>
                  <a:pt x="190942" y="2751"/>
                </a:lnTo>
                <a:lnTo>
                  <a:pt x="194805" y="1834"/>
                </a:lnTo>
                <a:lnTo>
                  <a:pt x="198332" y="1222"/>
                </a:lnTo>
                <a:lnTo>
                  <a:pt x="202589" y="815"/>
                </a:lnTo>
                <a:lnTo>
                  <a:pt x="207331" y="543"/>
                </a:lnTo>
                <a:lnTo>
                  <a:pt x="216729" y="241"/>
                </a:lnTo>
                <a:lnTo>
                  <a:pt x="231104"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997"/>
          <p:cNvSpPr/>
          <p:nvPr/>
        </p:nvSpPr>
        <p:spPr>
          <a:xfrm>
            <a:off x="3809058" y="2288857"/>
            <a:ext cx="274265" cy="273095"/>
          </a:xfrm>
          <a:custGeom>
            <a:avLst/>
            <a:gdLst/>
            <a:ahLst/>
            <a:cxnLst/>
            <a:rect l="0" t="0" r="0" b="0"/>
            <a:pathLst>
              <a:path w="274265" h="273095">
                <a:moveTo>
                  <a:pt x="162867" y="0"/>
                </a:moveTo>
                <a:lnTo>
                  <a:pt x="171334" y="0"/>
                </a:lnTo>
                <a:lnTo>
                  <a:pt x="150966" y="0"/>
                </a:lnTo>
                <a:lnTo>
                  <a:pt x="142972" y="2540"/>
                </a:lnTo>
                <a:lnTo>
                  <a:pt x="138174" y="4551"/>
                </a:lnTo>
                <a:lnTo>
                  <a:pt x="130302" y="6785"/>
                </a:lnTo>
                <a:lnTo>
                  <a:pt x="122676" y="7778"/>
                </a:lnTo>
                <a:lnTo>
                  <a:pt x="117975" y="8043"/>
                </a:lnTo>
                <a:lnTo>
                  <a:pt x="107672" y="8337"/>
                </a:lnTo>
                <a:lnTo>
                  <a:pt x="58193" y="8569"/>
                </a:lnTo>
                <a:lnTo>
                  <a:pt x="116" y="8573"/>
                </a:lnTo>
                <a:lnTo>
                  <a:pt x="14" y="15417"/>
                </a:lnTo>
                <a:lnTo>
                  <a:pt x="0" y="20504"/>
                </a:lnTo>
                <a:lnTo>
                  <a:pt x="949" y="23195"/>
                </a:lnTo>
                <a:lnTo>
                  <a:pt x="5883" y="31532"/>
                </a:lnTo>
                <a:lnTo>
                  <a:pt x="7371" y="37192"/>
                </a:lnTo>
                <a:lnTo>
                  <a:pt x="8033" y="45422"/>
                </a:lnTo>
                <a:lnTo>
                  <a:pt x="8326" y="54478"/>
                </a:lnTo>
                <a:lnTo>
                  <a:pt x="8492" y="65883"/>
                </a:lnTo>
                <a:lnTo>
                  <a:pt x="8559" y="101322"/>
                </a:lnTo>
                <a:lnTo>
                  <a:pt x="9512" y="105648"/>
                </a:lnTo>
                <a:lnTo>
                  <a:pt x="14452" y="116287"/>
                </a:lnTo>
                <a:lnTo>
                  <a:pt x="15942" y="122486"/>
                </a:lnTo>
                <a:lnTo>
                  <a:pt x="16604" y="128416"/>
                </a:lnTo>
                <a:lnTo>
                  <a:pt x="16781" y="131331"/>
                </a:lnTo>
                <a:lnTo>
                  <a:pt x="17851" y="134226"/>
                </a:lnTo>
                <a:lnTo>
                  <a:pt x="22956" y="141900"/>
                </a:lnTo>
                <a:lnTo>
                  <a:pt x="25344" y="145228"/>
                </a:lnTo>
                <a:lnTo>
                  <a:pt x="33735" y="145713"/>
                </a:lnTo>
                <a:lnTo>
                  <a:pt x="38723" y="145729"/>
                </a:lnTo>
                <a:lnTo>
                  <a:pt x="41051" y="144777"/>
                </a:lnTo>
                <a:lnTo>
                  <a:pt x="49832" y="138888"/>
                </a:lnTo>
                <a:lnTo>
                  <a:pt x="54173" y="136407"/>
                </a:lnTo>
                <a:lnTo>
                  <a:pt x="64076" y="131110"/>
                </a:lnTo>
                <a:lnTo>
                  <a:pt x="91590" y="117113"/>
                </a:lnTo>
                <a:lnTo>
                  <a:pt x="97251" y="115223"/>
                </a:lnTo>
                <a:lnTo>
                  <a:pt x="102931" y="113963"/>
                </a:lnTo>
                <a:lnTo>
                  <a:pt x="108622" y="113123"/>
                </a:lnTo>
                <a:lnTo>
                  <a:pt x="114321" y="111610"/>
                </a:lnTo>
                <a:lnTo>
                  <a:pt x="120025" y="109649"/>
                </a:lnTo>
                <a:lnTo>
                  <a:pt x="125733" y="107390"/>
                </a:lnTo>
                <a:lnTo>
                  <a:pt x="132396" y="105883"/>
                </a:lnTo>
                <a:lnTo>
                  <a:pt x="139695" y="104879"/>
                </a:lnTo>
                <a:lnTo>
                  <a:pt x="153521" y="103763"/>
                </a:lnTo>
                <a:lnTo>
                  <a:pt x="162840" y="103267"/>
                </a:lnTo>
                <a:lnTo>
                  <a:pt x="172697" y="103046"/>
                </a:lnTo>
                <a:lnTo>
                  <a:pt x="194548" y="102905"/>
                </a:lnTo>
                <a:lnTo>
                  <a:pt x="200180" y="103846"/>
                </a:lnTo>
                <a:lnTo>
                  <a:pt x="205839" y="105425"/>
                </a:lnTo>
                <a:lnTo>
                  <a:pt x="211518" y="107431"/>
                </a:lnTo>
                <a:lnTo>
                  <a:pt x="217208" y="109721"/>
                </a:lnTo>
                <a:lnTo>
                  <a:pt x="222907" y="112200"/>
                </a:lnTo>
                <a:lnTo>
                  <a:pt x="228611" y="114805"/>
                </a:lnTo>
                <a:lnTo>
                  <a:pt x="233366" y="117494"/>
                </a:lnTo>
                <a:lnTo>
                  <a:pt x="241190" y="123022"/>
                </a:lnTo>
                <a:lnTo>
                  <a:pt x="247842" y="131194"/>
                </a:lnTo>
                <a:lnTo>
                  <a:pt x="250949" y="136040"/>
                </a:lnTo>
                <a:lnTo>
                  <a:pt x="256942" y="143965"/>
                </a:lnTo>
                <a:lnTo>
                  <a:pt x="262780" y="151614"/>
                </a:lnTo>
                <a:lnTo>
                  <a:pt x="265671" y="156321"/>
                </a:lnTo>
                <a:lnTo>
                  <a:pt x="268550" y="161364"/>
                </a:lnTo>
                <a:lnTo>
                  <a:pt x="270470" y="166631"/>
                </a:lnTo>
                <a:lnTo>
                  <a:pt x="271749" y="172048"/>
                </a:lnTo>
                <a:lnTo>
                  <a:pt x="272603" y="177563"/>
                </a:lnTo>
                <a:lnTo>
                  <a:pt x="273171" y="182193"/>
                </a:lnTo>
                <a:lnTo>
                  <a:pt x="273804" y="189877"/>
                </a:lnTo>
                <a:lnTo>
                  <a:pt x="274085" y="196468"/>
                </a:lnTo>
                <a:lnTo>
                  <a:pt x="274209" y="203524"/>
                </a:lnTo>
                <a:lnTo>
                  <a:pt x="274264" y="213010"/>
                </a:lnTo>
                <a:lnTo>
                  <a:pt x="273327" y="217254"/>
                </a:lnTo>
                <a:lnTo>
                  <a:pt x="268409" y="227778"/>
                </a:lnTo>
                <a:lnTo>
                  <a:pt x="266924" y="233950"/>
                </a:lnTo>
                <a:lnTo>
                  <a:pt x="264623" y="236929"/>
                </a:lnTo>
                <a:lnTo>
                  <a:pt x="256987" y="242779"/>
                </a:lnTo>
                <a:lnTo>
                  <a:pt x="249783" y="248554"/>
                </a:lnTo>
                <a:lnTo>
                  <a:pt x="246528" y="251428"/>
                </a:lnTo>
                <a:lnTo>
                  <a:pt x="243406" y="253344"/>
                </a:lnTo>
                <a:lnTo>
                  <a:pt x="237397" y="255472"/>
                </a:lnTo>
                <a:lnTo>
                  <a:pt x="229011" y="258958"/>
                </a:lnTo>
                <a:lnTo>
                  <a:pt x="224108" y="261221"/>
                </a:lnTo>
                <a:lnTo>
                  <a:pt x="216120" y="263736"/>
                </a:lnTo>
                <a:lnTo>
                  <a:pt x="212656" y="264407"/>
                </a:lnTo>
                <a:lnTo>
                  <a:pt x="207490" y="264853"/>
                </a:lnTo>
                <a:lnTo>
                  <a:pt x="201188" y="265152"/>
                </a:lnTo>
                <a:lnTo>
                  <a:pt x="194129" y="265350"/>
                </a:lnTo>
                <a:lnTo>
                  <a:pt x="188471" y="266435"/>
                </a:lnTo>
                <a:lnTo>
                  <a:pt x="183746" y="268111"/>
                </a:lnTo>
                <a:lnTo>
                  <a:pt x="179644" y="270180"/>
                </a:lnTo>
                <a:lnTo>
                  <a:pt x="175004" y="271561"/>
                </a:lnTo>
                <a:lnTo>
                  <a:pt x="170006" y="272480"/>
                </a:lnTo>
                <a:lnTo>
                  <a:pt x="164768" y="273094"/>
                </a:lnTo>
                <a:lnTo>
                  <a:pt x="159372" y="272550"/>
                </a:lnTo>
                <a:lnTo>
                  <a:pt x="153869" y="271235"/>
                </a:lnTo>
                <a:lnTo>
                  <a:pt x="148296" y="269406"/>
                </a:lnTo>
                <a:lnTo>
                  <a:pt x="142675" y="268186"/>
                </a:lnTo>
                <a:lnTo>
                  <a:pt x="137024" y="267373"/>
                </a:lnTo>
                <a:lnTo>
                  <a:pt x="123366" y="266069"/>
                </a:lnTo>
                <a:lnTo>
                  <a:pt x="116418" y="263350"/>
                </a:lnTo>
                <a:lnTo>
                  <a:pt x="107933" y="259920"/>
                </a:lnTo>
                <a:lnTo>
                  <a:pt x="100986" y="258395"/>
                </a:lnTo>
                <a:lnTo>
                  <a:pt x="92629" y="257336"/>
                </a:lnTo>
                <a:lnTo>
                  <a:pt x="90324" y="257282"/>
                </a:lnTo>
                <a:lnTo>
                  <a:pt x="88787" y="256294"/>
                </a:lnTo>
                <a:lnTo>
                  <a:pt x="87763" y="254683"/>
                </a:lnTo>
                <a:lnTo>
                  <a:pt x="86118" y="249804"/>
                </a:lnTo>
                <a:lnTo>
                  <a:pt x="85031" y="249403"/>
                </a:lnTo>
                <a:lnTo>
                  <a:pt x="78369" y="248708"/>
                </a:lnTo>
                <a:lnTo>
                  <a:pt x="77960" y="247720"/>
                </a:lnTo>
                <a:lnTo>
                  <a:pt x="77142" y="2400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998"/>
          <p:cNvSpPr/>
          <p:nvPr/>
        </p:nvSpPr>
        <p:spPr>
          <a:xfrm>
            <a:off x="4186240" y="2323147"/>
            <a:ext cx="239900" cy="265749"/>
          </a:xfrm>
          <a:custGeom>
            <a:avLst/>
            <a:gdLst/>
            <a:ahLst/>
            <a:cxnLst/>
            <a:rect l="0" t="0" r="0" b="0"/>
            <a:pathLst>
              <a:path w="239900" h="265749">
                <a:moveTo>
                  <a:pt x="60005" y="0"/>
                </a:moveTo>
                <a:lnTo>
                  <a:pt x="60005" y="4551"/>
                </a:lnTo>
                <a:lnTo>
                  <a:pt x="59052" y="6844"/>
                </a:lnTo>
                <a:lnTo>
                  <a:pt x="54113" y="14622"/>
                </a:lnTo>
                <a:lnTo>
                  <a:pt x="52623" y="20151"/>
                </a:lnTo>
                <a:lnTo>
                  <a:pt x="49422" y="25784"/>
                </a:lnTo>
                <a:lnTo>
                  <a:pt x="44824" y="31462"/>
                </a:lnTo>
                <a:lnTo>
                  <a:pt x="39605" y="37161"/>
                </a:lnTo>
                <a:lnTo>
                  <a:pt x="34111" y="45408"/>
                </a:lnTo>
                <a:lnTo>
                  <a:pt x="31312" y="50275"/>
                </a:lnTo>
                <a:lnTo>
                  <a:pt x="28202" y="58222"/>
                </a:lnTo>
                <a:lnTo>
                  <a:pt x="25868" y="65881"/>
                </a:lnTo>
                <a:lnTo>
                  <a:pt x="23911" y="70591"/>
                </a:lnTo>
                <a:lnTo>
                  <a:pt x="21655" y="75636"/>
                </a:lnTo>
                <a:lnTo>
                  <a:pt x="16608" y="86321"/>
                </a:lnTo>
                <a:lnTo>
                  <a:pt x="13928" y="91837"/>
                </a:lnTo>
                <a:lnTo>
                  <a:pt x="12142" y="96467"/>
                </a:lnTo>
                <a:lnTo>
                  <a:pt x="10158" y="104152"/>
                </a:lnTo>
                <a:lnTo>
                  <a:pt x="8676" y="108487"/>
                </a:lnTo>
                <a:lnTo>
                  <a:pt x="6735" y="113282"/>
                </a:lnTo>
                <a:lnTo>
                  <a:pt x="4489" y="118384"/>
                </a:lnTo>
                <a:lnTo>
                  <a:pt x="1994" y="126593"/>
                </a:lnTo>
                <a:lnTo>
                  <a:pt x="885" y="134368"/>
                </a:lnTo>
                <a:lnTo>
                  <a:pt x="589" y="139109"/>
                </a:lnTo>
                <a:lnTo>
                  <a:pt x="260" y="148504"/>
                </a:lnTo>
                <a:lnTo>
                  <a:pt x="75" y="160100"/>
                </a:lnTo>
                <a:lnTo>
                  <a:pt x="0" y="195616"/>
                </a:lnTo>
                <a:lnTo>
                  <a:pt x="951" y="199943"/>
                </a:lnTo>
                <a:lnTo>
                  <a:pt x="4549" y="207291"/>
                </a:lnTo>
                <a:lnTo>
                  <a:pt x="9322" y="213732"/>
                </a:lnTo>
                <a:lnTo>
                  <a:pt x="14619" y="219770"/>
                </a:lnTo>
                <a:lnTo>
                  <a:pt x="20148" y="225628"/>
                </a:lnTo>
                <a:lnTo>
                  <a:pt x="37158" y="242877"/>
                </a:lnTo>
                <a:lnTo>
                  <a:pt x="40010" y="244786"/>
                </a:lnTo>
                <a:lnTo>
                  <a:pt x="45721" y="246906"/>
                </a:lnTo>
                <a:lnTo>
                  <a:pt x="49530" y="248424"/>
                </a:lnTo>
                <a:lnTo>
                  <a:pt x="53974" y="250389"/>
                </a:lnTo>
                <a:lnTo>
                  <a:pt x="58841" y="252651"/>
                </a:lnTo>
                <a:lnTo>
                  <a:pt x="63992" y="254159"/>
                </a:lnTo>
                <a:lnTo>
                  <a:pt x="69330" y="255164"/>
                </a:lnTo>
                <a:lnTo>
                  <a:pt x="74794" y="255835"/>
                </a:lnTo>
                <a:lnTo>
                  <a:pt x="80342" y="256281"/>
                </a:lnTo>
                <a:lnTo>
                  <a:pt x="85945" y="256579"/>
                </a:lnTo>
                <a:lnTo>
                  <a:pt x="97251" y="256910"/>
                </a:lnTo>
                <a:lnTo>
                  <a:pt x="125740" y="257140"/>
                </a:lnTo>
                <a:lnTo>
                  <a:pt x="131451" y="256199"/>
                </a:lnTo>
                <a:lnTo>
                  <a:pt x="137163" y="254620"/>
                </a:lnTo>
                <a:lnTo>
                  <a:pt x="142876" y="252614"/>
                </a:lnTo>
                <a:lnTo>
                  <a:pt x="148590" y="251277"/>
                </a:lnTo>
                <a:lnTo>
                  <a:pt x="154304" y="250385"/>
                </a:lnTo>
                <a:lnTo>
                  <a:pt x="160018" y="249791"/>
                </a:lnTo>
                <a:lnTo>
                  <a:pt x="165733" y="248442"/>
                </a:lnTo>
                <a:lnTo>
                  <a:pt x="171447" y="246591"/>
                </a:lnTo>
                <a:lnTo>
                  <a:pt x="177162" y="244404"/>
                </a:lnTo>
                <a:lnTo>
                  <a:pt x="182877" y="241993"/>
                </a:lnTo>
                <a:lnTo>
                  <a:pt x="188592" y="239434"/>
                </a:lnTo>
                <a:lnTo>
                  <a:pt x="194307" y="236775"/>
                </a:lnTo>
                <a:lnTo>
                  <a:pt x="199069" y="234050"/>
                </a:lnTo>
                <a:lnTo>
                  <a:pt x="203197" y="231281"/>
                </a:lnTo>
                <a:lnTo>
                  <a:pt x="206901" y="228482"/>
                </a:lnTo>
                <a:lnTo>
                  <a:pt x="211276" y="226617"/>
                </a:lnTo>
                <a:lnTo>
                  <a:pt x="216097" y="225373"/>
                </a:lnTo>
                <a:lnTo>
                  <a:pt x="221216" y="224544"/>
                </a:lnTo>
                <a:lnTo>
                  <a:pt x="224629" y="222086"/>
                </a:lnTo>
                <a:lnTo>
                  <a:pt x="226904" y="218542"/>
                </a:lnTo>
                <a:lnTo>
                  <a:pt x="230384" y="210478"/>
                </a:lnTo>
                <a:lnTo>
                  <a:pt x="235107" y="203718"/>
                </a:lnTo>
                <a:lnTo>
                  <a:pt x="237840" y="197539"/>
                </a:lnTo>
                <a:lnTo>
                  <a:pt x="239055" y="191618"/>
                </a:lnTo>
                <a:lnTo>
                  <a:pt x="239595" y="185811"/>
                </a:lnTo>
                <a:lnTo>
                  <a:pt x="239835" y="180055"/>
                </a:lnTo>
                <a:lnTo>
                  <a:pt x="239899" y="177187"/>
                </a:lnTo>
                <a:lnTo>
                  <a:pt x="238989" y="175275"/>
                </a:lnTo>
                <a:lnTo>
                  <a:pt x="237430" y="174000"/>
                </a:lnTo>
                <a:lnTo>
                  <a:pt x="235438" y="173150"/>
                </a:lnTo>
                <a:lnTo>
                  <a:pt x="234110" y="171631"/>
                </a:lnTo>
                <a:lnTo>
                  <a:pt x="233225" y="169666"/>
                </a:lnTo>
                <a:lnTo>
                  <a:pt x="232635" y="167403"/>
                </a:lnTo>
                <a:lnTo>
                  <a:pt x="230336" y="165894"/>
                </a:lnTo>
                <a:lnTo>
                  <a:pt x="226899" y="164889"/>
                </a:lnTo>
                <a:lnTo>
                  <a:pt x="216796" y="163275"/>
                </a:lnTo>
                <a:lnTo>
                  <a:pt x="210335" y="160514"/>
                </a:lnTo>
                <a:lnTo>
                  <a:pt x="205945" y="158444"/>
                </a:lnTo>
                <a:lnTo>
                  <a:pt x="202066" y="158017"/>
                </a:lnTo>
                <a:lnTo>
                  <a:pt x="198527" y="158685"/>
                </a:lnTo>
                <a:lnTo>
                  <a:pt x="195215" y="160083"/>
                </a:lnTo>
                <a:lnTo>
                  <a:pt x="191102" y="161014"/>
                </a:lnTo>
                <a:lnTo>
                  <a:pt x="186456" y="161635"/>
                </a:lnTo>
                <a:lnTo>
                  <a:pt x="181453" y="162049"/>
                </a:lnTo>
                <a:lnTo>
                  <a:pt x="177165" y="163278"/>
                </a:lnTo>
                <a:lnTo>
                  <a:pt x="169861" y="167183"/>
                </a:lnTo>
                <a:lnTo>
                  <a:pt x="163440" y="169554"/>
                </a:lnTo>
                <a:lnTo>
                  <a:pt x="156458" y="171560"/>
                </a:lnTo>
                <a:lnTo>
                  <a:pt x="151930" y="173428"/>
                </a:lnTo>
                <a:lnTo>
                  <a:pt x="147005" y="175626"/>
                </a:lnTo>
                <a:lnTo>
                  <a:pt x="142770" y="178044"/>
                </a:lnTo>
                <a:lnTo>
                  <a:pt x="135524" y="183271"/>
                </a:lnTo>
                <a:lnTo>
                  <a:pt x="129129" y="188769"/>
                </a:lnTo>
                <a:lnTo>
                  <a:pt x="123112" y="194387"/>
                </a:lnTo>
                <a:lnTo>
                  <a:pt x="111487" y="205755"/>
                </a:lnTo>
                <a:lnTo>
                  <a:pt x="90246" y="226934"/>
                </a:lnTo>
                <a:lnTo>
                  <a:pt x="88738" y="229395"/>
                </a:lnTo>
                <a:lnTo>
                  <a:pt x="85663" y="237408"/>
                </a:lnTo>
                <a:lnTo>
                  <a:pt x="80095" y="244862"/>
                </a:lnTo>
                <a:lnTo>
                  <a:pt x="77537" y="248110"/>
                </a:lnTo>
                <a:lnTo>
                  <a:pt x="77173" y="256352"/>
                </a:lnTo>
                <a:lnTo>
                  <a:pt x="77160" y="256809"/>
                </a:lnTo>
                <a:lnTo>
                  <a:pt x="83936" y="263912"/>
                </a:lnTo>
                <a:lnTo>
                  <a:pt x="85722" y="26574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999"/>
          <p:cNvSpPr/>
          <p:nvPr/>
        </p:nvSpPr>
        <p:spPr>
          <a:xfrm>
            <a:off x="1460182" y="2897505"/>
            <a:ext cx="291358" cy="418712"/>
          </a:xfrm>
          <a:custGeom>
            <a:avLst/>
            <a:gdLst/>
            <a:ahLst/>
            <a:cxnLst/>
            <a:rect l="0" t="0" r="0" b="0"/>
            <a:pathLst>
              <a:path w="291358" h="418712">
                <a:moveTo>
                  <a:pt x="0" y="0"/>
                </a:moveTo>
                <a:lnTo>
                  <a:pt x="0" y="4551"/>
                </a:lnTo>
                <a:lnTo>
                  <a:pt x="952" y="5891"/>
                </a:lnTo>
                <a:lnTo>
                  <a:pt x="2540" y="6785"/>
                </a:lnTo>
                <a:lnTo>
                  <a:pt x="4551" y="7380"/>
                </a:lnTo>
                <a:lnTo>
                  <a:pt x="5891" y="8730"/>
                </a:lnTo>
                <a:lnTo>
                  <a:pt x="6785" y="10582"/>
                </a:lnTo>
                <a:lnTo>
                  <a:pt x="7381" y="12770"/>
                </a:lnTo>
                <a:lnTo>
                  <a:pt x="10583" y="17740"/>
                </a:lnTo>
                <a:lnTo>
                  <a:pt x="12770" y="20399"/>
                </a:lnTo>
                <a:lnTo>
                  <a:pt x="14228" y="24077"/>
                </a:lnTo>
                <a:lnTo>
                  <a:pt x="15849" y="33243"/>
                </a:lnTo>
                <a:lnTo>
                  <a:pt x="16761" y="44563"/>
                </a:lnTo>
                <a:lnTo>
                  <a:pt x="17841" y="47806"/>
                </a:lnTo>
                <a:lnTo>
                  <a:pt x="21582" y="53949"/>
                </a:lnTo>
                <a:lnTo>
                  <a:pt x="23880" y="62395"/>
                </a:lnTo>
                <a:lnTo>
                  <a:pt x="25173" y="75319"/>
                </a:lnTo>
                <a:lnTo>
                  <a:pt x="25354" y="78788"/>
                </a:lnTo>
                <a:lnTo>
                  <a:pt x="28096" y="87722"/>
                </a:lnTo>
                <a:lnTo>
                  <a:pt x="31537" y="97090"/>
                </a:lnTo>
                <a:lnTo>
                  <a:pt x="33474" y="107719"/>
                </a:lnTo>
                <a:lnTo>
                  <a:pt x="33928" y="113915"/>
                </a:lnTo>
                <a:lnTo>
                  <a:pt x="35001" y="116901"/>
                </a:lnTo>
                <a:lnTo>
                  <a:pt x="38733" y="122758"/>
                </a:lnTo>
                <a:lnTo>
                  <a:pt x="46190" y="131411"/>
                </a:lnTo>
                <a:lnTo>
                  <a:pt x="47938" y="135232"/>
                </a:lnTo>
                <a:lnTo>
                  <a:pt x="49881" y="144558"/>
                </a:lnTo>
                <a:lnTo>
                  <a:pt x="51351" y="147807"/>
                </a:lnTo>
                <a:lnTo>
                  <a:pt x="53284" y="149973"/>
                </a:lnTo>
                <a:lnTo>
                  <a:pt x="58924" y="153332"/>
                </a:lnTo>
                <a:lnTo>
                  <a:pt x="67781" y="158000"/>
                </a:lnTo>
                <a:lnTo>
                  <a:pt x="75527" y="163249"/>
                </a:lnTo>
                <a:lnTo>
                  <a:pt x="82145" y="168758"/>
                </a:lnTo>
                <a:lnTo>
                  <a:pt x="88262" y="174381"/>
                </a:lnTo>
                <a:lnTo>
                  <a:pt x="92179" y="176261"/>
                </a:lnTo>
                <a:lnTo>
                  <a:pt x="96695" y="177515"/>
                </a:lnTo>
                <a:lnTo>
                  <a:pt x="101611" y="178351"/>
                </a:lnTo>
                <a:lnTo>
                  <a:pt x="109613" y="181819"/>
                </a:lnTo>
                <a:lnTo>
                  <a:pt x="116344" y="185583"/>
                </a:lnTo>
                <a:lnTo>
                  <a:pt x="122511" y="187256"/>
                </a:lnTo>
                <a:lnTo>
                  <a:pt x="130967" y="188000"/>
                </a:lnTo>
                <a:lnTo>
                  <a:pt x="140122" y="188330"/>
                </a:lnTo>
                <a:lnTo>
                  <a:pt x="150632" y="188516"/>
                </a:lnTo>
                <a:lnTo>
                  <a:pt x="156800" y="188560"/>
                </a:lnTo>
                <a:lnTo>
                  <a:pt x="159778" y="187619"/>
                </a:lnTo>
                <a:lnTo>
                  <a:pt x="168521" y="182696"/>
                </a:lnTo>
                <a:lnTo>
                  <a:pt x="174276" y="181211"/>
                </a:lnTo>
                <a:lnTo>
                  <a:pt x="182548" y="178010"/>
                </a:lnTo>
                <a:lnTo>
                  <a:pt x="191622" y="173413"/>
                </a:lnTo>
                <a:lnTo>
                  <a:pt x="198831" y="168195"/>
                </a:lnTo>
                <a:lnTo>
                  <a:pt x="205209" y="162701"/>
                </a:lnTo>
                <a:lnTo>
                  <a:pt x="208244" y="159902"/>
                </a:lnTo>
                <a:lnTo>
                  <a:pt x="217065" y="146861"/>
                </a:lnTo>
                <a:lnTo>
                  <a:pt x="225711" y="135483"/>
                </a:lnTo>
                <a:lnTo>
                  <a:pt x="228904" y="129112"/>
                </a:lnTo>
                <a:lnTo>
                  <a:pt x="229755" y="126080"/>
                </a:lnTo>
                <a:lnTo>
                  <a:pt x="233241" y="120170"/>
                </a:lnTo>
                <a:lnTo>
                  <a:pt x="235504" y="117261"/>
                </a:lnTo>
                <a:lnTo>
                  <a:pt x="236060" y="114369"/>
                </a:lnTo>
                <a:lnTo>
                  <a:pt x="235478" y="111488"/>
                </a:lnTo>
                <a:lnTo>
                  <a:pt x="234138" y="108615"/>
                </a:lnTo>
                <a:lnTo>
                  <a:pt x="232649" y="100343"/>
                </a:lnTo>
                <a:lnTo>
                  <a:pt x="231810" y="87516"/>
                </a:lnTo>
                <a:lnTo>
                  <a:pt x="231693" y="84062"/>
                </a:lnTo>
                <a:lnTo>
                  <a:pt x="230662" y="80806"/>
                </a:lnTo>
                <a:lnTo>
                  <a:pt x="226976" y="74648"/>
                </a:lnTo>
                <a:lnTo>
                  <a:pt x="226565" y="71673"/>
                </a:lnTo>
                <a:lnTo>
                  <a:pt x="227243" y="68737"/>
                </a:lnTo>
                <a:lnTo>
                  <a:pt x="228648" y="65827"/>
                </a:lnTo>
                <a:lnTo>
                  <a:pt x="228632" y="63887"/>
                </a:lnTo>
                <a:lnTo>
                  <a:pt x="227669" y="62594"/>
                </a:lnTo>
                <a:lnTo>
                  <a:pt x="226074" y="61731"/>
                </a:lnTo>
                <a:lnTo>
                  <a:pt x="225011" y="60204"/>
                </a:lnTo>
                <a:lnTo>
                  <a:pt x="223165" y="52778"/>
                </a:lnTo>
                <a:lnTo>
                  <a:pt x="222119" y="52330"/>
                </a:lnTo>
                <a:lnTo>
                  <a:pt x="214419" y="51445"/>
                </a:lnTo>
                <a:lnTo>
                  <a:pt x="214344" y="55988"/>
                </a:lnTo>
                <a:lnTo>
                  <a:pt x="215286" y="57328"/>
                </a:lnTo>
                <a:lnTo>
                  <a:pt x="216866" y="58221"/>
                </a:lnTo>
                <a:lnTo>
                  <a:pt x="218873" y="58816"/>
                </a:lnTo>
                <a:lnTo>
                  <a:pt x="220210" y="60166"/>
                </a:lnTo>
                <a:lnTo>
                  <a:pt x="221102" y="62018"/>
                </a:lnTo>
                <a:lnTo>
                  <a:pt x="221696" y="64205"/>
                </a:lnTo>
                <a:lnTo>
                  <a:pt x="224897" y="69175"/>
                </a:lnTo>
                <a:lnTo>
                  <a:pt x="229494" y="75512"/>
                </a:lnTo>
                <a:lnTo>
                  <a:pt x="234712" y="84678"/>
                </a:lnTo>
                <a:lnTo>
                  <a:pt x="237667" y="92562"/>
                </a:lnTo>
                <a:lnTo>
                  <a:pt x="238455" y="95998"/>
                </a:lnTo>
                <a:lnTo>
                  <a:pt x="244410" y="104896"/>
                </a:lnTo>
                <a:lnTo>
                  <a:pt x="248665" y="109935"/>
                </a:lnTo>
                <a:lnTo>
                  <a:pt x="251502" y="115200"/>
                </a:lnTo>
                <a:lnTo>
                  <a:pt x="254654" y="126130"/>
                </a:lnTo>
                <a:lnTo>
                  <a:pt x="258594" y="134797"/>
                </a:lnTo>
                <a:lnTo>
                  <a:pt x="260979" y="138442"/>
                </a:lnTo>
                <a:lnTo>
                  <a:pt x="263628" y="150112"/>
                </a:lnTo>
                <a:lnTo>
                  <a:pt x="264335" y="157225"/>
                </a:lnTo>
                <a:lnTo>
                  <a:pt x="267660" y="170207"/>
                </a:lnTo>
                <a:lnTo>
                  <a:pt x="272312" y="182327"/>
                </a:lnTo>
                <a:lnTo>
                  <a:pt x="277555" y="194064"/>
                </a:lnTo>
                <a:lnTo>
                  <a:pt x="280520" y="205630"/>
                </a:lnTo>
                <a:lnTo>
                  <a:pt x="281838" y="217121"/>
                </a:lnTo>
                <a:lnTo>
                  <a:pt x="282424" y="228578"/>
                </a:lnTo>
                <a:lnTo>
                  <a:pt x="285224" y="240020"/>
                </a:lnTo>
                <a:lnTo>
                  <a:pt x="288691" y="251455"/>
                </a:lnTo>
                <a:lnTo>
                  <a:pt x="290232" y="262888"/>
                </a:lnTo>
                <a:lnTo>
                  <a:pt x="290917" y="274319"/>
                </a:lnTo>
                <a:lnTo>
                  <a:pt x="291221" y="285749"/>
                </a:lnTo>
                <a:lnTo>
                  <a:pt x="291357" y="297180"/>
                </a:lnTo>
                <a:lnTo>
                  <a:pt x="290440" y="301942"/>
                </a:lnTo>
                <a:lnTo>
                  <a:pt x="285552" y="314148"/>
                </a:lnTo>
                <a:lnTo>
                  <a:pt x="284075" y="324089"/>
                </a:lnTo>
                <a:lnTo>
                  <a:pt x="280878" y="334857"/>
                </a:lnTo>
                <a:lnTo>
                  <a:pt x="278692" y="340395"/>
                </a:lnTo>
                <a:lnTo>
                  <a:pt x="275329" y="345040"/>
                </a:lnTo>
                <a:lnTo>
                  <a:pt x="266514" y="352741"/>
                </a:lnTo>
                <a:lnTo>
                  <a:pt x="258786" y="361878"/>
                </a:lnTo>
                <a:lnTo>
                  <a:pt x="252176" y="371337"/>
                </a:lnTo>
                <a:lnTo>
                  <a:pt x="246063" y="378716"/>
                </a:lnTo>
                <a:lnTo>
                  <a:pt x="237632" y="385170"/>
                </a:lnTo>
                <a:lnTo>
                  <a:pt x="232716" y="388225"/>
                </a:lnTo>
                <a:lnTo>
                  <a:pt x="224714" y="394159"/>
                </a:lnTo>
                <a:lnTo>
                  <a:pt x="217030" y="399972"/>
                </a:lnTo>
                <a:lnTo>
                  <a:pt x="212314" y="402855"/>
                </a:lnTo>
                <a:lnTo>
                  <a:pt x="207265" y="405730"/>
                </a:lnTo>
                <a:lnTo>
                  <a:pt x="201994" y="407646"/>
                </a:lnTo>
                <a:lnTo>
                  <a:pt x="196575" y="408924"/>
                </a:lnTo>
                <a:lnTo>
                  <a:pt x="191058" y="409776"/>
                </a:lnTo>
                <a:lnTo>
                  <a:pt x="185474" y="411296"/>
                </a:lnTo>
                <a:lnTo>
                  <a:pt x="179847" y="413263"/>
                </a:lnTo>
                <a:lnTo>
                  <a:pt x="174191" y="415526"/>
                </a:lnTo>
                <a:lnTo>
                  <a:pt x="165366" y="418040"/>
                </a:lnTo>
                <a:lnTo>
                  <a:pt x="161679" y="418711"/>
                </a:lnTo>
                <a:lnTo>
                  <a:pt x="157316" y="418206"/>
                </a:lnTo>
                <a:lnTo>
                  <a:pt x="152502" y="416916"/>
                </a:lnTo>
                <a:lnTo>
                  <a:pt x="147388" y="415104"/>
                </a:lnTo>
                <a:lnTo>
                  <a:pt x="142073" y="413896"/>
                </a:lnTo>
                <a:lnTo>
                  <a:pt x="136626" y="413090"/>
                </a:lnTo>
                <a:lnTo>
                  <a:pt x="131089" y="412553"/>
                </a:lnTo>
                <a:lnTo>
                  <a:pt x="126445" y="411243"/>
                </a:lnTo>
                <a:lnTo>
                  <a:pt x="118745" y="407247"/>
                </a:lnTo>
                <a:lnTo>
                  <a:pt x="112148" y="402296"/>
                </a:lnTo>
                <a:lnTo>
                  <a:pt x="109055" y="399642"/>
                </a:lnTo>
                <a:lnTo>
                  <a:pt x="106041" y="397873"/>
                </a:lnTo>
                <a:lnTo>
                  <a:pt x="97248" y="394430"/>
                </a:lnTo>
                <a:lnTo>
                  <a:pt x="91481" y="390250"/>
                </a:lnTo>
                <a:lnTo>
                  <a:pt x="90515" y="387801"/>
                </a:lnTo>
                <a:lnTo>
                  <a:pt x="90823" y="385217"/>
                </a:lnTo>
                <a:lnTo>
                  <a:pt x="91981" y="382541"/>
                </a:lnTo>
                <a:lnTo>
                  <a:pt x="93611" y="369673"/>
                </a:lnTo>
                <a:lnTo>
                  <a:pt x="94094" y="358347"/>
                </a:lnTo>
                <a:lnTo>
                  <a:pt x="94297" y="3514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000"/>
          <p:cNvSpPr/>
          <p:nvPr/>
        </p:nvSpPr>
        <p:spPr>
          <a:xfrm>
            <a:off x="1957387" y="2957512"/>
            <a:ext cx="257176" cy="17146"/>
          </a:xfrm>
          <a:custGeom>
            <a:avLst/>
            <a:gdLst/>
            <a:ahLst/>
            <a:cxnLst/>
            <a:rect l="0" t="0" r="0" b="0"/>
            <a:pathLst>
              <a:path w="257176" h="17146">
                <a:moveTo>
                  <a:pt x="0" y="17145"/>
                </a:moveTo>
                <a:lnTo>
                  <a:pt x="36912" y="17145"/>
                </a:lnTo>
                <a:lnTo>
                  <a:pt x="40801" y="16193"/>
                </a:lnTo>
                <a:lnTo>
                  <a:pt x="45298" y="14605"/>
                </a:lnTo>
                <a:lnTo>
                  <a:pt x="50201" y="12594"/>
                </a:lnTo>
                <a:lnTo>
                  <a:pt x="55375" y="11254"/>
                </a:lnTo>
                <a:lnTo>
                  <a:pt x="60729" y="10360"/>
                </a:lnTo>
                <a:lnTo>
                  <a:pt x="66204" y="9764"/>
                </a:lnTo>
                <a:lnTo>
                  <a:pt x="71758" y="9367"/>
                </a:lnTo>
                <a:lnTo>
                  <a:pt x="77366" y="9102"/>
                </a:lnTo>
                <a:lnTo>
                  <a:pt x="88678" y="8808"/>
                </a:lnTo>
                <a:lnTo>
                  <a:pt x="117170" y="8604"/>
                </a:lnTo>
                <a:lnTo>
                  <a:pt x="122881" y="7641"/>
                </a:lnTo>
                <a:lnTo>
                  <a:pt x="128593" y="6046"/>
                </a:lnTo>
                <a:lnTo>
                  <a:pt x="134306" y="4031"/>
                </a:lnTo>
                <a:lnTo>
                  <a:pt x="140020" y="2687"/>
                </a:lnTo>
                <a:lnTo>
                  <a:pt x="145734" y="1792"/>
                </a:lnTo>
                <a:lnTo>
                  <a:pt x="151449" y="1194"/>
                </a:lnTo>
                <a:lnTo>
                  <a:pt x="157163" y="796"/>
                </a:lnTo>
                <a:lnTo>
                  <a:pt x="162878" y="531"/>
                </a:lnTo>
                <a:lnTo>
                  <a:pt x="174308" y="236"/>
                </a:lnTo>
                <a:lnTo>
                  <a:pt x="25717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001"/>
          <p:cNvSpPr/>
          <p:nvPr/>
        </p:nvSpPr>
        <p:spPr>
          <a:xfrm>
            <a:off x="1983104" y="3051812"/>
            <a:ext cx="300039" cy="34289"/>
          </a:xfrm>
          <a:custGeom>
            <a:avLst/>
            <a:gdLst/>
            <a:ahLst/>
            <a:cxnLst/>
            <a:rect l="0" t="0" r="0" b="0"/>
            <a:pathLst>
              <a:path w="300039" h="34289">
                <a:moveTo>
                  <a:pt x="0" y="34288"/>
                </a:moveTo>
                <a:lnTo>
                  <a:pt x="4552" y="34288"/>
                </a:lnTo>
                <a:lnTo>
                  <a:pt x="5892" y="33335"/>
                </a:lnTo>
                <a:lnTo>
                  <a:pt x="6786" y="31748"/>
                </a:lnTo>
                <a:lnTo>
                  <a:pt x="7381" y="29737"/>
                </a:lnTo>
                <a:lnTo>
                  <a:pt x="8731" y="28396"/>
                </a:lnTo>
                <a:lnTo>
                  <a:pt x="10583" y="27502"/>
                </a:lnTo>
                <a:lnTo>
                  <a:pt x="12771" y="26907"/>
                </a:lnTo>
                <a:lnTo>
                  <a:pt x="20281" y="26245"/>
                </a:lnTo>
                <a:lnTo>
                  <a:pt x="29017" y="25950"/>
                </a:lnTo>
                <a:lnTo>
                  <a:pt x="36074" y="25820"/>
                </a:lnTo>
                <a:lnTo>
                  <a:pt x="91208" y="25718"/>
                </a:lnTo>
                <a:lnTo>
                  <a:pt x="97001" y="24764"/>
                </a:lnTo>
                <a:lnTo>
                  <a:pt x="102767" y="23176"/>
                </a:lnTo>
                <a:lnTo>
                  <a:pt x="108516" y="21165"/>
                </a:lnTo>
                <a:lnTo>
                  <a:pt x="114254" y="19824"/>
                </a:lnTo>
                <a:lnTo>
                  <a:pt x="119985" y="18930"/>
                </a:lnTo>
                <a:lnTo>
                  <a:pt x="125710" y="18334"/>
                </a:lnTo>
                <a:lnTo>
                  <a:pt x="131432" y="17937"/>
                </a:lnTo>
                <a:lnTo>
                  <a:pt x="137152" y="17672"/>
                </a:lnTo>
                <a:lnTo>
                  <a:pt x="149539" y="17378"/>
                </a:lnTo>
                <a:lnTo>
                  <a:pt x="164569" y="17247"/>
                </a:lnTo>
                <a:lnTo>
                  <a:pt x="170673" y="16260"/>
                </a:lnTo>
                <a:lnTo>
                  <a:pt x="175695" y="14649"/>
                </a:lnTo>
                <a:lnTo>
                  <a:pt x="179995" y="12623"/>
                </a:lnTo>
                <a:lnTo>
                  <a:pt x="184767" y="11272"/>
                </a:lnTo>
                <a:lnTo>
                  <a:pt x="189853" y="10371"/>
                </a:lnTo>
                <a:lnTo>
                  <a:pt x="195149" y="9771"/>
                </a:lnTo>
                <a:lnTo>
                  <a:pt x="200584" y="9371"/>
                </a:lnTo>
                <a:lnTo>
                  <a:pt x="206113" y="9104"/>
                </a:lnTo>
                <a:lnTo>
                  <a:pt x="211704" y="8926"/>
                </a:lnTo>
                <a:lnTo>
                  <a:pt x="216384" y="7855"/>
                </a:lnTo>
                <a:lnTo>
                  <a:pt x="220456" y="6188"/>
                </a:lnTo>
                <a:lnTo>
                  <a:pt x="224123" y="4124"/>
                </a:lnTo>
                <a:lnTo>
                  <a:pt x="228473" y="2749"/>
                </a:lnTo>
                <a:lnTo>
                  <a:pt x="233278" y="1832"/>
                </a:lnTo>
                <a:lnTo>
                  <a:pt x="238386" y="1220"/>
                </a:lnTo>
                <a:lnTo>
                  <a:pt x="246602" y="541"/>
                </a:lnTo>
                <a:lnTo>
                  <a:pt x="254381" y="239"/>
                </a:lnTo>
                <a:lnTo>
                  <a:pt x="279163" y="19"/>
                </a:lnTo>
                <a:lnTo>
                  <a:pt x="294208" y="0"/>
                </a:lnTo>
                <a:lnTo>
                  <a:pt x="296151" y="952"/>
                </a:lnTo>
                <a:lnTo>
                  <a:pt x="297447" y="2539"/>
                </a:lnTo>
                <a:lnTo>
                  <a:pt x="300038" y="85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002"/>
          <p:cNvSpPr/>
          <p:nvPr/>
        </p:nvSpPr>
        <p:spPr>
          <a:xfrm>
            <a:off x="2488882" y="2923222"/>
            <a:ext cx="282894" cy="180024"/>
          </a:xfrm>
          <a:custGeom>
            <a:avLst/>
            <a:gdLst/>
            <a:ahLst/>
            <a:cxnLst/>
            <a:rect l="0" t="0" r="0" b="0"/>
            <a:pathLst>
              <a:path w="282894" h="180024">
                <a:moveTo>
                  <a:pt x="0" y="0"/>
                </a:moveTo>
                <a:lnTo>
                  <a:pt x="0" y="7381"/>
                </a:lnTo>
                <a:lnTo>
                  <a:pt x="4551" y="12770"/>
                </a:lnTo>
                <a:lnTo>
                  <a:pt x="9325" y="17741"/>
                </a:lnTo>
                <a:lnTo>
                  <a:pt x="11932" y="20400"/>
                </a:lnTo>
                <a:lnTo>
                  <a:pt x="13669" y="23125"/>
                </a:lnTo>
                <a:lnTo>
                  <a:pt x="15600" y="28693"/>
                </a:lnTo>
                <a:lnTo>
                  <a:pt x="17068" y="31511"/>
                </a:lnTo>
                <a:lnTo>
                  <a:pt x="18999" y="34342"/>
                </a:lnTo>
                <a:lnTo>
                  <a:pt x="21238" y="37182"/>
                </a:lnTo>
                <a:lnTo>
                  <a:pt x="23684" y="40028"/>
                </a:lnTo>
                <a:lnTo>
                  <a:pt x="26267" y="42878"/>
                </a:lnTo>
                <a:lnTo>
                  <a:pt x="31677" y="48584"/>
                </a:lnTo>
                <a:lnTo>
                  <a:pt x="37256" y="54296"/>
                </a:lnTo>
                <a:lnTo>
                  <a:pt x="41030" y="57152"/>
                </a:lnTo>
                <a:lnTo>
                  <a:pt x="45451" y="60009"/>
                </a:lnTo>
                <a:lnTo>
                  <a:pt x="50303" y="62866"/>
                </a:lnTo>
                <a:lnTo>
                  <a:pt x="54490" y="65723"/>
                </a:lnTo>
                <a:lnTo>
                  <a:pt x="58235" y="68581"/>
                </a:lnTo>
                <a:lnTo>
                  <a:pt x="61683" y="71438"/>
                </a:lnTo>
                <a:lnTo>
                  <a:pt x="64934" y="74295"/>
                </a:lnTo>
                <a:lnTo>
                  <a:pt x="68055" y="77153"/>
                </a:lnTo>
                <a:lnTo>
                  <a:pt x="71087" y="80010"/>
                </a:lnTo>
                <a:lnTo>
                  <a:pt x="75014" y="82868"/>
                </a:lnTo>
                <a:lnTo>
                  <a:pt x="79537" y="85725"/>
                </a:lnTo>
                <a:lnTo>
                  <a:pt x="84457" y="88583"/>
                </a:lnTo>
                <a:lnTo>
                  <a:pt x="95004" y="94298"/>
                </a:lnTo>
                <a:lnTo>
                  <a:pt x="100483" y="97155"/>
                </a:lnTo>
                <a:lnTo>
                  <a:pt x="105089" y="100013"/>
                </a:lnTo>
                <a:lnTo>
                  <a:pt x="109112" y="102870"/>
                </a:lnTo>
                <a:lnTo>
                  <a:pt x="112746" y="105728"/>
                </a:lnTo>
                <a:lnTo>
                  <a:pt x="118027" y="108585"/>
                </a:lnTo>
                <a:lnTo>
                  <a:pt x="124404" y="111442"/>
                </a:lnTo>
                <a:lnTo>
                  <a:pt x="131514" y="114300"/>
                </a:lnTo>
                <a:lnTo>
                  <a:pt x="137206" y="117157"/>
                </a:lnTo>
                <a:lnTo>
                  <a:pt x="141953" y="120015"/>
                </a:lnTo>
                <a:lnTo>
                  <a:pt x="146070" y="122873"/>
                </a:lnTo>
                <a:lnTo>
                  <a:pt x="150720" y="125730"/>
                </a:lnTo>
                <a:lnTo>
                  <a:pt x="155725" y="128588"/>
                </a:lnTo>
                <a:lnTo>
                  <a:pt x="166366" y="134303"/>
                </a:lnTo>
                <a:lnTo>
                  <a:pt x="177446" y="140018"/>
                </a:lnTo>
                <a:lnTo>
                  <a:pt x="183067" y="141923"/>
                </a:lnTo>
                <a:lnTo>
                  <a:pt x="188720" y="143193"/>
                </a:lnTo>
                <a:lnTo>
                  <a:pt x="194393" y="144039"/>
                </a:lnTo>
                <a:lnTo>
                  <a:pt x="199128" y="145556"/>
                </a:lnTo>
                <a:lnTo>
                  <a:pt x="206929" y="149782"/>
                </a:lnTo>
                <a:lnTo>
                  <a:pt x="211295" y="152242"/>
                </a:lnTo>
                <a:lnTo>
                  <a:pt x="221226" y="157516"/>
                </a:lnTo>
                <a:lnTo>
                  <a:pt x="229450" y="160495"/>
                </a:lnTo>
                <a:lnTo>
                  <a:pt x="232977" y="161289"/>
                </a:lnTo>
                <a:lnTo>
                  <a:pt x="239435" y="164711"/>
                </a:lnTo>
                <a:lnTo>
                  <a:pt x="242491" y="166958"/>
                </a:lnTo>
                <a:lnTo>
                  <a:pt x="248426" y="169453"/>
                </a:lnTo>
                <a:lnTo>
                  <a:pt x="251342" y="170119"/>
                </a:lnTo>
                <a:lnTo>
                  <a:pt x="257123" y="173399"/>
                </a:lnTo>
                <a:lnTo>
                  <a:pt x="259998" y="175607"/>
                </a:lnTo>
                <a:lnTo>
                  <a:pt x="265732" y="178060"/>
                </a:lnTo>
                <a:lnTo>
                  <a:pt x="274316" y="179441"/>
                </a:lnTo>
                <a:lnTo>
                  <a:pt x="282893" y="18002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003"/>
          <p:cNvSpPr/>
          <p:nvPr/>
        </p:nvSpPr>
        <p:spPr>
          <a:xfrm>
            <a:off x="2523172" y="2923222"/>
            <a:ext cx="265748" cy="222886"/>
          </a:xfrm>
          <a:custGeom>
            <a:avLst/>
            <a:gdLst/>
            <a:ahLst/>
            <a:cxnLst/>
            <a:rect l="0" t="0" r="0" b="0"/>
            <a:pathLst>
              <a:path w="265748" h="222886">
                <a:moveTo>
                  <a:pt x="265747" y="0"/>
                </a:moveTo>
                <a:lnTo>
                  <a:pt x="261197" y="0"/>
                </a:lnTo>
                <a:lnTo>
                  <a:pt x="259856" y="953"/>
                </a:lnTo>
                <a:lnTo>
                  <a:pt x="258962" y="2540"/>
                </a:lnTo>
                <a:lnTo>
                  <a:pt x="257206" y="8468"/>
                </a:lnTo>
                <a:lnTo>
                  <a:pt x="215786" y="49961"/>
                </a:lnTo>
                <a:lnTo>
                  <a:pt x="211485" y="55215"/>
                </a:lnTo>
                <a:lnTo>
                  <a:pt x="207665" y="60623"/>
                </a:lnTo>
                <a:lnTo>
                  <a:pt x="204165" y="66132"/>
                </a:lnTo>
                <a:lnTo>
                  <a:pt x="198975" y="70758"/>
                </a:lnTo>
                <a:lnTo>
                  <a:pt x="192658" y="74795"/>
                </a:lnTo>
                <a:lnTo>
                  <a:pt x="185589" y="78438"/>
                </a:lnTo>
                <a:lnTo>
                  <a:pt x="178971" y="82772"/>
                </a:lnTo>
                <a:lnTo>
                  <a:pt x="172654" y="87567"/>
                </a:lnTo>
                <a:lnTo>
                  <a:pt x="166538" y="92668"/>
                </a:lnTo>
                <a:lnTo>
                  <a:pt x="159603" y="97974"/>
                </a:lnTo>
                <a:lnTo>
                  <a:pt x="152122" y="103416"/>
                </a:lnTo>
                <a:lnTo>
                  <a:pt x="144277" y="108949"/>
                </a:lnTo>
                <a:lnTo>
                  <a:pt x="137142" y="114543"/>
                </a:lnTo>
                <a:lnTo>
                  <a:pt x="130480" y="120177"/>
                </a:lnTo>
                <a:lnTo>
                  <a:pt x="124135" y="125838"/>
                </a:lnTo>
                <a:lnTo>
                  <a:pt x="117046" y="131517"/>
                </a:lnTo>
                <a:lnTo>
                  <a:pt x="109463" y="137208"/>
                </a:lnTo>
                <a:lnTo>
                  <a:pt x="101551" y="142907"/>
                </a:lnTo>
                <a:lnTo>
                  <a:pt x="94370" y="148611"/>
                </a:lnTo>
                <a:lnTo>
                  <a:pt x="87679" y="154319"/>
                </a:lnTo>
                <a:lnTo>
                  <a:pt x="81312" y="160030"/>
                </a:lnTo>
                <a:lnTo>
                  <a:pt x="69159" y="171454"/>
                </a:lnTo>
                <a:lnTo>
                  <a:pt x="63251" y="177168"/>
                </a:lnTo>
                <a:lnTo>
                  <a:pt x="57407" y="181929"/>
                </a:lnTo>
                <a:lnTo>
                  <a:pt x="51607" y="186056"/>
                </a:lnTo>
                <a:lnTo>
                  <a:pt x="45834" y="189760"/>
                </a:lnTo>
                <a:lnTo>
                  <a:pt x="41034" y="193182"/>
                </a:lnTo>
                <a:lnTo>
                  <a:pt x="33160" y="199524"/>
                </a:lnTo>
                <a:lnTo>
                  <a:pt x="26485" y="205517"/>
                </a:lnTo>
                <a:lnTo>
                  <a:pt x="23372" y="208449"/>
                </a:lnTo>
                <a:lnTo>
                  <a:pt x="20344" y="210403"/>
                </a:lnTo>
                <a:lnTo>
                  <a:pt x="14439" y="212575"/>
                </a:lnTo>
                <a:lnTo>
                  <a:pt x="12484" y="214107"/>
                </a:lnTo>
                <a:lnTo>
                  <a:pt x="11180" y="216080"/>
                </a:lnTo>
                <a:lnTo>
                  <a:pt x="10311" y="218349"/>
                </a:lnTo>
                <a:lnTo>
                  <a:pt x="8779" y="219861"/>
                </a:lnTo>
                <a:lnTo>
                  <a:pt x="6805" y="220869"/>
                </a:lnTo>
                <a:lnTo>
                  <a:pt x="0" y="22288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004"/>
          <p:cNvSpPr/>
          <p:nvPr/>
        </p:nvSpPr>
        <p:spPr>
          <a:xfrm>
            <a:off x="3011804" y="3000375"/>
            <a:ext cx="325756" cy="25356"/>
          </a:xfrm>
          <a:custGeom>
            <a:avLst/>
            <a:gdLst/>
            <a:ahLst/>
            <a:cxnLst/>
            <a:rect l="0" t="0" r="0" b="0"/>
            <a:pathLst>
              <a:path w="325756" h="25356">
                <a:moveTo>
                  <a:pt x="0" y="8572"/>
                </a:moveTo>
                <a:lnTo>
                  <a:pt x="4551" y="8572"/>
                </a:lnTo>
                <a:lnTo>
                  <a:pt x="5892" y="9525"/>
                </a:lnTo>
                <a:lnTo>
                  <a:pt x="6786" y="11112"/>
                </a:lnTo>
                <a:lnTo>
                  <a:pt x="8220" y="15953"/>
                </a:lnTo>
                <a:lnTo>
                  <a:pt x="9290" y="16350"/>
                </a:lnTo>
                <a:lnTo>
                  <a:pt x="13019" y="16792"/>
                </a:lnTo>
                <a:lnTo>
                  <a:pt x="15347" y="17862"/>
                </a:lnTo>
                <a:lnTo>
                  <a:pt x="17851" y="19528"/>
                </a:lnTo>
                <a:lnTo>
                  <a:pt x="20474" y="21591"/>
                </a:lnTo>
                <a:lnTo>
                  <a:pt x="23174" y="22966"/>
                </a:lnTo>
                <a:lnTo>
                  <a:pt x="25927" y="23883"/>
                </a:lnTo>
                <a:lnTo>
                  <a:pt x="28715" y="24495"/>
                </a:lnTo>
                <a:lnTo>
                  <a:pt x="33431" y="24902"/>
                </a:lnTo>
                <a:lnTo>
                  <a:pt x="39433" y="25174"/>
                </a:lnTo>
                <a:lnTo>
                  <a:pt x="46291" y="25355"/>
                </a:lnTo>
                <a:lnTo>
                  <a:pt x="52768" y="24523"/>
                </a:lnTo>
                <a:lnTo>
                  <a:pt x="58992" y="23016"/>
                </a:lnTo>
                <a:lnTo>
                  <a:pt x="65045" y="21059"/>
                </a:lnTo>
                <a:lnTo>
                  <a:pt x="71939" y="19754"/>
                </a:lnTo>
                <a:lnTo>
                  <a:pt x="79392" y="18884"/>
                </a:lnTo>
                <a:lnTo>
                  <a:pt x="87218" y="18304"/>
                </a:lnTo>
                <a:lnTo>
                  <a:pt x="96246" y="17918"/>
                </a:lnTo>
                <a:lnTo>
                  <a:pt x="116436" y="17488"/>
                </a:lnTo>
                <a:lnTo>
                  <a:pt x="126202" y="16421"/>
                </a:lnTo>
                <a:lnTo>
                  <a:pt x="135570" y="14757"/>
                </a:lnTo>
                <a:lnTo>
                  <a:pt x="144673" y="12696"/>
                </a:lnTo>
                <a:lnTo>
                  <a:pt x="153599" y="11321"/>
                </a:lnTo>
                <a:lnTo>
                  <a:pt x="162407" y="10405"/>
                </a:lnTo>
                <a:lnTo>
                  <a:pt x="171136" y="9794"/>
                </a:lnTo>
                <a:lnTo>
                  <a:pt x="179814" y="9387"/>
                </a:lnTo>
                <a:lnTo>
                  <a:pt x="197075" y="8934"/>
                </a:lnTo>
                <a:lnTo>
                  <a:pt x="205678" y="7861"/>
                </a:lnTo>
                <a:lnTo>
                  <a:pt x="214272" y="6193"/>
                </a:lnTo>
                <a:lnTo>
                  <a:pt x="222858" y="4129"/>
                </a:lnTo>
                <a:lnTo>
                  <a:pt x="230487" y="2752"/>
                </a:lnTo>
                <a:lnTo>
                  <a:pt x="237478" y="1835"/>
                </a:lnTo>
                <a:lnTo>
                  <a:pt x="244044" y="1223"/>
                </a:lnTo>
                <a:lnTo>
                  <a:pt x="250326" y="815"/>
                </a:lnTo>
                <a:lnTo>
                  <a:pt x="256419" y="543"/>
                </a:lnTo>
                <a:lnTo>
                  <a:pt x="268269" y="241"/>
                </a:lnTo>
                <a:lnTo>
                  <a:pt x="32575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005"/>
          <p:cNvSpPr/>
          <p:nvPr/>
        </p:nvSpPr>
        <p:spPr>
          <a:xfrm>
            <a:off x="3131851" y="2914650"/>
            <a:ext cx="119984" cy="213003"/>
          </a:xfrm>
          <a:custGeom>
            <a:avLst/>
            <a:gdLst/>
            <a:ahLst/>
            <a:cxnLst/>
            <a:rect l="0" t="0" r="0" b="0"/>
            <a:pathLst>
              <a:path w="119984" h="213003">
                <a:moveTo>
                  <a:pt x="8541" y="0"/>
                </a:moveTo>
                <a:lnTo>
                  <a:pt x="0" y="0"/>
                </a:lnTo>
                <a:lnTo>
                  <a:pt x="7352" y="7380"/>
                </a:lnTo>
                <a:lnTo>
                  <a:pt x="8013" y="13123"/>
                </a:lnTo>
                <a:lnTo>
                  <a:pt x="8189" y="17321"/>
                </a:lnTo>
                <a:lnTo>
                  <a:pt x="9259" y="21072"/>
                </a:lnTo>
                <a:lnTo>
                  <a:pt x="10924" y="24525"/>
                </a:lnTo>
                <a:lnTo>
                  <a:pt x="12988" y="27780"/>
                </a:lnTo>
                <a:lnTo>
                  <a:pt x="15315" y="30902"/>
                </a:lnTo>
                <a:lnTo>
                  <a:pt x="17820" y="33936"/>
                </a:lnTo>
                <a:lnTo>
                  <a:pt x="20442" y="36912"/>
                </a:lnTo>
                <a:lnTo>
                  <a:pt x="25895" y="42757"/>
                </a:lnTo>
                <a:lnTo>
                  <a:pt x="28683" y="45650"/>
                </a:lnTo>
                <a:lnTo>
                  <a:pt x="31494" y="49483"/>
                </a:lnTo>
                <a:lnTo>
                  <a:pt x="34320" y="53944"/>
                </a:lnTo>
                <a:lnTo>
                  <a:pt x="37157" y="58822"/>
                </a:lnTo>
                <a:lnTo>
                  <a:pt x="40001" y="63980"/>
                </a:lnTo>
                <a:lnTo>
                  <a:pt x="45700" y="74790"/>
                </a:lnTo>
                <a:lnTo>
                  <a:pt x="79979" y="142878"/>
                </a:lnTo>
                <a:lnTo>
                  <a:pt x="82836" y="147640"/>
                </a:lnTo>
                <a:lnTo>
                  <a:pt x="85693" y="151766"/>
                </a:lnTo>
                <a:lnTo>
                  <a:pt x="88551" y="155470"/>
                </a:lnTo>
                <a:lnTo>
                  <a:pt x="91408" y="159844"/>
                </a:lnTo>
                <a:lnTo>
                  <a:pt x="94266" y="164665"/>
                </a:lnTo>
                <a:lnTo>
                  <a:pt x="97124" y="169784"/>
                </a:lnTo>
                <a:lnTo>
                  <a:pt x="99029" y="174149"/>
                </a:lnTo>
                <a:lnTo>
                  <a:pt x="100299" y="178012"/>
                </a:lnTo>
                <a:lnTo>
                  <a:pt x="101145" y="181539"/>
                </a:lnTo>
                <a:lnTo>
                  <a:pt x="104626" y="187999"/>
                </a:lnTo>
                <a:lnTo>
                  <a:pt x="110071" y="195356"/>
                </a:lnTo>
                <a:lnTo>
                  <a:pt x="110815" y="198902"/>
                </a:lnTo>
                <a:lnTo>
                  <a:pt x="111294" y="204389"/>
                </a:lnTo>
                <a:lnTo>
                  <a:pt x="111376" y="209890"/>
                </a:lnTo>
                <a:lnTo>
                  <a:pt x="111401" y="213002"/>
                </a:lnTo>
                <a:lnTo>
                  <a:pt x="111411" y="201508"/>
                </a:lnTo>
                <a:lnTo>
                  <a:pt x="112363" y="200061"/>
                </a:lnTo>
                <a:lnTo>
                  <a:pt x="113951" y="199096"/>
                </a:lnTo>
                <a:lnTo>
                  <a:pt x="119983" y="19716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006"/>
          <p:cNvSpPr/>
          <p:nvPr/>
        </p:nvSpPr>
        <p:spPr>
          <a:xfrm>
            <a:off x="3414712" y="2820467"/>
            <a:ext cx="308202" cy="253349"/>
          </a:xfrm>
          <a:custGeom>
            <a:avLst/>
            <a:gdLst/>
            <a:ahLst/>
            <a:cxnLst/>
            <a:rect l="0" t="0" r="0" b="0"/>
            <a:pathLst>
              <a:path w="308202" h="253349">
                <a:moveTo>
                  <a:pt x="0" y="34175"/>
                </a:moveTo>
                <a:lnTo>
                  <a:pt x="0" y="29624"/>
                </a:lnTo>
                <a:lnTo>
                  <a:pt x="953" y="28284"/>
                </a:lnTo>
                <a:lnTo>
                  <a:pt x="2540" y="27390"/>
                </a:lnTo>
                <a:lnTo>
                  <a:pt x="7381" y="25955"/>
                </a:lnTo>
                <a:lnTo>
                  <a:pt x="12770" y="21157"/>
                </a:lnTo>
                <a:lnTo>
                  <a:pt x="16134" y="19781"/>
                </a:lnTo>
                <a:lnTo>
                  <a:pt x="24950" y="18253"/>
                </a:lnTo>
                <a:lnTo>
                  <a:pt x="32679" y="15033"/>
                </a:lnTo>
                <a:lnTo>
                  <a:pt x="36073" y="12841"/>
                </a:lnTo>
                <a:lnTo>
                  <a:pt x="44925" y="10406"/>
                </a:lnTo>
                <a:lnTo>
                  <a:pt x="49953" y="9756"/>
                </a:lnTo>
                <a:lnTo>
                  <a:pt x="55209" y="8371"/>
                </a:lnTo>
                <a:lnTo>
                  <a:pt x="60618" y="6495"/>
                </a:lnTo>
                <a:lnTo>
                  <a:pt x="66130" y="4292"/>
                </a:lnTo>
                <a:lnTo>
                  <a:pt x="71709" y="2823"/>
                </a:lnTo>
                <a:lnTo>
                  <a:pt x="77334" y="1844"/>
                </a:lnTo>
                <a:lnTo>
                  <a:pt x="82988" y="1191"/>
                </a:lnTo>
                <a:lnTo>
                  <a:pt x="88663" y="755"/>
                </a:lnTo>
                <a:lnTo>
                  <a:pt x="94351" y="465"/>
                </a:lnTo>
                <a:lnTo>
                  <a:pt x="105751" y="143"/>
                </a:lnTo>
                <a:lnTo>
                  <a:pt x="117168" y="0"/>
                </a:lnTo>
                <a:lnTo>
                  <a:pt x="122880" y="914"/>
                </a:lnTo>
                <a:lnTo>
                  <a:pt x="128592" y="2476"/>
                </a:lnTo>
                <a:lnTo>
                  <a:pt x="134306" y="4470"/>
                </a:lnTo>
                <a:lnTo>
                  <a:pt x="140019" y="5799"/>
                </a:lnTo>
                <a:lnTo>
                  <a:pt x="145734" y="6685"/>
                </a:lnTo>
                <a:lnTo>
                  <a:pt x="151449" y="7276"/>
                </a:lnTo>
                <a:lnTo>
                  <a:pt x="160338" y="10472"/>
                </a:lnTo>
                <a:lnTo>
                  <a:pt x="168416" y="15068"/>
                </a:lnTo>
                <a:lnTo>
                  <a:pt x="178357" y="20285"/>
                </a:lnTo>
                <a:lnTo>
                  <a:pt x="181770" y="23010"/>
                </a:lnTo>
                <a:lnTo>
                  <a:pt x="184045" y="25779"/>
                </a:lnTo>
                <a:lnTo>
                  <a:pt x="187525" y="31396"/>
                </a:lnTo>
                <a:lnTo>
                  <a:pt x="192247" y="37068"/>
                </a:lnTo>
                <a:lnTo>
                  <a:pt x="193887" y="40866"/>
                </a:lnTo>
                <a:lnTo>
                  <a:pt x="194980" y="45303"/>
                </a:lnTo>
                <a:lnTo>
                  <a:pt x="195710" y="50166"/>
                </a:lnTo>
                <a:lnTo>
                  <a:pt x="195243" y="54361"/>
                </a:lnTo>
                <a:lnTo>
                  <a:pt x="193980" y="58110"/>
                </a:lnTo>
                <a:lnTo>
                  <a:pt x="185108" y="75521"/>
                </a:lnTo>
                <a:lnTo>
                  <a:pt x="182460" y="79837"/>
                </a:lnTo>
                <a:lnTo>
                  <a:pt x="176978" y="87172"/>
                </a:lnTo>
                <a:lnTo>
                  <a:pt x="171367" y="93607"/>
                </a:lnTo>
                <a:lnTo>
                  <a:pt x="163793" y="100594"/>
                </a:lnTo>
                <a:lnTo>
                  <a:pt x="157773" y="105124"/>
                </a:lnTo>
                <a:lnTo>
                  <a:pt x="150902" y="110050"/>
                </a:lnTo>
                <a:lnTo>
                  <a:pt x="145369" y="114286"/>
                </a:lnTo>
                <a:lnTo>
                  <a:pt x="136681" y="121532"/>
                </a:lnTo>
                <a:lnTo>
                  <a:pt x="127105" y="127928"/>
                </a:lnTo>
                <a:lnTo>
                  <a:pt x="121884" y="130967"/>
                </a:lnTo>
                <a:lnTo>
                  <a:pt x="116498" y="133945"/>
                </a:lnTo>
                <a:lnTo>
                  <a:pt x="105434" y="139795"/>
                </a:lnTo>
                <a:lnTo>
                  <a:pt x="96707" y="143030"/>
                </a:lnTo>
                <a:lnTo>
                  <a:pt x="93046" y="143892"/>
                </a:lnTo>
                <a:lnTo>
                  <a:pt x="90606" y="145420"/>
                </a:lnTo>
                <a:lnTo>
                  <a:pt x="88979" y="147391"/>
                </a:lnTo>
                <a:lnTo>
                  <a:pt x="87894" y="149657"/>
                </a:lnTo>
                <a:lnTo>
                  <a:pt x="86219" y="151168"/>
                </a:lnTo>
                <a:lnTo>
                  <a:pt x="84149" y="152176"/>
                </a:lnTo>
                <a:lnTo>
                  <a:pt x="79310" y="153295"/>
                </a:lnTo>
                <a:lnTo>
                  <a:pt x="70181" y="154072"/>
                </a:lnTo>
                <a:lnTo>
                  <a:pt x="68721" y="154180"/>
                </a:lnTo>
                <a:lnTo>
                  <a:pt x="68621" y="149636"/>
                </a:lnTo>
                <a:lnTo>
                  <a:pt x="69560" y="148297"/>
                </a:lnTo>
                <a:lnTo>
                  <a:pt x="71139" y="147404"/>
                </a:lnTo>
                <a:lnTo>
                  <a:pt x="73143" y="146808"/>
                </a:lnTo>
                <a:lnTo>
                  <a:pt x="77911" y="143607"/>
                </a:lnTo>
                <a:lnTo>
                  <a:pt x="80515" y="141420"/>
                </a:lnTo>
                <a:lnTo>
                  <a:pt x="85110" y="139009"/>
                </a:lnTo>
                <a:lnTo>
                  <a:pt x="91029" y="136449"/>
                </a:lnTo>
                <a:lnTo>
                  <a:pt x="97834" y="133790"/>
                </a:lnTo>
                <a:lnTo>
                  <a:pt x="104275" y="132018"/>
                </a:lnTo>
                <a:lnTo>
                  <a:pt x="110475" y="130836"/>
                </a:lnTo>
                <a:lnTo>
                  <a:pt x="116512" y="130048"/>
                </a:lnTo>
                <a:lnTo>
                  <a:pt x="122442" y="129523"/>
                </a:lnTo>
                <a:lnTo>
                  <a:pt x="128301" y="129173"/>
                </a:lnTo>
                <a:lnTo>
                  <a:pt x="134111" y="128939"/>
                </a:lnTo>
                <a:lnTo>
                  <a:pt x="148187" y="128680"/>
                </a:lnTo>
                <a:lnTo>
                  <a:pt x="248968" y="128474"/>
                </a:lnTo>
                <a:lnTo>
                  <a:pt x="255514" y="129426"/>
                </a:lnTo>
                <a:lnTo>
                  <a:pt x="260830" y="131013"/>
                </a:lnTo>
                <a:lnTo>
                  <a:pt x="270229" y="135317"/>
                </a:lnTo>
                <a:lnTo>
                  <a:pt x="280757" y="140404"/>
                </a:lnTo>
                <a:lnTo>
                  <a:pt x="289246" y="145841"/>
                </a:lnTo>
                <a:lnTo>
                  <a:pt x="292843" y="148624"/>
                </a:lnTo>
                <a:lnTo>
                  <a:pt x="295241" y="151432"/>
                </a:lnTo>
                <a:lnTo>
                  <a:pt x="296840" y="154256"/>
                </a:lnTo>
                <a:lnTo>
                  <a:pt x="297906" y="157092"/>
                </a:lnTo>
                <a:lnTo>
                  <a:pt x="301630" y="162782"/>
                </a:lnTo>
                <a:lnTo>
                  <a:pt x="303956" y="165633"/>
                </a:lnTo>
                <a:lnTo>
                  <a:pt x="305508" y="168486"/>
                </a:lnTo>
                <a:lnTo>
                  <a:pt x="307231" y="174197"/>
                </a:lnTo>
                <a:lnTo>
                  <a:pt x="307997" y="179909"/>
                </a:lnTo>
                <a:lnTo>
                  <a:pt x="308201" y="182766"/>
                </a:lnTo>
                <a:lnTo>
                  <a:pt x="307385" y="185623"/>
                </a:lnTo>
                <a:lnTo>
                  <a:pt x="303938" y="191338"/>
                </a:lnTo>
                <a:lnTo>
                  <a:pt x="301685" y="195148"/>
                </a:lnTo>
                <a:lnTo>
                  <a:pt x="299231" y="199593"/>
                </a:lnTo>
                <a:lnTo>
                  <a:pt x="296642" y="204461"/>
                </a:lnTo>
                <a:lnTo>
                  <a:pt x="293964" y="208659"/>
                </a:lnTo>
                <a:lnTo>
                  <a:pt x="288448" y="215863"/>
                </a:lnTo>
                <a:lnTo>
                  <a:pt x="280282" y="222241"/>
                </a:lnTo>
                <a:lnTo>
                  <a:pt x="275437" y="225274"/>
                </a:lnTo>
                <a:lnTo>
                  <a:pt x="270302" y="228250"/>
                </a:lnTo>
                <a:lnTo>
                  <a:pt x="259517" y="234095"/>
                </a:lnTo>
                <a:lnTo>
                  <a:pt x="253974" y="236035"/>
                </a:lnTo>
                <a:lnTo>
                  <a:pt x="248373" y="237328"/>
                </a:lnTo>
                <a:lnTo>
                  <a:pt x="242734" y="238191"/>
                </a:lnTo>
                <a:lnTo>
                  <a:pt x="237070" y="239718"/>
                </a:lnTo>
                <a:lnTo>
                  <a:pt x="231389" y="241689"/>
                </a:lnTo>
                <a:lnTo>
                  <a:pt x="225697" y="243955"/>
                </a:lnTo>
                <a:lnTo>
                  <a:pt x="219997" y="245466"/>
                </a:lnTo>
                <a:lnTo>
                  <a:pt x="214293" y="246473"/>
                </a:lnTo>
                <a:lnTo>
                  <a:pt x="208584" y="247144"/>
                </a:lnTo>
                <a:lnTo>
                  <a:pt x="202874" y="247592"/>
                </a:lnTo>
                <a:lnTo>
                  <a:pt x="197162" y="247891"/>
                </a:lnTo>
                <a:lnTo>
                  <a:pt x="191449" y="248090"/>
                </a:lnTo>
                <a:lnTo>
                  <a:pt x="186687" y="249175"/>
                </a:lnTo>
                <a:lnTo>
                  <a:pt x="178857" y="252920"/>
                </a:lnTo>
                <a:lnTo>
                  <a:pt x="174483" y="253348"/>
                </a:lnTo>
                <a:lnTo>
                  <a:pt x="169662" y="252680"/>
                </a:lnTo>
                <a:lnTo>
                  <a:pt x="160178" y="250351"/>
                </a:lnTo>
                <a:lnTo>
                  <a:pt x="152788" y="249316"/>
                </a:lnTo>
                <a:lnTo>
                  <a:pt x="143272" y="248733"/>
                </a:lnTo>
                <a:lnTo>
                  <a:pt x="140282" y="247699"/>
                </a:lnTo>
                <a:lnTo>
                  <a:pt x="131524" y="242645"/>
                </a:lnTo>
                <a:lnTo>
                  <a:pt x="125765" y="241128"/>
                </a:lnTo>
                <a:lnTo>
                  <a:pt x="117168" y="240275"/>
                </a:lnTo>
                <a:lnTo>
                  <a:pt x="115259" y="239202"/>
                </a:lnTo>
                <a:lnTo>
                  <a:pt x="113987" y="237535"/>
                </a:lnTo>
                <a:lnTo>
                  <a:pt x="111442" y="23134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007"/>
          <p:cNvSpPr/>
          <p:nvPr/>
        </p:nvSpPr>
        <p:spPr>
          <a:xfrm>
            <a:off x="4966334" y="2855008"/>
            <a:ext cx="480062" cy="239655"/>
          </a:xfrm>
          <a:custGeom>
            <a:avLst/>
            <a:gdLst/>
            <a:ahLst/>
            <a:cxnLst/>
            <a:rect l="0" t="0" r="0" b="0"/>
            <a:pathLst>
              <a:path w="480062" h="239655">
                <a:moveTo>
                  <a:pt x="0" y="59642"/>
                </a:moveTo>
                <a:lnTo>
                  <a:pt x="0" y="67022"/>
                </a:lnTo>
                <a:lnTo>
                  <a:pt x="953" y="67420"/>
                </a:lnTo>
                <a:lnTo>
                  <a:pt x="8731" y="68144"/>
                </a:lnTo>
                <a:lnTo>
                  <a:pt x="37287" y="68214"/>
                </a:lnTo>
                <a:lnTo>
                  <a:pt x="40098" y="67262"/>
                </a:lnTo>
                <a:lnTo>
                  <a:pt x="45762" y="63663"/>
                </a:lnTo>
                <a:lnTo>
                  <a:pt x="54305" y="56282"/>
                </a:lnTo>
                <a:lnTo>
                  <a:pt x="58111" y="54545"/>
                </a:lnTo>
                <a:lnTo>
                  <a:pt x="72570" y="51146"/>
                </a:lnTo>
                <a:lnTo>
                  <a:pt x="83371" y="46976"/>
                </a:lnTo>
                <a:lnTo>
                  <a:pt x="94521" y="41947"/>
                </a:lnTo>
                <a:lnTo>
                  <a:pt x="106780" y="36537"/>
                </a:lnTo>
                <a:lnTo>
                  <a:pt x="121753" y="30958"/>
                </a:lnTo>
                <a:lnTo>
                  <a:pt x="135393" y="27843"/>
                </a:lnTo>
                <a:lnTo>
                  <a:pt x="147805" y="25507"/>
                </a:lnTo>
                <a:lnTo>
                  <a:pt x="159671" y="21293"/>
                </a:lnTo>
                <a:lnTo>
                  <a:pt x="173835" y="16245"/>
                </a:lnTo>
                <a:lnTo>
                  <a:pt x="188703" y="11779"/>
                </a:lnTo>
                <a:lnTo>
                  <a:pt x="201661" y="9795"/>
                </a:lnTo>
                <a:lnTo>
                  <a:pt x="213770" y="8912"/>
                </a:lnTo>
                <a:lnTo>
                  <a:pt x="219666" y="8677"/>
                </a:lnTo>
                <a:lnTo>
                  <a:pt x="231297" y="5876"/>
                </a:lnTo>
                <a:lnTo>
                  <a:pt x="246016" y="1483"/>
                </a:lnTo>
                <a:lnTo>
                  <a:pt x="259522" y="0"/>
                </a:lnTo>
                <a:lnTo>
                  <a:pt x="261597" y="830"/>
                </a:lnTo>
                <a:lnTo>
                  <a:pt x="262981" y="2336"/>
                </a:lnTo>
                <a:lnTo>
                  <a:pt x="263903" y="4293"/>
                </a:lnTo>
                <a:lnTo>
                  <a:pt x="266423" y="5598"/>
                </a:lnTo>
                <a:lnTo>
                  <a:pt x="280348" y="7863"/>
                </a:lnTo>
                <a:lnTo>
                  <a:pt x="284302" y="10594"/>
                </a:lnTo>
                <a:lnTo>
                  <a:pt x="290050" y="15557"/>
                </a:lnTo>
                <a:lnTo>
                  <a:pt x="290522" y="16917"/>
                </a:lnTo>
                <a:lnTo>
                  <a:pt x="291186" y="23382"/>
                </a:lnTo>
                <a:lnTo>
                  <a:pt x="291341" y="28604"/>
                </a:lnTo>
                <a:lnTo>
                  <a:pt x="290431" y="30377"/>
                </a:lnTo>
                <a:lnTo>
                  <a:pt x="288870" y="31559"/>
                </a:lnTo>
                <a:lnTo>
                  <a:pt x="286878" y="32348"/>
                </a:lnTo>
                <a:lnTo>
                  <a:pt x="285550" y="33826"/>
                </a:lnTo>
                <a:lnTo>
                  <a:pt x="284664" y="35764"/>
                </a:lnTo>
                <a:lnTo>
                  <a:pt x="284074" y="38008"/>
                </a:lnTo>
                <a:lnTo>
                  <a:pt x="280878" y="43042"/>
                </a:lnTo>
                <a:lnTo>
                  <a:pt x="276283" y="48454"/>
                </a:lnTo>
                <a:lnTo>
                  <a:pt x="271065" y="54034"/>
                </a:lnTo>
                <a:lnTo>
                  <a:pt x="257123" y="68228"/>
                </a:lnTo>
                <a:lnTo>
                  <a:pt x="251437" y="74888"/>
                </a:lnTo>
                <a:lnTo>
                  <a:pt x="248588" y="79331"/>
                </a:lnTo>
                <a:lnTo>
                  <a:pt x="245735" y="84198"/>
                </a:lnTo>
                <a:lnTo>
                  <a:pt x="242881" y="88395"/>
                </a:lnTo>
                <a:lnTo>
                  <a:pt x="237170" y="95598"/>
                </a:lnTo>
                <a:lnTo>
                  <a:pt x="233997" y="101975"/>
                </a:lnTo>
                <a:lnTo>
                  <a:pt x="233150" y="105009"/>
                </a:lnTo>
                <a:lnTo>
                  <a:pt x="230681" y="108936"/>
                </a:lnTo>
                <a:lnTo>
                  <a:pt x="227130" y="113460"/>
                </a:lnTo>
                <a:lnTo>
                  <a:pt x="222858" y="118380"/>
                </a:lnTo>
                <a:lnTo>
                  <a:pt x="220010" y="122613"/>
                </a:lnTo>
                <a:lnTo>
                  <a:pt x="216845" y="129857"/>
                </a:lnTo>
                <a:lnTo>
                  <a:pt x="212898" y="136251"/>
                </a:lnTo>
                <a:lnTo>
                  <a:pt x="210512" y="139289"/>
                </a:lnTo>
                <a:lnTo>
                  <a:pt x="207862" y="145206"/>
                </a:lnTo>
                <a:lnTo>
                  <a:pt x="207154" y="148117"/>
                </a:lnTo>
                <a:lnTo>
                  <a:pt x="203829" y="153891"/>
                </a:lnTo>
                <a:lnTo>
                  <a:pt x="199176" y="159633"/>
                </a:lnTo>
                <a:lnTo>
                  <a:pt x="193933" y="165360"/>
                </a:lnTo>
                <a:lnTo>
                  <a:pt x="192154" y="168220"/>
                </a:lnTo>
                <a:lnTo>
                  <a:pt x="190177" y="173939"/>
                </a:lnTo>
                <a:lnTo>
                  <a:pt x="189299" y="179655"/>
                </a:lnTo>
                <a:lnTo>
                  <a:pt x="188908" y="185371"/>
                </a:lnTo>
                <a:lnTo>
                  <a:pt x="188735" y="191086"/>
                </a:lnTo>
                <a:lnTo>
                  <a:pt x="188637" y="199659"/>
                </a:lnTo>
                <a:lnTo>
                  <a:pt x="189576" y="202517"/>
                </a:lnTo>
                <a:lnTo>
                  <a:pt x="193159" y="208232"/>
                </a:lnTo>
                <a:lnTo>
                  <a:pt x="195980" y="212253"/>
                </a:lnTo>
                <a:lnTo>
                  <a:pt x="196640" y="215734"/>
                </a:lnTo>
                <a:lnTo>
                  <a:pt x="196816" y="217996"/>
                </a:lnTo>
                <a:lnTo>
                  <a:pt x="197886" y="220456"/>
                </a:lnTo>
                <a:lnTo>
                  <a:pt x="202990" y="227517"/>
                </a:lnTo>
                <a:lnTo>
                  <a:pt x="207737" y="232925"/>
                </a:lnTo>
                <a:lnTo>
                  <a:pt x="209929" y="235172"/>
                </a:lnTo>
                <a:lnTo>
                  <a:pt x="213295" y="236669"/>
                </a:lnTo>
                <a:lnTo>
                  <a:pt x="226182" y="238777"/>
                </a:lnTo>
                <a:lnTo>
                  <a:pt x="239553" y="239489"/>
                </a:lnTo>
                <a:lnTo>
                  <a:pt x="253542" y="239612"/>
                </a:lnTo>
                <a:lnTo>
                  <a:pt x="279318" y="239654"/>
                </a:lnTo>
                <a:lnTo>
                  <a:pt x="293687" y="237120"/>
                </a:lnTo>
                <a:lnTo>
                  <a:pt x="301519" y="235110"/>
                </a:lnTo>
                <a:lnTo>
                  <a:pt x="309598" y="233771"/>
                </a:lnTo>
                <a:lnTo>
                  <a:pt x="317841" y="232878"/>
                </a:lnTo>
                <a:lnTo>
                  <a:pt x="326194" y="232282"/>
                </a:lnTo>
                <a:lnTo>
                  <a:pt x="340556" y="231621"/>
                </a:lnTo>
                <a:lnTo>
                  <a:pt x="353288" y="231327"/>
                </a:lnTo>
                <a:lnTo>
                  <a:pt x="480061" y="23109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008"/>
          <p:cNvSpPr/>
          <p:nvPr/>
        </p:nvSpPr>
        <p:spPr>
          <a:xfrm>
            <a:off x="5000625" y="2940367"/>
            <a:ext cx="317183" cy="60009"/>
          </a:xfrm>
          <a:custGeom>
            <a:avLst/>
            <a:gdLst/>
            <a:ahLst/>
            <a:cxnLst/>
            <a:rect l="0" t="0" r="0" b="0"/>
            <a:pathLst>
              <a:path w="317183" h="60009">
                <a:moveTo>
                  <a:pt x="0" y="60008"/>
                </a:moveTo>
                <a:lnTo>
                  <a:pt x="4550" y="60008"/>
                </a:lnTo>
                <a:lnTo>
                  <a:pt x="5891" y="59055"/>
                </a:lnTo>
                <a:lnTo>
                  <a:pt x="6785" y="57468"/>
                </a:lnTo>
                <a:lnTo>
                  <a:pt x="7380" y="55457"/>
                </a:lnTo>
                <a:lnTo>
                  <a:pt x="8730" y="54116"/>
                </a:lnTo>
                <a:lnTo>
                  <a:pt x="10583" y="53222"/>
                </a:lnTo>
                <a:lnTo>
                  <a:pt x="15181" y="52229"/>
                </a:lnTo>
                <a:lnTo>
                  <a:pt x="20399" y="51788"/>
                </a:lnTo>
                <a:lnTo>
                  <a:pt x="24077" y="50718"/>
                </a:lnTo>
                <a:lnTo>
                  <a:pt x="28433" y="49052"/>
                </a:lnTo>
                <a:lnTo>
                  <a:pt x="33243" y="46989"/>
                </a:lnTo>
                <a:lnTo>
                  <a:pt x="38355" y="45613"/>
                </a:lnTo>
                <a:lnTo>
                  <a:pt x="43667" y="44696"/>
                </a:lnTo>
                <a:lnTo>
                  <a:pt x="49114" y="44085"/>
                </a:lnTo>
                <a:lnTo>
                  <a:pt x="54650" y="43678"/>
                </a:lnTo>
                <a:lnTo>
                  <a:pt x="60245" y="43406"/>
                </a:lnTo>
                <a:lnTo>
                  <a:pt x="65881" y="43225"/>
                </a:lnTo>
                <a:lnTo>
                  <a:pt x="71543" y="42151"/>
                </a:lnTo>
                <a:lnTo>
                  <a:pt x="77223" y="40484"/>
                </a:lnTo>
                <a:lnTo>
                  <a:pt x="89566" y="36090"/>
                </a:lnTo>
                <a:lnTo>
                  <a:pt x="104577" y="30963"/>
                </a:lnTo>
                <a:lnTo>
                  <a:pt x="112580" y="29214"/>
                </a:lnTo>
                <a:lnTo>
                  <a:pt x="120773" y="28049"/>
                </a:lnTo>
                <a:lnTo>
                  <a:pt x="129093" y="27272"/>
                </a:lnTo>
                <a:lnTo>
                  <a:pt x="137497" y="25801"/>
                </a:lnTo>
                <a:lnTo>
                  <a:pt x="145957" y="23868"/>
                </a:lnTo>
                <a:lnTo>
                  <a:pt x="154455" y="21627"/>
                </a:lnTo>
                <a:lnTo>
                  <a:pt x="162024" y="20133"/>
                </a:lnTo>
                <a:lnTo>
                  <a:pt x="168976" y="19137"/>
                </a:lnTo>
                <a:lnTo>
                  <a:pt x="175516" y="18473"/>
                </a:lnTo>
                <a:lnTo>
                  <a:pt x="182733" y="17078"/>
                </a:lnTo>
                <a:lnTo>
                  <a:pt x="190402" y="15195"/>
                </a:lnTo>
                <a:lnTo>
                  <a:pt x="198372" y="12988"/>
                </a:lnTo>
                <a:lnTo>
                  <a:pt x="205590" y="11516"/>
                </a:lnTo>
                <a:lnTo>
                  <a:pt x="212307" y="10535"/>
                </a:lnTo>
                <a:lnTo>
                  <a:pt x="218691" y="9881"/>
                </a:lnTo>
                <a:lnTo>
                  <a:pt x="224851" y="9445"/>
                </a:lnTo>
                <a:lnTo>
                  <a:pt x="230863" y="9154"/>
                </a:lnTo>
                <a:lnTo>
                  <a:pt x="242623" y="8831"/>
                </a:lnTo>
                <a:lnTo>
                  <a:pt x="271427" y="8607"/>
                </a:lnTo>
                <a:lnTo>
                  <a:pt x="277154" y="7643"/>
                </a:lnTo>
                <a:lnTo>
                  <a:pt x="282877" y="6048"/>
                </a:lnTo>
                <a:lnTo>
                  <a:pt x="288597" y="4032"/>
                </a:lnTo>
                <a:lnTo>
                  <a:pt x="293363" y="2688"/>
                </a:lnTo>
                <a:lnTo>
                  <a:pt x="301198" y="1195"/>
                </a:lnTo>
                <a:lnTo>
                  <a:pt x="307856" y="531"/>
                </a:lnTo>
                <a:lnTo>
                  <a:pt x="31718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009"/>
          <p:cNvSpPr/>
          <p:nvPr/>
        </p:nvSpPr>
        <p:spPr>
          <a:xfrm>
            <a:off x="5549265" y="2888932"/>
            <a:ext cx="205740" cy="17146"/>
          </a:xfrm>
          <a:custGeom>
            <a:avLst/>
            <a:gdLst/>
            <a:ahLst/>
            <a:cxnLst/>
            <a:rect l="0" t="0" r="0" b="0"/>
            <a:pathLst>
              <a:path w="205740" h="17146">
                <a:moveTo>
                  <a:pt x="0" y="17145"/>
                </a:moveTo>
                <a:lnTo>
                  <a:pt x="8219" y="17145"/>
                </a:lnTo>
                <a:lnTo>
                  <a:pt x="13495" y="14605"/>
                </a:lnTo>
                <a:lnTo>
                  <a:pt x="17569" y="12594"/>
                </a:lnTo>
                <a:lnTo>
                  <a:pt x="21238" y="11253"/>
                </a:lnTo>
                <a:lnTo>
                  <a:pt x="24635" y="10360"/>
                </a:lnTo>
                <a:lnTo>
                  <a:pt x="27854" y="9764"/>
                </a:lnTo>
                <a:lnTo>
                  <a:pt x="31904" y="9367"/>
                </a:lnTo>
                <a:lnTo>
                  <a:pt x="36509" y="9102"/>
                </a:lnTo>
                <a:lnTo>
                  <a:pt x="45754" y="8808"/>
                </a:lnTo>
                <a:lnTo>
                  <a:pt x="53037" y="8677"/>
                </a:lnTo>
                <a:lnTo>
                  <a:pt x="57265" y="7690"/>
                </a:lnTo>
                <a:lnTo>
                  <a:pt x="61990" y="6079"/>
                </a:lnTo>
                <a:lnTo>
                  <a:pt x="67043" y="4053"/>
                </a:lnTo>
                <a:lnTo>
                  <a:pt x="72318" y="2702"/>
                </a:lnTo>
                <a:lnTo>
                  <a:pt x="77739" y="1801"/>
                </a:lnTo>
                <a:lnTo>
                  <a:pt x="83259" y="1201"/>
                </a:lnTo>
                <a:lnTo>
                  <a:pt x="88843" y="801"/>
                </a:lnTo>
                <a:lnTo>
                  <a:pt x="94471" y="534"/>
                </a:lnTo>
                <a:lnTo>
                  <a:pt x="105804" y="237"/>
                </a:lnTo>
                <a:lnTo>
                  <a:pt x="20573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010"/>
          <p:cNvSpPr/>
          <p:nvPr/>
        </p:nvSpPr>
        <p:spPr>
          <a:xfrm>
            <a:off x="5583554" y="2966085"/>
            <a:ext cx="257176" cy="25687"/>
          </a:xfrm>
          <a:custGeom>
            <a:avLst/>
            <a:gdLst/>
            <a:ahLst/>
            <a:cxnLst/>
            <a:rect l="0" t="0" r="0" b="0"/>
            <a:pathLst>
              <a:path w="257176" h="25687">
                <a:moveTo>
                  <a:pt x="0" y="17145"/>
                </a:moveTo>
                <a:lnTo>
                  <a:pt x="0" y="21696"/>
                </a:lnTo>
                <a:lnTo>
                  <a:pt x="953" y="23036"/>
                </a:lnTo>
                <a:lnTo>
                  <a:pt x="2541" y="23930"/>
                </a:lnTo>
                <a:lnTo>
                  <a:pt x="4551" y="24525"/>
                </a:lnTo>
                <a:lnTo>
                  <a:pt x="9325" y="25188"/>
                </a:lnTo>
                <a:lnTo>
                  <a:pt x="14622" y="25482"/>
                </a:lnTo>
                <a:lnTo>
                  <a:pt x="20152" y="25612"/>
                </a:lnTo>
                <a:lnTo>
                  <a:pt x="33171" y="25686"/>
                </a:lnTo>
                <a:lnTo>
                  <a:pt x="38306" y="24744"/>
                </a:lnTo>
                <a:lnTo>
                  <a:pt x="43635" y="23163"/>
                </a:lnTo>
                <a:lnTo>
                  <a:pt x="49093" y="21157"/>
                </a:lnTo>
                <a:lnTo>
                  <a:pt x="54637" y="19819"/>
                </a:lnTo>
                <a:lnTo>
                  <a:pt x="60237" y="18928"/>
                </a:lnTo>
                <a:lnTo>
                  <a:pt x="65875" y="18333"/>
                </a:lnTo>
                <a:lnTo>
                  <a:pt x="72492" y="17937"/>
                </a:lnTo>
                <a:lnTo>
                  <a:pt x="87464" y="17497"/>
                </a:lnTo>
                <a:lnTo>
                  <a:pt x="94505" y="16427"/>
                </a:lnTo>
                <a:lnTo>
                  <a:pt x="101103" y="14761"/>
                </a:lnTo>
                <a:lnTo>
                  <a:pt x="107407" y="12698"/>
                </a:lnTo>
                <a:lnTo>
                  <a:pt x="114468" y="11323"/>
                </a:lnTo>
                <a:lnTo>
                  <a:pt x="122032" y="10406"/>
                </a:lnTo>
                <a:lnTo>
                  <a:pt x="129933" y="9794"/>
                </a:lnTo>
                <a:lnTo>
                  <a:pt x="137104" y="9387"/>
                </a:lnTo>
                <a:lnTo>
                  <a:pt x="150153" y="8934"/>
                </a:lnTo>
                <a:lnTo>
                  <a:pt x="156300" y="7861"/>
                </a:lnTo>
                <a:lnTo>
                  <a:pt x="162303" y="6193"/>
                </a:lnTo>
                <a:lnTo>
                  <a:pt x="168210" y="4129"/>
                </a:lnTo>
                <a:lnTo>
                  <a:pt x="174053" y="2752"/>
                </a:lnTo>
                <a:lnTo>
                  <a:pt x="179852" y="1835"/>
                </a:lnTo>
                <a:lnTo>
                  <a:pt x="185625" y="1223"/>
                </a:lnTo>
                <a:lnTo>
                  <a:pt x="191378" y="815"/>
                </a:lnTo>
                <a:lnTo>
                  <a:pt x="197118" y="543"/>
                </a:lnTo>
                <a:lnTo>
                  <a:pt x="208576" y="241"/>
                </a:lnTo>
                <a:lnTo>
                  <a:pt x="25717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011"/>
          <p:cNvSpPr/>
          <p:nvPr/>
        </p:nvSpPr>
        <p:spPr>
          <a:xfrm>
            <a:off x="6072187" y="2837497"/>
            <a:ext cx="257176" cy="240031"/>
          </a:xfrm>
          <a:custGeom>
            <a:avLst/>
            <a:gdLst/>
            <a:ahLst/>
            <a:cxnLst/>
            <a:rect l="0" t="0" r="0" b="0"/>
            <a:pathLst>
              <a:path w="257176" h="240031">
                <a:moveTo>
                  <a:pt x="0" y="0"/>
                </a:moveTo>
                <a:lnTo>
                  <a:pt x="0" y="13019"/>
                </a:lnTo>
                <a:lnTo>
                  <a:pt x="953" y="15347"/>
                </a:lnTo>
                <a:lnTo>
                  <a:pt x="4551" y="20473"/>
                </a:lnTo>
                <a:lnTo>
                  <a:pt x="6785" y="25927"/>
                </a:lnTo>
                <a:lnTo>
                  <a:pt x="7381" y="28715"/>
                </a:lnTo>
                <a:lnTo>
                  <a:pt x="10583" y="34352"/>
                </a:lnTo>
                <a:lnTo>
                  <a:pt x="15181" y="40033"/>
                </a:lnTo>
                <a:lnTo>
                  <a:pt x="20400" y="45733"/>
                </a:lnTo>
                <a:lnTo>
                  <a:pt x="28693" y="54296"/>
                </a:lnTo>
                <a:lnTo>
                  <a:pt x="31511" y="58105"/>
                </a:lnTo>
                <a:lnTo>
                  <a:pt x="34342" y="62549"/>
                </a:lnTo>
                <a:lnTo>
                  <a:pt x="37182" y="67417"/>
                </a:lnTo>
                <a:lnTo>
                  <a:pt x="40981" y="71615"/>
                </a:lnTo>
                <a:lnTo>
                  <a:pt x="45418" y="75366"/>
                </a:lnTo>
                <a:lnTo>
                  <a:pt x="50281" y="78819"/>
                </a:lnTo>
                <a:lnTo>
                  <a:pt x="55428" y="83026"/>
                </a:lnTo>
                <a:lnTo>
                  <a:pt x="60765" y="87736"/>
                </a:lnTo>
                <a:lnTo>
                  <a:pt x="66228" y="92780"/>
                </a:lnTo>
                <a:lnTo>
                  <a:pt x="70822" y="98049"/>
                </a:lnTo>
                <a:lnTo>
                  <a:pt x="74837" y="103466"/>
                </a:lnTo>
                <a:lnTo>
                  <a:pt x="78466" y="108982"/>
                </a:lnTo>
                <a:lnTo>
                  <a:pt x="82791" y="114565"/>
                </a:lnTo>
                <a:lnTo>
                  <a:pt x="87579" y="120192"/>
                </a:lnTo>
                <a:lnTo>
                  <a:pt x="92676" y="125848"/>
                </a:lnTo>
                <a:lnTo>
                  <a:pt x="97027" y="131524"/>
                </a:lnTo>
                <a:lnTo>
                  <a:pt x="100879" y="137212"/>
                </a:lnTo>
                <a:lnTo>
                  <a:pt x="104401" y="142910"/>
                </a:lnTo>
                <a:lnTo>
                  <a:pt x="108653" y="147661"/>
                </a:lnTo>
                <a:lnTo>
                  <a:pt x="113393" y="151781"/>
                </a:lnTo>
                <a:lnTo>
                  <a:pt x="118458" y="155480"/>
                </a:lnTo>
                <a:lnTo>
                  <a:pt x="123739" y="159851"/>
                </a:lnTo>
                <a:lnTo>
                  <a:pt x="129166" y="164670"/>
                </a:lnTo>
                <a:lnTo>
                  <a:pt x="134688" y="169787"/>
                </a:lnTo>
                <a:lnTo>
                  <a:pt x="140274" y="174151"/>
                </a:lnTo>
                <a:lnTo>
                  <a:pt x="145903" y="178014"/>
                </a:lnTo>
                <a:lnTo>
                  <a:pt x="151562" y="181541"/>
                </a:lnTo>
                <a:lnTo>
                  <a:pt x="156286" y="184845"/>
                </a:lnTo>
                <a:lnTo>
                  <a:pt x="164076" y="191056"/>
                </a:lnTo>
                <a:lnTo>
                  <a:pt x="168439" y="194046"/>
                </a:lnTo>
                <a:lnTo>
                  <a:pt x="173253" y="196991"/>
                </a:lnTo>
                <a:lnTo>
                  <a:pt x="178367" y="199908"/>
                </a:lnTo>
                <a:lnTo>
                  <a:pt x="189129" y="205688"/>
                </a:lnTo>
                <a:lnTo>
                  <a:pt x="194666" y="208563"/>
                </a:lnTo>
                <a:lnTo>
                  <a:pt x="199310" y="211432"/>
                </a:lnTo>
                <a:lnTo>
                  <a:pt x="207010" y="217160"/>
                </a:lnTo>
                <a:lnTo>
                  <a:pt x="213607" y="222881"/>
                </a:lnTo>
                <a:lnTo>
                  <a:pt x="216700" y="225740"/>
                </a:lnTo>
                <a:lnTo>
                  <a:pt x="219714" y="227646"/>
                </a:lnTo>
                <a:lnTo>
                  <a:pt x="225603" y="229763"/>
                </a:lnTo>
                <a:lnTo>
                  <a:pt x="231396" y="233245"/>
                </a:lnTo>
                <a:lnTo>
                  <a:pt x="234274" y="235507"/>
                </a:lnTo>
                <a:lnTo>
                  <a:pt x="240012" y="238020"/>
                </a:lnTo>
                <a:lnTo>
                  <a:pt x="245737" y="239136"/>
                </a:lnTo>
                <a:lnTo>
                  <a:pt x="253363" y="239765"/>
                </a:lnTo>
                <a:lnTo>
                  <a:pt x="257175" y="2400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012"/>
          <p:cNvSpPr/>
          <p:nvPr/>
        </p:nvSpPr>
        <p:spPr>
          <a:xfrm>
            <a:off x="6046963" y="2863214"/>
            <a:ext cx="248110" cy="214314"/>
          </a:xfrm>
          <a:custGeom>
            <a:avLst/>
            <a:gdLst/>
            <a:ahLst/>
            <a:cxnLst/>
            <a:rect l="0" t="0" r="0" b="0"/>
            <a:pathLst>
              <a:path w="248110" h="214314">
                <a:moveTo>
                  <a:pt x="248109" y="0"/>
                </a:moveTo>
                <a:lnTo>
                  <a:pt x="243558" y="0"/>
                </a:lnTo>
                <a:lnTo>
                  <a:pt x="242217" y="953"/>
                </a:lnTo>
                <a:lnTo>
                  <a:pt x="241324" y="2541"/>
                </a:lnTo>
                <a:lnTo>
                  <a:pt x="240728" y="4552"/>
                </a:lnTo>
                <a:lnTo>
                  <a:pt x="237526" y="9326"/>
                </a:lnTo>
                <a:lnTo>
                  <a:pt x="235339" y="11932"/>
                </a:lnTo>
                <a:lnTo>
                  <a:pt x="227828" y="17369"/>
                </a:lnTo>
                <a:lnTo>
                  <a:pt x="223158" y="20152"/>
                </a:lnTo>
                <a:lnTo>
                  <a:pt x="218140" y="23912"/>
                </a:lnTo>
                <a:lnTo>
                  <a:pt x="212890" y="28324"/>
                </a:lnTo>
                <a:lnTo>
                  <a:pt x="207484" y="33171"/>
                </a:lnTo>
                <a:lnTo>
                  <a:pt x="196399" y="43635"/>
                </a:lnTo>
                <a:lnTo>
                  <a:pt x="190776" y="49093"/>
                </a:lnTo>
                <a:lnTo>
                  <a:pt x="184169" y="53684"/>
                </a:lnTo>
                <a:lnTo>
                  <a:pt x="176908" y="57697"/>
                </a:lnTo>
                <a:lnTo>
                  <a:pt x="169209" y="61325"/>
                </a:lnTo>
                <a:lnTo>
                  <a:pt x="162171" y="65648"/>
                </a:lnTo>
                <a:lnTo>
                  <a:pt x="155575" y="70436"/>
                </a:lnTo>
                <a:lnTo>
                  <a:pt x="149272" y="75532"/>
                </a:lnTo>
                <a:lnTo>
                  <a:pt x="143165" y="80835"/>
                </a:lnTo>
                <a:lnTo>
                  <a:pt x="137189" y="86275"/>
                </a:lnTo>
                <a:lnTo>
                  <a:pt x="125469" y="97400"/>
                </a:lnTo>
                <a:lnTo>
                  <a:pt x="96692" y="125763"/>
                </a:lnTo>
                <a:lnTo>
                  <a:pt x="90967" y="130515"/>
                </a:lnTo>
                <a:lnTo>
                  <a:pt x="85245" y="134635"/>
                </a:lnTo>
                <a:lnTo>
                  <a:pt x="79526" y="138334"/>
                </a:lnTo>
                <a:lnTo>
                  <a:pt x="73807" y="142706"/>
                </a:lnTo>
                <a:lnTo>
                  <a:pt x="68091" y="147525"/>
                </a:lnTo>
                <a:lnTo>
                  <a:pt x="62374" y="152643"/>
                </a:lnTo>
                <a:lnTo>
                  <a:pt x="56658" y="157007"/>
                </a:lnTo>
                <a:lnTo>
                  <a:pt x="50943" y="160869"/>
                </a:lnTo>
                <a:lnTo>
                  <a:pt x="45227" y="164396"/>
                </a:lnTo>
                <a:lnTo>
                  <a:pt x="40465" y="167700"/>
                </a:lnTo>
                <a:lnTo>
                  <a:pt x="36337" y="170855"/>
                </a:lnTo>
                <a:lnTo>
                  <a:pt x="32633" y="173911"/>
                </a:lnTo>
                <a:lnTo>
                  <a:pt x="30163" y="176901"/>
                </a:lnTo>
                <a:lnTo>
                  <a:pt x="28517" y="179847"/>
                </a:lnTo>
                <a:lnTo>
                  <a:pt x="27420" y="182763"/>
                </a:lnTo>
                <a:lnTo>
                  <a:pt x="23659" y="188543"/>
                </a:lnTo>
                <a:lnTo>
                  <a:pt x="18814" y="194287"/>
                </a:lnTo>
                <a:lnTo>
                  <a:pt x="13486" y="200015"/>
                </a:lnTo>
                <a:lnTo>
                  <a:pt x="10731" y="201924"/>
                </a:lnTo>
                <a:lnTo>
                  <a:pt x="3256" y="204610"/>
                </a:lnTo>
                <a:lnTo>
                  <a:pt x="1173" y="205238"/>
                </a:lnTo>
                <a:lnTo>
                  <a:pt x="617" y="206358"/>
                </a:lnTo>
                <a:lnTo>
                  <a:pt x="0" y="210142"/>
                </a:lnTo>
                <a:lnTo>
                  <a:pt x="788" y="211533"/>
                </a:lnTo>
                <a:lnTo>
                  <a:pt x="2266" y="212460"/>
                </a:lnTo>
                <a:lnTo>
                  <a:pt x="8079" y="21431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013"/>
          <p:cNvSpPr/>
          <p:nvPr/>
        </p:nvSpPr>
        <p:spPr>
          <a:xfrm>
            <a:off x="6397942" y="2940367"/>
            <a:ext cx="317184" cy="8573"/>
          </a:xfrm>
          <a:custGeom>
            <a:avLst/>
            <a:gdLst/>
            <a:ahLst/>
            <a:cxnLst/>
            <a:rect l="0" t="0" r="0" b="0"/>
            <a:pathLst>
              <a:path w="317184" h="8573">
                <a:moveTo>
                  <a:pt x="0" y="8572"/>
                </a:moveTo>
                <a:lnTo>
                  <a:pt x="91485" y="8572"/>
                </a:lnTo>
                <a:lnTo>
                  <a:pt x="98137" y="7620"/>
                </a:lnTo>
                <a:lnTo>
                  <a:pt x="105430" y="6033"/>
                </a:lnTo>
                <a:lnTo>
                  <a:pt x="113149" y="4022"/>
                </a:lnTo>
                <a:lnTo>
                  <a:pt x="121153" y="2681"/>
                </a:lnTo>
                <a:lnTo>
                  <a:pt x="129346" y="1787"/>
                </a:lnTo>
                <a:lnTo>
                  <a:pt x="137666" y="1192"/>
                </a:lnTo>
                <a:lnTo>
                  <a:pt x="146070" y="795"/>
                </a:lnTo>
                <a:lnTo>
                  <a:pt x="163027" y="353"/>
                </a:lnTo>
                <a:lnTo>
                  <a:pt x="209224" y="21"/>
                </a:lnTo>
                <a:lnTo>
                  <a:pt x="279927" y="0"/>
                </a:lnTo>
                <a:lnTo>
                  <a:pt x="284726" y="953"/>
                </a:lnTo>
                <a:lnTo>
                  <a:pt x="288877" y="2540"/>
                </a:lnTo>
                <a:lnTo>
                  <a:pt x="292597" y="4551"/>
                </a:lnTo>
                <a:lnTo>
                  <a:pt x="296030" y="5892"/>
                </a:lnTo>
                <a:lnTo>
                  <a:pt x="299271" y="6785"/>
                </a:lnTo>
                <a:lnTo>
                  <a:pt x="302383" y="7381"/>
                </a:lnTo>
                <a:lnTo>
                  <a:pt x="305412" y="7778"/>
                </a:lnTo>
                <a:lnTo>
                  <a:pt x="308383" y="8043"/>
                </a:lnTo>
                <a:lnTo>
                  <a:pt x="317183"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014"/>
          <p:cNvSpPr/>
          <p:nvPr/>
        </p:nvSpPr>
        <p:spPr>
          <a:xfrm>
            <a:off x="6543675" y="2820352"/>
            <a:ext cx="68581" cy="265749"/>
          </a:xfrm>
          <a:custGeom>
            <a:avLst/>
            <a:gdLst/>
            <a:ahLst/>
            <a:cxnLst/>
            <a:rect l="0" t="0" r="0" b="0"/>
            <a:pathLst>
              <a:path w="68581" h="265749">
                <a:moveTo>
                  <a:pt x="0" y="0"/>
                </a:moveTo>
                <a:lnTo>
                  <a:pt x="0" y="7381"/>
                </a:lnTo>
                <a:lnTo>
                  <a:pt x="952" y="8731"/>
                </a:lnTo>
                <a:lnTo>
                  <a:pt x="2540" y="10583"/>
                </a:lnTo>
                <a:lnTo>
                  <a:pt x="4550" y="12770"/>
                </a:lnTo>
                <a:lnTo>
                  <a:pt x="5891" y="15181"/>
                </a:lnTo>
                <a:lnTo>
                  <a:pt x="7380" y="20400"/>
                </a:lnTo>
                <a:lnTo>
                  <a:pt x="8730" y="23125"/>
                </a:lnTo>
                <a:lnTo>
                  <a:pt x="10583" y="25894"/>
                </a:lnTo>
                <a:lnTo>
                  <a:pt x="12770" y="28693"/>
                </a:lnTo>
                <a:lnTo>
                  <a:pt x="14228" y="32463"/>
                </a:lnTo>
                <a:lnTo>
                  <a:pt x="15200" y="36882"/>
                </a:lnTo>
                <a:lnTo>
                  <a:pt x="15848" y="41733"/>
                </a:lnTo>
                <a:lnTo>
                  <a:pt x="16281" y="46872"/>
                </a:lnTo>
                <a:lnTo>
                  <a:pt x="16568" y="52203"/>
                </a:lnTo>
                <a:lnTo>
                  <a:pt x="16974" y="66268"/>
                </a:lnTo>
                <a:lnTo>
                  <a:pt x="17122" y="89407"/>
                </a:lnTo>
                <a:lnTo>
                  <a:pt x="17143" y="134335"/>
                </a:lnTo>
                <a:lnTo>
                  <a:pt x="18096" y="140039"/>
                </a:lnTo>
                <a:lnTo>
                  <a:pt x="19684" y="145747"/>
                </a:lnTo>
                <a:lnTo>
                  <a:pt x="21696" y="151457"/>
                </a:lnTo>
                <a:lnTo>
                  <a:pt x="23036" y="157169"/>
                </a:lnTo>
                <a:lnTo>
                  <a:pt x="23930" y="162882"/>
                </a:lnTo>
                <a:lnTo>
                  <a:pt x="24526" y="168595"/>
                </a:lnTo>
                <a:lnTo>
                  <a:pt x="25875" y="173357"/>
                </a:lnTo>
                <a:lnTo>
                  <a:pt x="27728" y="177484"/>
                </a:lnTo>
                <a:lnTo>
                  <a:pt x="29915" y="181188"/>
                </a:lnTo>
                <a:lnTo>
                  <a:pt x="31373" y="185562"/>
                </a:lnTo>
                <a:lnTo>
                  <a:pt x="32346" y="190383"/>
                </a:lnTo>
                <a:lnTo>
                  <a:pt x="32994" y="195502"/>
                </a:lnTo>
                <a:lnTo>
                  <a:pt x="33714" y="203730"/>
                </a:lnTo>
                <a:lnTo>
                  <a:pt x="33905" y="207257"/>
                </a:lnTo>
                <a:lnTo>
                  <a:pt x="34986" y="210562"/>
                </a:lnTo>
                <a:lnTo>
                  <a:pt x="36659" y="213717"/>
                </a:lnTo>
                <a:lnTo>
                  <a:pt x="38727" y="216773"/>
                </a:lnTo>
                <a:lnTo>
                  <a:pt x="40105" y="219763"/>
                </a:lnTo>
                <a:lnTo>
                  <a:pt x="41636" y="225625"/>
                </a:lnTo>
                <a:lnTo>
                  <a:pt x="42998" y="228522"/>
                </a:lnTo>
                <a:lnTo>
                  <a:pt x="44857" y="231405"/>
                </a:lnTo>
                <a:lnTo>
                  <a:pt x="47050" y="234280"/>
                </a:lnTo>
                <a:lnTo>
                  <a:pt x="48511" y="237149"/>
                </a:lnTo>
                <a:lnTo>
                  <a:pt x="50569" y="244786"/>
                </a:lnTo>
                <a:lnTo>
                  <a:pt x="51050" y="246906"/>
                </a:lnTo>
                <a:lnTo>
                  <a:pt x="52130" y="248424"/>
                </a:lnTo>
                <a:lnTo>
                  <a:pt x="53804" y="250389"/>
                </a:lnTo>
                <a:lnTo>
                  <a:pt x="58782" y="255835"/>
                </a:lnTo>
                <a:lnTo>
                  <a:pt x="68580" y="26574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015"/>
          <p:cNvSpPr/>
          <p:nvPr/>
        </p:nvSpPr>
        <p:spPr>
          <a:xfrm>
            <a:off x="6792645" y="2811780"/>
            <a:ext cx="265260" cy="282893"/>
          </a:xfrm>
          <a:custGeom>
            <a:avLst/>
            <a:gdLst/>
            <a:ahLst/>
            <a:cxnLst/>
            <a:rect l="0" t="0" r="0" b="0"/>
            <a:pathLst>
              <a:path w="265260" h="282893">
                <a:moveTo>
                  <a:pt x="205372" y="0"/>
                </a:moveTo>
                <a:lnTo>
                  <a:pt x="168189" y="0"/>
                </a:lnTo>
                <a:lnTo>
                  <a:pt x="165344" y="952"/>
                </a:lnTo>
                <a:lnTo>
                  <a:pt x="159642" y="4551"/>
                </a:lnTo>
                <a:lnTo>
                  <a:pt x="151393" y="6785"/>
                </a:lnTo>
                <a:lnTo>
                  <a:pt x="146526" y="7380"/>
                </a:lnTo>
                <a:lnTo>
                  <a:pt x="138578" y="8043"/>
                </a:lnTo>
                <a:lnTo>
                  <a:pt x="135125" y="8219"/>
                </a:lnTo>
                <a:lnTo>
                  <a:pt x="130918" y="9289"/>
                </a:lnTo>
                <a:lnTo>
                  <a:pt x="126209" y="10955"/>
                </a:lnTo>
                <a:lnTo>
                  <a:pt x="121163" y="13018"/>
                </a:lnTo>
                <a:lnTo>
                  <a:pt x="115896" y="14394"/>
                </a:lnTo>
                <a:lnTo>
                  <a:pt x="110479" y="15311"/>
                </a:lnTo>
                <a:lnTo>
                  <a:pt x="104962" y="15922"/>
                </a:lnTo>
                <a:lnTo>
                  <a:pt x="100332" y="16330"/>
                </a:lnTo>
                <a:lnTo>
                  <a:pt x="92647" y="16782"/>
                </a:lnTo>
                <a:lnTo>
                  <a:pt x="83518" y="16984"/>
                </a:lnTo>
                <a:lnTo>
                  <a:pt x="78416" y="17037"/>
                </a:lnTo>
                <a:lnTo>
                  <a:pt x="73109" y="16121"/>
                </a:lnTo>
                <a:lnTo>
                  <a:pt x="67668" y="14557"/>
                </a:lnTo>
                <a:lnTo>
                  <a:pt x="62134" y="12562"/>
                </a:lnTo>
                <a:lnTo>
                  <a:pt x="57492" y="11232"/>
                </a:lnTo>
                <a:lnTo>
                  <a:pt x="49795" y="9754"/>
                </a:lnTo>
                <a:lnTo>
                  <a:pt x="45456" y="9360"/>
                </a:lnTo>
                <a:lnTo>
                  <a:pt x="40660" y="9098"/>
                </a:lnTo>
                <a:lnTo>
                  <a:pt x="27346" y="8728"/>
                </a:lnTo>
                <a:lnTo>
                  <a:pt x="7610" y="8574"/>
                </a:lnTo>
                <a:lnTo>
                  <a:pt x="871" y="8572"/>
                </a:lnTo>
                <a:lnTo>
                  <a:pt x="458" y="9525"/>
                </a:lnTo>
                <a:lnTo>
                  <a:pt x="0" y="13123"/>
                </a:lnTo>
                <a:lnTo>
                  <a:pt x="829" y="15416"/>
                </a:lnTo>
                <a:lnTo>
                  <a:pt x="5595" y="23194"/>
                </a:lnTo>
                <a:lnTo>
                  <a:pt x="7045" y="28723"/>
                </a:lnTo>
                <a:lnTo>
                  <a:pt x="7861" y="37191"/>
                </a:lnTo>
                <a:lnTo>
                  <a:pt x="8052" y="45422"/>
                </a:lnTo>
                <a:lnTo>
                  <a:pt x="8103" y="50283"/>
                </a:lnTo>
                <a:lnTo>
                  <a:pt x="9089" y="54477"/>
                </a:lnTo>
                <a:lnTo>
                  <a:pt x="12725" y="61677"/>
                </a:lnTo>
                <a:lnTo>
                  <a:pt x="14075" y="66835"/>
                </a:lnTo>
                <a:lnTo>
                  <a:pt x="14976" y="73132"/>
                </a:lnTo>
                <a:lnTo>
                  <a:pt x="15577" y="80187"/>
                </a:lnTo>
                <a:lnTo>
                  <a:pt x="16930" y="85843"/>
                </a:lnTo>
                <a:lnTo>
                  <a:pt x="20972" y="94667"/>
                </a:lnTo>
                <a:lnTo>
                  <a:pt x="22432" y="99306"/>
                </a:lnTo>
                <a:lnTo>
                  <a:pt x="23404" y="104304"/>
                </a:lnTo>
                <a:lnTo>
                  <a:pt x="24052" y="109541"/>
                </a:lnTo>
                <a:lnTo>
                  <a:pt x="24485" y="114937"/>
                </a:lnTo>
                <a:lnTo>
                  <a:pt x="24773" y="120440"/>
                </a:lnTo>
                <a:lnTo>
                  <a:pt x="24965" y="126013"/>
                </a:lnTo>
                <a:lnTo>
                  <a:pt x="26046" y="130681"/>
                </a:lnTo>
                <a:lnTo>
                  <a:pt x="31165" y="141802"/>
                </a:lnTo>
                <a:lnTo>
                  <a:pt x="32697" y="148113"/>
                </a:lnTo>
                <a:lnTo>
                  <a:pt x="35918" y="154093"/>
                </a:lnTo>
                <a:lnTo>
                  <a:pt x="38110" y="157021"/>
                </a:lnTo>
                <a:lnTo>
                  <a:pt x="40546" y="162814"/>
                </a:lnTo>
                <a:lnTo>
                  <a:pt x="42381" y="170944"/>
                </a:lnTo>
                <a:lnTo>
                  <a:pt x="47011" y="175851"/>
                </a:lnTo>
                <a:lnTo>
                  <a:pt x="48363" y="176289"/>
                </a:lnTo>
                <a:lnTo>
                  <a:pt x="49265" y="175628"/>
                </a:lnTo>
                <a:lnTo>
                  <a:pt x="50711" y="172275"/>
                </a:lnTo>
                <a:lnTo>
                  <a:pt x="51036" y="164141"/>
                </a:lnTo>
                <a:lnTo>
                  <a:pt x="56133" y="160899"/>
                </a:lnTo>
                <a:lnTo>
                  <a:pt x="63796" y="156283"/>
                </a:lnTo>
                <a:lnTo>
                  <a:pt x="70377" y="151056"/>
                </a:lnTo>
                <a:lnTo>
                  <a:pt x="74418" y="148329"/>
                </a:lnTo>
                <a:lnTo>
                  <a:pt x="79016" y="145558"/>
                </a:lnTo>
                <a:lnTo>
                  <a:pt x="83987" y="142759"/>
                </a:lnTo>
                <a:lnTo>
                  <a:pt x="92051" y="137108"/>
                </a:lnTo>
                <a:lnTo>
                  <a:pt x="98810" y="131422"/>
                </a:lnTo>
                <a:lnTo>
                  <a:pt x="104989" y="125719"/>
                </a:lnTo>
                <a:lnTo>
                  <a:pt x="108922" y="123818"/>
                </a:lnTo>
                <a:lnTo>
                  <a:pt x="113450" y="122550"/>
                </a:lnTo>
                <a:lnTo>
                  <a:pt x="118374" y="121705"/>
                </a:lnTo>
                <a:lnTo>
                  <a:pt x="126383" y="120766"/>
                </a:lnTo>
                <a:lnTo>
                  <a:pt x="134071" y="120349"/>
                </a:lnTo>
                <a:lnTo>
                  <a:pt x="143838" y="120163"/>
                </a:lnTo>
                <a:lnTo>
                  <a:pt x="176914" y="120028"/>
                </a:lnTo>
                <a:lnTo>
                  <a:pt x="182590" y="120976"/>
                </a:lnTo>
                <a:lnTo>
                  <a:pt x="188280" y="122560"/>
                </a:lnTo>
                <a:lnTo>
                  <a:pt x="193977" y="124569"/>
                </a:lnTo>
                <a:lnTo>
                  <a:pt x="199680" y="126861"/>
                </a:lnTo>
                <a:lnTo>
                  <a:pt x="205388" y="129342"/>
                </a:lnTo>
                <a:lnTo>
                  <a:pt x="211098" y="131947"/>
                </a:lnTo>
                <a:lnTo>
                  <a:pt x="215856" y="134637"/>
                </a:lnTo>
                <a:lnTo>
                  <a:pt x="223684" y="140166"/>
                </a:lnTo>
                <a:lnTo>
                  <a:pt x="228058" y="142974"/>
                </a:lnTo>
                <a:lnTo>
                  <a:pt x="232878" y="145798"/>
                </a:lnTo>
                <a:lnTo>
                  <a:pt x="237997" y="148634"/>
                </a:lnTo>
                <a:lnTo>
                  <a:pt x="246225" y="154324"/>
                </a:lnTo>
                <a:lnTo>
                  <a:pt x="249752" y="157175"/>
                </a:lnTo>
                <a:lnTo>
                  <a:pt x="252104" y="160981"/>
                </a:lnTo>
                <a:lnTo>
                  <a:pt x="253672" y="165423"/>
                </a:lnTo>
                <a:lnTo>
                  <a:pt x="254717" y="170289"/>
                </a:lnTo>
                <a:lnTo>
                  <a:pt x="258418" y="178237"/>
                </a:lnTo>
                <a:lnTo>
                  <a:pt x="260739" y="181689"/>
                </a:lnTo>
                <a:lnTo>
                  <a:pt x="263317" y="188066"/>
                </a:lnTo>
                <a:lnTo>
                  <a:pt x="264463" y="194075"/>
                </a:lnTo>
                <a:lnTo>
                  <a:pt x="264972" y="199920"/>
                </a:lnTo>
                <a:lnTo>
                  <a:pt x="265198" y="208233"/>
                </a:lnTo>
                <a:lnTo>
                  <a:pt x="265259" y="213117"/>
                </a:lnTo>
                <a:lnTo>
                  <a:pt x="264347" y="217325"/>
                </a:lnTo>
                <a:lnTo>
                  <a:pt x="260793" y="224541"/>
                </a:lnTo>
                <a:lnTo>
                  <a:pt x="256039" y="230923"/>
                </a:lnTo>
                <a:lnTo>
                  <a:pt x="250751" y="236935"/>
                </a:lnTo>
                <a:lnTo>
                  <a:pt x="245225" y="242782"/>
                </a:lnTo>
                <a:lnTo>
                  <a:pt x="237055" y="248555"/>
                </a:lnTo>
                <a:lnTo>
                  <a:pt x="232209" y="251428"/>
                </a:lnTo>
                <a:lnTo>
                  <a:pt x="227073" y="254296"/>
                </a:lnTo>
                <a:lnTo>
                  <a:pt x="216287" y="260023"/>
                </a:lnTo>
                <a:lnTo>
                  <a:pt x="199504" y="268602"/>
                </a:lnTo>
                <a:lnTo>
                  <a:pt x="194793" y="270508"/>
                </a:lnTo>
                <a:lnTo>
                  <a:pt x="187018" y="272625"/>
                </a:lnTo>
                <a:lnTo>
                  <a:pt x="182658" y="274143"/>
                </a:lnTo>
                <a:lnTo>
                  <a:pt x="177848" y="276107"/>
                </a:lnTo>
                <a:lnTo>
                  <a:pt x="172735" y="278368"/>
                </a:lnTo>
                <a:lnTo>
                  <a:pt x="167422" y="279877"/>
                </a:lnTo>
                <a:lnTo>
                  <a:pt x="161974" y="280882"/>
                </a:lnTo>
                <a:lnTo>
                  <a:pt x="156437" y="281552"/>
                </a:lnTo>
                <a:lnTo>
                  <a:pt x="151794" y="281998"/>
                </a:lnTo>
                <a:lnTo>
                  <a:pt x="144095" y="282495"/>
                </a:lnTo>
                <a:lnTo>
                  <a:pt x="134957" y="282715"/>
                </a:lnTo>
                <a:lnTo>
                  <a:pt x="42495" y="28289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016"/>
          <p:cNvSpPr/>
          <p:nvPr/>
        </p:nvSpPr>
        <p:spPr>
          <a:xfrm>
            <a:off x="2591752" y="3146107"/>
            <a:ext cx="1191578" cy="94299"/>
          </a:xfrm>
          <a:custGeom>
            <a:avLst/>
            <a:gdLst/>
            <a:ahLst/>
            <a:cxnLst/>
            <a:rect l="0" t="0" r="0" b="0"/>
            <a:pathLst>
              <a:path w="1191578" h="94299">
                <a:moveTo>
                  <a:pt x="0" y="94298"/>
                </a:moveTo>
                <a:lnTo>
                  <a:pt x="84208" y="94298"/>
                </a:lnTo>
                <a:lnTo>
                  <a:pt x="94893" y="91758"/>
                </a:lnTo>
                <a:lnTo>
                  <a:pt x="100410" y="89747"/>
                </a:lnTo>
                <a:lnTo>
                  <a:pt x="117275" y="86917"/>
                </a:lnTo>
                <a:lnTo>
                  <a:pt x="140041" y="85008"/>
                </a:lnTo>
                <a:lnTo>
                  <a:pt x="145748" y="83342"/>
                </a:lnTo>
                <a:lnTo>
                  <a:pt x="151458" y="81279"/>
                </a:lnTo>
                <a:lnTo>
                  <a:pt x="168595" y="78375"/>
                </a:lnTo>
                <a:lnTo>
                  <a:pt x="202883" y="77260"/>
                </a:lnTo>
                <a:lnTo>
                  <a:pt x="261699" y="77155"/>
                </a:lnTo>
                <a:lnTo>
                  <a:pt x="273790" y="74614"/>
                </a:lnTo>
                <a:lnTo>
                  <a:pt x="279682" y="72603"/>
                </a:lnTo>
                <a:lnTo>
                  <a:pt x="297075" y="69772"/>
                </a:lnTo>
                <a:lnTo>
                  <a:pt x="332526" y="68737"/>
                </a:lnTo>
                <a:lnTo>
                  <a:pt x="421384" y="68581"/>
                </a:lnTo>
                <a:lnTo>
                  <a:pt x="437789" y="66040"/>
                </a:lnTo>
                <a:lnTo>
                  <a:pt x="446164" y="64030"/>
                </a:lnTo>
                <a:lnTo>
                  <a:pt x="471604" y="61199"/>
                </a:lnTo>
                <a:lnTo>
                  <a:pt x="505040" y="60164"/>
                </a:lnTo>
                <a:lnTo>
                  <a:pt x="541099" y="59076"/>
                </a:lnTo>
                <a:lnTo>
                  <a:pt x="549328" y="57481"/>
                </a:lnTo>
                <a:lnTo>
                  <a:pt x="557671" y="55466"/>
                </a:lnTo>
                <a:lnTo>
                  <a:pt x="583066" y="52629"/>
                </a:lnTo>
                <a:lnTo>
                  <a:pt x="617247" y="51671"/>
                </a:lnTo>
                <a:lnTo>
                  <a:pt x="655535" y="51466"/>
                </a:lnTo>
                <a:lnTo>
                  <a:pt x="670444" y="48909"/>
                </a:lnTo>
                <a:lnTo>
                  <a:pt x="678420" y="46894"/>
                </a:lnTo>
                <a:lnTo>
                  <a:pt x="703298" y="44057"/>
                </a:lnTo>
                <a:lnTo>
                  <a:pt x="737305" y="43099"/>
                </a:lnTo>
                <a:lnTo>
                  <a:pt x="780107" y="42894"/>
                </a:lnTo>
                <a:lnTo>
                  <a:pt x="797246" y="40336"/>
                </a:lnTo>
                <a:lnTo>
                  <a:pt x="805818" y="38321"/>
                </a:lnTo>
                <a:lnTo>
                  <a:pt x="826983" y="35484"/>
                </a:lnTo>
                <a:lnTo>
                  <a:pt x="858044" y="34526"/>
                </a:lnTo>
                <a:lnTo>
                  <a:pt x="900217" y="34321"/>
                </a:lnTo>
                <a:lnTo>
                  <a:pt x="914764" y="31764"/>
                </a:lnTo>
                <a:lnTo>
                  <a:pt x="921310" y="29748"/>
                </a:lnTo>
                <a:lnTo>
                  <a:pt x="944176" y="26912"/>
                </a:lnTo>
                <a:lnTo>
                  <a:pt x="977503" y="25954"/>
                </a:lnTo>
                <a:lnTo>
                  <a:pt x="1003052" y="24835"/>
                </a:lnTo>
                <a:lnTo>
                  <a:pt x="1011602" y="23224"/>
                </a:lnTo>
                <a:lnTo>
                  <a:pt x="1020159" y="21198"/>
                </a:lnTo>
                <a:lnTo>
                  <a:pt x="1041303" y="18346"/>
                </a:lnTo>
                <a:lnTo>
                  <a:pt x="1077129" y="17251"/>
                </a:lnTo>
                <a:lnTo>
                  <a:pt x="1124158" y="17148"/>
                </a:lnTo>
                <a:lnTo>
                  <a:pt x="1133356" y="14606"/>
                </a:lnTo>
                <a:lnTo>
                  <a:pt x="1138476" y="12595"/>
                </a:lnTo>
                <a:lnTo>
                  <a:pt x="1150232" y="9764"/>
                </a:lnTo>
                <a:lnTo>
                  <a:pt x="1187051" y="8576"/>
                </a:lnTo>
                <a:lnTo>
                  <a:pt x="1191460" y="8573"/>
                </a:lnTo>
                <a:lnTo>
                  <a:pt x="1191525" y="6033"/>
                </a:lnTo>
                <a:lnTo>
                  <a:pt x="1191577"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017"/>
          <p:cNvSpPr/>
          <p:nvPr/>
        </p:nvSpPr>
        <p:spPr>
          <a:xfrm>
            <a:off x="1768793" y="2657475"/>
            <a:ext cx="505777" cy="34290"/>
          </a:xfrm>
          <a:custGeom>
            <a:avLst/>
            <a:gdLst/>
            <a:ahLst/>
            <a:cxnLst/>
            <a:rect l="0" t="0" r="0" b="0"/>
            <a:pathLst>
              <a:path w="505777" h="34290">
                <a:moveTo>
                  <a:pt x="8571" y="17145"/>
                </a:moveTo>
                <a:lnTo>
                  <a:pt x="0" y="17145"/>
                </a:lnTo>
                <a:lnTo>
                  <a:pt x="12769" y="17145"/>
                </a:lnTo>
                <a:lnTo>
                  <a:pt x="14228" y="18097"/>
                </a:lnTo>
                <a:lnTo>
                  <a:pt x="15200" y="19685"/>
                </a:lnTo>
                <a:lnTo>
                  <a:pt x="15848" y="21695"/>
                </a:lnTo>
                <a:lnTo>
                  <a:pt x="17232" y="23036"/>
                </a:lnTo>
                <a:lnTo>
                  <a:pt x="19108" y="23930"/>
                </a:lnTo>
                <a:lnTo>
                  <a:pt x="24684" y="24923"/>
                </a:lnTo>
                <a:lnTo>
                  <a:pt x="37582" y="25482"/>
                </a:lnTo>
                <a:lnTo>
                  <a:pt x="50956" y="25670"/>
                </a:lnTo>
                <a:lnTo>
                  <a:pt x="71871" y="25708"/>
                </a:lnTo>
                <a:lnTo>
                  <a:pt x="78394" y="26664"/>
                </a:lnTo>
                <a:lnTo>
                  <a:pt x="84647" y="28253"/>
                </a:lnTo>
                <a:lnTo>
                  <a:pt x="90721" y="30265"/>
                </a:lnTo>
                <a:lnTo>
                  <a:pt x="96676" y="31607"/>
                </a:lnTo>
                <a:lnTo>
                  <a:pt x="102550" y="32501"/>
                </a:lnTo>
                <a:lnTo>
                  <a:pt x="114157" y="33495"/>
                </a:lnTo>
                <a:lnTo>
                  <a:pt x="125666" y="33936"/>
                </a:lnTo>
                <a:lnTo>
                  <a:pt x="142855" y="34185"/>
                </a:lnTo>
                <a:lnTo>
                  <a:pt x="288220" y="34289"/>
                </a:lnTo>
                <a:lnTo>
                  <a:pt x="295016" y="33337"/>
                </a:lnTo>
                <a:lnTo>
                  <a:pt x="302404" y="31750"/>
                </a:lnTo>
                <a:lnTo>
                  <a:pt x="310188" y="29739"/>
                </a:lnTo>
                <a:lnTo>
                  <a:pt x="318234" y="28398"/>
                </a:lnTo>
                <a:lnTo>
                  <a:pt x="326456" y="27504"/>
                </a:lnTo>
                <a:lnTo>
                  <a:pt x="342258" y="26512"/>
                </a:lnTo>
                <a:lnTo>
                  <a:pt x="355632" y="26070"/>
                </a:lnTo>
                <a:lnTo>
                  <a:pt x="379739" y="25787"/>
                </a:lnTo>
                <a:lnTo>
                  <a:pt x="391340" y="25748"/>
                </a:lnTo>
                <a:lnTo>
                  <a:pt x="397100" y="24785"/>
                </a:lnTo>
                <a:lnTo>
                  <a:pt x="402846" y="23191"/>
                </a:lnTo>
                <a:lnTo>
                  <a:pt x="408581" y="21176"/>
                </a:lnTo>
                <a:lnTo>
                  <a:pt x="414309" y="19832"/>
                </a:lnTo>
                <a:lnTo>
                  <a:pt x="420033" y="18936"/>
                </a:lnTo>
                <a:lnTo>
                  <a:pt x="430521" y="17941"/>
                </a:lnTo>
                <a:lnTo>
                  <a:pt x="438357" y="17498"/>
                </a:lnTo>
                <a:lnTo>
                  <a:pt x="440828" y="16428"/>
                </a:lnTo>
                <a:lnTo>
                  <a:pt x="442475" y="14762"/>
                </a:lnTo>
                <a:lnTo>
                  <a:pt x="443573" y="12699"/>
                </a:lnTo>
                <a:lnTo>
                  <a:pt x="446210" y="11323"/>
                </a:lnTo>
                <a:lnTo>
                  <a:pt x="449873" y="10406"/>
                </a:lnTo>
                <a:lnTo>
                  <a:pt x="458070" y="9387"/>
                </a:lnTo>
                <a:lnTo>
                  <a:pt x="464889" y="8934"/>
                </a:lnTo>
                <a:lnTo>
                  <a:pt x="468041" y="7861"/>
                </a:lnTo>
                <a:lnTo>
                  <a:pt x="471094" y="6193"/>
                </a:lnTo>
                <a:lnTo>
                  <a:pt x="474082" y="4129"/>
                </a:lnTo>
                <a:lnTo>
                  <a:pt x="477027" y="2752"/>
                </a:lnTo>
                <a:lnTo>
                  <a:pt x="479943" y="1835"/>
                </a:lnTo>
                <a:lnTo>
                  <a:pt x="485722" y="815"/>
                </a:lnTo>
                <a:lnTo>
                  <a:pt x="497194" y="161"/>
                </a:lnTo>
                <a:lnTo>
                  <a:pt x="505776"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018"/>
          <p:cNvSpPr/>
          <p:nvPr/>
        </p:nvSpPr>
        <p:spPr>
          <a:xfrm>
            <a:off x="2698256" y="2288892"/>
            <a:ext cx="596324" cy="394192"/>
          </a:xfrm>
          <a:custGeom>
            <a:avLst/>
            <a:gdLst/>
            <a:ahLst/>
            <a:cxnLst/>
            <a:rect l="0" t="0" r="0" b="0"/>
            <a:pathLst>
              <a:path w="596324" h="394192">
                <a:moveTo>
                  <a:pt x="4938" y="34255"/>
                </a:moveTo>
                <a:lnTo>
                  <a:pt x="0" y="34255"/>
                </a:lnTo>
                <a:lnTo>
                  <a:pt x="4100" y="34255"/>
                </a:lnTo>
                <a:lnTo>
                  <a:pt x="4379" y="35208"/>
                </a:lnTo>
                <a:lnTo>
                  <a:pt x="4690" y="38806"/>
                </a:lnTo>
                <a:lnTo>
                  <a:pt x="5725" y="41099"/>
                </a:lnTo>
                <a:lnTo>
                  <a:pt x="10781" y="48877"/>
                </a:lnTo>
                <a:lnTo>
                  <a:pt x="12298" y="54406"/>
                </a:lnTo>
                <a:lnTo>
                  <a:pt x="14224" y="66669"/>
                </a:lnTo>
                <a:lnTo>
                  <a:pt x="17955" y="75966"/>
                </a:lnTo>
                <a:lnTo>
                  <a:pt x="20860" y="87360"/>
                </a:lnTo>
                <a:lnTo>
                  <a:pt x="21540" y="96275"/>
                </a:lnTo>
                <a:lnTo>
                  <a:pt x="21721" y="101319"/>
                </a:lnTo>
                <a:lnTo>
                  <a:pt x="22794" y="105634"/>
                </a:lnTo>
                <a:lnTo>
                  <a:pt x="27903" y="117211"/>
                </a:lnTo>
                <a:lnTo>
                  <a:pt x="29433" y="127004"/>
                </a:lnTo>
                <a:lnTo>
                  <a:pt x="32652" y="137707"/>
                </a:lnTo>
                <a:lnTo>
                  <a:pt x="37258" y="147861"/>
                </a:lnTo>
                <a:lnTo>
                  <a:pt x="42480" y="155549"/>
                </a:lnTo>
                <a:lnTo>
                  <a:pt x="45436" y="164681"/>
                </a:lnTo>
                <a:lnTo>
                  <a:pt x="47703" y="175090"/>
                </a:lnTo>
                <a:lnTo>
                  <a:pt x="51885" y="186066"/>
                </a:lnTo>
                <a:lnTo>
                  <a:pt x="56919" y="197294"/>
                </a:lnTo>
                <a:lnTo>
                  <a:pt x="65108" y="214325"/>
                </a:lnTo>
                <a:lnTo>
                  <a:pt x="69780" y="225729"/>
                </a:lnTo>
                <a:lnTo>
                  <a:pt x="71857" y="237147"/>
                </a:lnTo>
                <a:lnTo>
                  <a:pt x="75320" y="248572"/>
                </a:lnTo>
                <a:lnTo>
                  <a:pt x="80034" y="259999"/>
                </a:lnTo>
                <a:lnTo>
                  <a:pt x="85304" y="271428"/>
                </a:lnTo>
                <a:lnTo>
                  <a:pt x="88282" y="280318"/>
                </a:lnTo>
                <a:lnTo>
                  <a:pt x="89605" y="288396"/>
                </a:lnTo>
                <a:lnTo>
                  <a:pt x="90193" y="298337"/>
                </a:lnTo>
                <a:lnTo>
                  <a:pt x="91302" y="302702"/>
                </a:lnTo>
                <a:lnTo>
                  <a:pt x="96462" y="314349"/>
                </a:lnTo>
                <a:lnTo>
                  <a:pt x="98003" y="324159"/>
                </a:lnTo>
                <a:lnTo>
                  <a:pt x="101228" y="332329"/>
                </a:lnTo>
                <a:lnTo>
                  <a:pt x="104884" y="339135"/>
                </a:lnTo>
                <a:lnTo>
                  <a:pt x="106509" y="345335"/>
                </a:lnTo>
                <a:lnTo>
                  <a:pt x="107552" y="357076"/>
                </a:lnTo>
                <a:lnTo>
                  <a:pt x="107758" y="368567"/>
                </a:lnTo>
                <a:lnTo>
                  <a:pt x="107775" y="371430"/>
                </a:lnTo>
                <a:lnTo>
                  <a:pt x="108738" y="374291"/>
                </a:lnTo>
                <a:lnTo>
                  <a:pt x="116027" y="385225"/>
                </a:lnTo>
                <a:lnTo>
                  <a:pt x="120827" y="390130"/>
                </a:lnTo>
                <a:lnTo>
                  <a:pt x="123155" y="391520"/>
                </a:lnTo>
                <a:lnTo>
                  <a:pt x="131972" y="393934"/>
                </a:lnTo>
                <a:lnTo>
                  <a:pt x="142167" y="394191"/>
                </a:lnTo>
                <a:lnTo>
                  <a:pt x="151972" y="391712"/>
                </a:lnTo>
                <a:lnTo>
                  <a:pt x="162679" y="388387"/>
                </a:lnTo>
                <a:lnTo>
                  <a:pt x="179417" y="386516"/>
                </a:lnTo>
                <a:lnTo>
                  <a:pt x="197394" y="385009"/>
                </a:lnTo>
                <a:lnTo>
                  <a:pt x="212394" y="381281"/>
                </a:lnTo>
                <a:lnTo>
                  <a:pt x="226046" y="378989"/>
                </a:lnTo>
                <a:lnTo>
                  <a:pt x="239416" y="377970"/>
                </a:lnTo>
                <a:lnTo>
                  <a:pt x="254883" y="377517"/>
                </a:lnTo>
                <a:lnTo>
                  <a:pt x="268742" y="374776"/>
                </a:lnTo>
                <a:lnTo>
                  <a:pt x="283157" y="371335"/>
                </a:lnTo>
                <a:lnTo>
                  <a:pt x="292335" y="370418"/>
                </a:lnTo>
                <a:lnTo>
                  <a:pt x="302264" y="369806"/>
                </a:lnTo>
                <a:lnTo>
                  <a:pt x="320916" y="369126"/>
                </a:lnTo>
                <a:lnTo>
                  <a:pt x="356173" y="368690"/>
                </a:lnTo>
                <a:lnTo>
                  <a:pt x="528990" y="368583"/>
                </a:lnTo>
                <a:lnTo>
                  <a:pt x="538205" y="366043"/>
                </a:lnTo>
                <a:lnTo>
                  <a:pt x="551564" y="361797"/>
                </a:lnTo>
                <a:lnTo>
                  <a:pt x="564610" y="360363"/>
                </a:lnTo>
                <a:lnTo>
                  <a:pt x="567601" y="359293"/>
                </a:lnTo>
                <a:lnTo>
                  <a:pt x="576360" y="354188"/>
                </a:lnTo>
                <a:lnTo>
                  <a:pt x="582118" y="352660"/>
                </a:lnTo>
                <a:lnTo>
                  <a:pt x="584035" y="351300"/>
                </a:lnTo>
                <a:lnTo>
                  <a:pt x="585313" y="349441"/>
                </a:lnTo>
                <a:lnTo>
                  <a:pt x="586165" y="347249"/>
                </a:lnTo>
                <a:lnTo>
                  <a:pt x="593423" y="336887"/>
                </a:lnTo>
                <a:lnTo>
                  <a:pt x="595100" y="331318"/>
                </a:lnTo>
                <a:lnTo>
                  <a:pt x="595845" y="323128"/>
                </a:lnTo>
                <a:lnTo>
                  <a:pt x="596176" y="314091"/>
                </a:lnTo>
                <a:lnTo>
                  <a:pt x="596323" y="306899"/>
                </a:lnTo>
                <a:lnTo>
                  <a:pt x="593849" y="297988"/>
                </a:lnTo>
                <a:lnTo>
                  <a:pt x="590526" y="287677"/>
                </a:lnTo>
                <a:lnTo>
                  <a:pt x="589050" y="276745"/>
                </a:lnTo>
                <a:lnTo>
                  <a:pt x="588656" y="270210"/>
                </a:lnTo>
                <a:lnTo>
                  <a:pt x="588218" y="255329"/>
                </a:lnTo>
                <a:lnTo>
                  <a:pt x="587915" y="220824"/>
                </a:lnTo>
                <a:lnTo>
                  <a:pt x="587871" y="170105"/>
                </a:lnTo>
                <a:lnTo>
                  <a:pt x="586918" y="162922"/>
                </a:lnTo>
                <a:lnTo>
                  <a:pt x="585330" y="156228"/>
                </a:lnTo>
                <a:lnTo>
                  <a:pt x="583318" y="149860"/>
                </a:lnTo>
                <a:lnTo>
                  <a:pt x="581977" y="142758"/>
                </a:lnTo>
                <a:lnTo>
                  <a:pt x="581084" y="135165"/>
                </a:lnTo>
                <a:lnTo>
                  <a:pt x="580488" y="127246"/>
                </a:lnTo>
                <a:lnTo>
                  <a:pt x="580090" y="120061"/>
                </a:lnTo>
                <a:lnTo>
                  <a:pt x="579649" y="106999"/>
                </a:lnTo>
                <a:lnTo>
                  <a:pt x="579366" y="83091"/>
                </a:lnTo>
                <a:lnTo>
                  <a:pt x="579305" y="58842"/>
                </a:lnTo>
                <a:lnTo>
                  <a:pt x="576760" y="49628"/>
                </a:lnTo>
                <a:lnTo>
                  <a:pt x="573407" y="40135"/>
                </a:lnTo>
                <a:lnTo>
                  <a:pt x="571518" y="29436"/>
                </a:lnTo>
                <a:lnTo>
                  <a:pt x="571077" y="23223"/>
                </a:lnTo>
                <a:lnTo>
                  <a:pt x="570007" y="20233"/>
                </a:lnTo>
                <a:lnTo>
                  <a:pt x="566278" y="14370"/>
                </a:lnTo>
                <a:lnTo>
                  <a:pt x="563949" y="12426"/>
                </a:lnTo>
                <a:lnTo>
                  <a:pt x="561445" y="11130"/>
                </a:lnTo>
                <a:lnTo>
                  <a:pt x="558823" y="10266"/>
                </a:lnTo>
                <a:lnTo>
                  <a:pt x="553369" y="6766"/>
                </a:lnTo>
                <a:lnTo>
                  <a:pt x="550581" y="4499"/>
                </a:lnTo>
                <a:lnTo>
                  <a:pt x="546818" y="2988"/>
                </a:lnTo>
                <a:lnTo>
                  <a:pt x="532420" y="861"/>
                </a:lnTo>
                <a:lnTo>
                  <a:pt x="516088" y="230"/>
                </a:lnTo>
                <a:lnTo>
                  <a:pt x="483260" y="0"/>
                </a:lnTo>
                <a:lnTo>
                  <a:pt x="467081" y="2521"/>
                </a:lnTo>
                <a:lnTo>
                  <a:pt x="449413" y="5863"/>
                </a:lnTo>
                <a:lnTo>
                  <a:pt x="439367" y="6755"/>
                </a:lnTo>
                <a:lnTo>
                  <a:pt x="428860" y="7349"/>
                </a:lnTo>
                <a:lnTo>
                  <a:pt x="409566" y="8009"/>
                </a:lnTo>
                <a:lnTo>
                  <a:pt x="391465" y="9255"/>
                </a:lnTo>
                <a:lnTo>
                  <a:pt x="373896" y="12984"/>
                </a:lnTo>
                <a:lnTo>
                  <a:pt x="356562" y="15276"/>
                </a:lnTo>
                <a:lnTo>
                  <a:pt x="339333" y="16295"/>
                </a:lnTo>
                <a:lnTo>
                  <a:pt x="322151" y="16748"/>
                </a:lnTo>
                <a:lnTo>
                  <a:pt x="304989" y="19489"/>
                </a:lnTo>
                <a:lnTo>
                  <a:pt x="286884" y="22930"/>
                </a:lnTo>
                <a:lnTo>
                  <a:pt x="276722" y="23847"/>
                </a:lnTo>
                <a:lnTo>
                  <a:pt x="266138" y="24459"/>
                </a:lnTo>
                <a:lnTo>
                  <a:pt x="246757" y="25139"/>
                </a:lnTo>
                <a:lnTo>
                  <a:pt x="229571" y="26393"/>
                </a:lnTo>
                <a:lnTo>
                  <a:pt x="215583" y="30126"/>
                </a:lnTo>
                <a:lnTo>
                  <a:pt x="200476" y="32420"/>
                </a:lnTo>
                <a:lnTo>
                  <a:pt x="184236" y="33440"/>
                </a:lnTo>
                <a:lnTo>
                  <a:pt x="167494" y="33893"/>
                </a:lnTo>
                <a:lnTo>
                  <a:pt x="125916" y="34241"/>
                </a:lnTo>
                <a:lnTo>
                  <a:pt x="82091" y="3425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019"/>
          <p:cNvSpPr/>
          <p:nvPr/>
        </p:nvSpPr>
        <p:spPr>
          <a:xfrm>
            <a:off x="5943600" y="2674735"/>
            <a:ext cx="1225868" cy="522801"/>
          </a:xfrm>
          <a:custGeom>
            <a:avLst/>
            <a:gdLst/>
            <a:ahLst/>
            <a:cxnLst/>
            <a:rect l="0" t="0" r="0" b="0"/>
            <a:pathLst>
              <a:path w="1225868" h="522801">
                <a:moveTo>
                  <a:pt x="0" y="85610"/>
                </a:moveTo>
                <a:lnTo>
                  <a:pt x="0" y="97541"/>
                </a:lnTo>
                <a:lnTo>
                  <a:pt x="952" y="100232"/>
                </a:lnTo>
                <a:lnTo>
                  <a:pt x="5891" y="108569"/>
                </a:lnTo>
                <a:lnTo>
                  <a:pt x="7380" y="114229"/>
                </a:lnTo>
                <a:lnTo>
                  <a:pt x="8337" y="126576"/>
                </a:lnTo>
                <a:lnTo>
                  <a:pt x="8541" y="147284"/>
                </a:lnTo>
                <a:lnTo>
                  <a:pt x="8570" y="177447"/>
                </a:lnTo>
                <a:lnTo>
                  <a:pt x="11111" y="191196"/>
                </a:lnTo>
                <a:lnTo>
                  <a:pt x="14463" y="205879"/>
                </a:lnTo>
                <a:lnTo>
                  <a:pt x="15952" y="218755"/>
                </a:lnTo>
                <a:lnTo>
                  <a:pt x="16615" y="233368"/>
                </a:lnTo>
                <a:lnTo>
                  <a:pt x="17862" y="248435"/>
                </a:lnTo>
                <a:lnTo>
                  <a:pt x="21591" y="261482"/>
                </a:lnTo>
                <a:lnTo>
                  <a:pt x="23883" y="276170"/>
                </a:lnTo>
                <a:lnTo>
                  <a:pt x="24902" y="291270"/>
                </a:lnTo>
                <a:lnTo>
                  <a:pt x="25355" y="304332"/>
                </a:lnTo>
                <a:lnTo>
                  <a:pt x="25645" y="328239"/>
                </a:lnTo>
                <a:lnTo>
                  <a:pt x="25714" y="381588"/>
                </a:lnTo>
                <a:lnTo>
                  <a:pt x="23176" y="393686"/>
                </a:lnTo>
                <a:lnTo>
                  <a:pt x="19825" y="405412"/>
                </a:lnTo>
                <a:lnTo>
                  <a:pt x="18336" y="416974"/>
                </a:lnTo>
                <a:lnTo>
                  <a:pt x="17497" y="429643"/>
                </a:lnTo>
                <a:lnTo>
                  <a:pt x="17249" y="443979"/>
                </a:lnTo>
                <a:lnTo>
                  <a:pt x="17154" y="469810"/>
                </a:lnTo>
                <a:lnTo>
                  <a:pt x="18103" y="474141"/>
                </a:lnTo>
                <a:lnTo>
                  <a:pt x="23931" y="487935"/>
                </a:lnTo>
                <a:lnTo>
                  <a:pt x="25612" y="503935"/>
                </a:lnTo>
                <a:lnTo>
                  <a:pt x="25714" y="513837"/>
                </a:lnTo>
                <a:lnTo>
                  <a:pt x="30267" y="514117"/>
                </a:lnTo>
                <a:lnTo>
                  <a:pt x="31608" y="515109"/>
                </a:lnTo>
                <a:lnTo>
                  <a:pt x="32502" y="516722"/>
                </a:lnTo>
                <a:lnTo>
                  <a:pt x="33097" y="518751"/>
                </a:lnTo>
                <a:lnTo>
                  <a:pt x="34447" y="520103"/>
                </a:lnTo>
                <a:lnTo>
                  <a:pt x="36300" y="521004"/>
                </a:lnTo>
                <a:lnTo>
                  <a:pt x="40898" y="522006"/>
                </a:lnTo>
                <a:lnTo>
                  <a:pt x="46117" y="522451"/>
                </a:lnTo>
                <a:lnTo>
                  <a:pt x="48842" y="521617"/>
                </a:lnTo>
                <a:lnTo>
                  <a:pt x="57228" y="516845"/>
                </a:lnTo>
                <a:lnTo>
                  <a:pt x="62900" y="515395"/>
                </a:lnTo>
                <a:lnTo>
                  <a:pt x="97491" y="513350"/>
                </a:lnTo>
                <a:lnTo>
                  <a:pt x="120081" y="507463"/>
                </a:lnTo>
                <a:lnTo>
                  <a:pt x="155442" y="505899"/>
                </a:lnTo>
                <a:lnTo>
                  <a:pt x="180359" y="504780"/>
                </a:lnTo>
                <a:lnTo>
                  <a:pt x="216919" y="498891"/>
                </a:lnTo>
                <a:lnTo>
                  <a:pt x="246834" y="497623"/>
                </a:lnTo>
                <a:lnTo>
                  <a:pt x="264962" y="496374"/>
                </a:lnTo>
                <a:lnTo>
                  <a:pt x="302422" y="490351"/>
                </a:lnTo>
                <a:lnTo>
                  <a:pt x="335034" y="489061"/>
                </a:lnTo>
                <a:lnTo>
                  <a:pt x="407214" y="488565"/>
                </a:lnTo>
                <a:lnTo>
                  <a:pt x="441013" y="485991"/>
                </a:lnTo>
                <a:lnTo>
                  <a:pt x="478651" y="481736"/>
                </a:lnTo>
                <a:lnTo>
                  <a:pt x="503246" y="481693"/>
                </a:lnTo>
                <a:lnTo>
                  <a:pt x="542916" y="486072"/>
                </a:lnTo>
                <a:lnTo>
                  <a:pt x="579222" y="487793"/>
                </a:lnTo>
                <a:lnTo>
                  <a:pt x="614111" y="488302"/>
                </a:lnTo>
                <a:lnTo>
                  <a:pt x="648578" y="489406"/>
                </a:lnTo>
                <a:lnTo>
                  <a:pt x="683872" y="494390"/>
                </a:lnTo>
                <a:lnTo>
                  <a:pt x="710344" y="495890"/>
                </a:lnTo>
                <a:lnTo>
                  <a:pt x="747470" y="496734"/>
                </a:lnTo>
                <a:lnTo>
                  <a:pt x="782601" y="501535"/>
                </a:lnTo>
                <a:lnTo>
                  <a:pt x="817140" y="504439"/>
                </a:lnTo>
                <a:lnTo>
                  <a:pt x="851503" y="505300"/>
                </a:lnTo>
                <a:lnTo>
                  <a:pt x="885815" y="510106"/>
                </a:lnTo>
                <a:lnTo>
                  <a:pt x="920112" y="513011"/>
                </a:lnTo>
                <a:lnTo>
                  <a:pt x="954404" y="513872"/>
                </a:lnTo>
                <a:lnTo>
                  <a:pt x="984143" y="518678"/>
                </a:lnTo>
                <a:lnTo>
                  <a:pt x="1002230" y="518432"/>
                </a:lnTo>
                <a:lnTo>
                  <a:pt x="1011053" y="517033"/>
                </a:lnTo>
                <a:lnTo>
                  <a:pt x="1025937" y="518018"/>
                </a:lnTo>
                <a:lnTo>
                  <a:pt x="1047566" y="521388"/>
                </a:lnTo>
                <a:lnTo>
                  <a:pt x="1080475" y="522527"/>
                </a:lnTo>
                <a:lnTo>
                  <a:pt x="1141696" y="522800"/>
                </a:lnTo>
                <a:lnTo>
                  <a:pt x="1147845" y="521850"/>
                </a:lnTo>
                <a:lnTo>
                  <a:pt x="1167099" y="516021"/>
                </a:lnTo>
                <a:lnTo>
                  <a:pt x="1204783" y="514304"/>
                </a:lnTo>
                <a:lnTo>
                  <a:pt x="1221302" y="514237"/>
                </a:lnTo>
                <a:lnTo>
                  <a:pt x="1222823" y="513284"/>
                </a:lnTo>
                <a:lnTo>
                  <a:pt x="1223838" y="511696"/>
                </a:lnTo>
                <a:lnTo>
                  <a:pt x="1225467" y="506854"/>
                </a:lnTo>
                <a:lnTo>
                  <a:pt x="1225856" y="492923"/>
                </a:lnTo>
                <a:lnTo>
                  <a:pt x="1225867" y="469591"/>
                </a:lnTo>
                <a:lnTo>
                  <a:pt x="1224914" y="466375"/>
                </a:lnTo>
                <a:lnTo>
                  <a:pt x="1219975" y="456345"/>
                </a:lnTo>
                <a:lnTo>
                  <a:pt x="1217137" y="441731"/>
                </a:lnTo>
                <a:lnTo>
                  <a:pt x="1213098" y="430893"/>
                </a:lnTo>
                <a:lnTo>
                  <a:pt x="1210667" y="419726"/>
                </a:lnTo>
                <a:lnTo>
                  <a:pt x="1208633" y="408414"/>
                </a:lnTo>
                <a:lnTo>
                  <a:pt x="1204555" y="397036"/>
                </a:lnTo>
                <a:lnTo>
                  <a:pt x="1202108" y="385629"/>
                </a:lnTo>
                <a:lnTo>
                  <a:pt x="1200067" y="373256"/>
                </a:lnTo>
                <a:lnTo>
                  <a:pt x="1195985" y="358233"/>
                </a:lnTo>
                <a:lnTo>
                  <a:pt x="1193537" y="344570"/>
                </a:lnTo>
                <a:lnTo>
                  <a:pt x="1191496" y="331196"/>
                </a:lnTo>
                <a:lnTo>
                  <a:pt x="1187413" y="315727"/>
                </a:lnTo>
                <a:lnTo>
                  <a:pt x="1185943" y="307601"/>
                </a:lnTo>
                <a:lnTo>
                  <a:pt x="1184964" y="299326"/>
                </a:lnTo>
                <a:lnTo>
                  <a:pt x="1183875" y="283465"/>
                </a:lnTo>
                <a:lnTo>
                  <a:pt x="1183392" y="270065"/>
                </a:lnTo>
                <a:lnTo>
                  <a:pt x="1180637" y="255220"/>
                </a:lnTo>
                <a:lnTo>
                  <a:pt x="1176237" y="239097"/>
                </a:lnTo>
                <a:lnTo>
                  <a:pt x="1171107" y="222406"/>
                </a:lnTo>
                <a:lnTo>
                  <a:pt x="1169358" y="213955"/>
                </a:lnTo>
                <a:lnTo>
                  <a:pt x="1168192" y="205463"/>
                </a:lnTo>
                <a:lnTo>
                  <a:pt x="1165944" y="189360"/>
                </a:lnTo>
                <a:lnTo>
                  <a:pt x="1161770" y="175854"/>
                </a:lnTo>
                <a:lnTo>
                  <a:pt x="1159279" y="163501"/>
                </a:lnTo>
                <a:lnTo>
                  <a:pt x="1157220" y="150708"/>
                </a:lnTo>
                <a:lnTo>
                  <a:pt x="1153130" y="135497"/>
                </a:lnTo>
                <a:lnTo>
                  <a:pt x="1150677" y="121752"/>
                </a:lnTo>
                <a:lnTo>
                  <a:pt x="1148635" y="109293"/>
                </a:lnTo>
                <a:lnTo>
                  <a:pt x="1144552" y="97405"/>
                </a:lnTo>
                <a:lnTo>
                  <a:pt x="1142102" y="85772"/>
                </a:lnTo>
                <a:lnTo>
                  <a:pt x="1141448" y="80003"/>
                </a:lnTo>
                <a:lnTo>
                  <a:pt x="1138183" y="71053"/>
                </a:lnTo>
                <a:lnTo>
                  <a:pt x="1130989" y="58119"/>
                </a:lnTo>
                <a:lnTo>
                  <a:pt x="1122826" y="44762"/>
                </a:lnTo>
                <a:lnTo>
                  <a:pt x="1108687" y="28725"/>
                </a:lnTo>
                <a:lnTo>
                  <a:pt x="1102985" y="22862"/>
                </a:lnTo>
                <a:lnTo>
                  <a:pt x="1099178" y="20918"/>
                </a:lnTo>
                <a:lnTo>
                  <a:pt x="1062766" y="10472"/>
                </a:lnTo>
                <a:lnTo>
                  <a:pt x="1051460" y="8400"/>
                </a:lnTo>
                <a:lnTo>
                  <a:pt x="1032481" y="2831"/>
                </a:lnTo>
                <a:lnTo>
                  <a:pt x="997979" y="467"/>
                </a:lnTo>
                <a:lnTo>
                  <a:pt x="963153" y="0"/>
                </a:lnTo>
                <a:lnTo>
                  <a:pt x="925476" y="860"/>
                </a:lnTo>
                <a:lnTo>
                  <a:pt x="893446" y="5783"/>
                </a:lnTo>
                <a:lnTo>
                  <a:pt x="859825" y="7665"/>
                </a:lnTo>
                <a:lnTo>
                  <a:pt x="824781" y="8222"/>
                </a:lnTo>
                <a:lnTo>
                  <a:pt x="798369" y="8353"/>
                </a:lnTo>
                <a:lnTo>
                  <a:pt x="761275" y="12977"/>
                </a:lnTo>
                <a:lnTo>
                  <a:pt x="735220" y="15228"/>
                </a:lnTo>
                <a:lnTo>
                  <a:pt x="707764" y="17182"/>
                </a:lnTo>
                <a:lnTo>
                  <a:pt x="679687" y="21225"/>
                </a:lnTo>
                <a:lnTo>
                  <a:pt x="651333" y="26197"/>
                </a:lnTo>
                <a:lnTo>
                  <a:pt x="621903" y="30629"/>
                </a:lnTo>
                <a:lnTo>
                  <a:pt x="589774" y="32599"/>
                </a:lnTo>
                <a:lnTo>
                  <a:pt x="558984" y="33474"/>
                </a:lnTo>
                <a:lnTo>
                  <a:pt x="530377" y="34816"/>
                </a:lnTo>
                <a:lnTo>
                  <a:pt x="504963" y="38587"/>
                </a:lnTo>
                <a:lnTo>
                  <a:pt x="464684" y="46065"/>
                </a:lnTo>
                <a:lnTo>
                  <a:pt x="436714" y="48984"/>
                </a:lnTo>
                <a:lnTo>
                  <a:pt x="409359" y="50282"/>
                </a:lnTo>
                <a:lnTo>
                  <a:pt x="372540" y="51965"/>
                </a:lnTo>
                <a:lnTo>
                  <a:pt x="338452" y="57120"/>
                </a:lnTo>
                <a:lnTo>
                  <a:pt x="308879" y="59071"/>
                </a:lnTo>
                <a:lnTo>
                  <a:pt x="277363" y="58696"/>
                </a:lnTo>
                <a:lnTo>
                  <a:pt x="240631" y="53059"/>
                </a:lnTo>
                <a:lnTo>
                  <a:pt x="203137" y="51549"/>
                </a:lnTo>
                <a:lnTo>
                  <a:pt x="167085" y="51350"/>
                </a:lnTo>
                <a:lnTo>
                  <a:pt x="128733" y="43941"/>
                </a:lnTo>
                <a:lnTo>
                  <a:pt x="92233" y="42817"/>
                </a:lnTo>
                <a:lnTo>
                  <a:pt x="84490" y="42778"/>
                </a:lnTo>
                <a:lnTo>
                  <a:pt x="81091" y="43720"/>
                </a:lnTo>
                <a:lnTo>
                  <a:pt x="70805" y="48645"/>
                </a:lnTo>
                <a:lnTo>
                  <a:pt x="46542" y="52037"/>
                </a:lnTo>
                <a:lnTo>
                  <a:pt x="40370" y="55766"/>
                </a:lnTo>
                <a:lnTo>
                  <a:pt x="31912" y="58058"/>
                </a:lnTo>
                <a:lnTo>
                  <a:pt x="17145" y="5989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020"/>
          <p:cNvSpPr/>
          <p:nvPr/>
        </p:nvSpPr>
        <p:spPr>
          <a:xfrm>
            <a:off x="980122" y="3643312"/>
            <a:ext cx="222886" cy="248594"/>
          </a:xfrm>
          <a:custGeom>
            <a:avLst/>
            <a:gdLst/>
            <a:ahLst/>
            <a:cxnLst/>
            <a:rect l="0" t="0" r="0" b="0"/>
            <a:pathLst>
              <a:path w="222886" h="248594">
                <a:moveTo>
                  <a:pt x="0" y="0"/>
                </a:moveTo>
                <a:lnTo>
                  <a:pt x="4551" y="4551"/>
                </a:lnTo>
                <a:lnTo>
                  <a:pt x="6844" y="5892"/>
                </a:lnTo>
                <a:lnTo>
                  <a:pt x="11932" y="7381"/>
                </a:lnTo>
                <a:lnTo>
                  <a:pt x="17368" y="10583"/>
                </a:lnTo>
                <a:lnTo>
                  <a:pt x="22959" y="15181"/>
                </a:lnTo>
                <a:lnTo>
                  <a:pt x="28619" y="20400"/>
                </a:lnTo>
                <a:lnTo>
                  <a:pt x="37160" y="28693"/>
                </a:lnTo>
                <a:lnTo>
                  <a:pt x="78818" y="70247"/>
                </a:lnTo>
                <a:lnTo>
                  <a:pt x="82073" y="74454"/>
                </a:lnTo>
                <a:lnTo>
                  <a:pt x="85195" y="79163"/>
                </a:lnTo>
                <a:lnTo>
                  <a:pt x="88229" y="84208"/>
                </a:lnTo>
                <a:lnTo>
                  <a:pt x="92157" y="89476"/>
                </a:lnTo>
                <a:lnTo>
                  <a:pt x="96681" y="94893"/>
                </a:lnTo>
                <a:lnTo>
                  <a:pt x="105834" y="105040"/>
                </a:lnTo>
                <a:lnTo>
                  <a:pt x="113077" y="112725"/>
                </a:lnTo>
                <a:lnTo>
                  <a:pt x="127061" y="126957"/>
                </a:lnTo>
                <a:lnTo>
                  <a:pt x="131380" y="132263"/>
                </a:lnTo>
                <a:lnTo>
                  <a:pt x="135212" y="137705"/>
                </a:lnTo>
                <a:lnTo>
                  <a:pt x="138719" y="143239"/>
                </a:lnTo>
                <a:lnTo>
                  <a:pt x="142961" y="148832"/>
                </a:lnTo>
                <a:lnTo>
                  <a:pt x="147695" y="154467"/>
                </a:lnTo>
                <a:lnTo>
                  <a:pt x="157082" y="164854"/>
                </a:lnTo>
                <a:lnTo>
                  <a:pt x="164429" y="172646"/>
                </a:lnTo>
                <a:lnTo>
                  <a:pt x="167722" y="177010"/>
                </a:lnTo>
                <a:lnTo>
                  <a:pt x="170870" y="181824"/>
                </a:lnTo>
                <a:lnTo>
                  <a:pt x="173921" y="186939"/>
                </a:lnTo>
                <a:lnTo>
                  <a:pt x="176907" y="191301"/>
                </a:lnTo>
                <a:lnTo>
                  <a:pt x="182765" y="198687"/>
                </a:lnTo>
                <a:lnTo>
                  <a:pt x="188544" y="205146"/>
                </a:lnTo>
                <a:lnTo>
                  <a:pt x="194287" y="211191"/>
                </a:lnTo>
                <a:lnTo>
                  <a:pt x="200015" y="217053"/>
                </a:lnTo>
                <a:lnTo>
                  <a:pt x="201923" y="219949"/>
                </a:lnTo>
                <a:lnTo>
                  <a:pt x="204044" y="225708"/>
                </a:lnTo>
                <a:lnTo>
                  <a:pt x="207526" y="231442"/>
                </a:lnTo>
                <a:lnTo>
                  <a:pt x="209788" y="234305"/>
                </a:lnTo>
                <a:lnTo>
                  <a:pt x="212249" y="236213"/>
                </a:lnTo>
                <a:lnTo>
                  <a:pt x="214842" y="237486"/>
                </a:lnTo>
                <a:lnTo>
                  <a:pt x="222414" y="239881"/>
                </a:lnTo>
                <a:lnTo>
                  <a:pt x="222844" y="247398"/>
                </a:lnTo>
                <a:lnTo>
                  <a:pt x="222885" y="248593"/>
                </a:lnTo>
                <a:lnTo>
                  <a:pt x="222885" y="2400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021"/>
          <p:cNvSpPr/>
          <p:nvPr/>
        </p:nvSpPr>
        <p:spPr>
          <a:xfrm>
            <a:off x="988694" y="3634740"/>
            <a:ext cx="274321" cy="248603"/>
          </a:xfrm>
          <a:custGeom>
            <a:avLst/>
            <a:gdLst/>
            <a:ahLst/>
            <a:cxnLst/>
            <a:rect l="0" t="0" r="0" b="0"/>
            <a:pathLst>
              <a:path w="274321" h="248603">
                <a:moveTo>
                  <a:pt x="274320" y="0"/>
                </a:moveTo>
                <a:lnTo>
                  <a:pt x="266939" y="7381"/>
                </a:lnTo>
                <a:lnTo>
                  <a:pt x="263738" y="13122"/>
                </a:lnTo>
                <a:lnTo>
                  <a:pt x="261550" y="17321"/>
                </a:lnTo>
                <a:lnTo>
                  <a:pt x="254040" y="24525"/>
                </a:lnTo>
                <a:lnTo>
                  <a:pt x="249370" y="27780"/>
                </a:lnTo>
                <a:lnTo>
                  <a:pt x="245304" y="31855"/>
                </a:lnTo>
                <a:lnTo>
                  <a:pt x="241641" y="36476"/>
                </a:lnTo>
                <a:lnTo>
                  <a:pt x="238247" y="41463"/>
                </a:lnTo>
                <a:lnTo>
                  <a:pt x="234079" y="46691"/>
                </a:lnTo>
                <a:lnTo>
                  <a:pt x="229395" y="52083"/>
                </a:lnTo>
                <a:lnTo>
                  <a:pt x="224368" y="57581"/>
                </a:lnTo>
                <a:lnTo>
                  <a:pt x="213702" y="68771"/>
                </a:lnTo>
                <a:lnTo>
                  <a:pt x="208191" y="74423"/>
                </a:lnTo>
                <a:lnTo>
                  <a:pt x="203564" y="80095"/>
                </a:lnTo>
                <a:lnTo>
                  <a:pt x="199527" y="85782"/>
                </a:lnTo>
                <a:lnTo>
                  <a:pt x="195883" y="91478"/>
                </a:lnTo>
                <a:lnTo>
                  <a:pt x="190596" y="97180"/>
                </a:lnTo>
                <a:lnTo>
                  <a:pt x="184214" y="102886"/>
                </a:lnTo>
                <a:lnTo>
                  <a:pt x="177102" y="108596"/>
                </a:lnTo>
                <a:lnTo>
                  <a:pt x="170456" y="114307"/>
                </a:lnTo>
                <a:lnTo>
                  <a:pt x="164120" y="120019"/>
                </a:lnTo>
                <a:lnTo>
                  <a:pt x="152000" y="131447"/>
                </a:lnTo>
                <a:lnTo>
                  <a:pt x="140263" y="142876"/>
                </a:lnTo>
                <a:lnTo>
                  <a:pt x="134467" y="147638"/>
                </a:lnTo>
                <a:lnTo>
                  <a:pt x="128697" y="151765"/>
                </a:lnTo>
                <a:lnTo>
                  <a:pt x="122946" y="155469"/>
                </a:lnTo>
                <a:lnTo>
                  <a:pt x="118159" y="159843"/>
                </a:lnTo>
                <a:lnTo>
                  <a:pt x="114015" y="164665"/>
                </a:lnTo>
                <a:lnTo>
                  <a:pt x="110300" y="169784"/>
                </a:lnTo>
                <a:lnTo>
                  <a:pt x="105919" y="175102"/>
                </a:lnTo>
                <a:lnTo>
                  <a:pt x="101093" y="180552"/>
                </a:lnTo>
                <a:lnTo>
                  <a:pt x="95970" y="186090"/>
                </a:lnTo>
                <a:lnTo>
                  <a:pt x="90650" y="190735"/>
                </a:lnTo>
                <a:lnTo>
                  <a:pt x="85199" y="194784"/>
                </a:lnTo>
                <a:lnTo>
                  <a:pt x="79659" y="198436"/>
                </a:lnTo>
                <a:lnTo>
                  <a:pt x="75014" y="201823"/>
                </a:lnTo>
                <a:lnTo>
                  <a:pt x="67312" y="208126"/>
                </a:lnTo>
                <a:lnTo>
                  <a:pt x="62973" y="211141"/>
                </a:lnTo>
                <a:lnTo>
                  <a:pt x="58174" y="214103"/>
                </a:lnTo>
                <a:lnTo>
                  <a:pt x="53070" y="217030"/>
                </a:lnTo>
                <a:lnTo>
                  <a:pt x="44860" y="222822"/>
                </a:lnTo>
                <a:lnTo>
                  <a:pt x="41337" y="225701"/>
                </a:lnTo>
                <a:lnTo>
                  <a:pt x="34882" y="228899"/>
                </a:lnTo>
                <a:lnTo>
                  <a:pt x="27886" y="231273"/>
                </a:lnTo>
                <a:lnTo>
                  <a:pt x="23353" y="233239"/>
                </a:lnTo>
                <a:lnTo>
                  <a:pt x="11493" y="238688"/>
                </a:lnTo>
                <a:lnTo>
                  <a:pt x="3258" y="239765"/>
                </a:lnTo>
                <a:lnTo>
                  <a:pt x="128" y="240019"/>
                </a:lnTo>
                <a:lnTo>
                  <a:pt x="12" y="247410"/>
                </a:lnTo>
                <a:lnTo>
                  <a:pt x="0" y="24860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022"/>
          <p:cNvSpPr/>
          <p:nvPr/>
        </p:nvSpPr>
        <p:spPr>
          <a:xfrm>
            <a:off x="1485899" y="3698387"/>
            <a:ext cx="377191" cy="30651"/>
          </a:xfrm>
          <a:custGeom>
            <a:avLst/>
            <a:gdLst/>
            <a:ahLst/>
            <a:cxnLst/>
            <a:rect l="0" t="0" r="0" b="0"/>
            <a:pathLst>
              <a:path w="377191" h="30651">
                <a:moveTo>
                  <a:pt x="0" y="30650"/>
                </a:moveTo>
                <a:lnTo>
                  <a:pt x="0" y="26100"/>
                </a:lnTo>
                <a:lnTo>
                  <a:pt x="953" y="24758"/>
                </a:lnTo>
                <a:lnTo>
                  <a:pt x="2540" y="23865"/>
                </a:lnTo>
                <a:lnTo>
                  <a:pt x="7381" y="22430"/>
                </a:lnTo>
                <a:lnTo>
                  <a:pt x="17321" y="22182"/>
                </a:lnTo>
                <a:lnTo>
                  <a:pt x="50202" y="22080"/>
                </a:lnTo>
                <a:lnTo>
                  <a:pt x="54423" y="21127"/>
                </a:lnTo>
                <a:lnTo>
                  <a:pt x="58189" y="19539"/>
                </a:lnTo>
                <a:lnTo>
                  <a:pt x="61653" y="17528"/>
                </a:lnTo>
                <a:lnTo>
                  <a:pt x="65867" y="16187"/>
                </a:lnTo>
                <a:lnTo>
                  <a:pt x="70582" y="15293"/>
                </a:lnTo>
                <a:lnTo>
                  <a:pt x="75630" y="14697"/>
                </a:lnTo>
                <a:lnTo>
                  <a:pt x="86318" y="14035"/>
                </a:lnTo>
                <a:lnTo>
                  <a:pt x="97419" y="13741"/>
                </a:lnTo>
                <a:lnTo>
                  <a:pt x="108702" y="13610"/>
                </a:lnTo>
                <a:lnTo>
                  <a:pt x="114378" y="12622"/>
                </a:lnTo>
                <a:lnTo>
                  <a:pt x="120067" y="11012"/>
                </a:lnTo>
                <a:lnTo>
                  <a:pt x="125765" y="8985"/>
                </a:lnTo>
                <a:lnTo>
                  <a:pt x="132421" y="7634"/>
                </a:lnTo>
                <a:lnTo>
                  <a:pt x="139716" y="6734"/>
                </a:lnTo>
                <a:lnTo>
                  <a:pt x="147436" y="6133"/>
                </a:lnTo>
                <a:lnTo>
                  <a:pt x="154489" y="5733"/>
                </a:lnTo>
                <a:lnTo>
                  <a:pt x="167404" y="5288"/>
                </a:lnTo>
                <a:lnTo>
                  <a:pt x="203797" y="4979"/>
                </a:lnTo>
                <a:lnTo>
                  <a:pt x="210160" y="4964"/>
                </a:lnTo>
                <a:lnTo>
                  <a:pt x="216306" y="4001"/>
                </a:lnTo>
                <a:lnTo>
                  <a:pt x="222310" y="2406"/>
                </a:lnTo>
                <a:lnTo>
                  <a:pt x="228217" y="391"/>
                </a:lnTo>
                <a:lnTo>
                  <a:pt x="234059" y="0"/>
                </a:lnTo>
                <a:lnTo>
                  <a:pt x="239860" y="692"/>
                </a:lnTo>
                <a:lnTo>
                  <a:pt x="245631" y="2105"/>
                </a:lnTo>
                <a:lnTo>
                  <a:pt x="252337" y="3048"/>
                </a:lnTo>
                <a:lnTo>
                  <a:pt x="259665" y="3676"/>
                </a:lnTo>
                <a:lnTo>
                  <a:pt x="273522" y="4374"/>
                </a:lnTo>
                <a:lnTo>
                  <a:pt x="282856" y="4684"/>
                </a:lnTo>
                <a:lnTo>
                  <a:pt x="306442" y="4900"/>
                </a:lnTo>
                <a:lnTo>
                  <a:pt x="375494" y="4933"/>
                </a:lnTo>
                <a:lnTo>
                  <a:pt x="376060" y="5885"/>
                </a:lnTo>
                <a:lnTo>
                  <a:pt x="376436" y="7473"/>
                </a:lnTo>
                <a:lnTo>
                  <a:pt x="377190" y="1350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023"/>
          <p:cNvSpPr/>
          <p:nvPr/>
        </p:nvSpPr>
        <p:spPr>
          <a:xfrm>
            <a:off x="1657350" y="3612656"/>
            <a:ext cx="34290" cy="279260"/>
          </a:xfrm>
          <a:custGeom>
            <a:avLst/>
            <a:gdLst/>
            <a:ahLst/>
            <a:cxnLst/>
            <a:rect l="0" t="0" r="0" b="0"/>
            <a:pathLst>
              <a:path w="34290" h="279260">
                <a:moveTo>
                  <a:pt x="17144" y="4939"/>
                </a:moveTo>
                <a:lnTo>
                  <a:pt x="12594" y="388"/>
                </a:lnTo>
                <a:lnTo>
                  <a:pt x="11253" y="0"/>
                </a:lnTo>
                <a:lnTo>
                  <a:pt x="10359" y="693"/>
                </a:lnTo>
                <a:lnTo>
                  <a:pt x="9764" y="2109"/>
                </a:lnTo>
                <a:lnTo>
                  <a:pt x="8414" y="3052"/>
                </a:lnTo>
                <a:lnTo>
                  <a:pt x="6562" y="3681"/>
                </a:lnTo>
                <a:lnTo>
                  <a:pt x="383" y="4865"/>
                </a:lnTo>
                <a:lnTo>
                  <a:pt x="75" y="11768"/>
                </a:lnTo>
                <a:lnTo>
                  <a:pt x="0" y="80470"/>
                </a:lnTo>
                <a:lnTo>
                  <a:pt x="952" y="85773"/>
                </a:lnTo>
                <a:lnTo>
                  <a:pt x="2539" y="91213"/>
                </a:lnTo>
                <a:lnTo>
                  <a:pt x="4550" y="96745"/>
                </a:lnTo>
                <a:lnTo>
                  <a:pt x="6843" y="102338"/>
                </a:lnTo>
                <a:lnTo>
                  <a:pt x="9325" y="107971"/>
                </a:lnTo>
                <a:lnTo>
                  <a:pt x="11931" y="113632"/>
                </a:lnTo>
                <a:lnTo>
                  <a:pt x="13669" y="119311"/>
                </a:lnTo>
                <a:lnTo>
                  <a:pt x="14828" y="125002"/>
                </a:lnTo>
                <a:lnTo>
                  <a:pt x="15600" y="130701"/>
                </a:lnTo>
                <a:lnTo>
                  <a:pt x="17067" y="136405"/>
                </a:lnTo>
                <a:lnTo>
                  <a:pt x="18998" y="142113"/>
                </a:lnTo>
                <a:lnTo>
                  <a:pt x="21238" y="147823"/>
                </a:lnTo>
                <a:lnTo>
                  <a:pt x="22731" y="153535"/>
                </a:lnTo>
                <a:lnTo>
                  <a:pt x="23726" y="159248"/>
                </a:lnTo>
                <a:lnTo>
                  <a:pt x="24390" y="164961"/>
                </a:lnTo>
                <a:lnTo>
                  <a:pt x="25785" y="170675"/>
                </a:lnTo>
                <a:lnTo>
                  <a:pt x="27667" y="176390"/>
                </a:lnTo>
                <a:lnTo>
                  <a:pt x="29874" y="182104"/>
                </a:lnTo>
                <a:lnTo>
                  <a:pt x="31346" y="187819"/>
                </a:lnTo>
                <a:lnTo>
                  <a:pt x="32327" y="193534"/>
                </a:lnTo>
                <a:lnTo>
                  <a:pt x="32981" y="199249"/>
                </a:lnTo>
                <a:lnTo>
                  <a:pt x="33417" y="204964"/>
                </a:lnTo>
                <a:lnTo>
                  <a:pt x="33708" y="210679"/>
                </a:lnTo>
                <a:lnTo>
                  <a:pt x="34117" y="225284"/>
                </a:lnTo>
                <a:lnTo>
                  <a:pt x="34279" y="255059"/>
                </a:lnTo>
                <a:lnTo>
                  <a:pt x="34289" y="2792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024"/>
          <p:cNvSpPr/>
          <p:nvPr/>
        </p:nvSpPr>
        <p:spPr>
          <a:xfrm>
            <a:off x="2103133" y="3497579"/>
            <a:ext cx="145720" cy="360047"/>
          </a:xfrm>
          <a:custGeom>
            <a:avLst/>
            <a:gdLst/>
            <a:ahLst/>
            <a:cxnLst/>
            <a:rect l="0" t="0" r="0" b="0"/>
            <a:pathLst>
              <a:path w="145720" h="360047">
                <a:moveTo>
                  <a:pt x="145719" y="0"/>
                </a:moveTo>
                <a:lnTo>
                  <a:pt x="128936" y="0"/>
                </a:lnTo>
                <a:lnTo>
                  <a:pt x="126195" y="2541"/>
                </a:lnTo>
                <a:lnTo>
                  <a:pt x="116674" y="11932"/>
                </a:lnTo>
                <a:lnTo>
                  <a:pt x="113973" y="15575"/>
                </a:lnTo>
                <a:lnTo>
                  <a:pt x="111220" y="19909"/>
                </a:lnTo>
                <a:lnTo>
                  <a:pt x="108432" y="24703"/>
                </a:lnTo>
                <a:lnTo>
                  <a:pt x="105621" y="29804"/>
                </a:lnTo>
                <a:lnTo>
                  <a:pt x="99958" y="40551"/>
                </a:lnTo>
                <a:lnTo>
                  <a:pt x="96162" y="46084"/>
                </a:lnTo>
                <a:lnTo>
                  <a:pt x="91726" y="51678"/>
                </a:lnTo>
                <a:lnTo>
                  <a:pt x="86864" y="57312"/>
                </a:lnTo>
                <a:lnTo>
                  <a:pt x="81717" y="62973"/>
                </a:lnTo>
                <a:lnTo>
                  <a:pt x="70918" y="74344"/>
                </a:lnTo>
                <a:lnTo>
                  <a:pt x="66325" y="80042"/>
                </a:lnTo>
                <a:lnTo>
                  <a:pt x="62310" y="85747"/>
                </a:lnTo>
                <a:lnTo>
                  <a:pt x="58680" y="91455"/>
                </a:lnTo>
                <a:lnTo>
                  <a:pt x="54355" y="97165"/>
                </a:lnTo>
                <a:lnTo>
                  <a:pt x="49568" y="102877"/>
                </a:lnTo>
                <a:lnTo>
                  <a:pt x="44471" y="108590"/>
                </a:lnTo>
                <a:lnTo>
                  <a:pt x="40120" y="114303"/>
                </a:lnTo>
                <a:lnTo>
                  <a:pt x="36267" y="120018"/>
                </a:lnTo>
                <a:lnTo>
                  <a:pt x="32746" y="125732"/>
                </a:lnTo>
                <a:lnTo>
                  <a:pt x="29446" y="131446"/>
                </a:lnTo>
                <a:lnTo>
                  <a:pt x="23240" y="142876"/>
                </a:lnTo>
                <a:lnTo>
                  <a:pt x="11494" y="165736"/>
                </a:lnTo>
                <a:lnTo>
                  <a:pt x="5736" y="177166"/>
                </a:lnTo>
                <a:lnTo>
                  <a:pt x="3819" y="182881"/>
                </a:lnTo>
                <a:lnTo>
                  <a:pt x="2542" y="188596"/>
                </a:lnTo>
                <a:lnTo>
                  <a:pt x="1690" y="194311"/>
                </a:lnTo>
                <a:lnTo>
                  <a:pt x="1122" y="200026"/>
                </a:lnTo>
                <a:lnTo>
                  <a:pt x="744" y="205741"/>
                </a:lnTo>
                <a:lnTo>
                  <a:pt x="491" y="211455"/>
                </a:lnTo>
                <a:lnTo>
                  <a:pt x="211" y="222886"/>
                </a:lnTo>
                <a:lnTo>
                  <a:pt x="0" y="258340"/>
                </a:lnTo>
                <a:lnTo>
                  <a:pt x="2532" y="267535"/>
                </a:lnTo>
                <a:lnTo>
                  <a:pt x="5881" y="277020"/>
                </a:lnTo>
                <a:lnTo>
                  <a:pt x="7369" y="284411"/>
                </a:lnTo>
                <a:lnTo>
                  <a:pt x="9670" y="288667"/>
                </a:lnTo>
                <a:lnTo>
                  <a:pt x="13110" y="293410"/>
                </a:lnTo>
                <a:lnTo>
                  <a:pt x="17308" y="298477"/>
                </a:lnTo>
                <a:lnTo>
                  <a:pt x="20106" y="302807"/>
                </a:lnTo>
                <a:lnTo>
                  <a:pt x="23216" y="310159"/>
                </a:lnTo>
                <a:lnTo>
                  <a:pt x="25950" y="313453"/>
                </a:lnTo>
                <a:lnTo>
                  <a:pt x="29678" y="316601"/>
                </a:lnTo>
                <a:lnTo>
                  <a:pt x="34068" y="319653"/>
                </a:lnTo>
                <a:lnTo>
                  <a:pt x="37948" y="322640"/>
                </a:lnTo>
                <a:lnTo>
                  <a:pt x="41486" y="325583"/>
                </a:lnTo>
                <a:lnTo>
                  <a:pt x="44798" y="328498"/>
                </a:lnTo>
                <a:lnTo>
                  <a:pt x="51018" y="334277"/>
                </a:lnTo>
                <a:lnTo>
                  <a:pt x="62772" y="345748"/>
                </a:lnTo>
                <a:lnTo>
                  <a:pt x="66608" y="348609"/>
                </a:lnTo>
                <a:lnTo>
                  <a:pt x="71071" y="351469"/>
                </a:lnTo>
                <a:lnTo>
                  <a:pt x="75951" y="354328"/>
                </a:lnTo>
                <a:lnTo>
                  <a:pt x="80157" y="356234"/>
                </a:lnTo>
                <a:lnTo>
                  <a:pt x="83914" y="357504"/>
                </a:lnTo>
                <a:lnTo>
                  <a:pt x="87370" y="358351"/>
                </a:lnTo>
                <a:lnTo>
                  <a:pt x="91580" y="358916"/>
                </a:lnTo>
                <a:lnTo>
                  <a:pt x="96291" y="359293"/>
                </a:lnTo>
                <a:lnTo>
                  <a:pt x="105654" y="359711"/>
                </a:lnTo>
                <a:lnTo>
                  <a:pt x="116279" y="359946"/>
                </a:lnTo>
                <a:lnTo>
                  <a:pt x="128574" y="36004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025"/>
          <p:cNvSpPr/>
          <p:nvPr/>
        </p:nvSpPr>
        <p:spPr>
          <a:xfrm>
            <a:off x="2300287" y="3609022"/>
            <a:ext cx="265748" cy="222886"/>
          </a:xfrm>
          <a:custGeom>
            <a:avLst/>
            <a:gdLst/>
            <a:ahLst/>
            <a:cxnLst/>
            <a:rect l="0" t="0" r="0" b="0"/>
            <a:pathLst>
              <a:path w="265748" h="222886">
                <a:moveTo>
                  <a:pt x="0" y="0"/>
                </a:moveTo>
                <a:lnTo>
                  <a:pt x="11932" y="11932"/>
                </a:lnTo>
                <a:lnTo>
                  <a:pt x="14622" y="13670"/>
                </a:lnTo>
                <a:lnTo>
                  <a:pt x="20151" y="15600"/>
                </a:lnTo>
                <a:lnTo>
                  <a:pt x="28324" y="21538"/>
                </a:lnTo>
                <a:lnTo>
                  <a:pt x="33170" y="25789"/>
                </a:lnTo>
                <a:lnTo>
                  <a:pt x="41095" y="33052"/>
                </a:lnTo>
                <a:lnTo>
                  <a:pt x="48744" y="39455"/>
                </a:lnTo>
                <a:lnTo>
                  <a:pt x="53451" y="42496"/>
                </a:lnTo>
                <a:lnTo>
                  <a:pt x="58494" y="45475"/>
                </a:lnTo>
                <a:lnTo>
                  <a:pt x="63761" y="49367"/>
                </a:lnTo>
                <a:lnTo>
                  <a:pt x="69177" y="53866"/>
                </a:lnTo>
                <a:lnTo>
                  <a:pt x="74693" y="58771"/>
                </a:lnTo>
                <a:lnTo>
                  <a:pt x="80276" y="62993"/>
                </a:lnTo>
                <a:lnTo>
                  <a:pt x="85902" y="66760"/>
                </a:lnTo>
                <a:lnTo>
                  <a:pt x="91558" y="70225"/>
                </a:lnTo>
                <a:lnTo>
                  <a:pt x="97234" y="74439"/>
                </a:lnTo>
                <a:lnTo>
                  <a:pt x="102923" y="79154"/>
                </a:lnTo>
                <a:lnTo>
                  <a:pt x="108620" y="84201"/>
                </a:lnTo>
                <a:lnTo>
                  <a:pt x="114323" y="88519"/>
                </a:lnTo>
                <a:lnTo>
                  <a:pt x="120031" y="92350"/>
                </a:lnTo>
                <a:lnTo>
                  <a:pt x="125740" y="95857"/>
                </a:lnTo>
                <a:lnTo>
                  <a:pt x="131452" y="99147"/>
                </a:lnTo>
                <a:lnTo>
                  <a:pt x="142878" y="105343"/>
                </a:lnTo>
                <a:lnTo>
                  <a:pt x="148592" y="109281"/>
                </a:lnTo>
                <a:lnTo>
                  <a:pt x="154306" y="113812"/>
                </a:lnTo>
                <a:lnTo>
                  <a:pt x="160021" y="118737"/>
                </a:lnTo>
                <a:lnTo>
                  <a:pt x="165736" y="123926"/>
                </a:lnTo>
                <a:lnTo>
                  <a:pt x="177165" y="134771"/>
                </a:lnTo>
                <a:lnTo>
                  <a:pt x="182880" y="139377"/>
                </a:lnTo>
                <a:lnTo>
                  <a:pt x="188595" y="143400"/>
                </a:lnTo>
                <a:lnTo>
                  <a:pt x="194310" y="147035"/>
                </a:lnTo>
                <a:lnTo>
                  <a:pt x="199073" y="150411"/>
                </a:lnTo>
                <a:lnTo>
                  <a:pt x="206904" y="156702"/>
                </a:lnTo>
                <a:lnTo>
                  <a:pt x="211279" y="160666"/>
                </a:lnTo>
                <a:lnTo>
                  <a:pt x="221219" y="170149"/>
                </a:lnTo>
                <a:lnTo>
                  <a:pt x="251342" y="199917"/>
                </a:lnTo>
                <a:lnTo>
                  <a:pt x="253287" y="202811"/>
                </a:lnTo>
                <a:lnTo>
                  <a:pt x="255447" y="208565"/>
                </a:lnTo>
                <a:lnTo>
                  <a:pt x="258947" y="214298"/>
                </a:lnTo>
                <a:lnTo>
                  <a:pt x="265747" y="22288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026"/>
          <p:cNvSpPr/>
          <p:nvPr/>
        </p:nvSpPr>
        <p:spPr>
          <a:xfrm>
            <a:off x="2343150" y="3617595"/>
            <a:ext cx="214313" cy="171451"/>
          </a:xfrm>
          <a:custGeom>
            <a:avLst/>
            <a:gdLst/>
            <a:ahLst/>
            <a:cxnLst/>
            <a:rect l="0" t="0" r="0" b="0"/>
            <a:pathLst>
              <a:path w="214313" h="171451">
                <a:moveTo>
                  <a:pt x="214312" y="0"/>
                </a:moveTo>
                <a:lnTo>
                  <a:pt x="206931" y="0"/>
                </a:lnTo>
                <a:lnTo>
                  <a:pt x="201542" y="4550"/>
                </a:lnTo>
                <a:lnTo>
                  <a:pt x="199131" y="5891"/>
                </a:lnTo>
                <a:lnTo>
                  <a:pt x="193912" y="7381"/>
                </a:lnTo>
                <a:lnTo>
                  <a:pt x="190235" y="8730"/>
                </a:lnTo>
                <a:lnTo>
                  <a:pt x="185878" y="10583"/>
                </a:lnTo>
                <a:lnTo>
                  <a:pt x="181069" y="12770"/>
                </a:lnTo>
                <a:lnTo>
                  <a:pt x="176910" y="15181"/>
                </a:lnTo>
                <a:lnTo>
                  <a:pt x="173185" y="17740"/>
                </a:lnTo>
                <a:lnTo>
                  <a:pt x="169749" y="20399"/>
                </a:lnTo>
                <a:lnTo>
                  <a:pt x="166506" y="24077"/>
                </a:lnTo>
                <a:lnTo>
                  <a:pt x="163391" y="28434"/>
                </a:lnTo>
                <a:lnTo>
                  <a:pt x="160362" y="33243"/>
                </a:lnTo>
                <a:lnTo>
                  <a:pt x="156438" y="37402"/>
                </a:lnTo>
                <a:lnTo>
                  <a:pt x="151917" y="41127"/>
                </a:lnTo>
                <a:lnTo>
                  <a:pt x="146998" y="44563"/>
                </a:lnTo>
                <a:lnTo>
                  <a:pt x="141813" y="48759"/>
                </a:lnTo>
                <a:lnTo>
                  <a:pt x="136452" y="53461"/>
                </a:lnTo>
                <a:lnTo>
                  <a:pt x="130973" y="58500"/>
                </a:lnTo>
                <a:lnTo>
                  <a:pt x="124463" y="63765"/>
                </a:lnTo>
                <a:lnTo>
                  <a:pt x="117265" y="69180"/>
                </a:lnTo>
                <a:lnTo>
                  <a:pt x="109609" y="74695"/>
                </a:lnTo>
                <a:lnTo>
                  <a:pt x="102600" y="80276"/>
                </a:lnTo>
                <a:lnTo>
                  <a:pt x="96022" y="85902"/>
                </a:lnTo>
                <a:lnTo>
                  <a:pt x="89732" y="91558"/>
                </a:lnTo>
                <a:lnTo>
                  <a:pt x="77663" y="102922"/>
                </a:lnTo>
                <a:lnTo>
                  <a:pt x="71778" y="108620"/>
                </a:lnTo>
                <a:lnTo>
                  <a:pt x="65949" y="113371"/>
                </a:lnTo>
                <a:lnTo>
                  <a:pt x="60158" y="117490"/>
                </a:lnTo>
                <a:lnTo>
                  <a:pt x="54393" y="121189"/>
                </a:lnTo>
                <a:lnTo>
                  <a:pt x="49597" y="124608"/>
                </a:lnTo>
                <a:lnTo>
                  <a:pt x="45447" y="127839"/>
                </a:lnTo>
                <a:lnTo>
                  <a:pt x="41728" y="130946"/>
                </a:lnTo>
                <a:lnTo>
                  <a:pt x="38296" y="134922"/>
                </a:lnTo>
                <a:lnTo>
                  <a:pt x="35055" y="139478"/>
                </a:lnTo>
                <a:lnTo>
                  <a:pt x="31943" y="144420"/>
                </a:lnTo>
                <a:lnTo>
                  <a:pt x="28915" y="148668"/>
                </a:lnTo>
                <a:lnTo>
                  <a:pt x="25944" y="152452"/>
                </a:lnTo>
                <a:lnTo>
                  <a:pt x="23011" y="155927"/>
                </a:lnTo>
                <a:lnTo>
                  <a:pt x="19150" y="159196"/>
                </a:lnTo>
                <a:lnTo>
                  <a:pt x="14672" y="162328"/>
                </a:lnTo>
                <a:lnTo>
                  <a:pt x="0" y="1714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027"/>
          <p:cNvSpPr/>
          <p:nvPr/>
        </p:nvSpPr>
        <p:spPr>
          <a:xfrm>
            <a:off x="2660332" y="3677602"/>
            <a:ext cx="351473" cy="17146"/>
          </a:xfrm>
          <a:custGeom>
            <a:avLst/>
            <a:gdLst/>
            <a:ahLst/>
            <a:cxnLst/>
            <a:rect l="0" t="0" r="0" b="0"/>
            <a:pathLst>
              <a:path w="351473" h="17146">
                <a:moveTo>
                  <a:pt x="0" y="17145"/>
                </a:moveTo>
                <a:lnTo>
                  <a:pt x="115897" y="17145"/>
                </a:lnTo>
                <a:lnTo>
                  <a:pt x="122985" y="16193"/>
                </a:lnTo>
                <a:lnTo>
                  <a:pt x="130567" y="14605"/>
                </a:lnTo>
                <a:lnTo>
                  <a:pt x="138480" y="12594"/>
                </a:lnTo>
                <a:lnTo>
                  <a:pt x="146612" y="11254"/>
                </a:lnTo>
                <a:lnTo>
                  <a:pt x="154892" y="10360"/>
                </a:lnTo>
                <a:lnTo>
                  <a:pt x="163269" y="9764"/>
                </a:lnTo>
                <a:lnTo>
                  <a:pt x="171711" y="9367"/>
                </a:lnTo>
                <a:lnTo>
                  <a:pt x="188711" y="8926"/>
                </a:lnTo>
                <a:lnTo>
                  <a:pt x="258370" y="8582"/>
                </a:lnTo>
                <a:lnTo>
                  <a:pt x="265592" y="7626"/>
                </a:lnTo>
                <a:lnTo>
                  <a:pt x="272311" y="6037"/>
                </a:lnTo>
                <a:lnTo>
                  <a:pt x="278696" y="4024"/>
                </a:lnTo>
                <a:lnTo>
                  <a:pt x="284857" y="2683"/>
                </a:lnTo>
                <a:lnTo>
                  <a:pt x="290870" y="1789"/>
                </a:lnTo>
                <a:lnTo>
                  <a:pt x="296783" y="1192"/>
                </a:lnTo>
                <a:lnTo>
                  <a:pt x="302630" y="795"/>
                </a:lnTo>
                <a:lnTo>
                  <a:pt x="308434" y="530"/>
                </a:lnTo>
                <a:lnTo>
                  <a:pt x="323163" y="157"/>
                </a:lnTo>
                <a:lnTo>
                  <a:pt x="35147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028"/>
          <p:cNvSpPr/>
          <p:nvPr/>
        </p:nvSpPr>
        <p:spPr>
          <a:xfrm>
            <a:off x="2797854" y="3583304"/>
            <a:ext cx="85364" cy="274322"/>
          </a:xfrm>
          <a:custGeom>
            <a:avLst/>
            <a:gdLst/>
            <a:ahLst/>
            <a:cxnLst/>
            <a:rect l="0" t="0" r="0" b="0"/>
            <a:pathLst>
              <a:path w="85364" h="274322">
                <a:moveTo>
                  <a:pt x="16783" y="0"/>
                </a:moveTo>
                <a:lnTo>
                  <a:pt x="0" y="0"/>
                </a:lnTo>
                <a:lnTo>
                  <a:pt x="2339" y="2541"/>
                </a:lnTo>
                <a:lnTo>
                  <a:pt x="12418" y="12771"/>
                </a:lnTo>
                <a:lnTo>
                  <a:pt x="13873" y="16134"/>
                </a:lnTo>
                <a:lnTo>
                  <a:pt x="14843" y="20281"/>
                </a:lnTo>
                <a:lnTo>
                  <a:pt x="15489" y="24951"/>
                </a:lnTo>
                <a:lnTo>
                  <a:pt x="16208" y="32680"/>
                </a:lnTo>
                <a:lnTo>
                  <a:pt x="16400" y="36074"/>
                </a:lnTo>
                <a:lnTo>
                  <a:pt x="17480" y="40242"/>
                </a:lnTo>
                <a:lnTo>
                  <a:pt x="19153" y="44926"/>
                </a:lnTo>
                <a:lnTo>
                  <a:pt x="21220" y="49953"/>
                </a:lnTo>
                <a:lnTo>
                  <a:pt x="22599" y="55210"/>
                </a:lnTo>
                <a:lnTo>
                  <a:pt x="23518" y="60619"/>
                </a:lnTo>
                <a:lnTo>
                  <a:pt x="24130" y="66130"/>
                </a:lnTo>
                <a:lnTo>
                  <a:pt x="24539" y="70757"/>
                </a:lnTo>
                <a:lnTo>
                  <a:pt x="24992" y="78438"/>
                </a:lnTo>
                <a:lnTo>
                  <a:pt x="26066" y="82772"/>
                </a:lnTo>
                <a:lnTo>
                  <a:pt x="27734" y="87567"/>
                </a:lnTo>
                <a:lnTo>
                  <a:pt x="29799" y="92668"/>
                </a:lnTo>
                <a:lnTo>
                  <a:pt x="32128" y="97974"/>
                </a:lnTo>
                <a:lnTo>
                  <a:pt x="37255" y="108949"/>
                </a:lnTo>
                <a:lnTo>
                  <a:pt x="45497" y="125838"/>
                </a:lnTo>
                <a:lnTo>
                  <a:pt x="47356" y="132470"/>
                </a:lnTo>
                <a:lnTo>
                  <a:pt x="48595" y="139748"/>
                </a:lnTo>
                <a:lnTo>
                  <a:pt x="49421" y="147458"/>
                </a:lnTo>
                <a:lnTo>
                  <a:pt x="49971" y="154503"/>
                </a:lnTo>
                <a:lnTo>
                  <a:pt x="50339" y="161105"/>
                </a:lnTo>
                <a:lnTo>
                  <a:pt x="50583" y="167411"/>
                </a:lnTo>
                <a:lnTo>
                  <a:pt x="51699" y="173520"/>
                </a:lnTo>
                <a:lnTo>
                  <a:pt x="53395" y="179498"/>
                </a:lnTo>
                <a:lnTo>
                  <a:pt x="55479" y="185388"/>
                </a:lnTo>
                <a:lnTo>
                  <a:pt x="56868" y="190267"/>
                </a:lnTo>
                <a:lnTo>
                  <a:pt x="58411" y="198228"/>
                </a:lnTo>
                <a:lnTo>
                  <a:pt x="58822" y="202638"/>
                </a:lnTo>
                <a:lnTo>
                  <a:pt x="59097" y="207482"/>
                </a:lnTo>
                <a:lnTo>
                  <a:pt x="59280" y="212617"/>
                </a:lnTo>
                <a:lnTo>
                  <a:pt x="60354" y="216992"/>
                </a:lnTo>
                <a:lnTo>
                  <a:pt x="62023" y="220861"/>
                </a:lnTo>
                <a:lnTo>
                  <a:pt x="64088" y="224394"/>
                </a:lnTo>
                <a:lnTo>
                  <a:pt x="66382" y="230858"/>
                </a:lnTo>
                <a:lnTo>
                  <a:pt x="67402" y="236907"/>
                </a:lnTo>
                <a:lnTo>
                  <a:pt x="67855" y="242770"/>
                </a:lnTo>
                <a:lnTo>
                  <a:pt x="68929" y="245667"/>
                </a:lnTo>
                <a:lnTo>
                  <a:pt x="70597" y="248550"/>
                </a:lnTo>
                <a:lnTo>
                  <a:pt x="75567" y="255472"/>
                </a:lnTo>
                <a:lnTo>
                  <a:pt x="76928" y="256992"/>
                </a:lnTo>
                <a:lnTo>
                  <a:pt x="84064" y="264407"/>
                </a:lnTo>
                <a:lnTo>
                  <a:pt x="84497" y="265806"/>
                </a:lnTo>
                <a:lnTo>
                  <a:pt x="85363" y="27432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029"/>
          <p:cNvSpPr/>
          <p:nvPr/>
        </p:nvSpPr>
        <p:spPr>
          <a:xfrm>
            <a:off x="3037522" y="3566277"/>
            <a:ext cx="282379" cy="248486"/>
          </a:xfrm>
          <a:custGeom>
            <a:avLst/>
            <a:gdLst/>
            <a:ahLst/>
            <a:cxnLst/>
            <a:rect l="0" t="0" r="0" b="0"/>
            <a:pathLst>
              <a:path w="282379" h="248486">
                <a:moveTo>
                  <a:pt x="0" y="51318"/>
                </a:moveTo>
                <a:lnTo>
                  <a:pt x="4551" y="46767"/>
                </a:lnTo>
                <a:lnTo>
                  <a:pt x="5891" y="44474"/>
                </a:lnTo>
                <a:lnTo>
                  <a:pt x="7381" y="39386"/>
                </a:lnTo>
                <a:lnTo>
                  <a:pt x="8731" y="37648"/>
                </a:lnTo>
                <a:lnTo>
                  <a:pt x="10583" y="36490"/>
                </a:lnTo>
                <a:lnTo>
                  <a:pt x="16134" y="34250"/>
                </a:lnTo>
                <a:lnTo>
                  <a:pt x="24950" y="30079"/>
                </a:lnTo>
                <a:lnTo>
                  <a:pt x="57334" y="14062"/>
                </a:lnTo>
                <a:lnTo>
                  <a:pt x="62987" y="12193"/>
                </a:lnTo>
                <a:lnTo>
                  <a:pt x="68662" y="10947"/>
                </a:lnTo>
                <a:lnTo>
                  <a:pt x="74349" y="10116"/>
                </a:lnTo>
                <a:lnTo>
                  <a:pt x="80046" y="8610"/>
                </a:lnTo>
                <a:lnTo>
                  <a:pt x="85749" y="6653"/>
                </a:lnTo>
                <a:lnTo>
                  <a:pt x="91456" y="4397"/>
                </a:lnTo>
                <a:lnTo>
                  <a:pt x="98118" y="2892"/>
                </a:lnTo>
                <a:lnTo>
                  <a:pt x="105417" y="1889"/>
                </a:lnTo>
                <a:lnTo>
                  <a:pt x="113141" y="1220"/>
                </a:lnTo>
                <a:lnTo>
                  <a:pt x="120195" y="774"/>
                </a:lnTo>
                <a:lnTo>
                  <a:pt x="133112" y="279"/>
                </a:lnTo>
                <a:lnTo>
                  <a:pt x="151095" y="0"/>
                </a:lnTo>
                <a:lnTo>
                  <a:pt x="155975" y="913"/>
                </a:lnTo>
                <a:lnTo>
                  <a:pt x="167394" y="5797"/>
                </a:lnTo>
                <a:lnTo>
                  <a:pt x="173775" y="7274"/>
                </a:lnTo>
                <a:lnTo>
                  <a:pt x="179786" y="10470"/>
                </a:lnTo>
                <a:lnTo>
                  <a:pt x="182722" y="12656"/>
                </a:lnTo>
                <a:lnTo>
                  <a:pt x="184680" y="15066"/>
                </a:lnTo>
                <a:lnTo>
                  <a:pt x="185985" y="17625"/>
                </a:lnTo>
                <a:lnTo>
                  <a:pt x="187435" y="23008"/>
                </a:lnTo>
                <a:lnTo>
                  <a:pt x="188079" y="28576"/>
                </a:lnTo>
                <a:lnTo>
                  <a:pt x="188366" y="34225"/>
                </a:lnTo>
                <a:lnTo>
                  <a:pt x="188442" y="37065"/>
                </a:lnTo>
                <a:lnTo>
                  <a:pt x="186588" y="39911"/>
                </a:lnTo>
                <a:lnTo>
                  <a:pt x="179448" y="45613"/>
                </a:lnTo>
                <a:lnTo>
                  <a:pt x="172465" y="51322"/>
                </a:lnTo>
                <a:lnTo>
                  <a:pt x="166186" y="57035"/>
                </a:lnTo>
                <a:lnTo>
                  <a:pt x="160220" y="62748"/>
                </a:lnTo>
                <a:lnTo>
                  <a:pt x="151854" y="68463"/>
                </a:lnTo>
                <a:lnTo>
                  <a:pt x="146956" y="71320"/>
                </a:lnTo>
                <a:lnTo>
                  <a:pt x="141786" y="74178"/>
                </a:lnTo>
                <a:lnTo>
                  <a:pt x="130961" y="79893"/>
                </a:lnTo>
                <a:lnTo>
                  <a:pt x="125407" y="81798"/>
                </a:lnTo>
                <a:lnTo>
                  <a:pt x="119800" y="83068"/>
                </a:lnTo>
                <a:lnTo>
                  <a:pt x="114157" y="83914"/>
                </a:lnTo>
                <a:lnTo>
                  <a:pt x="105346" y="87395"/>
                </a:lnTo>
                <a:lnTo>
                  <a:pt x="96480" y="92840"/>
                </a:lnTo>
                <a:lnTo>
                  <a:pt x="92728" y="93584"/>
                </a:lnTo>
                <a:lnTo>
                  <a:pt x="85260" y="94004"/>
                </a:lnTo>
                <a:lnTo>
                  <a:pt x="77293" y="94177"/>
                </a:lnTo>
                <a:lnTo>
                  <a:pt x="110324" y="94180"/>
                </a:lnTo>
                <a:lnTo>
                  <a:pt x="115459" y="93227"/>
                </a:lnTo>
                <a:lnTo>
                  <a:pt x="120788" y="91640"/>
                </a:lnTo>
                <a:lnTo>
                  <a:pt x="126245" y="89629"/>
                </a:lnTo>
                <a:lnTo>
                  <a:pt x="134849" y="87395"/>
                </a:lnTo>
                <a:lnTo>
                  <a:pt x="138477" y="86799"/>
                </a:lnTo>
                <a:lnTo>
                  <a:pt x="143753" y="86402"/>
                </a:lnTo>
                <a:lnTo>
                  <a:pt x="150128" y="86137"/>
                </a:lnTo>
                <a:lnTo>
                  <a:pt x="157235" y="85960"/>
                </a:lnTo>
                <a:lnTo>
                  <a:pt x="163878" y="86796"/>
                </a:lnTo>
                <a:lnTo>
                  <a:pt x="170212" y="88304"/>
                </a:lnTo>
                <a:lnTo>
                  <a:pt x="176340" y="90263"/>
                </a:lnTo>
                <a:lnTo>
                  <a:pt x="182330" y="91569"/>
                </a:lnTo>
                <a:lnTo>
                  <a:pt x="188228" y="92439"/>
                </a:lnTo>
                <a:lnTo>
                  <a:pt x="194066" y="93020"/>
                </a:lnTo>
                <a:lnTo>
                  <a:pt x="199862" y="94359"/>
                </a:lnTo>
                <a:lnTo>
                  <a:pt x="205631" y="96204"/>
                </a:lnTo>
                <a:lnTo>
                  <a:pt x="211383" y="98387"/>
                </a:lnTo>
                <a:lnTo>
                  <a:pt x="217122" y="100795"/>
                </a:lnTo>
                <a:lnTo>
                  <a:pt x="222853" y="103352"/>
                </a:lnTo>
                <a:lnTo>
                  <a:pt x="234301" y="108734"/>
                </a:lnTo>
                <a:lnTo>
                  <a:pt x="245739" y="114301"/>
                </a:lnTo>
                <a:lnTo>
                  <a:pt x="250503" y="117119"/>
                </a:lnTo>
                <a:lnTo>
                  <a:pt x="258337" y="122790"/>
                </a:lnTo>
                <a:lnTo>
                  <a:pt x="264994" y="128486"/>
                </a:lnTo>
                <a:lnTo>
                  <a:pt x="271127" y="134192"/>
                </a:lnTo>
                <a:lnTo>
                  <a:pt x="277029" y="139903"/>
                </a:lnTo>
                <a:lnTo>
                  <a:pt x="278983" y="142760"/>
                </a:lnTo>
                <a:lnTo>
                  <a:pt x="281155" y="148473"/>
                </a:lnTo>
                <a:lnTo>
                  <a:pt x="281734" y="152283"/>
                </a:lnTo>
                <a:lnTo>
                  <a:pt x="282121" y="156728"/>
                </a:lnTo>
                <a:lnTo>
                  <a:pt x="282378" y="161597"/>
                </a:lnTo>
                <a:lnTo>
                  <a:pt x="281597" y="165794"/>
                </a:lnTo>
                <a:lnTo>
                  <a:pt x="278189" y="172999"/>
                </a:lnTo>
                <a:lnTo>
                  <a:pt x="273500" y="181915"/>
                </a:lnTo>
                <a:lnTo>
                  <a:pt x="270915" y="186960"/>
                </a:lnTo>
                <a:lnTo>
                  <a:pt x="268240" y="191276"/>
                </a:lnTo>
                <a:lnTo>
                  <a:pt x="262728" y="198611"/>
                </a:lnTo>
                <a:lnTo>
                  <a:pt x="257103" y="205047"/>
                </a:lnTo>
                <a:lnTo>
                  <a:pt x="254270" y="208096"/>
                </a:lnTo>
                <a:lnTo>
                  <a:pt x="246041" y="214024"/>
                </a:lnTo>
                <a:lnTo>
                  <a:pt x="241180" y="216939"/>
                </a:lnTo>
                <a:lnTo>
                  <a:pt x="236034" y="219834"/>
                </a:lnTo>
                <a:lnTo>
                  <a:pt x="225236" y="225591"/>
                </a:lnTo>
                <a:lnTo>
                  <a:pt x="216628" y="231325"/>
                </a:lnTo>
                <a:lnTo>
                  <a:pt x="212998" y="234188"/>
                </a:lnTo>
                <a:lnTo>
                  <a:pt x="208674" y="236096"/>
                </a:lnTo>
                <a:lnTo>
                  <a:pt x="203886" y="237368"/>
                </a:lnTo>
                <a:lnTo>
                  <a:pt x="198789" y="238216"/>
                </a:lnTo>
                <a:lnTo>
                  <a:pt x="193486" y="239734"/>
                </a:lnTo>
                <a:lnTo>
                  <a:pt x="188046" y="241699"/>
                </a:lnTo>
                <a:lnTo>
                  <a:pt x="182514" y="243961"/>
                </a:lnTo>
                <a:lnTo>
                  <a:pt x="173827" y="246474"/>
                </a:lnTo>
                <a:lnTo>
                  <a:pt x="166791" y="247591"/>
                </a:lnTo>
                <a:lnTo>
                  <a:pt x="160489" y="248088"/>
                </a:lnTo>
                <a:lnTo>
                  <a:pt x="151974" y="248309"/>
                </a:lnTo>
                <a:lnTo>
                  <a:pt x="124614" y="248483"/>
                </a:lnTo>
                <a:lnTo>
                  <a:pt x="126187" y="248484"/>
                </a:lnTo>
                <a:lnTo>
                  <a:pt x="120015" y="24848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030"/>
          <p:cNvSpPr/>
          <p:nvPr/>
        </p:nvSpPr>
        <p:spPr>
          <a:xfrm>
            <a:off x="3303270" y="3523297"/>
            <a:ext cx="247259" cy="394336"/>
          </a:xfrm>
          <a:custGeom>
            <a:avLst/>
            <a:gdLst/>
            <a:ahLst/>
            <a:cxnLst/>
            <a:rect l="0" t="0" r="0" b="0"/>
            <a:pathLst>
              <a:path w="247259" h="394336">
                <a:moveTo>
                  <a:pt x="0" y="0"/>
                </a:moveTo>
                <a:lnTo>
                  <a:pt x="41711" y="0"/>
                </a:lnTo>
                <a:lnTo>
                  <a:pt x="46857" y="953"/>
                </a:lnTo>
                <a:lnTo>
                  <a:pt x="52193" y="2540"/>
                </a:lnTo>
                <a:lnTo>
                  <a:pt x="64154" y="6844"/>
                </a:lnTo>
                <a:lnTo>
                  <a:pt x="78995" y="11932"/>
                </a:lnTo>
                <a:lnTo>
                  <a:pt x="86001" y="14622"/>
                </a:lnTo>
                <a:lnTo>
                  <a:pt x="92576" y="17368"/>
                </a:lnTo>
                <a:lnTo>
                  <a:pt x="98865" y="20151"/>
                </a:lnTo>
                <a:lnTo>
                  <a:pt x="110932" y="25784"/>
                </a:lnTo>
                <a:lnTo>
                  <a:pt x="134201" y="37161"/>
                </a:lnTo>
                <a:lnTo>
                  <a:pt x="139950" y="40966"/>
                </a:lnTo>
                <a:lnTo>
                  <a:pt x="145687" y="45408"/>
                </a:lnTo>
                <a:lnTo>
                  <a:pt x="151417" y="50275"/>
                </a:lnTo>
                <a:lnTo>
                  <a:pt x="157142" y="55424"/>
                </a:lnTo>
                <a:lnTo>
                  <a:pt x="168583" y="66226"/>
                </a:lnTo>
                <a:lnTo>
                  <a:pt x="202882" y="100057"/>
                </a:lnTo>
                <a:lnTo>
                  <a:pt x="207644" y="105757"/>
                </a:lnTo>
                <a:lnTo>
                  <a:pt x="211772" y="111462"/>
                </a:lnTo>
                <a:lnTo>
                  <a:pt x="218898" y="122881"/>
                </a:lnTo>
                <a:lnTo>
                  <a:pt x="225240" y="134306"/>
                </a:lnTo>
                <a:lnTo>
                  <a:pt x="234166" y="151449"/>
                </a:lnTo>
                <a:lnTo>
                  <a:pt x="237423" y="162878"/>
                </a:lnTo>
                <a:lnTo>
                  <a:pt x="238292" y="168593"/>
                </a:lnTo>
                <a:lnTo>
                  <a:pt x="239824" y="175260"/>
                </a:lnTo>
                <a:lnTo>
                  <a:pt x="241798" y="182563"/>
                </a:lnTo>
                <a:lnTo>
                  <a:pt x="244066" y="190289"/>
                </a:lnTo>
                <a:lnTo>
                  <a:pt x="245578" y="197344"/>
                </a:lnTo>
                <a:lnTo>
                  <a:pt x="246586" y="203953"/>
                </a:lnTo>
                <a:lnTo>
                  <a:pt x="247258" y="210264"/>
                </a:lnTo>
                <a:lnTo>
                  <a:pt x="246754" y="217328"/>
                </a:lnTo>
                <a:lnTo>
                  <a:pt x="245465" y="224895"/>
                </a:lnTo>
                <a:lnTo>
                  <a:pt x="243653" y="232798"/>
                </a:lnTo>
                <a:lnTo>
                  <a:pt x="241492" y="239971"/>
                </a:lnTo>
                <a:lnTo>
                  <a:pt x="239100" y="246658"/>
                </a:lnTo>
                <a:lnTo>
                  <a:pt x="236552" y="253022"/>
                </a:lnTo>
                <a:lnTo>
                  <a:pt x="231182" y="267711"/>
                </a:lnTo>
                <a:lnTo>
                  <a:pt x="219973" y="300426"/>
                </a:lnTo>
                <a:lnTo>
                  <a:pt x="216181" y="307916"/>
                </a:lnTo>
                <a:lnTo>
                  <a:pt x="211748" y="314815"/>
                </a:lnTo>
                <a:lnTo>
                  <a:pt x="206887" y="321319"/>
                </a:lnTo>
                <a:lnTo>
                  <a:pt x="202695" y="327560"/>
                </a:lnTo>
                <a:lnTo>
                  <a:pt x="195496" y="339575"/>
                </a:lnTo>
                <a:lnTo>
                  <a:pt x="189122" y="348725"/>
                </a:lnTo>
                <a:lnTo>
                  <a:pt x="183114" y="355966"/>
                </a:lnTo>
                <a:lnTo>
                  <a:pt x="177269" y="362360"/>
                </a:lnTo>
                <a:lnTo>
                  <a:pt x="168623" y="371314"/>
                </a:lnTo>
                <a:lnTo>
                  <a:pt x="147072" y="392994"/>
                </a:lnTo>
                <a:lnTo>
                  <a:pt x="147578" y="393441"/>
                </a:lnTo>
                <a:lnTo>
                  <a:pt x="154305" y="39433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031"/>
          <p:cNvSpPr/>
          <p:nvPr/>
        </p:nvSpPr>
        <p:spPr>
          <a:xfrm>
            <a:off x="3735528" y="3686175"/>
            <a:ext cx="296405" cy="25718"/>
          </a:xfrm>
          <a:custGeom>
            <a:avLst/>
            <a:gdLst/>
            <a:ahLst/>
            <a:cxnLst/>
            <a:rect l="0" t="0" r="0" b="0"/>
            <a:pathLst>
              <a:path w="296405" h="25718">
                <a:moveTo>
                  <a:pt x="4939" y="25717"/>
                </a:moveTo>
                <a:lnTo>
                  <a:pt x="388" y="21166"/>
                </a:lnTo>
                <a:lnTo>
                  <a:pt x="0" y="19825"/>
                </a:lnTo>
                <a:lnTo>
                  <a:pt x="694" y="18932"/>
                </a:lnTo>
                <a:lnTo>
                  <a:pt x="2109" y="18336"/>
                </a:lnTo>
                <a:lnTo>
                  <a:pt x="6221" y="17674"/>
                </a:lnTo>
                <a:lnTo>
                  <a:pt x="14457" y="17214"/>
                </a:lnTo>
                <a:lnTo>
                  <a:pt x="79361" y="17145"/>
                </a:lnTo>
                <a:lnTo>
                  <a:pt x="85986" y="16192"/>
                </a:lnTo>
                <a:lnTo>
                  <a:pt x="93261" y="14605"/>
                </a:lnTo>
                <a:lnTo>
                  <a:pt x="100968" y="12594"/>
                </a:lnTo>
                <a:lnTo>
                  <a:pt x="108011" y="11253"/>
                </a:lnTo>
                <a:lnTo>
                  <a:pt x="114611" y="10360"/>
                </a:lnTo>
                <a:lnTo>
                  <a:pt x="120916" y="9764"/>
                </a:lnTo>
                <a:lnTo>
                  <a:pt x="127977" y="9367"/>
                </a:lnTo>
                <a:lnTo>
                  <a:pt x="143442" y="8925"/>
                </a:lnTo>
                <a:lnTo>
                  <a:pt x="150615" y="7855"/>
                </a:lnTo>
                <a:lnTo>
                  <a:pt x="157301" y="6189"/>
                </a:lnTo>
                <a:lnTo>
                  <a:pt x="163664" y="4126"/>
                </a:lnTo>
                <a:lnTo>
                  <a:pt x="170763" y="2750"/>
                </a:lnTo>
                <a:lnTo>
                  <a:pt x="178354" y="1833"/>
                </a:lnTo>
                <a:lnTo>
                  <a:pt x="186271" y="1222"/>
                </a:lnTo>
                <a:lnTo>
                  <a:pt x="193455" y="815"/>
                </a:lnTo>
                <a:lnTo>
                  <a:pt x="206516" y="362"/>
                </a:lnTo>
                <a:lnTo>
                  <a:pt x="230424" y="71"/>
                </a:lnTo>
                <a:lnTo>
                  <a:pt x="296404"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032"/>
          <p:cNvSpPr/>
          <p:nvPr/>
        </p:nvSpPr>
        <p:spPr>
          <a:xfrm>
            <a:off x="3834869" y="3583304"/>
            <a:ext cx="51332" cy="257176"/>
          </a:xfrm>
          <a:custGeom>
            <a:avLst/>
            <a:gdLst/>
            <a:ahLst/>
            <a:cxnLst/>
            <a:rect l="0" t="0" r="0" b="0"/>
            <a:pathLst>
              <a:path w="51332" h="257176">
                <a:moveTo>
                  <a:pt x="8468" y="0"/>
                </a:moveTo>
                <a:lnTo>
                  <a:pt x="8468" y="4552"/>
                </a:lnTo>
                <a:lnTo>
                  <a:pt x="7516" y="5892"/>
                </a:lnTo>
                <a:lnTo>
                  <a:pt x="5928" y="6786"/>
                </a:lnTo>
                <a:lnTo>
                  <a:pt x="3918" y="7381"/>
                </a:lnTo>
                <a:lnTo>
                  <a:pt x="2576" y="8731"/>
                </a:lnTo>
                <a:lnTo>
                  <a:pt x="1683" y="10583"/>
                </a:lnTo>
                <a:lnTo>
                  <a:pt x="690" y="15182"/>
                </a:lnTo>
                <a:lnTo>
                  <a:pt x="131" y="23125"/>
                </a:lnTo>
                <a:lnTo>
                  <a:pt x="0" y="28693"/>
                </a:lnTo>
                <a:lnTo>
                  <a:pt x="918" y="32464"/>
                </a:lnTo>
                <a:lnTo>
                  <a:pt x="2482" y="36883"/>
                </a:lnTo>
                <a:lnTo>
                  <a:pt x="4477" y="41734"/>
                </a:lnTo>
                <a:lnTo>
                  <a:pt x="5808" y="46873"/>
                </a:lnTo>
                <a:lnTo>
                  <a:pt x="6695" y="52204"/>
                </a:lnTo>
                <a:lnTo>
                  <a:pt x="7286" y="57663"/>
                </a:lnTo>
                <a:lnTo>
                  <a:pt x="7680" y="63207"/>
                </a:lnTo>
                <a:lnTo>
                  <a:pt x="7942" y="68808"/>
                </a:lnTo>
                <a:lnTo>
                  <a:pt x="8235" y="81064"/>
                </a:lnTo>
                <a:lnTo>
                  <a:pt x="8465" y="151345"/>
                </a:lnTo>
                <a:lnTo>
                  <a:pt x="9419" y="157094"/>
                </a:lnTo>
                <a:lnTo>
                  <a:pt x="11007" y="162832"/>
                </a:lnTo>
                <a:lnTo>
                  <a:pt x="13018" y="168562"/>
                </a:lnTo>
                <a:lnTo>
                  <a:pt x="15311" y="174288"/>
                </a:lnTo>
                <a:lnTo>
                  <a:pt x="17793" y="180010"/>
                </a:lnTo>
                <a:lnTo>
                  <a:pt x="20399" y="185729"/>
                </a:lnTo>
                <a:lnTo>
                  <a:pt x="22138" y="190495"/>
                </a:lnTo>
                <a:lnTo>
                  <a:pt x="23296" y="194624"/>
                </a:lnTo>
                <a:lnTo>
                  <a:pt x="24068" y="198330"/>
                </a:lnTo>
                <a:lnTo>
                  <a:pt x="25536" y="201752"/>
                </a:lnTo>
                <a:lnTo>
                  <a:pt x="27467" y="204987"/>
                </a:lnTo>
                <a:lnTo>
                  <a:pt x="29706" y="208095"/>
                </a:lnTo>
                <a:lnTo>
                  <a:pt x="31200" y="211120"/>
                </a:lnTo>
                <a:lnTo>
                  <a:pt x="32194" y="214090"/>
                </a:lnTo>
                <a:lnTo>
                  <a:pt x="32858" y="217022"/>
                </a:lnTo>
                <a:lnTo>
                  <a:pt x="34253" y="219929"/>
                </a:lnTo>
                <a:lnTo>
                  <a:pt x="36136" y="222819"/>
                </a:lnTo>
                <a:lnTo>
                  <a:pt x="38343" y="225699"/>
                </a:lnTo>
                <a:lnTo>
                  <a:pt x="39815" y="228571"/>
                </a:lnTo>
                <a:lnTo>
                  <a:pt x="40796" y="231439"/>
                </a:lnTo>
                <a:lnTo>
                  <a:pt x="41886" y="237164"/>
                </a:lnTo>
                <a:lnTo>
                  <a:pt x="42500" y="244791"/>
                </a:lnTo>
                <a:lnTo>
                  <a:pt x="42643" y="246909"/>
                </a:lnTo>
                <a:lnTo>
                  <a:pt x="43634" y="247473"/>
                </a:lnTo>
                <a:lnTo>
                  <a:pt x="45247" y="247850"/>
                </a:lnTo>
                <a:lnTo>
                  <a:pt x="47275" y="248101"/>
                </a:lnTo>
                <a:lnTo>
                  <a:pt x="48627" y="249221"/>
                </a:lnTo>
                <a:lnTo>
                  <a:pt x="49528" y="250920"/>
                </a:lnTo>
                <a:lnTo>
                  <a:pt x="51331" y="2571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033"/>
          <p:cNvSpPr/>
          <p:nvPr/>
        </p:nvSpPr>
        <p:spPr>
          <a:xfrm>
            <a:off x="4186732" y="3437581"/>
            <a:ext cx="196673" cy="394212"/>
          </a:xfrm>
          <a:custGeom>
            <a:avLst/>
            <a:gdLst/>
            <a:ahLst/>
            <a:cxnLst/>
            <a:rect l="0" t="0" r="0" b="0"/>
            <a:pathLst>
              <a:path w="196673" h="394212">
                <a:moveTo>
                  <a:pt x="170955" y="8564"/>
                </a:moveTo>
                <a:lnTo>
                  <a:pt x="170955" y="1183"/>
                </a:lnTo>
                <a:lnTo>
                  <a:pt x="170003" y="786"/>
                </a:lnTo>
                <a:lnTo>
                  <a:pt x="164170" y="148"/>
                </a:lnTo>
                <a:lnTo>
                  <a:pt x="158184" y="22"/>
                </a:lnTo>
                <a:lnTo>
                  <a:pt x="150555" y="0"/>
                </a:lnTo>
                <a:lnTo>
                  <a:pt x="148783" y="950"/>
                </a:lnTo>
                <a:lnTo>
                  <a:pt x="147601" y="2535"/>
                </a:lnTo>
                <a:lnTo>
                  <a:pt x="146813" y="4545"/>
                </a:lnTo>
                <a:lnTo>
                  <a:pt x="140858" y="9317"/>
                </a:lnTo>
                <a:lnTo>
                  <a:pt x="136603" y="11924"/>
                </a:lnTo>
                <a:lnTo>
                  <a:pt x="133766" y="14614"/>
                </a:lnTo>
                <a:lnTo>
                  <a:pt x="131875" y="17360"/>
                </a:lnTo>
                <a:lnTo>
                  <a:pt x="130614" y="20142"/>
                </a:lnTo>
                <a:lnTo>
                  <a:pt x="127868" y="22950"/>
                </a:lnTo>
                <a:lnTo>
                  <a:pt x="124133" y="25775"/>
                </a:lnTo>
                <a:lnTo>
                  <a:pt x="119738" y="28610"/>
                </a:lnTo>
                <a:lnTo>
                  <a:pt x="114903" y="32406"/>
                </a:lnTo>
                <a:lnTo>
                  <a:pt x="109774" y="36841"/>
                </a:lnTo>
                <a:lnTo>
                  <a:pt x="104451" y="41703"/>
                </a:lnTo>
                <a:lnTo>
                  <a:pt x="99949" y="46848"/>
                </a:lnTo>
                <a:lnTo>
                  <a:pt x="95995" y="52185"/>
                </a:lnTo>
                <a:lnTo>
                  <a:pt x="92407" y="57647"/>
                </a:lnTo>
                <a:lnTo>
                  <a:pt x="88109" y="63193"/>
                </a:lnTo>
                <a:lnTo>
                  <a:pt x="83339" y="68796"/>
                </a:lnTo>
                <a:lnTo>
                  <a:pt x="78255" y="74436"/>
                </a:lnTo>
                <a:lnTo>
                  <a:pt x="67525" y="85783"/>
                </a:lnTo>
                <a:lnTo>
                  <a:pt x="61997" y="91476"/>
                </a:lnTo>
                <a:lnTo>
                  <a:pt x="57359" y="98128"/>
                </a:lnTo>
                <a:lnTo>
                  <a:pt x="53315" y="105421"/>
                </a:lnTo>
                <a:lnTo>
                  <a:pt x="49666" y="113140"/>
                </a:lnTo>
                <a:lnTo>
                  <a:pt x="45328" y="120191"/>
                </a:lnTo>
                <a:lnTo>
                  <a:pt x="40531" y="126797"/>
                </a:lnTo>
                <a:lnTo>
                  <a:pt x="35428" y="133106"/>
                </a:lnTo>
                <a:lnTo>
                  <a:pt x="29758" y="145196"/>
                </a:lnTo>
                <a:lnTo>
                  <a:pt x="28247" y="151087"/>
                </a:lnTo>
                <a:lnTo>
                  <a:pt x="26286" y="157872"/>
                </a:lnTo>
                <a:lnTo>
                  <a:pt x="21568" y="173030"/>
                </a:lnTo>
                <a:lnTo>
                  <a:pt x="18976" y="180121"/>
                </a:lnTo>
                <a:lnTo>
                  <a:pt x="16296" y="186752"/>
                </a:lnTo>
                <a:lnTo>
                  <a:pt x="13556" y="193078"/>
                </a:lnTo>
                <a:lnTo>
                  <a:pt x="7972" y="205188"/>
                </a:lnTo>
                <a:lnTo>
                  <a:pt x="3268" y="216920"/>
                </a:lnTo>
                <a:lnTo>
                  <a:pt x="1178" y="228484"/>
                </a:lnTo>
                <a:lnTo>
                  <a:pt x="620" y="235187"/>
                </a:lnTo>
                <a:lnTo>
                  <a:pt x="248" y="242513"/>
                </a:lnTo>
                <a:lnTo>
                  <a:pt x="0" y="250255"/>
                </a:lnTo>
                <a:lnTo>
                  <a:pt x="788" y="256369"/>
                </a:lnTo>
                <a:lnTo>
                  <a:pt x="4202" y="265702"/>
                </a:lnTo>
                <a:lnTo>
                  <a:pt x="8895" y="275565"/>
                </a:lnTo>
                <a:lnTo>
                  <a:pt x="19669" y="297419"/>
                </a:lnTo>
                <a:lnTo>
                  <a:pt x="25294" y="306171"/>
                </a:lnTo>
                <a:lnTo>
                  <a:pt x="30970" y="314189"/>
                </a:lnTo>
                <a:lnTo>
                  <a:pt x="36667" y="324102"/>
                </a:lnTo>
                <a:lnTo>
                  <a:pt x="40472" y="328460"/>
                </a:lnTo>
                <a:lnTo>
                  <a:pt x="44914" y="332318"/>
                </a:lnTo>
                <a:lnTo>
                  <a:pt x="49780" y="335842"/>
                </a:lnTo>
                <a:lnTo>
                  <a:pt x="53977" y="339145"/>
                </a:lnTo>
                <a:lnTo>
                  <a:pt x="57727" y="342298"/>
                </a:lnTo>
                <a:lnTo>
                  <a:pt x="61180" y="345353"/>
                </a:lnTo>
                <a:lnTo>
                  <a:pt x="65387" y="348342"/>
                </a:lnTo>
                <a:lnTo>
                  <a:pt x="70096" y="351288"/>
                </a:lnTo>
                <a:lnTo>
                  <a:pt x="75141" y="354204"/>
                </a:lnTo>
                <a:lnTo>
                  <a:pt x="80409" y="356148"/>
                </a:lnTo>
                <a:lnTo>
                  <a:pt x="85826" y="357444"/>
                </a:lnTo>
                <a:lnTo>
                  <a:pt x="91342" y="358308"/>
                </a:lnTo>
                <a:lnTo>
                  <a:pt x="95972" y="359837"/>
                </a:lnTo>
                <a:lnTo>
                  <a:pt x="100012" y="361808"/>
                </a:lnTo>
                <a:lnTo>
                  <a:pt x="103657" y="364075"/>
                </a:lnTo>
                <a:lnTo>
                  <a:pt x="107992" y="366539"/>
                </a:lnTo>
                <a:lnTo>
                  <a:pt x="117889" y="371816"/>
                </a:lnTo>
                <a:lnTo>
                  <a:pt x="122243" y="373604"/>
                </a:lnTo>
                <a:lnTo>
                  <a:pt x="126098" y="374797"/>
                </a:lnTo>
                <a:lnTo>
                  <a:pt x="129620" y="375592"/>
                </a:lnTo>
                <a:lnTo>
                  <a:pt x="133874" y="377074"/>
                </a:lnTo>
                <a:lnTo>
                  <a:pt x="138614" y="379015"/>
                </a:lnTo>
                <a:lnTo>
                  <a:pt x="143679" y="381261"/>
                </a:lnTo>
                <a:lnTo>
                  <a:pt x="148009" y="382759"/>
                </a:lnTo>
                <a:lnTo>
                  <a:pt x="151847" y="383757"/>
                </a:lnTo>
                <a:lnTo>
                  <a:pt x="155359" y="384422"/>
                </a:lnTo>
                <a:lnTo>
                  <a:pt x="158653" y="385819"/>
                </a:lnTo>
                <a:lnTo>
                  <a:pt x="161801" y="387702"/>
                </a:lnTo>
                <a:lnTo>
                  <a:pt x="164853" y="389910"/>
                </a:lnTo>
                <a:lnTo>
                  <a:pt x="170783" y="392363"/>
                </a:lnTo>
                <a:lnTo>
                  <a:pt x="177800" y="393939"/>
                </a:lnTo>
                <a:lnTo>
                  <a:pt x="183567" y="394211"/>
                </a:lnTo>
                <a:lnTo>
                  <a:pt x="186030" y="393297"/>
                </a:lnTo>
                <a:lnTo>
                  <a:pt x="191307" y="389741"/>
                </a:lnTo>
                <a:lnTo>
                  <a:pt x="196672" y="38575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034"/>
          <p:cNvSpPr/>
          <p:nvPr/>
        </p:nvSpPr>
        <p:spPr>
          <a:xfrm>
            <a:off x="4400550" y="3609053"/>
            <a:ext cx="308610" cy="197138"/>
          </a:xfrm>
          <a:custGeom>
            <a:avLst/>
            <a:gdLst/>
            <a:ahLst/>
            <a:cxnLst/>
            <a:rect l="0" t="0" r="0" b="0"/>
            <a:pathLst>
              <a:path w="308610" h="197138">
                <a:moveTo>
                  <a:pt x="0" y="8542"/>
                </a:moveTo>
                <a:lnTo>
                  <a:pt x="0" y="1161"/>
                </a:lnTo>
                <a:lnTo>
                  <a:pt x="952" y="764"/>
                </a:lnTo>
                <a:lnTo>
                  <a:pt x="8730" y="39"/>
                </a:lnTo>
                <a:lnTo>
                  <a:pt x="12770" y="0"/>
                </a:lnTo>
                <a:lnTo>
                  <a:pt x="15181" y="942"/>
                </a:lnTo>
                <a:lnTo>
                  <a:pt x="23124" y="6819"/>
                </a:lnTo>
                <a:lnTo>
                  <a:pt x="28693" y="11903"/>
                </a:lnTo>
                <a:lnTo>
                  <a:pt x="37182" y="20121"/>
                </a:lnTo>
                <a:lnTo>
                  <a:pt x="45417" y="25753"/>
                </a:lnTo>
                <a:lnTo>
                  <a:pt x="54476" y="30479"/>
                </a:lnTo>
                <a:lnTo>
                  <a:pt x="61676" y="32579"/>
                </a:lnTo>
                <a:lnTo>
                  <a:pt x="70591" y="38592"/>
                </a:lnTo>
                <a:lnTo>
                  <a:pt x="75636" y="42863"/>
                </a:lnTo>
                <a:lnTo>
                  <a:pt x="79951" y="46663"/>
                </a:lnTo>
                <a:lnTo>
                  <a:pt x="87286" y="53424"/>
                </a:lnTo>
                <a:lnTo>
                  <a:pt x="101321" y="67137"/>
                </a:lnTo>
                <a:lnTo>
                  <a:pt x="106600" y="71418"/>
                </a:lnTo>
                <a:lnTo>
                  <a:pt x="112024" y="75224"/>
                </a:lnTo>
                <a:lnTo>
                  <a:pt x="117545" y="78714"/>
                </a:lnTo>
                <a:lnTo>
                  <a:pt x="123131" y="82946"/>
                </a:lnTo>
                <a:lnTo>
                  <a:pt x="128759" y="87672"/>
                </a:lnTo>
                <a:lnTo>
                  <a:pt x="134417" y="92728"/>
                </a:lnTo>
                <a:lnTo>
                  <a:pt x="140094" y="97051"/>
                </a:lnTo>
                <a:lnTo>
                  <a:pt x="145783" y="100885"/>
                </a:lnTo>
                <a:lnTo>
                  <a:pt x="151481" y="104394"/>
                </a:lnTo>
                <a:lnTo>
                  <a:pt x="157185" y="108638"/>
                </a:lnTo>
                <a:lnTo>
                  <a:pt x="162892" y="113373"/>
                </a:lnTo>
                <a:lnTo>
                  <a:pt x="168602" y="118434"/>
                </a:lnTo>
                <a:lnTo>
                  <a:pt x="174314" y="122761"/>
                </a:lnTo>
                <a:lnTo>
                  <a:pt x="180026" y="126598"/>
                </a:lnTo>
                <a:lnTo>
                  <a:pt x="185740" y="130108"/>
                </a:lnTo>
                <a:lnTo>
                  <a:pt x="191454" y="133401"/>
                </a:lnTo>
                <a:lnTo>
                  <a:pt x="202883" y="139600"/>
                </a:lnTo>
                <a:lnTo>
                  <a:pt x="220027" y="148445"/>
                </a:lnTo>
                <a:lnTo>
                  <a:pt x="228917" y="154223"/>
                </a:lnTo>
                <a:lnTo>
                  <a:pt x="236996" y="159966"/>
                </a:lnTo>
                <a:lnTo>
                  <a:pt x="241817" y="162832"/>
                </a:lnTo>
                <a:lnTo>
                  <a:pt x="251301" y="167602"/>
                </a:lnTo>
                <a:lnTo>
                  <a:pt x="258692" y="169723"/>
                </a:lnTo>
                <a:lnTo>
                  <a:pt x="267691" y="173205"/>
                </a:lnTo>
                <a:lnTo>
                  <a:pt x="277089" y="177928"/>
                </a:lnTo>
                <a:lnTo>
                  <a:pt x="284440" y="183202"/>
                </a:lnTo>
                <a:lnTo>
                  <a:pt x="291030" y="188457"/>
                </a:lnTo>
                <a:lnTo>
                  <a:pt x="298663" y="195805"/>
                </a:lnTo>
                <a:lnTo>
                  <a:pt x="300073" y="196249"/>
                </a:lnTo>
                <a:lnTo>
                  <a:pt x="308609" y="19713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035"/>
          <p:cNvSpPr/>
          <p:nvPr/>
        </p:nvSpPr>
        <p:spPr>
          <a:xfrm>
            <a:off x="4435207" y="3574837"/>
            <a:ext cx="282526" cy="205636"/>
          </a:xfrm>
          <a:custGeom>
            <a:avLst/>
            <a:gdLst/>
            <a:ahLst/>
            <a:cxnLst/>
            <a:rect l="0" t="0" r="0" b="0"/>
            <a:pathLst>
              <a:path w="282526" h="205636">
                <a:moveTo>
                  <a:pt x="282525" y="8467"/>
                </a:moveTo>
                <a:lnTo>
                  <a:pt x="277975" y="8467"/>
                </a:lnTo>
                <a:lnTo>
                  <a:pt x="276634" y="7515"/>
                </a:lnTo>
                <a:lnTo>
                  <a:pt x="275740" y="5928"/>
                </a:lnTo>
                <a:lnTo>
                  <a:pt x="274306" y="1087"/>
                </a:lnTo>
                <a:lnTo>
                  <a:pt x="273236" y="690"/>
                </a:lnTo>
                <a:lnTo>
                  <a:pt x="266603" y="0"/>
                </a:lnTo>
                <a:lnTo>
                  <a:pt x="257825" y="6760"/>
                </a:lnTo>
                <a:lnTo>
                  <a:pt x="249005" y="11836"/>
                </a:lnTo>
                <a:lnTo>
                  <a:pt x="241274" y="17267"/>
                </a:lnTo>
                <a:lnTo>
                  <a:pt x="237880" y="20049"/>
                </a:lnTo>
                <a:lnTo>
                  <a:pt x="233711" y="23808"/>
                </a:lnTo>
                <a:lnTo>
                  <a:pt x="224000" y="33066"/>
                </a:lnTo>
                <a:lnTo>
                  <a:pt x="217791" y="37249"/>
                </a:lnTo>
                <a:lnTo>
                  <a:pt x="210794" y="40990"/>
                </a:lnTo>
                <a:lnTo>
                  <a:pt x="203272" y="44437"/>
                </a:lnTo>
                <a:lnTo>
                  <a:pt x="196352" y="48640"/>
                </a:lnTo>
                <a:lnTo>
                  <a:pt x="189834" y="53346"/>
                </a:lnTo>
                <a:lnTo>
                  <a:pt x="183583" y="58390"/>
                </a:lnTo>
                <a:lnTo>
                  <a:pt x="177511" y="63656"/>
                </a:lnTo>
                <a:lnTo>
                  <a:pt x="171559" y="69073"/>
                </a:lnTo>
                <a:lnTo>
                  <a:pt x="158911" y="81123"/>
                </a:lnTo>
                <a:lnTo>
                  <a:pt x="88322" y="151241"/>
                </a:lnTo>
                <a:lnTo>
                  <a:pt x="81619" y="156037"/>
                </a:lnTo>
                <a:lnTo>
                  <a:pt x="74293" y="160188"/>
                </a:lnTo>
                <a:lnTo>
                  <a:pt x="66551" y="163907"/>
                </a:lnTo>
                <a:lnTo>
                  <a:pt x="60437" y="168291"/>
                </a:lnTo>
                <a:lnTo>
                  <a:pt x="55409" y="173119"/>
                </a:lnTo>
                <a:lnTo>
                  <a:pt x="51105" y="178243"/>
                </a:lnTo>
                <a:lnTo>
                  <a:pt x="46330" y="181658"/>
                </a:lnTo>
                <a:lnTo>
                  <a:pt x="41241" y="183936"/>
                </a:lnTo>
                <a:lnTo>
                  <a:pt x="35944" y="185454"/>
                </a:lnTo>
                <a:lnTo>
                  <a:pt x="27519" y="189681"/>
                </a:lnTo>
                <a:lnTo>
                  <a:pt x="20599" y="194734"/>
                </a:lnTo>
                <a:lnTo>
                  <a:pt x="14349" y="200155"/>
                </a:lnTo>
                <a:lnTo>
                  <a:pt x="8745" y="205154"/>
                </a:lnTo>
                <a:lnTo>
                  <a:pt x="0" y="205623"/>
                </a:lnTo>
                <a:lnTo>
                  <a:pt x="8205" y="20563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036"/>
          <p:cNvSpPr/>
          <p:nvPr/>
        </p:nvSpPr>
        <p:spPr>
          <a:xfrm>
            <a:off x="4820602" y="3651885"/>
            <a:ext cx="308611" cy="17145"/>
          </a:xfrm>
          <a:custGeom>
            <a:avLst/>
            <a:gdLst/>
            <a:ahLst/>
            <a:cxnLst/>
            <a:rect l="0" t="0" r="0" b="0"/>
            <a:pathLst>
              <a:path w="308611" h="17145">
                <a:moveTo>
                  <a:pt x="0" y="17144"/>
                </a:moveTo>
                <a:lnTo>
                  <a:pt x="8219" y="8925"/>
                </a:lnTo>
                <a:lnTo>
                  <a:pt x="17569" y="8677"/>
                </a:lnTo>
                <a:lnTo>
                  <a:pt x="99772" y="8572"/>
                </a:lnTo>
                <a:lnTo>
                  <a:pt x="105567" y="7620"/>
                </a:lnTo>
                <a:lnTo>
                  <a:pt x="111336" y="6032"/>
                </a:lnTo>
                <a:lnTo>
                  <a:pt x="117086" y="4021"/>
                </a:lnTo>
                <a:lnTo>
                  <a:pt x="123777" y="2681"/>
                </a:lnTo>
                <a:lnTo>
                  <a:pt x="131096" y="1787"/>
                </a:lnTo>
                <a:lnTo>
                  <a:pt x="138832" y="1191"/>
                </a:lnTo>
                <a:lnTo>
                  <a:pt x="145895" y="794"/>
                </a:lnTo>
                <a:lnTo>
                  <a:pt x="158823" y="353"/>
                </a:lnTo>
                <a:lnTo>
                  <a:pt x="183596" y="69"/>
                </a:lnTo>
                <a:lnTo>
                  <a:pt x="30861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037"/>
          <p:cNvSpPr/>
          <p:nvPr/>
        </p:nvSpPr>
        <p:spPr>
          <a:xfrm>
            <a:off x="4932149" y="3557587"/>
            <a:ext cx="77049" cy="231459"/>
          </a:xfrm>
          <a:custGeom>
            <a:avLst/>
            <a:gdLst/>
            <a:ahLst/>
            <a:cxnLst/>
            <a:rect l="0" t="0" r="0" b="0"/>
            <a:pathLst>
              <a:path w="77049" h="231459">
                <a:moveTo>
                  <a:pt x="8468" y="0"/>
                </a:moveTo>
                <a:lnTo>
                  <a:pt x="249" y="0"/>
                </a:lnTo>
                <a:lnTo>
                  <a:pt x="0" y="4551"/>
                </a:lnTo>
                <a:lnTo>
                  <a:pt x="918" y="5892"/>
                </a:lnTo>
                <a:lnTo>
                  <a:pt x="2482" y="6785"/>
                </a:lnTo>
                <a:lnTo>
                  <a:pt x="4477" y="7381"/>
                </a:lnTo>
                <a:lnTo>
                  <a:pt x="5808" y="8731"/>
                </a:lnTo>
                <a:lnTo>
                  <a:pt x="6695" y="10583"/>
                </a:lnTo>
                <a:lnTo>
                  <a:pt x="7680" y="15181"/>
                </a:lnTo>
                <a:lnTo>
                  <a:pt x="8118" y="20400"/>
                </a:lnTo>
                <a:lnTo>
                  <a:pt x="8313" y="28434"/>
                </a:lnTo>
                <a:lnTo>
                  <a:pt x="8437" y="44563"/>
                </a:lnTo>
                <a:lnTo>
                  <a:pt x="9400" y="48759"/>
                </a:lnTo>
                <a:lnTo>
                  <a:pt x="10995" y="53461"/>
                </a:lnTo>
                <a:lnTo>
                  <a:pt x="13010" y="58501"/>
                </a:lnTo>
                <a:lnTo>
                  <a:pt x="15306" y="63765"/>
                </a:lnTo>
                <a:lnTo>
                  <a:pt x="20397" y="74695"/>
                </a:lnTo>
                <a:lnTo>
                  <a:pt x="22136" y="80277"/>
                </a:lnTo>
                <a:lnTo>
                  <a:pt x="23295" y="85903"/>
                </a:lnTo>
                <a:lnTo>
                  <a:pt x="24068" y="91559"/>
                </a:lnTo>
                <a:lnTo>
                  <a:pt x="25535" y="96282"/>
                </a:lnTo>
                <a:lnTo>
                  <a:pt x="27466" y="100383"/>
                </a:lnTo>
                <a:lnTo>
                  <a:pt x="29706" y="104069"/>
                </a:lnTo>
                <a:lnTo>
                  <a:pt x="32152" y="108432"/>
                </a:lnTo>
                <a:lnTo>
                  <a:pt x="37409" y="118359"/>
                </a:lnTo>
                <a:lnTo>
                  <a:pt x="39192" y="123674"/>
                </a:lnTo>
                <a:lnTo>
                  <a:pt x="40381" y="129122"/>
                </a:lnTo>
                <a:lnTo>
                  <a:pt x="41173" y="134659"/>
                </a:lnTo>
                <a:lnTo>
                  <a:pt x="42654" y="140255"/>
                </a:lnTo>
                <a:lnTo>
                  <a:pt x="44594" y="145891"/>
                </a:lnTo>
                <a:lnTo>
                  <a:pt x="46839" y="151553"/>
                </a:lnTo>
                <a:lnTo>
                  <a:pt x="48336" y="156280"/>
                </a:lnTo>
                <a:lnTo>
                  <a:pt x="49334" y="160385"/>
                </a:lnTo>
                <a:lnTo>
                  <a:pt x="50000" y="164073"/>
                </a:lnTo>
                <a:lnTo>
                  <a:pt x="51396" y="168437"/>
                </a:lnTo>
                <a:lnTo>
                  <a:pt x="53279" y="173251"/>
                </a:lnTo>
                <a:lnTo>
                  <a:pt x="55487" y="178366"/>
                </a:lnTo>
                <a:lnTo>
                  <a:pt x="57911" y="182728"/>
                </a:lnTo>
                <a:lnTo>
                  <a:pt x="60481" y="186589"/>
                </a:lnTo>
                <a:lnTo>
                  <a:pt x="63145" y="190115"/>
                </a:lnTo>
                <a:lnTo>
                  <a:pt x="64922" y="193418"/>
                </a:lnTo>
                <a:lnTo>
                  <a:pt x="66897" y="199629"/>
                </a:lnTo>
                <a:lnTo>
                  <a:pt x="67774" y="205564"/>
                </a:lnTo>
                <a:lnTo>
                  <a:pt x="68164" y="211377"/>
                </a:lnTo>
                <a:lnTo>
                  <a:pt x="68337" y="217135"/>
                </a:lnTo>
                <a:lnTo>
                  <a:pt x="69336" y="220004"/>
                </a:lnTo>
                <a:lnTo>
                  <a:pt x="70954" y="222870"/>
                </a:lnTo>
                <a:lnTo>
                  <a:pt x="77048" y="23145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038"/>
          <p:cNvSpPr/>
          <p:nvPr/>
        </p:nvSpPr>
        <p:spPr>
          <a:xfrm>
            <a:off x="5180647" y="3540442"/>
            <a:ext cx="248476" cy="257061"/>
          </a:xfrm>
          <a:custGeom>
            <a:avLst/>
            <a:gdLst/>
            <a:ahLst/>
            <a:cxnLst/>
            <a:rect l="0" t="0" r="0" b="0"/>
            <a:pathLst>
              <a:path w="248476" h="257061">
                <a:moveTo>
                  <a:pt x="171450" y="0"/>
                </a:moveTo>
                <a:lnTo>
                  <a:pt x="162887" y="0"/>
                </a:lnTo>
                <a:lnTo>
                  <a:pt x="153778" y="4551"/>
                </a:lnTo>
                <a:lnTo>
                  <a:pt x="149192" y="5891"/>
                </a:lnTo>
                <a:lnTo>
                  <a:pt x="144229" y="6785"/>
                </a:lnTo>
                <a:lnTo>
                  <a:pt x="139015" y="7381"/>
                </a:lnTo>
                <a:lnTo>
                  <a:pt x="134587" y="7778"/>
                </a:lnTo>
                <a:lnTo>
                  <a:pt x="127126" y="8220"/>
                </a:lnTo>
                <a:lnTo>
                  <a:pt x="121898" y="9290"/>
                </a:lnTo>
                <a:lnTo>
                  <a:pt x="115556" y="10956"/>
                </a:lnTo>
                <a:lnTo>
                  <a:pt x="108470" y="13019"/>
                </a:lnTo>
                <a:lnTo>
                  <a:pt x="102793" y="14394"/>
                </a:lnTo>
                <a:lnTo>
                  <a:pt x="98056" y="15311"/>
                </a:lnTo>
                <a:lnTo>
                  <a:pt x="93946" y="15923"/>
                </a:lnTo>
                <a:lnTo>
                  <a:pt x="89301" y="16330"/>
                </a:lnTo>
                <a:lnTo>
                  <a:pt x="84299" y="16602"/>
                </a:lnTo>
                <a:lnTo>
                  <a:pt x="73661" y="16904"/>
                </a:lnTo>
                <a:lnTo>
                  <a:pt x="26459" y="17141"/>
                </a:lnTo>
                <a:lnTo>
                  <a:pt x="4536" y="17145"/>
                </a:lnTo>
                <a:lnTo>
                  <a:pt x="3024" y="18098"/>
                </a:lnTo>
                <a:lnTo>
                  <a:pt x="2016" y="19685"/>
                </a:lnTo>
                <a:lnTo>
                  <a:pt x="399" y="24526"/>
                </a:lnTo>
                <a:lnTo>
                  <a:pt x="79" y="32326"/>
                </a:lnTo>
                <a:lnTo>
                  <a:pt x="0" y="131411"/>
                </a:lnTo>
                <a:lnTo>
                  <a:pt x="953" y="133328"/>
                </a:lnTo>
                <a:lnTo>
                  <a:pt x="2540" y="134605"/>
                </a:lnTo>
                <a:lnTo>
                  <a:pt x="7381" y="136656"/>
                </a:lnTo>
                <a:lnTo>
                  <a:pt x="14228" y="137061"/>
                </a:lnTo>
                <a:lnTo>
                  <a:pt x="21312" y="137147"/>
                </a:lnTo>
                <a:lnTo>
                  <a:pt x="23733" y="136199"/>
                </a:lnTo>
                <a:lnTo>
                  <a:pt x="28963" y="132605"/>
                </a:lnTo>
                <a:lnTo>
                  <a:pt x="34462" y="127833"/>
                </a:lnTo>
                <a:lnTo>
                  <a:pt x="37262" y="125227"/>
                </a:lnTo>
                <a:lnTo>
                  <a:pt x="41034" y="123490"/>
                </a:lnTo>
                <a:lnTo>
                  <a:pt x="45454" y="122332"/>
                </a:lnTo>
                <a:lnTo>
                  <a:pt x="50305" y="121560"/>
                </a:lnTo>
                <a:lnTo>
                  <a:pt x="55444" y="120092"/>
                </a:lnTo>
                <a:lnTo>
                  <a:pt x="60775" y="118162"/>
                </a:lnTo>
                <a:lnTo>
                  <a:pt x="66235" y="115922"/>
                </a:lnTo>
                <a:lnTo>
                  <a:pt x="71779" y="113476"/>
                </a:lnTo>
                <a:lnTo>
                  <a:pt x="83020" y="108219"/>
                </a:lnTo>
                <a:lnTo>
                  <a:pt x="88684" y="106436"/>
                </a:lnTo>
                <a:lnTo>
                  <a:pt x="94365" y="105247"/>
                </a:lnTo>
                <a:lnTo>
                  <a:pt x="100058" y="104455"/>
                </a:lnTo>
                <a:lnTo>
                  <a:pt x="105758" y="102974"/>
                </a:lnTo>
                <a:lnTo>
                  <a:pt x="111462" y="101034"/>
                </a:lnTo>
                <a:lnTo>
                  <a:pt x="117171" y="98789"/>
                </a:lnTo>
                <a:lnTo>
                  <a:pt x="122881" y="97292"/>
                </a:lnTo>
                <a:lnTo>
                  <a:pt x="128594" y="96294"/>
                </a:lnTo>
                <a:lnTo>
                  <a:pt x="134306" y="95628"/>
                </a:lnTo>
                <a:lnTo>
                  <a:pt x="140020" y="95185"/>
                </a:lnTo>
                <a:lnTo>
                  <a:pt x="145735" y="94889"/>
                </a:lnTo>
                <a:lnTo>
                  <a:pt x="157164" y="94560"/>
                </a:lnTo>
                <a:lnTo>
                  <a:pt x="168593" y="94414"/>
                </a:lnTo>
                <a:lnTo>
                  <a:pt x="175260" y="95328"/>
                </a:lnTo>
                <a:lnTo>
                  <a:pt x="182563" y="96890"/>
                </a:lnTo>
                <a:lnTo>
                  <a:pt x="190289" y="98883"/>
                </a:lnTo>
                <a:lnTo>
                  <a:pt x="196392" y="100212"/>
                </a:lnTo>
                <a:lnTo>
                  <a:pt x="201413" y="101098"/>
                </a:lnTo>
                <a:lnTo>
                  <a:pt x="205713" y="101689"/>
                </a:lnTo>
                <a:lnTo>
                  <a:pt x="209532" y="103035"/>
                </a:lnTo>
                <a:lnTo>
                  <a:pt x="216315" y="107071"/>
                </a:lnTo>
                <a:lnTo>
                  <a:pt x="220410" y="109481"/>
                </a:lnTo>
                <a:lnTo>
                  <a:pt x="225045" y="112040"/>
                </a:lnTo>
                <a:lnTo>
                  <a:pt x="230040" y="114698"/>
                </a:lnTo>
                <a:lnTo>
                  <a:pt x="233370" y="117423"/>
                </a:lnTo>
                <a:lnTo>
                  <a:pt x="235591" y="120192"/>
                </a:lnTo>
                <a:lnTo>
                  <a:pt x="239009" y="125809"/>
                </a:lnTo>
                <a:lnTo>
                  <a:pt x="243704" y="131480"/>
                </a:lnTo>
                <a:lnTo>
                  <a:pt x="245337" y="134326"/>
                </a:lnTo>
                <a:lnTo>
                  <a:pt x="247151" y="140028"/>
                </a:lnTo>
                <a:lnTo>
                  <a:pt x="247635" y="143835"/>
                </a:lnTo>
                <a:lnTo>
                  <a:pt x="247957" y="148277"/>
                </a:lnTo>
                <a:lnTo>
                  <a:pt x="248316" y="157341"/>
                </a:lnTo>
                <a:lnTo>
                  <a:pt x="248475" y="164545"/>
                </a:lnTo>
                <a:lnTo>
                  <a:pt x="246613" y="167799"/>
                </a:lnTo>
                <a:lnTo>
                  <a:pt x="239464" y="173955"/>
                </a:lnTo>
                <a:lnTo>
                  <a:pt x="235842" y="177882"/>
                </a:lnTo>
                <a:lnTo>
                  <a:pt x="232476" y="182406"/>
                </a:lnTo>
                <a:lnTo>
                  <a:pt x="229279" y="187326"/>
                </a:lnTo>
                <a:lnTo>
                  <a:pt x="225243" y="191560"/>
                </a:lnTo>
                <a:lnTo>
                  <a:pt x="220646" y="195334"/>
                </a:lnTo>
                <a:lnTo>
                  <a:pt x="215678" y="198803"/>
                </a:lnTo>
                <a:lnTo>
                  <a:pt x="211413" y="202067"/>
                </a:lnTo>
                <a:lnTo>
                  <a:pt x="204134" y="208235"/>
                </a:lnTo>
                <a:lnTo>
                  <a:pt x="199907" y="211214"/>
                </a:lnTo>
                <a:lnTo>
                  <a:pt x="195183" y="214152"/>
                </a:lnTo>
                <a:lnTo>
                  <a:pt x="190130" y="217063"/>
                </a:lnTo>
                <a:lnTo>
                  <a:pt x="179435" y="222837"/>
                </a:lnTo>
                <a:lnTo>
                  <a:pt x="157047" y="234306"/>
                </a:lnTo>
                <a:lnTo>
                  <a:pt x="151370" y="236214"/>
                </a:lnTo>
                <a:lnTo>
                  <a:pt x="145681" y="237486"/>
                </a:lnTo>
                <a:lnTo>
                  <a:pt x="139983" y="238334"/>
                </a:lnTo>
                <a:lnTo>
                  <a:pt x="135232" y="239852"/>
                </a:lnTo>
                <a:lnTo>
                  <a:pt x="131112" y="241816"/>
                </a:lnTo>
                <a:lnTo>
                  <a:pt x="127413" y="244078"/>
                </a:lnTo>
                <a:lnTo>
                  <a:pt x="123042" y="245586"/>
                </a:lnTo>
                <a:lnTo>
                  <a:pt x="118224" y="246592"/>
                </a:lnTo>
                <a:lnTo>
                  <a:pt x="113105" y="247262"/>
                </a:lnTo>
                <a:lnTo>
                  <a:pt x="108741" y="248661"/>
                </a:lnTo>
                <a:lnTo>
                  <a:pt x="101352" y="252756"/>
                </a:lnTo>
                <a:lnTo>
                  <a:pt x="94893" y="255211"/>
                </a:lnTo>
                <a:lnTo>
                  <a:pt x="88847" y="256302"/>
                </a:lnTo>
                <a:lnTo>
                  <a:pt x="82985" y="256787"/>
                </a:lnTo>
                <a:lnTo>
                  <a:pt x="77205" y="257003"/>
                </a:lnTo>
                <a:lnTo>
                  <a:pt x="74330" y="257060"/>
                </a:lnTo>
                <a:lnTo>
                  <a:pt x="72413" y="256146"/>
                </a:lnTo>
                <a:lnTo>
                  <a:pt x="71135" y="254584"/>
                </a:lnTo>
                <a:lnTo>
                  <a:pt x="68580" y="24860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039"/>
          <p:cNvSpPr/>
          <p:nvPr/>
        </p:nvSpPr>
        <p:spPr>
          <a:xfrm>
            <a:off x="5377815" y="3454717"/>
            <a:ext cx="214269" cy="411481"/>
          </a:xfrm>
          <a:custGeom>
            <a:avLst/>
            <a:gdLst/>
            <a:ahLst/>
            <a:cxnLst/>
            <a:rect l="0" t="0" r="0" b="0"/>
            <a:pathLst>
              <a:path w="214269" h="411481">
                <a:moveTo>
                  <a:pt x="0" y="0"/>
                </a:moveTo>
                <a:lnTo>
                  <a:pt x="11931" y="0"/>
                </a:lnTo>
                <a:lnTo>
                  <a:pt x="15574" y="953"/>
                </a:lnTo>
                <a:lnTo>
                  <a:pt x="19908" y="2540"/>
                </a:lnTo>
                <a:lnTo>
                  <a:pt x="24701" y="4551"/>
                </a:lnTo>
                <a:lnTo>
                  <a:pt x="29802" y="5891"/>
                </a:lnTo>
                <a:lnTo>
                  <a:pt x="35108" y="6785"/>
                </a:lnTo>
                <a:lnTo>
                  <a:pt x="40550" y="7381"/>
                </a:lnTo>
                <a:lnTo>
                  <a:pt x="46084" y="8731"/>
                </a:lnTo>
                <a:lnTo>
                  <a:pt x="51677" y="10583"/>
                </a:lnTo>
                <a:lnTo>
                  <a:pt x="57311" y="12770"/>
                </a:lnTo>
                <a:lnTo>
                  <a:pt x="62973" y="15181"/>
                </a:lnTo>
                <a:lnTo>
                  <a:pt x="74343" y="20400"/>
                </a:lnTo>
                <a:lnTo>
                  <a:pt x="79089" y="23125"/>
                </a:lnTo>
                <a:lnTo>
                  <a:pt x="83206" y="25894"/>
                </a:lnTo>
                <a:lnTo>
                  <a:pt x="86903" y="28693"/>
                </a:lnTo>
                <a:lnTo>
                  <a:pt x="91273" y="31511"/>
                </a:lnTo>
                <a:lnTo>
                  <a:pt x="96091" y="34342"/>
                </a:lnTo>
                <a:lnTo>
                  <a:pt x="101208" y="37183"/>
                </a:lnTo>
                <a:lnTo>
                  <a:pt x="106524" y="40981"/>
                </a:lnTo>
                <a:lnTo>
                  <a:pt x="111973" y="45418"/>
                </a:lnTo>
                <a:lnTo>
                  <a:pt x="117511" y="50281"/>
                </a:lnTo>
                <a:lnTo>
                  <a:pt x="123108" y="55428"/>
                </a:lnTo>
                <a:lnTo>
                  <a:pt x="134407" y="66227"/>
                </a:lnTo>
                <a:lnTo>
                  <a:pt x="168602" y="100057"/>
                </a:lnTo>
                <a:lnTo>
                  <a:pt x="173361" y="105757"/>
                </a:lnTo>
                <a:lnTo>
                  <a:pt x="177486" y="111462"/>
                </a:lnTo>
                <a:lnTo>
                  <a:pt x="181189" y="117171"/>
                </a:lnTo>
                <a:lnTo>
                  <a:pt x="187843" y="128594"/>
                </a:lnTo>
                <a:lnTo>
                  <a:pt x="193976" y="140973"/>
                </a:lnTo>
                <a:lnTo>
                  <a:pt x="196945" y="148274"/>
                </a:lnTo>
                <a:lnTo>
                  <a:pt x="199876" y="156000"/>
                </a:lnTo>
                <a:lnTo>
                  <a:pt x="202783" y="163055"/>
                </a:lnTo>
                <a:lnTo>
                  <a:pt x="205674" y="169663"/>
                </a:lnTo>
                <a:lnTo>
                  <a:pt x="208553" y="175974"/>
                </a:lnTo>
                <a:lnTo>
                  <a:pt x="210472" y="183038"/>
                </a:lnTo>
                <a:lnTo>
                  <a:pt x="211752" y="190606"/>
                </a:lnTo>
                <a:lnTo>
                  <a:pt x="212606" y="198508"/>
                </a:lnTo>
                <a:lnTo>
                  <a:pt x="213175" y="205681"/>
                </a:lnTo>
                <a:lnTo>
                  <a:pt x="213554" y="212368"/>
                </a:lnTo>
                <a:lnTo>
                  <a:pt x="213806" y="218732"/>
                </a:lnTo>
                <a:lnTo>
                  <a:pt x="214087" y="233421"/>
                </a:lnTo>
                <a:lnTo>
                  <a:pt x="214268" y="261585"/>
                </a:lnTo>
                <a:lnTo>
                  <a:pt x="211752" y="273740"/>
                </a:lnTo>
                <a:lnTo>
                  <a:pt x="208412" y="285492"/>
                </a:lnTo>
                <a:lnTo>
                  <a:pt x="206927" y="297066"/>
                </a:lnTo>
                <a:lnTo>
                  <a:pt x="203728" y="308559"/>
                </a:lnTo>
                <a:lnTo>
                  <a:pt x="200083" y="320017"/>
                </a:lnTo>
                <a:lnTo>
                  <a:pt x="198463" y="331460"/>
                </a:lnTo>
                <a:lnTo>
                  <a:pt x="195203" y="340356"/>
                </a:lnTo>
                <a:lnTo>
                  <a:pt x="190579" y="348437"/>
                </a:lnTo>
                <a:lnTo>
                  <a:pt x="185349" y="358378"/>
                </a:lnTo>
                <a:lnTo>
                  <a:pt x="179850" y="366607"/>
                </a:lnTo>
                <a:lnTo>
                  <a:pt x="174230" y="373439"/>
                </a:lnTo>
                <a:lnTo>
                  <a:pt x="168558" y="379650"/>
                </a:lnTo>
                <a:lnTo>
                  <a:pt x="162862" y="388126"/>
                </a:lnTo>
                <a:lnTo>
                  <a:pt x="160010" y="393053"/>
                </a:lnTo>
                <a:lnTo>
                  <a:pt x="157156" y="396338"/>
                </a:lnTo>
                <a:lnTo>
                  <a:pt x="154300" y="398528"/>
                </a:lnTo>
                <a:lnTo>
                  <a:pt x="148588" y="400961"/>
                </a:lnTo>
                <a:lnTo>
                  <a:pt x="142873" y="402042"/>
                </a:lnTo>
                <a:lnTo>
                  <a:pt x="140969" y="403283"/>
                </a:lnTo>
                <a:lnTo>
                  <a:pt x="139699" y="405063"/>
                </a:lnTo>
                <a:lnTo>
                  <a:pt x="138853" y="407202"/>
                </a:lnTo>
                <a:lnTo>
                  <a:pt x="137336" y="408628"/>
                </a:lnTo>
                <a:lnTo>
                  <a:pt x="135372" y="409579"/>
                </a:lnTo>
                <a:lnTo>
                  <a:pt x="133110" y="410212"/>
                </a:lnTo>
                <a:lnTo>
                  <a:pt x="132555" y="410635"/>
                </a:lnTo>
                <a:lnTo>
                  <a:pt x="133138" y="410917"/>
                </a:lnTo>
                <a:lnTo>
                  <a:pt x="134478" y="411105"/>
                </a:lnTo>
                <a:lnTo>
                  <a:pt x="134419" y="411230"/>
                </a:lnTo>
                <a:lnTo>
                  <a:pt x="128587" y="4114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040"/>
          <p:cNvSpPr/>
          <p:nvPr/>
        </p:nvSpPr>
        <p:spPr>
          <a:xfrm>
            <a:off x="5892165" y="3574733"/>
            <a:ext cx="282893" cy="8572"/>
          </a:xfrm>
          <a:custGeom>
            <a:avLst/>
            <a:gdLst/>
            <a:ahLst/>
            <a:cxnLst/>
            <a:rect l="0" t="0" r="0" b="0"/>
            <a:pathLst>
              <a:path w="282893" h="8572">
                <a:moveTo>
                  <a:pt x="0" y="8571"/>
                </a:moveTo>
                <a:lnTo>
                  <a:pt x="108245" y="8571"/>
                </a:lnTo>
                <a:lnTo>
                  <a:pt x="115026" y="7619"/>
                </a:lnTo>
                <a:lnTo>
                  <a:pt x="122404" y="6032"/>
                </a:lnTo>
                <a:lnTo>
                  <a:pt x="130180" y="4021"/>
                </a:lnTo>
                <a:lnTo>
                  <a:pt x="137269" y="2680"/>
                </a:lnTo>
                <a:lnTo>
                  <a:pt x="143900" y="1787"/>
                </a:lnTo>
                <a:lnTo>
                  <a:pt x="150226" y="1191"/>
                </a:lnTo>
                <a:lnTo>
                  <a:pt x="157301" y="794"/>
                </a:lnTo>
                <a:lnTo>
                  <a:pt x="172781" y="352"/>
                </a:lnTo>
                <a:lnTo>
                  <a:pt x="211070" y="30"/>
                </a:lnTo>
                <a:lnTo>
                  <a:pt x="250110" y="0"/>
                </a:lnTo>
                <a:lnTo>
                  <a:pt x="253417" y="952"/>
                </a:lnTo>
                <a:lnTo>
                  <a:pt x="256574" y="2540"/>
                </a:lnTo>
                <a:lnTo>
                  <a:pt x="259632" y="4550"/>
                </a:lnTo>
                <a:lnTo>
                  <a:pt x="262623" y="5891"/>
                </a:lnTo>
                <a:lnTo>
                  <a:pt x="265569" y="6784"/>
                </a:lnTo>
                <a:lnTo>
                  <a:pt x="268486" y="7380"/>
                </a:lnTo>
                <a:lnTo>
                  <a:pt x="271383" y="7777"/>
                </a:lnTo>
                <a:lnTo>
                  <a:pt x="274267" y="8042"/>
                </a:lnTo>
                <a:lnTo>
                  <a:pt x="282892" y="857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041"/>
          <p:cNvSpPr/>
          <p:nvPr/>
        </p:nvSpPr>
        <p:spPr>
          <a:xfrm>
            <a:off x="5900737" y="3634742"/>
            <a:ext cx="300039" cy="34184"/>
          </a:xfrm>
          <a:custGeom>
            <a:avLst/>
            <a:gdLst/>
            <a:ahLst/>
            <a:cxnLst/>
            <a:rect l="0" t="0" r="0" b="0"/>
            <a:pathLst>
              <a:path w="300039" h="34184">
                <a:moveTo>
                  <a:pt x="0" y="25715"/>
                </a:moveTo>
                <a:lnTo>
                  <a:pt x="7381" y="25715"/>
                </a:lnTo>
                <a:lnTo>
                  <a:pt x="8730" y="26668"/>
                </a:lnTo>
                <a:lnTo>
                  <a:pt x="10583" y="28255"/>
                </a:lnTo>
                <a:lnTo>
                  <a:pt x="12770" y="30266"/>
                </a:lnTo>
                <a:lnTo>
                  <a:pt x="15181" y="31607"/>
                </a:lnTo>
                <a:lnTo>
                  <a:pt x="17741" y="32500"/>
                </a:lnTo>
                <a:lnTo>
                  <a:pt x="24077" y="33493"/>
                </a:lnTo>
                <a:lnTo>
                  <a:pt x="33244" y="33935"/>
                </a:lnTo>
                <a:lnTo>
                  <a:pt x="44563" y="34183"/>
                </a:lnTo>
                <a:lnTo>
                  <a:pt x="48759" y="33265"/>
                </a:lnTo>
                <a:lnTo>
                  <a:pt x="53461" y="31701"/>
                </a:lnTo>
                <a:lnTo>
                  <a:pt x="58501" y="29706"/>
                </a:lnTo>
                <a:lnTo>
                  <a:pt x="63765" y="28375"/>
                </a:lnTo>
                <a:lnTo>
                  <a:pt x="69180" y="27489"/>
                </a:lnTo>
                <a:lnTo>
                  <a:pt x="74695" y="26898"/>
                </a:lnTo>
                <a:lnTo>
                  <a:pt x="80276" y="25551"/>
                </a:lnTo>
                <a:lnTo>
                  <a:pt x="85903" y="23700"/>
                </a:lnTo>
                <a:lnTo>
                  <a:pt x="91559" y="21515"/>
                </a:lnTo>
                <a:lnTo>
                  <a:pt x="97234" y="20057"/>
                </a:lnTo>
                <a:lnTo>
                  <a:pt x="102923" y="19086"/>
                </a:lnTo>
                <a:lnTo>
                  <a:pt x="108620" y="18438"/>
                </a:lnTo>
                <a:lnTo>
                  <a:pt x="114323" y="17054"/>
                </a:lnTo>
                <a:lnTo>
                  <a:pt x="120031" y="15179"/>
                </a:lnTo>
                <a:lnTo>
                  <a:pt x="125741" y="12976"/>
                </a:lnTo>
                <a:lnTo>
                  <a:pt x="132404" y="11507"/>
                </a:lnTo>
                <a:lnTo>
                  <a:pt x="139705" y="10528"/>
                </a:lnTo>
                <a:lnTo>
                  <a:pt x="147429" y="9875"/>
                </a:lnTo>
                <a:lnTo>
                  <a:pt x="154484" y="9440"/>
                </a:lnTo>
                <a:lnTo>
                  <a:pt x="167402" y="8957"/>
                </a:lnTo>
                <a:lnTo>
                  <a:pt x="173513" y="7875"/>
                </a:lnTo>
                <a:lnTo>
                  <a:pt x="179494" y="6202"/>
                </a:lnTo>
                <a:lnTo>
                  <a:pt x="185384" y="4134"/>
                </a:lnTo>
                <a:lnTo>
                  <a:pt x="191217" y="2755"/>
                </a:lnTo>
                <a:lnTo>
                  <a:pt x="197010" y="1836"/>
                </a:lnTo>
                <a:lnTo>
                  <a:pt x="202778" y="1223"/>
                </a:lnTo>
                <a:lnTo>
                  <a:pt x="208528" y="815"/>
                </a:lnTo>
                <a:lnTo>
                  <a:pt x="214266" y="542"/>
                </a:lnTo>
                <a:lnTo>
                  <a:pt x="225722" y="240"/>
                </a:lnTo>
                <a:lnTo>
                  <a:pt x="275837" y="0"/>
                </a:lnTo>
                <a:lnTo>
                  <a:pt x="280094" y="952"/>
                </a:lnTo>
                <a:lnTo>
                  <a:pt x="284837" y="2539"/>
                </a:lnTo>
                <a:lnTo>
                  <a:pt x="300038" y="85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042"/>
          <p:cNvSpPr/>
          <p:nvPr/>
        </p:nvSpPr>
        <p:spPr>
          <a:xfrm>
            <a:off x="6372225" y="3497589"/>
            <a:ext cx="222838" cy="257166"/>
          </a:xfrm>
          <a:custGeom>
            <a:avLst/>
            <a:gdLst/>
            <a:ahLst/>
            <a:cxnLst/>
            <a:rect l="0" t="0" r="0" b="0"/>
            <a:pathLst>
              <a:path w="222838" h="257166">
                <a:moveTo>
                  <a:pt x="205740" y="8563"/>
                </a:moveTo>
                <a:lnTo>
                  <a:pt x="205740" y="1182"/>
                </a:lnTo>
                <a:lnTo>
                  <a:pt x="206692" y="785"/>
                </a:lnTo>
                <a:lnTo>
                  <a:pt x="213517" y="61"/>
                </a:lnTo>
                <a:lnTo>
                  <a:pt x="213959" y="22"/>
                </a:lnTo>
                <a:lnTo>
                  <a:pt x="209656" y="0"/>
                </a:lnTo>
                <a:lnTo>
                  <a:pt x="208351" y="949"/>
                </a:lnTo>
                <a:lnTo>
                  <a:pt x="207481" y="2535"/>
                </a:lnTo>
                <a:lnTo>
                  <a:pt x="206900" y="4544"/>
                </a:lnTo>
                <a:lnTo>
                  <a:pt x="204608" y="5884"/>
                </a:lnTo>
                <a:lnTo>
                  <a:pt x="201176" y="6777"/>
                </a:lnTo>
                <a:lnTo>
                  <a:pt x="196982" y="7372"/>
                </a:lnTo>
                <a:lnTo>
                  <a:pt x="193233" y="7769"/>
                </a:lnTo>
                <a:lnTo>
                  <a:pt x="186529" y="8210"/>
                </a:lnTo>
                <a:lnTo>
                  <a:pt x="182455" y="9281"/>
                </a:lnTo>
                <a:lnTo>
                  <a:pt x="177834" y="10946"/>
                </a:lnTo>
                <a:lnTo>
                  <a:pt x="172849" y="13009"/>
                </a:lnTo>
                <a:lnTo>
                  <a:pt x="167620" y="14385"/>
                </a:lnTo>
                <a:lnTo>
                  <a:pt x="162228" y="15302"/>
                </a:lnTo>
                <a:lnTo>
                  <a:pt x="156729" y="15913"/>
                </a:lnTo>
                <a:lnTo>
                  <a:pt x="150207" y="16321"/>
                </a:lnTo>
                <a:lnTo>
                  <a:pt x="135339" y="16774"/>
                </a:lnTo>
                <a:lnTo>
                  <a:pt x="103382" y="17088"/>
                </a:lnTo>
                <a:lnTo>
                  <a:pt x="28329" y="17136"/>
                </a:lnTo>
                <a:lnTo>
                  <a:pt x="23648" y="16183"/>
                </a:lnTo>
                <a:lnTo>
                  <a:pt x="19575" y="14596"/>
                </a:lnTo>
                <a:lnTo>
                  <a:pt x="15907" y="12585"/>
                </a:lnTo>
                <a:lnTo>
                  <a:pt x="9292" y="10350"/>
                </a:lnTo>
                <a:lnTo>
                  <a:pt x="1835" y="8916"/>
                </a:lnTo>
                <a:lnTo>
                  <a:pt x="1223" y="9751"/>
                </a:lnTo>
                <a:lnTo>
                  <a:pt x="47" y="16792"/>
                </a:lnTo>
                <a:lnTo>
                  <a:pt x="4" y="29037"/>
                </a:lnTo>
                <a:lnTo>
                  <a:pt x="0" y="122854"/>
                </a:lnTo>
                <a:lnTo>
                  <a:pt x="952" y="125714"/>
                </a:lnTo>
                <a:lnTo>
                  <a:pt x="5891" y="133338"/>
                </a:lnTo>
                <a:lnTo>
                  <a:pt x="7380" y="135456"/>
                </a:lnTo>
                <a:lnTo>
                  <a:pt x="8730" y="136021"/>
                </a:lnTo>
                <a:lnTo>
                  <a:pt x="15181" y="136816"/>
                </a:lnTo>
                <a:lnTo>
                  <a:pt x="20399" y="137002"/>
                </a:lnTo>
                <a:lnTo>
                  <a:pt x="28693" y="137106"/>
                </a:lnTo>
                <a:lnTo>
                  <a:pt x="31511" y="136169"/>
                </a:lnTo>
                <a:lnTo>
                  <a:pt x="37182" y="132587"/>
                </a:lnTo>
                <a:lnTo>
                  <a:pt x="42878" y="130360"/>
                </a:lnTo>
                <a:lnTo>
                  <a:pt x="49537" y="128417"/>
                </a:lnTo>
                <a:lnTo>
                  <a:pt x="53980" y="126566"/>
                </a:lnTo>
                <a:lnTo>
                  <a:pt x="58846" y="124379"/>
                </a:lnTo>
                <a:lnTo>
                  <a:pt x="63996" y="122921"/>
                </a:lnTo>
                <a:lnTo>
                  <a:pt x="69334" y="121949"/>
                </a:lnTo>
                <a:lnTo>
                  <a:pt x="74797" y="121302"/>
                </a:lnTo>
                <a:lnTo>
                  <a:pt x="81297" y="119917"/>
                </a:lnTo>
                <a:lnTo>
                  <a:pt x="88488" y="118042"/>
                </a:lnTo>
                <a:lnTo>
                  <a:pt x="96139" y="115839"/>
                </a:lnTo>
                <a:lnTo>
                  <a:pt x="103145" y="114370"/>
                </a:lnTo>
                <a:lnTo>
                  <a:pt x="109721" y="113391"/>
                </a:lnTo>
                <a:lnTo>
                  <a:pt x="116010" y="112739"/>
                </a:lnTo>
                <a:lnTo>
                  <a:pt x="122107" y="112303"/>
                </a:lnTo>
                <a:lnTo>
                  <a:pt x="128077" y="112013"/>
                </a:lnTo>
                <a:lnTo>
                  <a:pt x="133962" y="111820"/>
                </a:lnTo>
                <a:lnTo>
                  <a:pt x="139790" y="112644"/>
                </a:lnTo>
                <a:lnTo>
                  <a:pt x="145581" y="114145"/>
                </a:lnTo>
                <a:lnTo>
                  <a:pt x="151346" y="116099"/>
                </a:lnTo>
                <a:lnTo>
                  <a:pt x="157095" y="117401"/>
                </a:lnTo>
                <a:lnTo>
                  <a:pt x="162832" y="118269"/>
                </a:lnTo>
                <a:lnTo>
                  <a:pt x="168562" y="118848"/>
                </a:lnTo>
                <a:lnTo>
                  <a:pt x="173335" y="120186"/>
                </a:lnTo>
                <a:lnTo>
                  <a:pt x="177469" y="122031"/>
                </a:lnTo>
                <a:lnTo>
                  <a:pt x="181178" y="124213"/>
                </a:lnTo>
                <a:lnTo>
                  <a:pt x="185555" y="126621"/>
                </a:lnTo>
                <a:lnTo>
                  <a:pt x="195498" y="131835"/>
                </a:lnTo>
                <a:lnTo>
                  <a:pt x="199865" y="134560"/>
                </a:lnTo>
                <a:lnTo>
                  <a:pt x="203728" y="137329"/>
                </a:lnTo>
                <a:lnTo>
                  <a:pt x="207256" y="140127"/>
                </a:lnTo>
                <a:lnTo>
                  <a:pt x="210560" y="143897"/>
                </a:lnTo>
                <a:lnTo>
                  <a:pt x="213716" y="148316"/>
                </a:lnTo>
                <a:lnTo>
                  <a:pt x="216772" y="153166"/>
                </a:lnTo>
                <a:lnTo>
                  <a:pt x="220168" y="161096"/>
                </a:lnTo>
                <a:lnTo>
                  <a:pt x="221677" y="167796"/>
                </a:lnTo>
                <a:lnTo>
                  <a:pt x="222348" y="173948"/>
                </a:lnTo>
                <a:lnTo>
                  <a:pt x="222646" y="179858"/>
                </a:lnTo>
                <a:lnTo>
                  <a:pt x="222778" y="186612"/>
                </a:lnTo>
                <a:lnTo>
                  <a:pt x="222837" y="195963"/>
                </a:lnTo>
                <a:lnTo>
                  <a:pt x="221901" y="200172"/>
                </a:lnTo>
                <a:lnTo>
                  <a:pt x="218320" y="207387"/>
                </a:lnTo>
                <a:lnTo>
                  <a:pt x="216031" y="209693"/>
                </a:lnTo>
                <a:lnTo>
                  <a:pt x="213553" y="211229"/>
                </a:lnTo>
                <a:lnTo>
                  <a:pt x="207308" y="213889"/>
                </a:lnTo>
                <a:lnTo>
                  <a:pt x="198181" y="218247"/>
                </a:lnTo>
                <a:lnTo>
                  <a:pt x="194033" y="220742"/>
                </a:lnTo>
                <a:lnTo>
                  <a:pt x="190315" y="223359"/>
                </a:lnTo>
                <a:lnTo>
                  <a:pt x="183644" y="228805"/>
                </a:lnTo>
                <a:lnTo>
                  <a:pt x="177504" y="234401"/>
                </a:lnTo>
                <a:lnTo>
                  <a:pt x="173581" y="237227"/>
                </a:lnTo>
                <a:lnTo>
                  <a:pt x="169060" y="240063"/>
                </a:lnTo>
                <a:lnTo>
                  <a:pt x="164142" y="242906"/>
                </a:lnTo>
                <a:lnTo>
                  <a:pt x="158958" y="244802"/>
                </a:lnTo>
                <a:lnTo>
                  <a:pt x="153597" y="246066"/>
                </a:lnTo>
                <a:lnTo>
                  <a:pt x="148118" y="246908"/>
                </a:lnTo>
                <a:lnTo>
                  <a:pt x="142560" y="247470"/>
                </a:lnTo>
                <a:lnTo>
                  <a:pt x="136950" y="247844"/>
                </a:lnTo>
                <a:lnTo>
                  <a:pt x="131305" y="248094"/>
                </a:lnTo>
                <a:lnTo>
                  <a:pt x="125636" y="249213"/>
                </a:lnTo>
                <a:lnTo>
                  <a:pt x="119952" y="250911"/>
                </a:lnTo>
                <a:lnTo>
                  <a:pt x="114258" y="252996"/>
                </a:lnTo>
                <a:lnTo>
                  <a:pt x="108557" y="254386"/>
                </a:lnTo>
                <a:lnTo>
                  <a:pt x="102851" y="255312"/>
                </a:lnTo>
                <a:lnTo>
                  <a:pt x="97142" y="255930"/>
                </a:lnTo>
                <a:lnTo>
                  <a:pt x="91431" y="256342"/>
                </a:lnTo>
                <a:lnTo>
                  <a:pt x="85719" y="256617"/>
                </a:lnTo>
                <a:lnTo>
                  <a:pt x="71118" y="257003"/>
                </a:lnTo>
                <a:lnTo>
                  <a:pt x="34731" y="257164"/>
                </a:lnTo>
                <a:lnTo>
                  <a:pt x="17145" y="25716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1043"/>
          <p:cNvSpPr/>
          <p:nvPr/>
        </p:nvSpPr>
        <p:spPr>
          <a:xfrm>
            <a:off x="6689410" y="3497579"/>
            <a:ext cx="239984" cy="300039"/>
          </a:xfrm>
          <a:custGeom>
            <a:avLst/>
            <a:gdLst/>
            <a:ahLst/>
            <a:cxnLst/>
            <a:rect l="0" t="0" r="0" b="0"/>
            <a:pathLst>
              <a:path w="239984" h="300039">
                <a:moveTo>
                  <a:pt x="60005" y="0"/>
                </a:moveTo>
                <a:lnTo>
                  <a:pt x="68472" y="0"/>
                </a:lnTo>
                <a:lnTo>
                  <a:pt x="68571" y="8731"/>
                </a:lnTo>
                <a:lnTo>
                  <a:pt x="68575" y="12771"/>
                </a:lnTo>
                <a:lnTo>
                  <a:pt x="67623" y="15182"/>
                </a:lnTo>
                <a:lnTo>
                  <a:pt x="62685" y="23125"/>
                </a:lnTo>
                <a:lnTo>
                  <a:pt x="61196" y="28693"/>
                </a:lnTo>
                <a:lnTo>
                  <a:pt x="55454" y="36883"/>
                </a:lnTo>
                <a:lnTo>
                  <a:pt x="51256" y="41734"/>
                </a:lnTo>
                <a:lnTo>
                  <a:pt x="48457" y="46873"/>
                </a:lnTo>
                <a:lnTo>
                  <a:pt x="46592" y="52204"/>
                </a:lnTo>
                <a:lnTo>
                  <a:pt x="45347" y="57663"/>
                </a:lnTo>
                <a:lnTo>
                  <a:pt x="41425" y="66268"/>
                </a:lnTo>
                <a:lnTo>
                  <a:pt x="36507" y="74220"/>
                </a:lnTo>
                <a:lnTo>
                  <a:pt x="33862" y="79008"/>
                </a:lnTo>
                <a:lnTo>
                  <a:pt x="31146" y="84105"/>
                </a:lnTo>
                <a:lnTo>
                  <a:pt x="25588" y="92308"/>
                </a:lnTo>
                <a:lnTo>
                  <a:pt x="19944" y="99128"/>
                </a:lnTo>
                <a:lnTo>
                  <a:pt x="14259" y="105335"/>
                </a:lnTo>
                <a:lnTo>
                  <a:pt x="12363" y="109276"/>
                </a:lnTo>
                <a:lnTo>
                  <a:pt x="11099" y="113808"/>
                </a:lnTo>
                <a:lnTo>
                  <a:pt x="10256" y="118735"/>
                </a:lnTo>
                <a:lnTo>
                  <a:pt x="8741" y="123924"/>
                </a:lnTo>
                <a:lnTo>
                  <a:pt x="6779" y="129289"/>
                </a:lnTo>
                <a:lnTo>
                  <a:pt x="4518" y="134770"/>
                </a:lnTo>
                <a:lnTo>
                  <a:pt x="2007" y="143401"/>
                </a:lnTo>
                <a:lnTo>
                  <a:pt x="890" y="150411"/>
                </a:lnTo>
                <a:lnTo>
                  <a:pt x="394" y="156702"/>
                </a:lnTo>
                <a:lnTo>
                  <a:pt x="173" y="165213"/>
                </a:lnTo>
                <a:lnTo>
                  <a:pt x="0" y="199917"/>
                </a:lnTo>
                <a:lnTo>
                  <a:pt x="2538" y="208232"/>
                </a:lnTo>
                <a:lnTo>
                  <a:pt x="6841" y="217326"/>
                </a:lnTo>
                <a:lnTo>
                  <a:pt x="11929" y="224542"/>
                </a:lnTo>
                <a:lnTo>
                  <a:pt x="17365" y="230924"/>
                </a:lnTo>
                <a:lnTo>
                  <a:pt x="20148" y="233960"/>
                </a:lnTo>
                <a:lnTo>
                  <a:pt x="22004" y="236936"/>
                </a:lnTo>
                <a:lnTo>
                  <a:pt x="25567" y="245675"/>
                </a:lnTo>
                <a:lnTo>
                  <a:pt x="29777" y="251430"/>
                </a:lnTo>
                <a:lnTo>
                  <a:pt x="32233" y="253345"/>
                </a:lnTo>
                <a:lnTo>
                  <a:pt x="34822" y="254622"/>
                </a:lnTo>
                <a:lnTo>
                  <a:pt x="41193" y="256993"/>
                </a:lnTo>
                <a:lnTo>
                  <a:pt x="45558" y="258959"/>
                </a:lnTo>
                <a:lnTo>
                  <a:pt x="50373" y="261222"/>
                </a:lnTo>
                <a:lnTo>
                  <a:pt x="54536" y="263683"/>
                </a:lnTo>
                <a:lnTo>
                  <a:pt x="61702" y="268958"/>
                </a:lnTo>
                <a:lnTo>
                  <a:pt x="68062" y="271937"/>
                </a:lnTo>
                <a:lnTo>
                  <a:pt x="75015" y="273261"/>
                </a:lnTo>
                <a:lnTo>
                  <a:pt x="79537" y="273614"/>
                </a:lnTo>
                <a:lnTo>
                  <a:pt x="88688" y="274007"/>
                </a:lnTo>
                <a:lnTo>
                  <a:pt x="95930" y="274181"/>
                </a:lnTo>
                <a:lnTo>
                  <a:pt x="126122" y="274308"/>
                </a:lnTo>
                <a:lnTo>
                  <a:pt x="131705" y="273360"/>
                </a:lnTo>
                <a:lnTo>
                  <a:pt x="137332" y="271775"/>
                </a:lnTo>
                <a:lnTo>
                  <a:pt x="142989" y="269766"/>
                </a:lnTo>
                <a:lnTo>
                  <a:pt x="147712" y="268427"/>
                </a:lnTo>
                <a:lnTo>
                  <a:pt x="151814" y="267534"/>
                </a:lnTo>
                <a:lnTo>
                  <a:pt x="155500" y="266939"/>
                </a:lnTo>
                <a:lnTo>
                  <a:pt x="159864" y="265589"/>
                </a:lnTo>
                <a:lnTo>
                  <a:pt x="164677" y="263737"/>
                </a:lnTo>
                <a:lnTo>
                  <a:pt x="169792" y="261550"/>
                </a:lnTo>
                <a:lnTo>
                  <a:pt x="174154" y="259140"/>
                </a:lnTo>
                <a:lnTo>
                  <a:pt x="181540" y="253921"/>
                </a:lnTo>
                <a:lnTo>
                  <a:pt x="187998" y="250966"/>
                </a:lnTo>
                <a:lnTo>
                  <a:pt x="191053" y="250179"/>
                </a:lnTo>
                <a:lnTo>
                  <a:pt x="194995" y="247748"/>
                </a:lnTo>
                <a:lnTo>
                  <a:pt x="199529" y="244223"/>
                </a:lnTo>
                <a:lnTo>
                  <a:pt x="204455" y="239968"/>
                </a:lnTo>
                <a:lnTo>
                  <a:pt x="208692" y="236179"/>
                </a:lnTo>
                <a:lnTo>
                  <a:pt x="215940" y="229429"/>
                </a:lnTo>
                <a:lnTo>
                  <a:pt x="228355" y="217334"/>
                </a:lnTo>
                <a:lnTo>
                  <a:pt x="234204" y="211528"/>
                </a:lnTo>
                <a:lnTo>
                  <a:pt x="236145" y="208647"/>
                </a:lnTo>
                <a:lnTo>
                  <a:pt x="239260" y="199718"/>
                </a:lnTo>
                <a:lnTo>
                  <a:pt x="239516" y="198868"/>
                </a:lnTo>
                <a:lnTo>
                  <a:pt x="239926" y="190660"/>
                </a:lnTo>
                <a:lnTo>
                  <a:pt x="239983" y="185386"/>
                </a:lnTo>
                <a:lnTo>
                  <a:pt x="239045" y="182645"/>
                </a:lnTo>
                <a:lnTo>
                  <a:pt x="235463" y="177061"/>
                </a:lnTo>
                <a:lnTo>
                  <a:pt x="228092" y="168562"/>
                </a:lnTo>
                <a:lnTo>
                  <a:pt x="225402" y="166667"/>
                </a:lnTo>
                <a:lnTo>
                  <a:pt x="219875" y="164562"/>
                </a:lnTo>
                <a:lnTo>
                  <a:pt x="214243" y="163627"/>
                </a:lnTo>
                <a:lnTo>
                  <a:pt x="208565" y="163211"/>
                </a:lnTo>
                <a:lnTo>
                  <a:pt x="202866" y="163026"/>
                </a:lnTo>
                <a:lnTo>
                  <a:pt x="194303" y="162922"/>
                </a:lnTo>
                <a:lnTo>
                  <a:pt x="190494" y="163860"/>
                </a:lnTo>
                <a:lnTo>
                  <a:pt x="186050" y="165438"/>
                </a:lnTo>
                <a:lnTo>
                  <a:pt x="181183" y="167442"/>
                </a:lnTo>
                <a:lnTo>
                  <a:pt x="176985" y="169731"/>
                </a:lnTo>
                <a:lnTo>
                  <a:pt x="169781" y="174813"/>
                </a:lnTo>
                <a:lnTo>
                  <a:pt x="165574" y="177503"/>
                </a:lnTo>
                <a:lnTo>
                  <a:pt x="160864" y="180248"/>
                </a:lnTo>
                <a:lnTo>
                  <a:pt x="155820" y="183030"/>
                </a:lnTo>
                <a:lnTo>
                  <a:pt x="145134" y="188662"/>
                </a:lnTo>
                <a:lnTo>
                  <a:pt x="139617" y="191497"/>
                </a:lnTo>
                <a:lnTo>
                  <a:pt x="134035" y="195292"/>
                </a:lnTo>
                <a:lnTo>
                  <a:pt x="128408" y="199728"/>
                </a:lnTo>
                <a:lnTo>
                  <a:pt x="122752" y="204590"/>
                </a:lnTo>
                <a:lnTo>
                  <a:pt x="118028" y="208783"/>
                </a:lnTo>
                <a:lnTo>
                  <a:pt x="110241" y="215983"/>
                </a:lnTo>
                <a:lnTo>
                  <a:pt x="100501" y="225391"/>
                </a:lnTo>
                <a:lnTo>
                  <a:pt x="75526" y="250238"/>
                </a:lnTo>
                <a:lnTo>
                  <a:pt x="73210" y="254455"/>
                </a:lnTo>
                <a:lnTo>
                  <a:pt x="71666" y="259172"/>
                </a:lnTo>
                <a:lnTo>
                  <a:pt x="70637" y="264222"/>
                </a:lnTo>
                <a:lnTo>
                  <a:pt x="66952" y="272372"/>
                </a:lnTo>
                <a:lnTo>
                  <a:pt x="63093" y="279169"/>
                </a:lnTo>
                <a:lnTo>
                  <a:pt x="59967" y="288351"/>
                </a:lnTo>
                <a:lnTo>
                  <a:pt x="53400" y="297447"/>
                </a:lnTo>
                <a:lnTo>
                  <a:pt x="51432" y="30003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1044"/>
          <p:cNvSpPr/>
          <p:nvPr/>
        </p:nvSpPr>
        <p:spPr>
          <a:xfrm>
            <a:off x="2951797" y="4063375"/>
            <a:ext cx="257024" cy="325732"/>
          </a:xfrm>
          <a:custGeom>
            <a:avLst/>
            <a:gdLst/>
            <a:ahLst/>
            <a:cxnLst/>
            <a:rect l="0" t="0" r="0" b="0"/>
            <a:pathLst>
              <a:path w="257024" h="325732">
                <a:moveTo>
                  <a:pt x="0" y="68570"/>
                </a:moveTo>
                <a:lnTo>
                  <a:pt x="0" y="60350"/>
                </a:lnTo>
                <a:lnTo>
                  <a:pt x="4551" y="60102"/>
                </a:lnTo>
                <a:lnTo>
                  <a:pt x="6844" y="59114"/>
                </a:lnTo>
                <a:lnTo>
                  <a:pt x="14622" y="54127"/>
                </a:lnTo>
                <a:lnTo>
                  <a:pt x="20151" y="52625"/>
                </a:lnTo>
                <a:lnTo>
                  <a:pt x="25784" y="49418"/>
                </a:lnTo>
                <a:lnTo>
                  <a:pt x="31462" y="44818"/>
                </a:lnTo>
                <a:lnTo>
                  <a:pt x="37161" y="39598"/>
                </a:lnTo>
                <a:lnTo>
                  <a:pt x="50275" y="26754"/>
                </a:lnTo>
                <a:lnTo>
                  <a:pt x="55424" y="22595"/>
                </a:lnTo>
                <a:lnTo>
                  <a:pt x="60762" y="18870"/>
                </a:lnTo>
                <a:lnTo>
                  <a:pt x="66225" y="15434"/>
                </a:lnTo>
                <a:lnTo>
                  <a:pt x="71773" y="13144"/>
                </a:lnTo>
                <a:lnTo>
                  <a:pt x="77376" y="11616"/>
                </a:lnTo>
                <a:lnTo>
                  <a:pt x="83017" y="10598"/>
                </a:lnTo>
                <a:lnTo>
                  <a:pt x="87729" y="8967"/>
                </a:lnTo>
                <a:lnTo>
                  <a:pt x="95506" y="4615"/>
                </a:lnTo>
                <a:lnTo>
                  <a:pt x="99866" y="3073"/>
                </a:lnTo>
                <a:lnTo>
                  <a:pt x="104677" y="2045"/>
                </a:lnTo>
                <a:lnTo>
                  <a:pt x="109790" y="1360"/>
                </a:lnTo>
                <a:lnTo>
                  <a:pt x="115103" y="903"/>
                </a:lnTo>
                <a:lnTo>
                  <a:pt x="120550" y="599"/>
                </a:lnTo>
                <a:lnTo>
                  <a:pt x="130730" y="260"/>
                </a:lnTo>
                <a:lnTo>
                  <a:pt x="142769" y="70"/>
                </a:lnTo>
                <a:lnTo>
                  <a:pt x="164404" y="0"/>
                </a:lnTo>
                <a:lnTo>
                  <a:pt x="168658" y="949"/>
                </a:lnTo>
                <a:lnTo>
                  <a:pt x="173398" y="2534"/>
                </a:lnTo>
                <a:lnTo>
                  <a:pt x="185593" y="7371"/>
                </a:lnTo>
                <a:lnTo>
                  <a:pt x="189801" y="13113"/>
                </a:lnTo>
                <a:lnTo>
                  <a:pt x="193893" y="21062"/>
                </a:lnTo>
                <a:lnTo>
                  <a:pt x="195712" y="27770"/>
                </a:lnTo>
                <a:lnTo>
                  <a:pt x="196521" y="36466"/>
                </a:lnTo>
                <a:lnTo>
                  <a:pt x="196880" y="45729"/>
                </a:lnTo>
                <a:lnTo>
                  <a:pt x="197040" y="53021"/>
                </a:lnTo>
                <a:lnTo>
                  <a:pt x="194571" y="61977"/>
                </a:lnTo>
                <a:lnTo>
                  <a:pt x="190299" y="71354"/>
                </a:lnTo>
                <a:lnTo>
                  <a:pt x="185225" y="78697"/>
                </a:lnTo>
                <a:lnTo>
                  <a:pt x="179794" y="85136"/>
                </a:lnTo>
                <a:lnTo>
                  <a:pt x="174206" y="91172"/>
                </a:lnTo>
                <a:lnTo>
                  <a:pt x="168548" y="97030"/>
                </a:lnTo>
                <a:lnTo>
                  <a:pt x="162858" y="105349"/>
                </a:lnTo>
                <a:lnTo>
                  <a:pt x="160007" y="110234"/>
                </a:lnTo>
                <a:lnTo>
                  <a:pt x="156201" y="113491"/>
                </a:lnTo>
                <a:lnTo>
                  <a:pt x="151759" y="115662"/>
                </a:lnTo>
                <a:lnTo>
                  <a:pt x="146893" y="117110"/>
                </a:lnTo>
                <a:lnTo>
                  <a:pt x="138946" y="121258"/>
                </a:lnTo>
                <a:lnTo>
                  <a:pt x="132238" y="126277"/>
                </a:lnTo>
                <a:lnTo>
                  <a:pt x="126083" y="131682"/>
                </a:lnTo>
                <a:lnTo>
                  <a:pt x="122155" y="133505"/>
                </a:lnTo>
                <a:lnTo>
                  <a:pt x="117632" y="134720"/>
                </a:lnTo>
                <a:lnTo>
                  <a:pt x="105786" y="136670"/>
                </a:lnTo>
                <a:lnTo>
                  <a:pt x="99183" y="137007"/>
                </a:lnTo>
                <a:lnTo>
                  <a:pt x="94335" y="137149"/>
                </a:lnTo>
                <a:lnTo>
                  <a:pt x="94301" y="129769"/>
                </a:lnTo>
                <a:lnTo>
                  <a:pt x="95252" y="129372"/>
                </a:lnTo>
                <a:lnTo>
                  <a:pt x="98849" y="128930"/>
                </a:lnTo>
                <a:lnTo>
                  <a:pt x="101142" y="127860"/>
                </a:lnTo>
                <a:lnTo>
                  <a:pt x="108920" y="122755"/>
                </a:lnTo>
                <a:lnTo>
                  <a:pt x="114449" y="121227"/>
                </a:lnTo>
                <a:lnTo>
                  <a:pt x="118209" y="120820"/>
                </a:lnTo>
                <a:lnTo>
                  <a:pt x="122621" y="120548"/>
                </a:lnTo>
                <a:lnTo>
                  <a:pt x="132603" y="120246"/>
                </a:lnTo>
                <a:lnTo>
                  <a:pt x="167273" y="120019"/>
                </a:lnTo>
                <a:lnTo>
                  <a:pt x="188934" y="120008"/>
                </a:lnTo>
                <a:lnTo>
                  <a:pt x="193583" y="120959"/>
                </a:lnTo>
                <a:lnTo>
                  <a:pt x="198588" y="122546"/>
                </a:lnTo>
                <a:lnTo>
                  <a:pt x="203830" y="124556"/>
                </a:lnTo>
                <a:lnTo>
                  <a:pt x="209229" y="126849"/>
                </a:lnTo>
                <a:lnTo>
                  <a:pt x="220308" y="131937"/>
                </a:lnTo>
                <a:lnTo>
                  <a:pt x="224977" y="134627"/>
                </a:lnTo>
                <a:lnTo>
                  <a:pt x="232705" y="140156"/>
                </a:lnTo>
                <a:lnTo>
                  <a:pt x="239315" y="145788"/>
                </a:lnTo>
                <a:lnTo>
                  <a:pt x="245427" y="151466"/>
                </a:lnTo>
                <a:lnTo>
                  <a:pt x="251318" y="157165"/>
                </a:lnTo>
                <a:lnTo>
                  <a:pt x="253271" y="160971"/>
                </a:lnTo>
                <a:lnTo>
                  <a:pt x="255440" y="170279"/>
                </a:lnTo>
                <a:lnTo>
                  <a:pt x="256018" y="175429"/>
                </a:lnTo>
                <a:lnTo>
                  <a:pt x="256404" y="180767"/>
                </a:lnTo>
                <a:lnTo>
                  <a:pt x="256661" y="186230"/>
                </a:lnTo>
                <a:lnTo>
                  <a:pt x="256947" y="197381"/>
                </a:lnTo>
                <a:lnTo>
                  <a:pt x="257023" y="203021"/>
                </a:lnTo>
                <a:lnTo>
                  <a:pt x="256121" y="208687"/>
                </a:lnTo>
                <a:lnTo>
                  <a:pt x="254567" y="214368"/>
                </a:lnTo>
                <a:lnTo>
                  <a:pt x="252579" y="220061"/>
                </a:lnTo>
                <a:lnTo>
                  <a:pt x="251253" y="225762"/>
                </a:lnTo>
                <a:lnTo>
                  <a:pt x="250370" y="231467"/>
                </a:lnTo>
                <a:lnTo>
                  <a:pt x="249781" y="237175"/>
                </a:lnTo>
                <a:lnTo>
                  <a:pt x="248435" y="242886"/>
                </a:lnTo>
                <a:lnTo>
                  <a:pt x="246586" y="248598"/>
                </a:lnTo>
                <a:lnTo>
                  <a:pt x="244401" y="254311"/>
                </a:lnTo>
                <a:lnTo>
                  <a:pt x="241991" y="260025"/>
                </a:lnTo>
                <a:lnTo>
                  <a:pt x="239433" y="265739"/>
                </a:lnTo>
                <a:lnTo>
                  <a:pt x="236775" y="271453"/>
                </a:lnTo>
                <a:lnTo>
                  <a:pt x="233097" y="276215"/>
                </a:lnTo>
                <a:lnTo>
                  <a:pt x="228741" y="280343"/>
                </a:lnTo>
                <a:lnTo>
                  <a:pt x="223931" y="284047"/>
                </a:lnTo>
                <a:lnTo>
                  <a:pt x="216048" y="293242"/>
                </a:lnTo>
                <a:lnTo>
                  <a:pt x="212611" y="298361"/>
                </a:lnTo>
                <a:lnTo>
                  <a:pt x="208416" y="302727"/>
                </a:lnTo>
                <a:lnTo>
                  <a:pt x="203714" y="306589"/>
                </a:lnTo>
                <a:lnTo>
                  <a:pt x="198674" y="310117"/>
                </a:lnTo>
                <a:lnTo>
                  <a:pt x="193410" y="313421"/>
                </a:lnTo>
                <a:lnTo>
                  <a:pt x="187995" y="316577"/>
                </a:lnTo>
                <a:lnTo>
                  <a:pt x="182480" y="319633"/>
                </a:lnTo>
                <a:lnTo>
                  <a:pt x="176898" y="321670"/>
                </a:lnTo>
                <a:lnTo>
                  <a:pt x="171272" y="323028"/>
                </a:lnTo>
                <a:lnTo>
                  <a:pt x="165616" y="323933"/>
                </a:lnTo>
                <a:lnTo>
                  <a:pt x="159941" y="324537"/>
                </a:lnTo>
                <a:lnTo>
                  <a:pt x="154252" y="324940"/>
                </a:lnTo>
                <a:lnTo>
                  <a:pt x="148555" y="325208"/>
                </a:lnTo>
                <a:lnTo>
                  <a:pt x="137145" y="325506"/>
                </a:lnTo>
                <a:lnTo>
                  <a:pt x="104535" y="325731"/>
                </a:lnTo>
                <a:lnTo>
                  <a:pt x="99218" y="324783"/>
                </a:lnTo>
                <a:lnTo>
                  <a:pt x="93767" y="323199"/>
                </a:lnTo>
                <a:lnTo>
                  <a:pt x="88229" y="321190"/>
                </a:lnTo>
                <a:lnTo>
                  <a:pt x="82632" y="319850"/>
                </a:lnTo>
                <a:lnTo>
                  <a:pt x="76996" y="318957"/>
                </a:lnTo>
                <a:lnTo>
                  <a:pt x="71333" y="318362"/>
                </a:lnTo>
                <a:lnTo>
                  <a:pt x="66605" y="317013"/>
                </a:lnTo>
                <a:lnTo>
                  <a:pt x="58812" y="312974"/>
                </a:lnTo>
                <a:lnTo>
                  <a:pt x="52174" y="310544"/>
                </a:lnTo>
                <a:lnTo>
                  <a:pt x="49070" y="309896"/>
                </a:lnTo>
                <a:lnTo>
                  <a:pt x="43081" y="306636"/>
                </a:lnTo>
                <a:lnTo>
                  <a:pt x="37245" y="302012"/>
                </a:lnTo>
                <a:lnTo>
                  <a:pt x="31476" y="296782"/>
                </a:lnTo>
                <a:lnTo>
                  <a:pt x="28604" y="295006"/>
                </a:lnTo>
                <a:lnTo>
                  <a:pt x="20963" y="292507"/>
                </a:lnTo>
                <a:lnTo>
                  <a:pt x="18842" y="291923"/>
                </a:lnTo>
                <a:lnTo>
                  <a:pt x="18276" y="290814"/>
                </a:lnTo>
                <a:lnTo>
                  <a:pt x="17648" y="287043"/>
                </a:lnTo>
                <a:lnTo>
                  <a:pt x="16528" y="285656"/>
                </a:lnTo>
                <a:lnTo>
                  <a:pt x="14829" y="284731"/>
                </a:lnTo>
                <a:lnTo>
                  <a:pt x="8572" y="28288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1045"/>
          <p:cNvSpPr/>
          <p:nvPr/>
        </p:nvSpPr>
        <p:spPr>
          <a:xfrm>
            <a:off x="3371850" y="4140517"/>
            <a:ext cx="257176" cy="188596"/>
          </a:xfrm>
          <a:custGeom>
            <a:avLst/>
            <a:gdLst/>
            <a:ahLst/>
            <a:cxnLst/>
            <a:rect l="0" t="0" r="0" b="0"/>
            <a:pathLst>
              <a:path w="257176" h="188596">
                <a:moveTo>
                  <a:pt x="0" y="0"/>
                </a:moveTo>
                <a:lnTo>
                  <a:pt x="12770" y="0"/>
                </a:lnTo>
                <a:lnTo>
                  <a:pt x="15180" y="953"/>
                </a:lnTo>
                <a:lnTo>
                  <a:pt x="23124" y="5891"/>
                </a:lnTo>
                <a:lnTo>
                  <a:pt x="28692" y="7381"/>
                </a:lnTo>
                <a:lnTo>
                  <a:pt x="34342" y="10583"/>
                </a:lnTo>
                <a:lnTo>
                  <a:pt x="40028" y="15181"/>
                </a:lnTo>
                <a:lnTo>
                  <a:pt x="45730" y="20400"/>
                </a:lnTo>
                <a:lnTo>
                  <a:pt x="49536" y="23125"/>
                </a:lnTo>
                <a:lnTo>
                  <a:pt x="53979" y="25894"/>
                </a:lnTo>
                <a:lnTo>
                  <a:pt x="58846" y="28693"/>
                </a:lnTo>
                <a:lnTo>
                  <a:pt x="66793" y="34342"/>
                </a:lnTo>
                <a:lnTo>
                  <a:pt x="74453" y="40028"/>
                </a:lnTo>
                <a:lnTo>
                  <a:pt x="79163" y="42878"/>
                </a:lnTo>
                <a:lnTo>
                  <a:pt x="84208" y="45730"/>
                </a:lnTo>
                <a:lnTo>
                  <a:pt x="88523" y="48585"/>
                </a:lnTo>
                <a:lnTo>
                  <a:pt x="95858" y="54296"/>
                </a:lnTo>
                <a:lnTo>
                  <a:pt x="100100" y="57152"/>
                </a:lnTo>
                <a:lnTo>
                  <a:pt x="104834" y="60009"/>
                </a:lnTo>
                <a:lnTo>
                  <a:pt x="109894" y="62866"/>
                </a:lnTo>
                <a:lnTo>
                  <a:pt x="114220" y="65723"/>
                </a:lnTo>
                <a:lnTo>
                  <a:pt x="121567" y="71438"/>
                </a:lnTo>
                <a:lnTo>
                  <a:pt x="124859" y="75248"/>
                </a:lnTo>
                <a:lnTo>
                  <a:pt x="128007" y="79693"/>
                </a:lnTo>
                <a:lnTo>
                  <a:pt x="131058" y="84561"/>
                </a:lnTo>
                <a:lnTo>
                  <a:pt x="134997" y="88759"/>
                </a:lnTo>
                <a:lnTo>
                  <a:pt x="139527" y="92510"/>
                </a:lnTo>
                <a:lnTo>
                  <a:pt x="144453" y="95963"/>
                </a:lnTo>
                <a:lnTo>
                  <a:pt x="148690" y="99218"/>
                </a:lnTo>
                <a:lnTo>
                  <a:pt x="152467" y="102341"/>
                </a:lnTo>
                <a:lnTo>
                  <a:pt x="155936" y="105374"/>
                </a:lnTo>
                <a:lnTo>
                  <a:pt x="159202" y="108350"/>
                </a:lnTo>
                <a:lnTo>
                  <a:pt x="165371" y="114196"/>
                </a:lnTo>
                <a:lnTo>
                  <a:pt x="174199" y="122842"/>
                </a:lnTo>
                <a:lnTo>
                  <a:pt x="178045" y="125709"/>
                </a:lnTo>
                <a:lnTo>
                  <a:pt x="182514" y="128574"/>
                </a:lnTo>
                <a:lnTo>
                  <a:pt x="187399" y="131436"/>
                </a:lnTo>
                <a:lnTo>
                  <a:pt x="195365" y="137156"/>
                </a:lnTo>
                <a:lnTo>
                  <a:pt x="198823" y="140015"/>
                </a:lnTo>
                <a:lnTo>
                  <a:pt x="205206" y="143191"/>
                </a:lnTo>
                <a:lnTo>
                  <a:pt x="208241" y="144038"/>
                </a:lnTo>
                <a:lnTo>
                  <a:pt x="210265" y="145556"/>
                </a:lnTo>
                <a:lnTo>
                  <a:pt x="211614" y="147520"/>
                </a:lnTo>
                <a:lnTo>
                  <a:pt x="212513" y="149781"/>
                </a:lnTo>
                <a:lnTo>
                  <a:pt x="215018" y="152242"/>
                </a:lnTo>
                <a:lnTo>
                  <a:pt x="222881" y="157516"/>
                </a:lnTo>
                <a:lnTo>
                  <a:pt x="225740" y="160255"/>
                </a:lnTo>
                <a:lnTo>
                  <a:pt x="227645" y="163035"/>
                </a:lnTo>
                <a:lnTo>
                  <a:pt x="230716" y="168662"/>
                </a:lnTo>
                <a:lnTo>
                  <a:pt x="235255" y="174339"/>
                </a:lnTo>
                <a:lnTo>
                  <a:pt x="240039" y="179852"/>
                </a:lnTo>
                <a:lnTo>
                  <a:pt x="248212" y="188198"/>
                </a:lnTo>
                <a:lnTo>
                  <a:pt x="250969" y="188419"/>
                </a:lnTo>
                <a:lnTo>
                  <a:pt x="257175" y="18859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1046"/>
          <p:cNvSpPr/>
          <p:nvPr/>
        </p:nvSpPr>
        <p:spPr>
          <a:xfrm>
            <a:off x="3397567" y="4106227"/>
            <a:ext cx="222886" cy="240031"/>
          </a:xfrm>
          <a:custGeom>
            <a:avLst/>
            <a:gdLst/>
            <a:ahLst/>
            <a:cxnLst/>
            <a:rect l="0" t="0" r="0" b="0"/>
            <a:pathLst>
              <a:path w="222886" h="240031">
                <a:moveTo>
                  <a:pt x="222885" y="0"/>
                </a:moveTo>
                <a:lnTo>
                  <a:pt x="215504" y="0"/>
                </a:lnTo>
                <a:lnTo>
                  <a:pt x="210115" y="4551"/>
                </a:lnTo>
                <a:lnTo>
                  <a:pt x="207704" y="5891"/>
                </a:lnTo>
                <a:lnTo>
                  <a:pt x="202486" y="7381"/>
                </a:lnTo>
                <a:lnTo>
                  <a:pt x="199760" y="9683"/>
                </a:lnTo>
                <a:lnTo>
                  <a:pt x="196991" y="13123"/>
                </a:lnTo>
                <a:lnTo>
                  <a:pt x="194192" y="17321"/>
                </a:lnTo>
                <a:lnTo>
                  <a:pt x="188543" y="24526"/>
                </a:lnTo>
                <a:lnTo>
                  <a:pt x="182857" y="30903"/>
                </a:lnTo>
                <a:lnTo>
                  <a:pt x="177155" y="36912"/>
                </a:lnTo>
                <a:lnTo>
                  <a:pt x="164038" y="50201"/>
                </a:lnTo>
                <a:lnTo>
                  <a:pt x="159842" y="55375"/>
                </a:lnTo>
                <a:lnTo>
                  <a:pt x="156091" y="60729"/>
                </a:lnTo>
                <a:lnTo>
                  <a:pt x="152638" y="66204"/>
                </a:lnTo>
                <a:lnTo>
                  <a:pt x="148431" y="71759"/>
                </a:lnTo>
                <a:lnTo>
                  <a:pt x="143722" y="77367"/>
                </a:lnTo>
                <a:lnTo>
                  <a:pt x="134361" y="87725"/>
                </a:lnTo>
                <a:lnTo>
                  <a:pt x="127026" y="95504"/>
                </a:lnTo>
                <a:lnTo>
                  <a:pt x="96767" y="126087"/>
                </a:lnTo>
                <a:lnTo>
                  <a:pt x="92134" y="131683"/>
                </a:lnTo>
                <a:lnTo>
                  <a:pt x="88093" y="137319"/>
                </a:lnTo>
                <a:lnTo>
                  <a:pt x="84446" y="142981"/>
                </a:lnTo>
                <a:lnTo>
                  <a:pt x="80110" y="148660"/>
                </a:lnTo>
                <a:lnTo>
                  <a:pt x="75314" y="154352"/>
                </a:lnTo>
                <a:lnTo>
                  <a:pt x="70212" y="160051"/>
                </a:lnTo>
                <a:lnTo>
                  <a:pt x="65858" y="165756"/>
                </a:lnTo>
                <a:lnTo>
                  <a:pt x="62003" y="171464"/>
                </a:lnTo>
                <a:lnTo>
                  <a:pt x="58480" y="177174"/>
                </a:lnTo>
                <a:lnTo>
                  <a:pt x="55179" y="181934"/>
                </a:lnTo>
                <a:lnTo>
                  <a:pt x="52026" y="186059"/>
                </a:lnTo>
                <a:lnTo>
                  <a:pt x="48972" y="189762"/>
                </a:lnTo>
                <a:lnTo>
                  <a:pt x="45983" y="194136"/>
                </a:lnTo>
                <a:lnTo>
                  <a:pt x="43038" y="198956"/>
                </a:lnTo>
                <a:lnTo>
                  <a:pt x="40122" y="204075"/>
                </a:lnTo>
                <a:lnTo>
                  <a:pt x="37226" y="208440"/>
                </a:lnTo>
                <a:lnTo>
                  <a:pt x="31467" y="215830"/>
                </a:lnTo>
                <a:lnTo>
                  <a:pt x="28598" y="218182"/>
                </a:lnTo>
                <a:lnTo>
                  <a:pt x="25733" y="219750"/>
                </a:lnTo>
                <a:lnTo>
                  <a:pt x="22870" y="220795"/>
                </a:lnTo>
                <a:lnTo>
                  <a:pt x="17150" y="224496"/>
                </a:lnTo>
                <a:lnTo>
                  <a:pt x="10267" y="230083"/>
                </a:lnTo>
                <a:lnTo>
                  <a:pt x="9702" y="231493"/>
                </a:lnTo>
                <a:lnTo>
                  <a:pt x="9075" y="235601"/>
                </a:lnTo>
                <a:lnTo>
                  <a:pt x="7954" y="237077"/>
                </a:lnTo>
                <a:lnTo>
                  <a:pt x="6256" y="238062"/>
                </a:lnTo>
                <a:lnTo>
                  <a:pt x="0" y="2400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1047"/>
          <p:cNvSpPr/>
          <p:nvPr/>
        </p:nvSpPr>
        <p:spPr>
          <a:xfrm>
            <a:off x="3843337" y="4133170"/>
            <a:ext cx="402909" cy="58783"/>
          </a:xfrm>
          <a:custGeom>
            <a:avLst/>
            <a:gdLst/>
            <a:ahLst/>
            <a:cxnLst/>
            <a:rect l="0" t="0" r="0" b="0"/>
            <a:pathLst>
              <a:path w="402909" h="58783">
                <a:moveTo>
                  <a:pt x="0" y="58782"/>
                </a:moveTo>
                <a:lnTo>
                  <a:pt x="11931" y="58782"/>
                </a:lnTo>
                <a:lnTo>
                  <a:pt x="14622" y="57830"/>
                </a:lnTo>
                <a:lnTo>
                  <a:pt x="17368" y="56242"/>
                </a:lnTo>
                <a:lnTo>
                  <a:pt x="20151" y="54231"/>
                </a:lnTo>
                <a:lnTo>
                  <a:pt x="23911" y="52891"/>
                </a:lnTo>
                <a:lnTo>
                  <a:pt x="33170" y="51401"/>
                </a:lnTo>
                <a:lnTo>
                  <a:pt x="43635" y="50739"/>
                </a:lnTo>
                <a:lnTo>
                  <a:pt x="49092" y="50563"/>
                </a:lnTo>
                <a:lnTo>
                  <a:pt x="54635" y="49492"/>
                </a:lnTo>
                <a:lnTo>
                  <a:pt x="60236" y="47827"/>
                </a:lnTo>
                <a:lnTo>
                  <a:pt x="72492" y="43435"/>
                </a:lnTo>
                <a:lnTo>
                  <a:pt x="111957" y="30068"/>
                </a:lnTo>
                <a:lnTo>
                  <a:pt x="120358" y="28209"/>
                </a:lnTo>
                <a:lnTo>
                  <a:pt x="128817" y="26970"/>
                </a:lnTo>
                <a:lnTo>
                  <a:pt x="137313" y="26144"/>
                </a:lnTo>
                <a:lnTo>
                  <a:pt x="145834" y="24641"/>
                </a:lnTo>
                <a:lnTo>
                  <a:pt x="154373" y="22686"/>
                </a:lnTo>
                <a:lnTo>
                  <a:pt x="162923" y="20431"/>
                </a:lnTo>
                <a:lnTo>
                  <a:pt x="172432" y="18927"/>
                </a:lnTo>
                <a:lnTo>
                  <a:pt x="182583" y="17925"/>
                </a:lnTo>
                <a:lnTo>
                  <a:pt x="193160" y="17256"/>
                </a:lnTo>
                <a:lnTo>
                  <a:pt x="203068" y="15858"/>
                </a:lnTo>
                <a:lnTo>
                  <a:pt x="212531" y="13974"/>
                </a:lnTo>
                <a:lnTo>
                  <a:pt x="221697" y="11765"/>
                </a:lnTo>
                <a:lnTo>
                  <a:pt x="230666" y="10292"/>
                </a:lnTo>
                <a:lnTo>
                  <a:pt x="239502" y="9310"/>
                </a:lnTo>
                <a:lnTo>
                  <a:pt x="248250" y="8656"/>
                </a:lnTo>
                <a:lnTo>
                  <a:pt x="256941" y="8220"/>
                </a:lnTo>
                <a:lnTo>
                  <a:pt x="274216" y="7735"/>
                </a:lnTo>
                <a:lnTo>
                  <a:pt x="281871" y="6653"/>
                </a:lnTo>
                <a:lnTo>
                  <a:pt x="288878" y="4980"/>
                </a:lnTo>
                <a:lnTo>
                  <a:pt x="295456" y="2911"/>
                </a:lnTo>
                <a:lnTo>
                  <a:pt x="302698" y="1532"/>
                </a:lnTo>
                <a:lnTo>
                  <a:pt x="310384" y="613"/>
                </a:lnTo>
                <a:lnTo>
                  <a:pt x="318365" y="0"/>
                </a:lnTo>
                <a:lnTo>
                  <a:pt x="324638" y="544"/>
                </a:lnTo>
                <a:lnTo>
                  <a:pt x="329773" y="1860"/>
                </a:lnTo>
                <a:lnTo>
                  <a:pt x="334149" y="3689"/>
                </a:lnTo>
                <a:lnTo>
                  <a:pt x="338970" y="4908"/>
                </a:lnTo>
                <a:lnTo>
                  <a:pt x="349409" y="6263"/>
                </a:lnTo>
                <a:lnTo>
                  <a:pt x="360398" y="6866"/>
                </a:lnTo>
                <a:lnTo>
                  <a:pt x="374755" y="7205"/>
                </a:lnTo>
                <a:lnTo>
                  <a:pt x="392499" y="7339"/>
                </a:lnTo>
                <a:lnTo>
                  <a:pt x="394064" y="8294"/>
                </a:lnTo>
                <a:lnTo>
                  <a:pt x="396059" y="9884"/>
                </a:lnTo>
                <a:lnTo>
                  <a:pt x="402908" y="1592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1048"/>
          <p:cNvSpPr/>
          <p:nvPr/>
        </p:nvSpPr>
        <p:spPr>
          <a:xfrm>
            <a:off x="4031932" y="4071937"/>
            <a:ext cx="77153" cy="205741"/>
          </a:xfrm>
          <a:custGeom>
            <a:avLst/>
            <a:gdLst/>
            <a:ahLst/>
            <a:cxnLst/>
            <a:rect l="0" t="0" r="0" b="0"/>
            <a:pathLst>
              <a:path w="77153" h="205741">
                <a:moveTo>
                  <a:pt x="0" y="0"/>
                </a:moveTo>
                <a:lnTo>
                  <a:pt x="4551" y="4551"/>
                </a:lnTo>
                <a:lnTo>
                  <a:pt x="5892" y="6844"/>
                </a:lnTo>
                <a:lnTo>
                  <a:pt x="7381" y="11932"/>
                </a:lnTo>
                <a:lnTo>
                  <a:pt x="8043" y="17368"/>
                </a:lnTo>
                <a:lnTo>
                  <a:pt x="8219" y="20151"/>
                </a:lnTo>
                <a:lnTo>
                  <a:pt x="9290" y="23912"/>
                </a:lnTo>
                <a:lnTo>
                  <a:pt x="10956" y="28324"/>
                </a:lnTo>
                <a:lnTo>
                  <a:pt x="13019" y="33170"/>
                </a:lnTo>
                <a:lnTo>
                  <a:pt x="15347" y="37353"/>
                </a:lnTo>
                <a:lnTo>
                  <a:pt x="17851" y="41095"/>
                </a:lnTo>
                <a:lnTo>
                  <a:pt x="20473" y="44541"/>
                </a:lnTo>
                <a:lnTo>
                  <a:pt x="22221" y="47792"/>
                </a:lnTo>
                <a:lnTo>
                  <a:pt x="24164" y="53943"/>
                </a:lnTo>
                <a:lnTo>
                  <a:pt x="25634" y="56917"/>
                </a:lnTo>
                <a:lnTo>
                  <a:pt x="27567" y="59853"/>
                </a:lnTo>
                <a:lnTo>
                  <a:pt x="29808" y="62762"/>
                </a:lnTo>
                <a:lnTo>
                  <a:pt x="32255" y="66606"/>
                </a:lnTo>
                <a:lnTo>
                  <a:pt x="34838" y="71074"/>
                </a:lnTo>
                <a:lnTo>
                  <a:pt x="37513" y="75957"/>
                </a:lnTo>
                <a:lnTo>
                  <a:pt x="40248" y="80166"/>
                </a:lnTo>
                <a:lnTo>
                  <a:pt x="43025" y="83924"/>
                </a:lnTo>
                <a:lnTo>
                  <a:pt x="45828" y="87382"/>
                </a:lnTo>
                <a:lnTo>
                  <a:pt x="48650" y="91592"/>
                </a:lnTo>
                <a:lnTo>
                  <a:pt x="51483" y="96304"/>
                </a:lnTo>
                <a:lnTo>
                  <a:pt x="54324" y="101350"/>
                </a:lnTo>
                <a:lnTo>
                  <a:pt x="56219" y="105667"/>
                </a:lnTo>
                <a:lnTo>
                  <a:pt x="57482" y="109497"/>
                </a:lnTo>
                <a:lnTo>
                  <a:pt x="58324" y="113003"/>
                </a:lnTo>
                <a:lnTo>
                  <a:pt x="59838" y="117246"/>
                </a:lnTo>
                <a:lnTo>
                  <a:pt x="61799" y="121979"/>
                </a:lnTo>
                <a:lnTo>
                  <a:pt x="64059" y="127039"/>
                </a:lnTo>
                <a:lnTo>
                  <a:pt x="65566" y="131365"/>
                </a:lnTo>
                <a:lnTo>
                  <a:pt x="66571" y="135202"/>
                </a:lnTo>
                <a:lnTo>
                  <a:pt x="67241" y="138712"/>
                </a:lnTo>
                <a:lnTo>
                  <a:pt x="68640" y="142005"/>
                </a:lnTo>
                <a:lnTo>
                  <a:pt x="70525" y="145153"/>
                </a:lnTo>
                <a:lnTo>
                  <a:pt x="72734" y="148203"/>
                </a:lnTo>
                <a:lnTo>
                  <a:pt x="74207" y="151190"/>
                </a:lnTo>
                <a:lnTo>
                  <a:pt x="75844" y="157048"/>
                </a:lnTo>
                <a:lnTo>
                  <a:pt x="76571" y="162827"/>
                </a:lnTo>
                <a:lnTo>
                  <a:pt x="76894" y="168570"/>
                </a:lnTo>
                <a:lnTo>
                  <a:pt x="77119" y="178326"/>
                </a:lnTo>
                <a:lnTo>
                  <a:pt x="77152" y="20574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1049"/>
          <p:cNvSpPr/>
          <p:nvPr/>
        </p:nvSpPr>
        <p:spPr>
          <a:xfrm>
            <a:off x="4418209" y="3996159"/>
            <a:ext cx="184111" cy="277619"/>
          </a:xfrm>
          <a:custGeom>
            <a:avLst/>
            <a:gdLst/>
            <a:ahLst/>
            <a:cxnLst/>
            <a:rect l="0" t="0" r="0" b="0"/>
            <a:pathLst>
              <a:path w="184111" h="277619">
                <a:moveTo>
                  <a:pt x="110928" y="7198"/>
                </a:moveTo>
                <a:lnTo>
                  <a:pt x="106378" y="7198"/>
                </a:lnTo>
                <a:lnTo>
                  <a:pt x="105036" y="8151"/>
                </a:lnTo>
                <a:lnTo>
                  <a:pt x="104143" y="9738"/>
                </a:lnTo>
                <a:lnTo>
                  <a:pt x="103547" y="11749"/>
                </a:lnTo>
                <a:lnTo>
                  <a:pt x="102198" y="13089"/>
                </a:lnTo>
                <a:lnTo>
                  <a:pt x="100345" y="13983"/>
                </a:lnTo>
                <a:lnTo>
                  <a:pt x="95747" y="14976"/>
                </a:lnTo>
                <a:lnTo>
                  <a:pt x="90528" y="15417"/>
                </a:lnTo>
                <a:lnTo>
                  <a:pt x="86851" y="17440"/>
                </a:lnTo>
                <a:lnTo>
                  <a:pt x="82494" y="20694"/>
                </a:lnTo>
                <a:lnTo>
                  <a:pt x="77684" y="24768"/>
                </a:lnTo>
                <a:lnTo>
                  <a:pt x="73526" y="28436"/>
                </a:lnTo>
                <a:lnTo>
                  <a:pt x="66365" y="35052"/>
                </a:lnTo>
                <a:lnTo>
                  <a:pt x="62169" y="38150"/>
                </a:lnTo>
                <a:lnTo>
                  <a:pt x="57467" y="41168"/>
                </a:lnTo>
                <a:lnTo>
                  <a:pt x="52427" y="44132"/>
                </a:lnTo>
                <a:lnTo>
                  <a:pt x="47163" y="48013"/>
                </a:lnTo>
                <a:lnTo>
                  <a:pt x="41748" y="52506"/>
                </a:lnTo>
                <a:lnTo>
                  <a:pt x="31603" y="61625"/>
                </a:lnTo>
                <a:lnTo>
                  <a:pt x="23921" y="68853"/>
                </a:lnTo>
                <a:lnTo>
                  <a:pt x="11227" y="81254"/>
                </a:lnTo>
                <a:lnTo>
                  <a:pt x="5339" y="87102"/>
                </a:lnTo>
                <a:lnTo>
                  <a:pt x="3388" y="89995"/>
                </a:lnTo>
                <a:lnTo>
                  <a:pt x="1220" y="95749"/>
                </a:lnTo>
                <a:lnTo>
                  <a:pt x="0" y="104344"/>
                </a:lnTo>
                <a:lnTo>
                  <a:pt x="781" y="106252"/>
                </a:lnTo>
                <a:lnTo>
                  <a:pt x="2254" y="107524"/>
                </a:lnTo>
                <a:lnTo>
                  <a:pt x="4189" y="108372"/>
                </a:lnTo>
                <a:lnTo>
                  <a:pt x="5479" y="109890"/>
                </a:lnTo>
                <a:lnTo>
                  <a:pt x="6339" y="111854"/>
                </a:lnTo>
                <a:lnTo>
                  <a:pt x="6911" y="114116"/>
                </a:lnTo>
                <a:lnTo>
                  <a:pt x="9199" y="116577"/>
                </a:lnTo>
                <a:lnTo>
                  <a:pt x="12628" y="119170"/>
                </a:lnTo>
                <a:lnTo>
                  <a:pt x="16820" y="121851"/>
                </a:lnTo>
                <a:lnTo>
                  <a:pt x="20567" y="124591"/>
                </a:lnTo>
                <a:lnTo>
                  <a:pt x="24017" y="127370"/>
                </a:lnTo>
                <a:lnTo>
                  <a:pt x="27270" y="130175"/>
                </a:lnTo>
                <a:lnTo>
                  <a:pt x="31344" y="132045"/>
                </a:lnTo>
                <a:lnTo>
                  <a:pt x="35964" y="133292"/>
                </a:lnTo>
                <a:lnTo>
                  <a:pt x="40949" y="134123"/>
                </a:lnTo>
                <a:lnTo>
                  <a:pt x="46178" y="135630"/>
                </a:lnTo>
                <a:lnTo>
                  <a:pt x="51569" y="137587"/>
                </a:lnTo>
                <a:lnTo>
                  <a:pt x="57068" y="139844"/>
                </a:lnTo>
                <a:lnTo>
                  <a:pt x="61686" y="141349"/>
                </a:lnTo>
                <a:lnTo>
                  <a:pt x="65718" y="142352"/>
                </a:lnTo>
                <a:lnTo>
                  <a:pt x="69358" y="143020"/>
                </a:lnTo>
                <a:lnTo>
                  <a:pt x="73690" y="144419"/>
                </a:lnTo>
                <a:lnTo>
                  <a:pt x="78482" y="146304"/>
                </a:lnTo>
                <a:lnTo>
                  <a:pt x="83583" y="148512"/>
                </a:lnTo>
                <a:lnTo>
                  <a:pt x="88888" y="149985"/>
                </a:lnTo>
                <a:lnTo>
                  <a:pt x="94330" y="150967"/>
                </a:lnTo>
                <a:lnTo>
                  <a:pt x="99862" y="151621"/>
                </a:lnTo>
                <a:lnTo>
                  <a:pt x="105456" y="153963"/>
                </a:lnTo>
                <a:lnTo>
                  <a:pt x="111090" y="157429"/>
                </a:lnTo>
                <a:lnTo>
                  <a:pt x="116751" y="161644"/>
                </a:lnTo>
                <a:lnTo>
                  <a:pt x="122430" y="164455"/>
                </a:lnTo>
                <a:lnTo>
                  <a:pt x="128121" y="166329"/>
                </a:lnTo>
                <a:lnTo>
                  <a:pt x="133820" y="167577"/>
                </a:lnTo>
                <a:lnTo>
                  <a:pt x="138572" y="170315"/>
                </a:lnTo>
                <a:lnTo>
                  <a:pt x="142692" y="174045"/>
                </a:lnTo>
                <a:lnTo>
                  <a:pt x="146392" y="178437"/>
                </a:lnTo>
                <a:lnTo>
                  <a:pt x="149810" y="182318"/>
                </a:lnTo>
                <a:lnTo>
                  <a:pt x="156149" y="189169"/>
                </a:lnTo>
                <a:lnTo>
                  <a:pt x="165073" y="198381"/>
                </a:lnTo>
                <a:lnTo>
                  <a:pt x="173749" y="207143"/>
                </a:lnTo>
                <a:lnTo>
                  <a:pt x="175669" y="210028"/>
                </a:lnTo>
                <a:lnTo>
                  <a:pt x="179323" y="218637"/>
                </a:lnTo>
                <a:lnTo>
                  <a:pt x="183553" y="224361"/>
                </a:lnTo>
                <a:lnTo>
                  <a:pt x="184110" y="228174"/>
                </a:lnTo>
                <a:lnTo>
                  <a:pt x="183529" y="232620"/>
                </a:lnTo>
                <a:lnTo>
                  <a:pt x="182188" y="237489"/>
                </a:lnTo>
                <a:lnTo>
                  <a:pt x="180699" y="245440"/>
                </a:lnTo>
                <a:lnTo>
                  <a:pt x="180302" y="248893"/>
                </a:lnTo>
                <a:lnTo>
                  <a:pt x="179085" y="252148"/>
                </a:lnTo>
                <a:lnTo>
                  <a:pt x="175192" y="258305"/>
                </a:lnTo>
                <a:lnTo>
                  <a:pt x="172821" y="260328"/>
                </a:lnTo>
                <a:lnTo>
                  <a:pt x="170288" y="261676"/>
                </a:lnTo>
                <a:lnTo>
                  <a:pt x="167646" y="262575"/>
                </a:lnTo>
                <a:lnTo>
                  <a:pt x="163980" y="264127"/>
                </a:lnTo>
                <a:lnTo>
                  <a:pt x="154827" y="268391"/>
                </a:lnTo>
                <a:lnTo>
                  <a:pt x="150672" y="269909"/>
                </a:lnTo>
                <a:lnTo>
                  <a:pt x="146949" y="270922"/>
                </a:lnTo>
                <a:lnTo>
                  <a:pt x="143514" y="271596"/>
                </a:lnTo>
                <a:lnTo>
                  <a:pt x="139320" y="272999"/>
                </a:lnTo>
                <a:lnTo>
                  <a:pt x="134618" y="274886"/>
                </a:lnTo>
                <a:lnTo>
                  <a:pt x="129579" y="277097"/>
                </a:lnTo>
                <a:lnTo>
                  <a:pt x="125267" y="277618"/>
                </a:lnTo>
                <a:lnTo>
                  <a:pt x="121440" y="277013"/>
                </a:lnTo>
                <a:lnTo>
                  <a:pt x="117936" y="275657"/>
                </a:lnTo>
                <a:lnTo>
                  <a:pt x="113695" y="274753"/>
                </a:lnTo>
                <a:lnTo>
                  <a:pt x="108963" y="274151"/>
                </a:lnTo>
                <a:lnTo>
                  <a:pt x="103902" y="273749"/>
                </a:lnTo>
                <a:lnTo>
                  <a:pt x="99577" y="273481"/>
                </a:lnTo>
                <a:lnTo>
                  <a:pt x="92231" y="273184"/>
                </a:lnTo>
                <a:lnTo>
                  <a:pt x="88938" y="272152"/>
                </a:lnTo>
                <a:lnTo>
                  <a:pt x="85791" y="270511"/>
                </a:lnTo>
                <a:lnTo>
                  <a:pt x="82740" y="268465"/>
                </a:lnTo>
                <a:lnTo>
                  <a:pt x="79753" y="267101"/>
                </a:lnTo>
                <a:lnTo>
                  <a:pt x="76810" y="266192"/>
                </a:lnTo>
                <a:lnTo>
                  <a:pt x="73895" y="265586"/>
                </a:lnTo>
                <a:lnTo>
                  <a:pt x="71952" y="264229"/>
                </a:lnTo>
                <a:lnTo>
                  <a:pt x="70656" y="262372"/>
                </a:lnTo>
                <a:lnTo>
                  <a:pt x="69793" y="260182"/>
                </a:lnTo>
                <a:lnTo>
                  <a:pt x="66293" y="255208"/>
                </a:lnTo>
                <a:lnTo>
                  <a:pt x="64026" y="252548"/>
                </a:lnTo>
                <a:lnTo>
                  <a:pt x="62515" y="249822"/>
                </a:lnTo>
                <a:lnTo>
                  <a:pt x="59436" y="241435"/>
                </a:lnTo>
                <a:lnTo>
                  <a:pt x="55340" y="235764"/>
                </a:lnTo>
                <a:lnTo>
                  <a:pt x="54819" y="232917"/>
                </a:lnTo>
                <a:lnTo>
                  <a:pt x="55425" y="230068"/>
                </a:lnTo>
                <a:lnTo>
                  <a:pt x="57685" y="224361"/>
                </a:lnTo>
                <a:lnTo>
                  <a:pt x="58689" y="218650"/>
                </a:lnTo>
                <a:lnTo>
                  <a:pt x="61676" y="210397"/>
                </a:lnTo>
                <a:lnTo>
                  <a:pt x="63805" y="205529"/>
                </a:lnTo>
                <a:lnTo>
                  <a:pt x="67130" y="200379"/>
                </a:lnTo>
                <a:lnTo>
                  <a:pt x="71253" y="195040"/>
                </a:lnTo>
                <a:lnTo>
                  <a:pt x="75905" y="189576"/>
                </a:lnTo>
                <a:lnTo>
                  <a:pt x="79959" y="184981"/>
                </a:lnTo>
                <a:lnTo>
                  <a:pt x="87004" y="177335"/>
                </a:lnTo>
                <a:lnTo>
                  <a:pt x="100876" y="163125"/>
                </a:lnTo>
                <a:lnTo>
                  <a:pt x="105179" y="157822"/>
                </a:lnTo>
                <a:lnTo>
                  <a:pt x="109001" y="152381"/>
                </a:lnTo>
                <a:lnTo>
                  <a:pt x="112501" y="146849"/>
                </a:lnTo>
                <a:lnTo>
                  <a:pt x="116739" y="141257"/>
                </a:lnTo>
                <a:lnTo>
                  <a:pt x="121469" y="135623"/>
                </a:lnTo>
                <a:lnTo>
                  <a:pt x="126529" y="129962"/>
                </a:lnTo>
                <a:lnTo>
                  <a:pt x="130854" y="124283"/>
                </a:lnTo>
                <a:lnTo>
                  <a:pt x="134689" y="118592"/>
                </a:lnTo>
                <a:lnTo>
                  <a:pt x="138198" y="112894"/>
                </a:lnTo>
                <a:lnTo>
                  <a:pt x="142443" y="107189"/>
                </a:lnTo>
                <a:lnTo>
                  <a:pt x="147179" y="101481"/>
                </a:lnTo>
                <a:lnTo>
                  <a:pt x="152240" y="95771"/>
                </a:lnTo>
                <a:lnTo>
                  <a:pt x="156567" y="90059"/>
                </a:lnTo>
                <a:lnTo>
                  <a:pt x="160404" y="84346"/>
                </a:lnTo>
                <a:lnTo>
                  <a:pt x="163914" y="78633"/>
                </a:lnTo>
                <a:lnTo>
                  <a:pt x="167208" y="73871"/>
                </a:lnTo>
                <a:lnTo>
                  <a:pt x="170355" y="69745"/>
                </a:lnTo>
                <a:lnTo>
                  <a:pt x="173406" y="66041"/>
                </a:lnTo>
                <a:lnTo>
                  <a:pt x="175440" y="61666"/>
                </a:lnTo>
                <a:lnTo>
                  <a:pt x="176796" y="56845"/>
                </a:lnTo>
                <a:lnTo>
                  <a:pt x="177700" y="51726"/>
                </a:lnTo>
                <a:lnTo>
                  <a:pt x="178704" y="43498"/>
                </a:lnTo>
                <a:lnTo>
                  <a:pt x="179151" y="35714"/>
                </a:lnTo>
                <a:lnTo>
                  <a:pt x="179402" y="21574"/>
                </a:lnTo>
                <a:lnTo>
                  <a:pt x="179494" y="9279"/>
                </a:lnTo>
                <a:lnTo>
                  <a:pt x="176962" y="5583"/>
                </a:lnTo>
                <a:lnTo>
                  <a:pt x="174953" y="3264"/>
                </a:lnTo>
                <a:lnTo>
                  <a:pt x="172661" y="1718"/>
                </a:lnTo>
                <a:lnTo>
                  <a:pt x="167575" y="0"/>
                </a:lnTo>
                <a:lnTo>
                  <a:pt x="164886" y="495"/>
                </a:lnTo>
                <a:lnTo>
                  <a:pt x="159356" y="3584"/>
                </a:lnTo>
                <a:lnTo>
                  <a:pt x="153791" y="719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1050"/>
          <p:cNvSpPr/>
          <p:nvPr/>
        </p:nvSpPr>
        <p:spPr>
          <a:xfrm>
            <a:off x="4820602" y="4054792"/>
            <a:ext cx="214314" cy="17146"/>
          </a:xfrm>
          <a:custGeom>
            <a:avLst/>
            <a:gdLst/>
            <a:ahLst/>
            <a:cxnLst/>
            <a:rect l="0" t="0" r="0" b="0"/>
            <a:pathLst>
              <a:path w="214314" h="17146">
                <a:moveTo>
                  <a:pt x="0" y="0"/>
                </a:moveTo>
                <a:lnTo>
                  <a:pt x="7381" y="0"/>
                </a:lnTo>
                <a:lnTo>
                  <a:pt x="9683" y="953"/>
                </a:lnTo>
                <a:lnTo>
                  <a:pt x="13123" y="2540"/>
                </a:lnTo>
                <a:lnTo>
                  <a:pt x="17321" y="4551"/>
                </a:lnTo>
                <a:lnTo>
                  <a:pt x="21072" y="5891"/>
                </a:lnTo>
                <a:lnTo>
                  <a:pt x="24526" y="6785"/>
                </a:lnTo>
                <a:lnTo>
                  <a:pt x="27781" y="7381"/>
                </a:lnTo>
                <a:lnTo>
                  <a:pt x="31856" y="7778"/>
                </a:lnTo>
                <a:lnTo>
                  <a:pt x="36477" y="8043"/>
                </a:lnTo>
                <a:lnTo>
                  <a:pt x="46692" y="8337"/>
                </a:lnTo>
                <a:lnTo>
                  <a:pt x="100347" y="8568"/>
                </a:lnTo>
                <a:lnTo>
                  <a:pt x="118353" y="8572"/>
                </a:lnTo>
                <a:lnTo>
                  <a:pt x="123669" y="9525"/>
                </a:lnTo>
                <a:lnTo>
                  <a:pt x="129119" y="11112"/>
                </a:lnTo>
                <a:lnTo>
                  <a:pt x="134656" y="13123"/>
                </a:lnTo>
                <a:lnTo>
                  <a:pt x="140254" y="14464"/>
                </a:lnTo>
                <a:lnTo>
                  <a:pt x="145890" y="15358"/>
                </a:lnTo>
                <a:lnTo>
                  <a:pt x="151552" y="15954"/>
                </a:lnTo>
                <a:lnTo>
                  <a:pt x="156280" y="16351"/>
                </a:lnTo>
                <a:lnTo>
                  <a:pt x="160384" y="16616"/>
                </a:lnTo>
                <a:lnTo>
                  <a:pt x="164073" y="16792"/>
                </a:lnTo>
                <a:lnTo>
                  <a:pt x="173252" y="16988"/>
                </a:lnTo>
                <a:lnTo>
                  <a:pt x="214313" y="171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1051"/>
          <p:cNvSpPr/>
          <p:nvPr/>
        </p:nvSpPr>
        <p:spPr>
          <a:xfrm>
            <a:off x="4794884" y="4140622"/>
            <a:ext cx="265749" cy="17041"/>
          </a:xfrm>
          <a:custGeom>
            <a:avLst/>
            <a:gdLst/>
            <a:ahLst/>
            <a:cxnLst/>
            <a:rect l="0" t="0" r="0" b="0"/>
            <a:pathLst>
              <a:path w="265749" h="17041">
                <a:moveTo>
                  <a:pt x="0" y="17040"/>
                </a:moveTo>
                <a:lnTo>
                  <a:pt x="44542" y="17040"/>
                </a:lnTo>
                <a:lnTo>
                  <a:pt x="48745" y="16088"/>
                </a:lnTo>
                <a:lnTo>
                  <a:pt x="53452" y="14500"/>
                </a:lnTo>
                <a:lnTo>
                  <a:pt x="58495" y="12490"/>
                </a:lnTo>
                <a:lnTo>
                  <a:pt x="63762" y="11149"/>
                </a:lnTo>
                <a:lnTo>
                  <a:pt x="69178" y="10255"/>
                </a:lnTo>
                <a:lnTo>
                  <a:pt x="74694" y="9659"/>
                </a:lnTo>
                <a:lnTo>
                  <a:pt x="80276" y="9262"/>
                </a:lnTo>
                <a:lnTo>
                  <a:pt x="85903" y="8997"/>
                </a:lnTo>
                <a:lnTo>
                  <a:pt x="97234" y="8703"/>
                </a:lnTo>
                <a:lnTo>
                  <a:pt x="130292" y="8499"/>
                </a:lnTo>
                <a:lnTo>
                  <a:pt x="137344" y="7536"/>
                </a:lnTo>
                <a:lnTo>
                  <a:pt x="143950" y="5941"/>
                </a:lnTo>
                <a:lnTo>
                  <a:pt x="150259" y="3926"/>
                </a:lnTo>
                <a:lnTo>
                  <a:pt x="156371" y="2582"/>
                </a:lnTo>
                <a:lnTo>
                  <a:pt x="162350" y="1687"/>
                </a:lnTo>
                <a:lnTo>
                  <a:pt x="168241" y="1089"/>
                </a:lnTo>
                <a:lnTo>
                  <a:pt x="174073" y="691"/>
                </a:lnTo>
                <a:lnTo>
                  <a:pt x="179866" y="426"/>
                </a:lnTo>
                <a:lnTo>
                  <a:pt x="194581" y="52"/>
                </a:lnTo>
                <a:lnTo>
                  <a:pt x="198301" y="0"/>
                </a:lnTo>
                <a:lnTo>
                  <a:pt x="202686" y="917"/>
                </a:lnTo>
                <a:lnTo>
                  <a:pt x="207514" y="2482"/>
                </a:lnTo>
                <a:lnTo>
                  <a:pt x="212638" y="4477"/>
                </a:lnTo>
                <a:lnTo>
                  <a:pt x="217006" y="5807"/>
                </a:lnTo>
                <a:lnTo>
                  <a:pt x="220871" y="6694"/>
                </a:lnTo>
                <a:lnTo>
                  <a:pt x="224400" y="7285"/>
                </a:lnTo>
                <a:lnTo>
                  <a:pt x="228658" y="7679"/>
                </a:lnTo>
                <a:lnTo>
                  <a:pt x="233401" y="7942"/>
                </a:lnTo>
                <a:lnTo>
                  <a:pt x="243752" y="8234"/>
                </a:lnTo>
                <a:lnTo>
                  <a:pt x="265748" y="846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1052"/>
          <p:cNvSpPr/>
          <p:nvPr/>
        </p:nvSpPr>
        <p:spPr>
          <a:xfrm>
            <a:off x="5249227" y="3986212"/>
            <a:ext cx="180024" cy="240027"/>
          </a:xfrm>
          <a:custGeom>
            <a:avLst/>
            <a:gdLst/>
            <a:ahLst/>
            <a:cxnLst/>
            <a:rect l="0" t="0" r="0" b="0"/>
            <a:pathLst>
              <a:path w="180024" h="240027">
                <a:moveTo>
                  <a:pt x="180023" y="0"/>
                </a:moveTo>
                <a:lnTo>
                  <a:pt x="151330" y="0"/>
                </a:lnTo>
                <a:lnTo>
                  <a:pt x="148512" y="953"/>
                </a:lnTo>
                <a:lnTo>
                  <a:pt x="145680" y="2540"/>
                </a:lnTo>
                <a:lnTo>
                  <a:pt x="142840" y="4551"/>
                </a:lnTo>
                <a:lnTo>
                  <a:pt x="139042" y="5892"/>
                </a:lnTo>
                <a:lnTo>
                  <a:pt x="134605" y="6785"/>
                </a:lnTo>
                <a:lnTo>
                  <a:pt x="129742" y="7381"/>
                </a:lnTo>
                <a:lnTo>
                  <a:pt x="123642" y="7778"/>
                </a:lnTo>
                <a:lnTo>
                  <a:pt x="116718" y="8043"/>
                </a:lnTo>
                <a:lnTo>
                  <a:pt x="94175" y="8468"/>
                </a:lnTo>
                <a:lnTo>
                  <a:pt x="12307" y="8573"/>
                </a:lnTo>
                <a:lnTo>
                  <a:pt x="14360" y="8573"/>
                </a:lnTo>
                <a:lnTo>
                  <a:pt x="11769" y="8573"/>
                </a:lnTo>
                <a:lnTo>
                  <a:pt x="10704" y="9525"/>
                </a:lnTo>
                <a:lnTo>
                  <a:pt x="9993" y="11113"/>
                </a:lnTo>
                <a:lnTo>
                  <a:pt x="8994" y="17898"/>
                </a:lnTo>
                <a:lnTo>
                  <a:pt x="8760" y="23195"/>
                </a:lnTo>
                <a:lnTo>
                  <a:pt x="8628" y="31532"/>
                </a:lnTo>
                <a:lnTo>
                  <a:pt x="8573" y="84208"/>
                </a:lnTo>
                <a:lnTo>
                  <a:pt x="7620" y="88524"/>
                </a:lnTo>
                <a:lnTo>
                  <a:pt x="2681" y="99149"/>
                </a:lnTo>
                <a:lnTo>
                  <a:pt x="1192" y="105344"/>
                </a:lnTo>
                <a:lnTo>
                  <a:pt x="530" y="111272"/>
                </a:lnTo>
                <a:lnTo>
                  <a:pt x="235" y="117082"/>
                </a:lnTo>
                <a:lnTo>
                  <a:pt x="2" y="128438"/>
                </a:lnTo>
                <a:lnTo>
                  <a:pt x="4551" y="128543"/>
                </a:lnTo>
                <a:lnTo>
                  <a:pt x="13019" y="128587"/>
                </a:lnTo>
                <a:lnTo>
                  <a:pt x="15347" y="127634"/>
                </a:lnTo>
                <a:lnTo>
                  <a:pt x="20473" y="124037"/>
                </a:lnTo>
                <a:lnTo>
                  <a:pt x="25927" y="121802"/>
                </a:lnTo>
                <a:lnTo>
                  <a:pt x="28715" y="121207"/>
                </a:lnTo>
                <a:lnTo>
                  <a:pt x="32478" y="119857"/>
                </a:lnTo>
                <a:lnTo>
                  <a:pt x="36892" y="118004"/>
                </a:lnTo>
                <a:lnTo>
                  <a:pt x="41739" y="115817"/>
                </a:lnTo>
                <a:lnTo>
                  <a:pt x="45924" y="114359"/>
                </a:lnTo>
                <a:lnTo>
                  <a:pt x="49666" y="113387"/>
                </a:lnTo>
                <a:lnTo>
                  <a:pt x="53114" y="112739"/>
                </a:lnTo>
                <a:lnTo>
                  <a:pt x="57316" y="111354"/>
                </a:lnTo>
                <a:lnTo>
                  <a:pt x="62024" y="109479"/>
                </a:lnTo>
                <a:lnTo>
                  <a:pt x="67067" y="107276"/>
                </a:lnTo>
                <a:lnTo>
                  <a:pt x="71381" y="105807"/>
                </a:lnTo>
                <a:lnTo>
                  <a:pt x="75210" y="104828"/>
                </a:lnTo>
                <a:lnTo>
                  <a:pt x="78715" y="104175"/>
                </a:lnTo>
                <a:lnTo>
                  <a:pt x="82957" y="103741"/>
                </a:lnTo>
                <a:lnTo>
                  <a:pt x="87690" y="103450"/>
                </a:lnTo>
                <a:lnTo>
                  <a:pt x="97076" y="103128"/>
                </a:lnTo>
                <a:lnTo>
                  <a:pt x="108667" y="102946"/>
                </a:lnTo>
                <a:lnTo>
                  <a:pt x="118464" y="102904"/>
                </a:lnTo>
                <a:lnTo>
                  <a:pt x="122791" y="103845"/>
                </a:lnTo>
                <a:lnTo>
                  <a:pt x="126628" y="105425"/>
                </a:lnTo>
                <a:lnTo>
                  <a:pt x="130139" y="107431"/>
                </a:lnTo>
                <a:lnTo>
                  <a:pt x="133432" y="108768"/>
                </a:lnTo>
                <a:lnTo>
                  <a:pt x="136580" y="109660"/>
                </a:lnTo>
                <a:lnTo>
                  <a:pt x="139631" y="110254"/>
                </a:lnTo>
                <a:lnTo>
                  <a:pt x="143569" y="111602"/>
                </a:lnTo>
                <a:lnTo>
                  <a:pt x="148100" y="113454"/>
                </a:lnTo>
                <a:lnTo>
                  <a:pt x="153026" y="115641"/>
                </a:lnTo>
                <a:lnTo>
                  <a:pt x="157263" y="118052"/>
                </a:lnTo>
                <a:lnTo>
                  <a:pt x="161040" y="120611"/>
                </a:lnTo>
                <a:lnTo>
                  <a:pt x="164509" y="123270"/>
                </a:lnTo>
                <a:lnTo>
                  <a:pt x="167776" y="125995"/>
                </a:lnTo>
                <a:lnTo>
                  <a:pt x="170905" y="128764"/>
                </a:lnTo>
                <a:lnTo>
                  <a:pt x="173944" y="131563"/>
                </a:lnTo>
                <a:lnTo>
                  <a:pt x="175971" y="134381"/>
                </a:lnTo>
                <a:lnTo>
                  <a:pt x="178221" y="140053"/>
                </a:lnTo>
                <a:lnTo>
                  <a:pt x="179489" y="144050"/>
                </a:lnTo>
                <a:lnTo>
                  <a:pt x="179785" y="150064"/>
                </a:lnTo>
                <a:lnTo>
                  <a:pt x="179976" y="164897"/>
                </a:lnTo>
                <a:lnTo>
                  <a:pt x="179039" y="168034"/>
                </a:lnTo>
                <a:lnTo>
                  <a:pt x="175458" y="174059"/>
                </a:lnTo>
                <a:lnTo>
                  <a:pt x="170691" y="179912"/>
                </a:lnTo>
                <a:lnTo>
                  <a:pt x="168087" y="182807"/>
                </a:lnTo>
                <a:lnTo>
                  <a:pt x="164446" y="185689"/>
                </a:lnTo>
                <a:lnTo>
                  <a:pt x="160113" y="188563"/>
                </a:lnTo>
                <a:lnTo>
                  <a:pt x="155319" y="191431"/>
                </a:lnTo>
                <a:lnTo>
                  <a:pt x="151172" y="195248"/>
                </a:lnTo>
                <a:lnTo>
                  <a:pt x="147454" y="199698"/>
                </a:lnTo>
                <a:lnTo>
                  <a:pt x="144022" y="204570"/>
                </a:lnTo>
                <a:lnTo>
                  <a:pt x="140782" y="207817"/>
                </a:lnTo>
                <a:lnTo>
                  <a:pt x="137670" y="209983"/>
                </a:lnTo>
                <a:lnTo>
                  <a:pt x="126198" y="215570"/>
                </a:lnTo>
                <a:lnTo>
                  <a:pt x="88442" y="234389"/>
                </a:lnTo>
                <a:lnTo>
                  <a:pt x="83727" y="236269"/>
                </a:lnTo>
                <a:lnTo>
                  <a:pt x="79631" y="237523"/>
                </a:lnTo>
                <a:lnTo>
                  <a:pt x="75947" y="238359"/>
                </a:lnTo>
                <a:lnTo>
                  <a:pt x="71586" y="238916"/>
                </a:lnTo>
                <a:lnTo>
                  <a:pt x="66774" y="239287"/>
                </a:lnTo>
                <a:lnTo>
                  <a:pt x="57300" y="239700"/>
                </a:lnTo>
                <a:lnTo>
                  <a:pt x="49914" y="239883"/>
                </a:lnTo>
                <a:lnTo>
                  <a:pt x="14675" y="240026"/>
                </a:lnTo>
                <a:lnTo>
                  <a:pt x="12641" y="239075"/>
                </a:lnTo>
                <a:lnTo>
                  <a:pt x="11285" y="237489"/>
                </a:lnTo>
                <a:lnTo>
                  <a:pt x="10381" y="235478"/>
                </a:lnTo>
                <a:lnTo>
                  <a:pt x="8826" y="234138"/>
                </a:lnTo>
                <a:lnTo>
                  <a:pt x="6837" y="233245"/>
                </a:lnTo>
                <a:lnTo>
                  <a:pt x="0" y="23145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1053"/>
          <p:cNvSpPr/>
          <p:nvPr/>
        </p:nvSpPr>
        <p:spPr>
          <a:xfrm>
            <a:off x="5506905" y="3909060"/>
            <a:ext cx="246759" cy="308607"/>
          </a:xfrm>
          <a:custGeom>
            <a:avLst/>
            <a:gdLst/>
            <a:ahLst/>
            <a:cxnLst/>
            <a:rect l="0" t="0" r="0" b="0"/>
            <a:pathLst>
              <a:path w="246759" h="308607">
                <a:moveTo>
                  <a:pt x="162374" y="0"/>
                </a:moveTo>
                <a:lnTo>
                  <a:pt x="149355" y="0"/>
                </a:lnTo>
                <a:lnTo>
                  <a:pt x="147028" y="952"/>
                </a:lnTo>
                <a:lnTo>
                  <a:pt x="141901" y="4550"/>
                </a:lnTo>
                <a:lnTo>
                  <a:pt x="136448" y="9325"/>
                </a:lnTo>
                <a:lnTo>
                  <a:pt x="130849" y="14622"/>
                </a:lnTo>
                <a:lnTo>
                  <a:pt x="112091" y="33169"/>
                </a:lnTo>
                <a:lnTo>
                  <a:pt x="106945" y="39258"/>
                </a:lnTo>
                <a:lnTo>
                  <a:pt x="101609" y="46174"/>
                </a:lnTo>
                <a:lnTo>
                  <a:pt x="96147" y="53643"/>
                </a:lnTo>
                <a:lnTo>
                  <a:pt x="91552" y="60527"/>
                </a:lnTo>
                <a:lnTo>
                  <a:pt x="87537" y="67021"/>
                </a:lnTo>
                <a:lnTo>
                  <a:pt x="83908" y="73256"/>
                </a:lnTo>
                <a:lnTo>
                  <a:pt x="79584" y="79317"/>
                </a:lnTo>
                <a:lnTo>
                  <a:pt x="74796" y="85263"/>
                </a:lnTo>
                <a:lnTo>
                  <a:pt x="69698" y="91132"/>
                </a:lnTo>
                <a:lnTo>
                  <a:pt x="64396" y="97902"/>
                </a:lnTo>
                <a:lnTo>
                  <a:pt x="58955" y="105273"/>
                </a:lnTo>
                <a:lnTo>
                  <a:pt x="53424" y="113044"/>
                </a:lnTo>
                <a:lnTo>
                  <a:pt x="48783" y="120130"/>
                </a:lnTo>
                <a:lnTo>
                  <a:pt x="44737" y="126759"/>
                </a:lnTo>
                <a:lnTo>
                  <a:pt x="41087" y="133083"/>
                </a:lnTo>
                <a:lnTo>
                  <a:pt x="34492" y="145190"/>
                </a:lnTo>
                <a:lnTo>
                  <a:pt x="31399" y="151086"/>
                </a:lnTo>
                <a:lnTo>
                  <a:pt x="28385" y="157874"/>
                </a:lnTo>
                <a:lnTo>
                  <a:pt x="25423" y="165257"/>
                </a:lnTo>
                <a:lnTo>
                  <a:pt x="22497" y="173036"/>
                </a:lnTo>
                <a:lnTo>
                  <a:pt x="19592" y="180127"/>
                </a:lnTo>
                <a:lnTo>
                  <a:pt x="16704" y="186760"/>
                </a:lnTo>
                <a:lnTo>
                  <a:pt x="10955" y="199209"/>
                </a:lnTo>
                <a:lnTo>
                  <a:pt x="5224" y="211092"/>
                </a:lnTo>
                <a:lnTo>
                  <a:pt x="3316" y="216928"/>
                </a:lnTo>
                <a:lnTo>
                  <a:pt x="2042" y="222723"/>
                </a:lnTo>
                <a:lnTo>
                  <a:pt x="1194" y="228492"/>
                </a:lnTo>
                <a:lnTo>
                  <a:pt x="251" y="237442"/>
                </a:lnTo>
                <a:lnTo>
                  <a:pt x="0" y="241162"/>
                </a:lnTo>
                <a:lnTo>
                  <a:pt x="2261" y="250375"/>
                </a:lnTo>
                <a:lnTo>
                  <a:pt x="5488" y="259868"/>
                </a:lnTo>
                <a:lnTo>
                  <a:pt x="6922" y="267262"/>
                </a:lnTo>
                <a:lnTo>
                  <a:pt x="10100" y="273723"/>
                </a:lnTo>
                <a:lnTo>
                  <a:pt x="17244" y="282715"/>
                </a:lnTo>
                <a:lnTo>
                  <a:pt x="22624" y="288529"/>
                </a:lnTo>
                <a:lnTo>
                  <a:pt x="28191" y="294287"/>
                </a:lnTo>
                <a:lnTo>
                  <a:pt x="31961" y="297156"/>
                </a:lnTo>
                <a:lnTo>
                  <a:pt x="36380" y="300022"/>
                </a:lnTo>
                <a:lnTo>
                  <a:pt x="41230" y="302884"/>
                </a:lnTo>
                <a:lnTo>
                  <a:pt x="45417" y="304793"/>
                </a:lnTo>
                <a:lnTo>
                  <a:pt x="52608" y="306913"/>
                </a:lnTo>
                <a:lnTo>
                  <a:pt x="56812" y="307479"/>
                </a:lnTo>
                <a:lnTo>
                  <a:pt x="61520" y="307856"/>
                </a:lnTo>
                <a:lnTo>
                  <a:pt x="66563" y="308107"/>
                </a:lnTo>
                <a:lnTo>
                  <a:pt x="77247" y="308386"/>
                </a:lnTo>
                <a:lnTo>
                  <a:pt x="129259" y="308606"/>
                </a:lnTo>
                <a:lnTo>
                  <a:pt x="133630" y="307655"/>
                </a:lnTo>
                <a:lnTo>
                  <a:pt x="138449" y="306068"/>
                </a:lnTo>
                <a:lnTo>
                  <a:pt x="143567" y="304058"/>
                </a:lnTo>
                <a:lnTo>
                  <a:pt x="156873" y="299284"/>
                </a:lnTo>
                <a:lnTo>
                  <a:pt x="164422" y="296678"/>
                </a:lnTo>
                <a:lnTo>
                  <a:pt x="170407" y="293988"/>
                </a:lnTo>
                <a:lnTo>
                  <a:pt x="175349" y="291241"/>
                </a:lnTo>
                <a:lnTo>
                  <a:pt x="179597" y="288458"/>
                </a:lnTo>
                <a:lnTo>
                  <a:pt x="184334" y="285651"/>
                </a:lnTo>
                <a:lnTo>
                  <a:pt x="189396" y="282826"/>
                </a:lnTo>
                <a:lnTo>
                  <a:pt x="194677" y="279990"/>
                </a:lnTo>
                <a:lnTo>
                  <a:pt x="199149" y="277148"/>
                </a:lnTo>
                <a:lnTo>
                  <a:pt x="206659" y="271449"/>
                </a:lnTo>
                <a:lnTo>
                  <a:pt x="213172" y="265741"/>
                </a:lnTo>
                <a:lnTo>
                  <a:pt x="216241" y="262886"/>
                </a:lnTo>
                <a:lnTo>
                  <a:pt x="222193" y="254633"/>
                </a:lnTo>
                <a:lnTo>
                  <a:pt x="228013" y="245567"/>
                </a:lnTo>
                <a:lnTo>
                  <a:pt x="233775" y="238363"/>
                </a:lnTo>
                <a:lnTo>
                  <a:pt x="236971" y="231987"/>
                </a:lnTo>
                <a:lnTo>
                  <a:pt x="237823" y="228952"/>
                </a:lnTo>
                <a:lnTo>
                  <a:pt x="241310" y="223042"/>
                </a:lnTo>
                <a:lnTo>
                  <a:pt x="243573" y="220132"/>
                </a:lnTo>
                <a:lnTo>
                  <a:pt x="245082" y="216287"/>
                </a:lnTo>
                <a:lnTo>
                  <a:pt x="246758" y="206935"/>
                </a:lnTo>
                <a:lnTo>
                  <a:pt x="246253" y="202727"/>
                </a:lnTo>
                <a:lnTo>
                  <a:pt x="244963" y="198968"/>
                </a:lnTo>
                <a:lnTo>
                  <a:pt x="241943" y="192253"/>
                </a:lnTo>
                <a:lnTo>
                  <a:pt x="240601" y="186093"/>
                </a:lnTo>
                <a:lnTo>
                  <a:pt x="239291" y="184070"/>
                </a:lnTo>
                <a:lnTo>
                  <a:pt x="237464" y="182720"/>
                </a:lnTo>
                <a:lnTo>
                  <a:pt x="235295" y="181821"/>
                </a:lnTo>
                <a:lnTo>
                  <a:pt x="227689" y="176004"/>
                </a:lnTo>
                <a:lnTo>
                  <a:pt x="224968" y="174486"/>
                </a:lnTo>
                <a:lnTo>
                  <a:pt x="219404" y="172799"/>
                </a:lnTo>
                <a:lnTo>
                  <a:pt x="213756" y="172049"/>
                </a:lnTo>
                <a:lnTo>
                  <a:pt x="208071" y="171716"/>
                </a:lnTo>
                <a:lnTo>
                  <a:pt x="202369" y="171568"/>
                </a:lnTo>
                <a:lnTo>
                  <a:pt x="193804" y="171485"/>
                </a:lnTo>
                <a:lnTo>
                  <a:pt x="190947" y="172425"/>
                </a:lnTo>
                <a:lnTo>
                  <a:pt x="185233" y="176011"/>
                </a:lnTo>
                <a:lnTo>
                  <a:pt x="179519" y="178240"/>
                </a:lnTo>
                <a:lnTo>
                  <a:pt x="176662" y="178833"/>
                </a:lnTo>
                <a:lnTo>
                  <a:pt x="170947" y="182034"/>
                </a:lnTo>
                <a:lnTo>
                  <a:pt x="165232" y="186631"/>
                </a:lnTo>
                <a:lnTo>
                  <a:pt x="159517" y="191850"/>
                </a:lnTo>
                <a:lnTo>
                  <a:pt x="150945" y="200143"/>
                </a:lnTo>
                <a:lnTo>
                  <a:pt x="142372" y="208632"/>
                </a:lnTo>
                <a:lnTo>
                  <a:pt x="140467" y="212431"/>
                </a:lnTo>
                <a:lnTo>
                  <a:pt x="138350" y="221731"/>
                </a:lnTo>
                <a:lnTo>
                  <a:pt x="134870" y="229674"/>
                </a:lnTo>
                <a:lnTo>
                  <a:pt x="131100" y="236380"/>
                </a:lnTo>
                <a:lnTo>
                  <a:pt x="129425" y="242535"/>
                </a:lnTo>
                <a:lnTo>
                  <a:pt x="128482" y="251355"/>
                </a:lnTo>
                <a:lnTo>
                  <a:pt x="128202" y="260001"/>
                </a:lnTo>
                <a:lnTo>
                  <a:pt x="128085" y="30003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1054"/>
          <p:cNvSpPr/>
          <p:nvPr/>
        </p:nvSpPr>
        <p:spPr>
          <a:xfrm>
            <a:off x="4186240" y="4423410"/>
            <a:ext cx="257173" cy="25718"/>
          </a:xfrm>
          <a:custGeom>
            <a:avLst/>
            <a:gdLst/>
            <a:ahLst/>
            <a:cxnLst/>
            <a:rect l="0" t="0" r="0" b="0"/>
            <a:pathLst>
              <a:path w="257173" h="25718">
                <a:moveTo>
                  <a:pt x="17142" y="0"/>
                </a:moveTo>
                <a:lnTo>
                  <a:pt x="0" y="0"/>
                </a:lnTo>
                <a:lnTo>
                  <a:pt x="4549" y="4551"/>
                </a:lnTo>
                <a:lnTo>
                  <a:pt x="6841" y="5891"/>
                </a:lnTo>
                <a:lnTo>
                  <a:pt x="9322" y="6785"/>
                </a:lnTo>
                <a:lnTo>
                  <a:pt x="11929" y="7381"/>
                </a:lnTo>
                <a:lnTo>
                  <a:pt x="17365" y="8043"/>
                </a:lnTo>
                <a:lnTo>
                  <a:pt x="20148" y="8219"/>
                </a:lnTo>
                <a:lnTo>
                  <a:pt x="22956" y="9289"/>
                </a:lnTo>
                <a:lnTo>
                  <a:pt x="25781" y="10955"/>
                </a:lnTo>
                <a:lnTo>
                  <a:pt x="28616" y="13018"/>
                </a:lnTo>
                <a:lnTo>
                  <a:pt x="32411" y="14394"/>
                </a:lnTo>
                <a:lnTo>
                  <a:pt x="36847" y="15311"/>
                </a:lnTo>
                <a:lnTo>
                  <a:pt x="41708" y="15922"/>
                </a:lnTo>
                <a:lnTo>
                  <a:pt x="46854" y="16329"/>
                </a:lnTo>
                <a:lnTo>
                  <a:pt x="52190" y="16601"/>
                </a:lnTo>
                <a:lnTo>
                  <a:pt x="66262" y="16984"/>
                </a:lnTo>
                <a:lnTo>
                  <a:pt x="100376" y="17135"/>
                </a:lnTo>
                <a:lnTo>
                  <a:pt x="121814" y="17142"/>
                </a:lnTo>
                <a:lnTo>
                  <a:pt x="127881" y="18095"/>
                </a:lnTo>
                <a:lnTo>
                  <a:pt x="132878" y="19683"/>
                </a:lnTo>
                <a:lnTo>
                  <a:pt x="137161" y="21695"/>
                </a:lnTo>
                <a:lnTo>
                  <a:pt x="142875" y="23036"/>
                </a:lnTo>
                <a:lnTo>
                  <a:pt x="149542" y="23929"/>
                </a:lnTo>
                <a:lnTo>
                  <a:pt x="156844" y="24525"/>
                </a:lnTo>
                <a:lnTo>
                  <a:pt x="163616" y="24922"/>
                </a:lnTo>
                <a:lnTo>
                  <a:pt x="176222" y="25364"/>
                </a:lnTo>
                <a:lnTo>
                  <a:pt x="189478" y="25613"/>
                </a:lnTo>
                <a:lnTo>
                  <a:pt x="257172" y="2571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1055"/>
          <p:cNvSpPr/>
          <p:nvPr/>
        </p:nvSpPr>
        <p:spPr>
          <a:xfrm>
            <a:off x="4537744" y="4329112"/>
            <a:ext cx="179948" cy="274182"/>
          </a:xfrm>
          <a:custGeom>
            <a:avLst/>
            <a:gdLst/>
            <a:ahLst/>
            <a:cxnLst/>
            <a:rect l="0" t="0" r="0" b="0"/>
            <a:pathLst>
              <a:path w="179948" h="274182">
                <a:moveTo>
                  <a:pt x="59973" y="42863"/>
                </a:moveTo>
                <a:lnTo>
                  <a:pt x="59973" y="38312"/>
                </a:lnTo>
                <a:lnTo>
                  <a:pt x="60926" y="36971"/>
                </a:lnTo>
                <a:lnTo>
                  <a:pt x="62513" y="36078"/>
                </a:lnTo>
                <a:lnTo>
                  <a:pt x="67354" y="34643"/>
                </a:lnTo>
                <a:lnTo>
                  <a:pt x="66798" y="34525"/>
                </a:lnTo>
                <a:lnTo>
                  <a:pt x="61603" y="34337"/>
                </a:lnTo>
                <a:lnTo>
                  <a:pt x="57916" y="34304"/>
                </a:lnTo>
                <a:lnTo>
                  <a:pt x="52688" y="34293"/>
                </a:lnTo>
                <a:lnTo>
                  <a:pt x="50353" y="35244"/>
                </a:lnTo>
                <a:lnTo>
                  <a:pt x="46892" y="36831"/>
                </a:lnTo>
                <a:lnTo>
                  <a:pt x="36752" y="41671"/>
                </a:lnTo>
                <a:lnTo>
                  <a:pt x="32825" y="44873"/>
                </a:lnTo>
                <a:lnTo>
                  <a:pt x="30444" y="47060"/>
                </a:lnTo>
                <a:lnTo>
                  <a:pt x="27905" y="48519"/>
                </a:lnTo>
                <a:lnTo>
                  <a:pt x="22543" y="50139"/>
                </a:lnTo>
                <a:lnTo>
                  <a:pt x="16985" y="53399"/>
                </a:lnTo>
                <a:lnTo>
                  <a:pt x="14170" y="55602"/>
                </a:lnTo>
                <a:lnTo>
                  <a:pt x="12292" y="58023"/>
                </a:lnTo>
                <a:lnTo>
                  <a:pt x="11041" y="60589"/>
                </a:lnTo>
                <a:lnTo>
                  <a:pt x="10207" y="63253"/>
                </a:lnTo>
                <a:lnTo>
                  <a:pt x="6740" y="68753"/>
                </a:lnTo>
                <a:lnTo>
                  <a:pt x="4481" y="71553"/>
                </a:lnTo>
                <a:lnTo>
                  <a:pt x="2976" y="74372"/>
                </a:lnTo>
                <a:lnTo>
                  <a:pt x="1304" y="80044"/>
                </a:lnTo>
                <a:lnTo>
                  <a:pt x="362" y="88593"/>
                </a:lnTo>
                <a:lnTo>
                  <a:pt x="83" y="97158"/>
                </a:lnTo>
                <a:lnTo>
                  <a:pt x="0" y="105728"/>
                </a:lnTo>
                <a:lnTo>
                  <a:pt x="941" y="108586"/>
                </a:lnTo>
                <a:lnTo>
                  <a:pt x="4527" y="114300"/>
                </a:lnTo>
                <a:lnTo>
                  <a:pt x="9295" y="120015"/>
                </a:lnTo>
                <a:lnTo>
                  <a:pt x="11900" y="122872"/>
                </a:lnTo>
                <a:lnTo>
                  <a:pt x="14590" y="124778"/>
                </a:lnTo>
                <a:lnTo>
                  <a:pt x="20118" y="126895"/>
                </a:lnTo>
                <a:lnTo>
                  <a:pt x="21973" y="128411"/>
                </a:lnTo>
                <a:lnTo>
                  <a:pt x="23210" y="130375"/>
                </a:lnTo>
                <a:lnTo>
                  <a:pt x="24034" y="132637"/>
                </a:lnTo>
                <a:lnTo>
                  <a:pt x="27490" y="137690"/>
                </a:lnTo>
                <a:lnTo>
                  <a:pt x="29745" y="140371"/>
                </a:lnTo>
                <a:lnTo>
                  <a:pt x="33154" y="142158"/>
                </a:lnTo>
                <a:lnTo>
                  <a:pt x="37331" y="143350"/>
                </a:lnTo>
                <a:lnTo>
                  <a:pt x="42021" y="144144"/>
                </a:lnTo>
                <a:lnTo>
                  <a:pt x="46100" y="145626"/>
                </a:lnTo>
                <a:lnTo>
                  <a:pt x="49772" y="147567"/>
                </a:lnTo>
                <a:lnTo>
                  <a:pt x="53172" y="149813"/>
                </a:lnTo>
                <a:lnTo>
                  <a:pt x="57344" y="152262"/>
                </a:lnTo>
                <a:lnTo>
                  <a:pt x="62030" y="154849"/>
                </a:lnTo>
                <a:lnTo>
                  <a:pt x="67060" y="157525"/>
                </a:lnTo>
                <a:lnTo>
                  <a:pt x="71365" y="159309"/>
                </a:lnTo>
                <a:lnTo>
                  <a:pt x="75188" y="160498"/>
                </a:lnTo>
                <a:lnTo>
                  <a:pt x="78689" y="161292"/>
                </a:lnTo>
                <a:lnTo>
                  <a:pt x="82928" y="162773"/>
                </a:lnTo>
                <a:lnTo>
                  <a:pt x="87659" y="164712"/>
                </a:lnTo>
                <a:lnTo>
                  <a:pt x="92718" y="166959"/>
                </a:lnTo>
                <a:lnTo>
                  <a:pt x="103419" y="171994"/>
                </a:lnTo>
                <a:lnTo>
                  <a:pt x="108939" y="174670"/>
                </a:lnTo>
                <a:lnTo>
                  <a:pt x="113572" y="177407"/>
                </a:lnTo>
                <a:lnTo>
                  <a:pt x="117614" y="180184"/>
                </a:lnTo>
                <a:lnTo>
                  <a:pt x="121260" y="182987"/>
                </a:lnTo>
                <a:lnTo>
                  <a:pt x="124643" y="185809"/>
                </a:lnTo>
                <a:lnTo>
                  <a:pt x="127852" y="188643"/>
                </a:lnTo>
                <a:lnTo>
                  <a:pt x="133956" y="194331"/>
                </a:lnTo>
                <a:lnTo>
                  <a:pt x="145636" y="205744"/>
                </a:lnTo>
                <a:lnTo>
                  <a:pt x="148514" y="208600"/>
                </a:lnTo>
                <a:lnTo>
                  <a:pt x="150433" y="212410"/>
                </a:lnTo>
                <a:lnTo>
                  <a:pt x="151712" y="216854"/>
                </a:lnTo>
                <a:lnTo>
                  <a:pt x="152565" y="221722"/>
                </a:lnTo>
                <a:lnTo>
                  <a:pt x="153513" y="229671"/>
                </a:lnTo>
                <a:lnTo>
                  <a:pt x="153933" y="236379"/>
                </a:lnTo>
                <a:lnTo>
                  <a:pt x="154121" y="242535"/>
                </a:lnTo>
                <a:lnTo>
                  <a:pt x="154226" y="251356"/>
                </a:lnTo>
                <a:lnTo>
                  <a:pt x="153289" y="253295"/>
                </a:lnTo>
                <a:lnTo>
                  <a:pt x="151711" y="254589"/>
                </a:lnTo>
                <a:lnTo>
                  <a:pt x="149706" y="255451"/>
                </a:lnTo>
                <a:lnTo>
                  <a:pt x="148370" y="256979"/>
                </a:lnTo>
                <a:lnTo>
                  <a:pt x="147480" y="258949"/>
                </a:lnTo>
                <a:lnTo>
                  <a:pt x="146886" y="261215"/>
                </a:lnTo>
                <a:lnTo>
                  <a:pt x="143686" y="266273"/>
                </a:lnTo>
                <a:lnTo>
                  <a:pt x="141499" y="268955"/>
                </a:lnTo>
                <a:lnTo>
                  <a:pt x="139089" y="270744"/>
                </a:lnTo>
                <a:lnTo>
                  <a:pt x="133870" y="272731"/>
                </a:lnTo>
                <a:lnTo>
                  <a:pt x="128376" y="273614"/>
                </a:lnTo>
                <a:lnTo>
                  <a:pt x="121639" y="274181"/>
                </a:lnTo>
                <a:lnTo>
                  <a:pt x="118178" y="271718"/>
                </a:lnTo>
                <a:lnTo>
                  <a:pt x="115921" y="269728"/>
                </a:lnTo>
                <a:lnTo>
                  <a:pt x="113464" y="268401"/>
                </a:lnTo>
                <a:lnTo>
                  <a:pt x="108194" y="266927"/>
                </a:lnTo>
                <a:lnTo>
                  <a:pt x="102677" y="263732"/>
                </a:lnTo>
                <a:lnTo>
                  <a:pt x="99872" y="261546"/>
                </a:lnTo>
                <a:lnTo>
                  <a:pt x="97050" y="259137"/>
                </a:lnTo>
                <a:lnTo>
                  <a:pt x="94217" y="256578"/>
                </a:lnTo>
                <a:lnTo>
                  <a:pt x="91374" y="253920"/>
                </a:lnTo>
                <a:lnTo>
                  <a:pt x="89480" y="251195"/>
                </a:lnTo>
                <a:lnTo>
                  <a:pt x="85860" y="242809"/>
                </a:lnTo>
                <a:lnTo>
                  <a:pt x="81639" y="237138"/>
                </a:lnTo>
                <a:lnTo>
                  <a:pt x="80132" y="234292"/>
                </a:lnTo>
                <a:lnTo>
                  <a:pt x="78457" y="228590"/>
                </a:lnTo>
                <a:lnTo>
                  <a:pt x="78963" y="224783"/>
                </a:lnTo>
                <a:lnTo>
                  <a:pt x="80253" y="220341"/>
                </a:lnTo>
                <a:lnTo>
                  <a:pt x="82066" y="215474"/>
                </a:lnTo>
                <a:lnTo>
                  <a:pt x="84226" y="210324"/>
                </a:lnTo>
                <a:lnTo>
                  <a:pt x="86620" y="204986"/>
                </a:lnTo>
                <a:lnTo>
                  <a:pt x="91819" y="193975"/>
                </a:lnTo>
                <a:lnTo>
                  <a:pt x="114282" y="148577"/>
                </a:lnTo>
                <a:lnTo>
                  <a:pt x="117134" y="143819"/>
                </a:lnTo>
                <a:lnTo>
                  <a:pt x="119988" y="139695"/>
                </a:lnTo>
                <a:lnTo>
                  <a:pt x="122842" y="135992"/>
                </a:lnTo>
                <a:lnTo>
                  <a:pt x="125699" y="131619"/>
                </a:lnTo>
                <a:lnTo>
                  <a:pt x="128555" y="126799"/>
                </a:lnTo>
                <a:lnTo>
                  <a:pt x="131412" y="121680"/>
                </a:lnTo>
                <a:lnTo>
                  <a:pt x="135221" y="116362"/>
                </a:lnTo>
                <a:lnTo>
                  <a:pt x="139666" y="110913"/>
                </a:lnTo>
                <a:lnTo>
                  <a:pt x="144534" y="105374"/>
                </a:lnTo>
                <a:lnTo>
                  <a:pt x="148732" y="99777"/>
                </a:lnTo>
                <a:lnTo>
                  <a:pt x="152483" y="94141"/>
                </a:lnTo>
                <a:lnTo>
                  <a:pt x="155936" y="88478"/>
                </a:lnTo>
                <a:lnTo>
                  <a:pt x="158239" y="83750"/>
                </a:lnTo>
                <a:lnTo>
                  <a:pt x="162431" y="71593"/>
                </a:lnTo>
                <a:lnTo>
                  <a:pt x="164474" y="66779"/>
                </a:lnTo>
                <a:lnTo>
                  <a:pt x="166788" y="61664"/>
                </a:lnTo>
                <a:lnTo>
                  <a:pt x="171899" y="53441"/>
                </a:lnTo>
                <a:lnTo>
                  <a:pt x="174595" y="49915"/>
                </a:lnTo>
                <a:lnTo>
                  <a:pt x="177591" y="43457"/>
                </a:lnTo>
                <a:lnTo>
                  <a:pt x="178923" y="37412"/>
                </a:lnTo>
                <a:lnTo>
                  <a:pt x="179514" y="31550"/>
                </a:lnTo>
                <a:lnTo>
                  <a:pt x="179778" y="25770"/>
                </a:lnTo>
                <a:lnTo>
                  <a:pt x="179926" y="17161"/>
                </a:lnTo>
                <a:lnTo>
                  <a:pt x="179947" y="14298"/>
                </a:lnTo>
                <a:lnTo>
                  <a:pt x="179008" y="12390"/>
                </a:lnTo>
                <a:lnTo>
                  <a:pt x="177429" y="11117"/>
                </a:lnTo>
                <a:lnTo>
                  <a:pt x="175425" y="10269"/>
                </a:lnTo>
                <a:lnTo>
                  <a:pt x="170657" y="6786"/>
                </a:lnTo>
                <a:lnTo>
                  <a:pt x="164386" y="1341"/>
                </a:lnTo>
                <a:lnTo>
                  <a:pt x="161967" y="894"/>
                </a:lnTo>
                <a:lnTo>
                  <a:pt x="158449" y="596"/>
                </a:lnTo>
                <a:lnTo>
                  <a:pt x="148217" y="118"/>
                </a:lnTo>
                <a:lnTo>
                  <a:pt x="144277" y="52"/>
                </a:lnTo>
                <a:lnTo>
                  <a:pt x="137126"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1056"/>
          <p:cNvSpPr/>
          <p:nvPr/>
        </p:nvSpPr>
        <p:spPr>
          <a:xfrm>
            <a:off x="5060632" y="4415200"/>
            <a:ext cx="265748" cy="42501"/>
          </a:xfrm>
          <a:custGeom>
            <a:avLst/>
            <a:gdLst/>
            <a:ahLst/>
            <a:cxnLst/>
            <a:rect l="0" t="0" r="0" b="0"/>
            <a:pathLst>
              <a:path w="265748" h="42501">
                <a:moveTo>
                  <a:pt x="0" y="42500"/>
                </a:moveTo>
                <a:lnTo>
                  <a:pt x="4551" y="37949"/>
                </a:lnTo>
                <a:lnTo>
                  <a:pt x="6844" y="36608"/>
                </a:lnTo>
                <a:lnTo>
                  <a:pt x="9325" y="35714"/>
                </a:lnTo>
                <a:lnTo>
                  <a:pt x="17368" y="34457"/>
                </a:lnTo>
                <a:lnTo>
                  <a:pt x="20152" y="34280"/>
                </a:lnTo>
                <a:lnTo>
                  <a:pt x="23912" y="33210"/>
                </a:lnTo>
                <a:lnTo>
                  <a:pt x="28324" y="31544"/>
                </a:lnTo>
                <a:lnTo>
                  <a:pt x="33170" y="29481"/>
                </a:lnTo>
                <a:lnTo>
                  <a:pt x="37354" y="28106"/>
                </a:lnTo>
                <a:lnTo>
                  <a:pt x="41095" y="27188"/>
                </a:lnTo>
                <a:lnTo>
                  <a:pt x="44542" y="26577"/>
                </a:lnTo>
                <a:lnTo>
                  <a:pt x="48744" y="25217"/>
                </a:lnTo>
                <a:lnTo>
                  <a:pt x="53451" y="23358"/>
                </a:lnTo>
                <a:lnTo>
                  <a:pt x="58494" y="21166"/>
                </a:lnTo>
                <a:lnTo>
                  <a:pt x="63761" y="19705"/>
                </a:lnTo>
                <a:lnTo>
                  <a:pt x="69178" y="18730"/>
                </a:lnTo>
                <a:lnTo>
                  <a:pt x="74693" y="18081"/>
                </a:lnTo>
                <a:lnTo>
                  <a:pt x="80276" y="16696"/>
                </a:lnTo>
                <a:lnTo>
                  <a:pt x="85902" y="14819"/>
                </a:lnTo>
                <a:lnTo>
                  <a:pt x="91558" y="12616"/>
                </a:lnTo>
                <a:lnTo>
                  <a:pt x="97234" y="11148"/>
                </a:lnTo>
                <a:lnTo>
                  <a:pt x="102923" y="10168"/>
                </a:lnTo>
                <a:lnTo>
                  <a:pt x="108620" y="9515"/>
                </a:lnTo>
                <a:lnTo>
                  <a:pt x="114323" y="9080"/>
                </a:lnTo>
                <a:lnTo>
                  <a:pt x="120031" y="8790"/>
                </a:lnTo>
                <a:lnTo>
                  <a:pt x="125740" y="8597"/>
                </a:lnTo>
                <a:lnTo>
                  <a:pt x="131452" y="7515"/>
                </a:lnTo>
                <a:lnTo>
                  <a:pt x="137165" y="5842"/>
                </a:lnTo>
                <a:lnTo>
                  <a:pt x="142878" y="3774"/>
                </a:lnTo>
                <a:lnTo>
                  <a:pt x="148592" y="2395"/>
                </a:lnTo>
                <a:lnTo>
                  <a:pt x="154307" y="1476"/>
                </a:lnTo>
                <a:lnTo>
                  <a:pt x="160021" y="863"/>
                </a:lnTo>
                <a:lnTo>
                  <a:pt x="165736" y="454"/>
                </a:lnTo>
                <a:lnTo>
                  <a:pt x="171450" y="182"/>
                </a:lnTo>
                <a:lnTo>
                  <a:pt x="177165" y="0"/>
                </a:lnTo>
                <a:lnTo>
                  <a:pt x="181928" y="832"/>
                </a:lnTo>
                <a:lnTo>
                  <a:pt x="186055" y="2338"/>
                </a:lnTo>
                <a:lnTo>
                  <a:pt x="189759" y="4295"/>
                </a:lnTo>
                <a:lnTo>
                  <a:pt x="194134" y="5600"/>
                </a:lnTo>
                <a:lnTo>
                  <a:pt x="198955" y="6470"/>
                </a:lnTo>
                <a:lnTo>
                  <a:pt x="204074" y="7050"/>
                </a:lnTo>
                <a:lnTo>
                  <a:pt x="212302" y="7694"/>
                </a:lnTo>
                <a:lnTo>
                  <a:pt x="220086" y="7980"/>
                </a:lnTo>
                <a:lnTo>
                  <a:pt x="229896" y="8108"/>
                </a:lnTo>
                <a:lnTo>
                  <a:pt x="234227" y="9094"/>
                </a:lnTo>
                <a:lnTo>
                  <a:pt x="238066" y="10704"/>
                </a:lnTo>
                <a:lnTo>
                  <a:pt x="241578" y="12730"/>
                </a:lnTo>
                <a:lnTo>
                  <a:pt x="244872" y="14081"/>
                </a:lnTo>
                <a:lnTo>
                  <a:pt x="248021" y="14981"/>
                </a:lnTo>
                <a:lnTo>
                  <a:pt x="254059" y="15982"/>
                </a:lnTo>
                <a:lnTo>
                  <a:pt x="257003" y="16248"/>
                </a:lnTo>
                <a:lnTo>
                  <a:pt x="265747" y="1678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1057"/>
          <p:cNvSpPr/>
          <p:nvPr/>
        </p:nvSpPr>
        <p:spPr>
          <a:xfrm>
            <a:off x="5395005" y="4286611"/>
            <a:ext cx="154261" cy="264151"/>
          </a:xfrm>
          <a:custGeom>
            <a:avLst/>
            <a:gdLst/>
            <a:ahLst/>
            <a:cxnLst/>
            <a:rect l="0" t="0" r="0" b="0"/>
            <a:pathLst>
              <a:path w="154261" h="264151">
                <a:moveTo>
                  <a:pt x="154260" y="16784"/>
                </a:moveTo>
                <a:lnTo>
                  <a:pt x="154260" y="9403"/>
                </a:lnTo>
                <a:lnTo>
                  <a:pt x="153307" y="9006"/>
                </a:lnTo>
                <a:lnTo>
                  <a:pt x="149709" y="8564"/>
                </a:lnTo>
                <a:lnTo>
                  <a:pt x="147416" y="7494"/>
                </a:lnTo>
                <a:lnTo>
                  <a:pt x="144935" y="5828"/>
                </a:lnTo>
                <a:lnTo>
                  <a:pt x="142328" y="3765"/>
                </a:lnTo>
                <a:lnTo>
                  <a:pt x="139637" y="2389"/>
                </a:lnTo>
                <a:lnTo>
                  <a:pt x="136892" y="1472"/>
                </a:lnTo>
                <a:lnTo>
                  <a:pt x="134109" y="861"/>
                </a:lnTo>
                <a:lnTo>
                  <a:pt x="131301" y="454"/>
                </a:lnTo>
                <a:lnTo>
                  <a:pt x="128476" y="182"/>
                </a:lnTo>
                <a:lnTo>
                  <a:pt x="125641" y="0"/>
                </a:lnTo>
                <a:lnTo>
                  <a:pt x="121845" y="833"/>
                </a:lnTo>
                <a:lnTo>
                  <a:pt x="117410" y="2340"/>
                </a:lnTo>
                <a:lnTo>
                  <a:pt x="112548" y="4297"/>
                </a:lnTo>
                <a:lnTo>
                  <a:pt x="107402" y="6554"/>
                </a:lnTo>
                <a:lnTo>
                  <a:pt x="96604" y="11602"/>
                </a:lnTo>
                <a:lnTo>
                  <a:pt x="79815" y="19799"/>
                </a:lnTo>
                <a:lnTo>
                  <a:pt x="75102" y="22604"/>
                </a:lnTo>
                <a:lnTo>
                  <a:pt x="71008" y="25426"/>
                </a:lnTo>
                <a:lnTo>
                  <a:pt x="67326" y="28260"/>
                </a:lnTo>
                <a:lnTo>
                  <a:pt x="62966" y="31102"/>
                </a:lnTo>
                <a:lnTo>
                  <a:pt x="58155" y="33950"/>
                </a:lnTo>
                <a:lnTo>
                  <a:pt x="53042" y="36800"/>
                </a:lnTo>
                <a:lnTo>
                  <a:pt x="42282" y="42507"/>
                </a:lnTo>
                <a:lnTo>
                  <a:pt x="36745" y="45362"/>
                </a:lnTo>
                <a:lnTo>
                  <a:pt x="32101" y="48219"/>
                </a:lnTo>
                <a:lnTo>
                  <a:pt x="28054" y="51075"/>
                </a:lnTo>
                <a:lnTo>
                  <a:pt x="24402" y="53932"/>
                </a:lnTo>
                <a:lnTo>
                  <a:pt x="21015" y="56790"/>
                </a:lnTo>
                <a:lnTo>
                  <a:pt x="17805" y="59646"/>
                </a:lnTo>
                <a:lnTo>
                  <a:pt x="11698" y="65361"/>
                </a:lnTo>
                <a:lnTo>
                  <a:pt x="1690" y="75098"/>
                </a:lnTo>
                <a:lnTo>
                  <a:pt x="1111" y="76615"/>
                </a:lnTo>
                <a:lnTo>
                  <a:pt x="297" y="83300"/>
                </a:lnTo>
                <a:lnTo>
                  <a:pt x="56" y="91314"/>
                </a:lnTo>
                <a:lnTo>
                  <a:pt x="0" y="96898"/>
                </a:lnTo>
                <a:lnTo>
                  <a:pt x="937" y="99721"/>
                </a:lnTo>
                <a:lnTo>
                  <a:pt x="4519" y="105397"/>
                </a:lnTo>
                <a:lnTo>
                  <a:pt x="6808" y="107292"/>
                </a:lnTo>
                <a:lnTo>
                  <a:pt x="9286" y="108555"/>
                </a:lnTo>
                <a:lnTo>
                  <a:pt x="11890" y="109397"/>
                </a:lnTo>
                <a:lnTo>
                  <a:pt x="15532" y="110911"/>
                </a:lnTo>
                <a:lnTo>
                  <a:pt x="19864" y="112873"/>
                </a:lnTo>
                <a:lnTo>
                  <a:pt x="24658" y="115133"/>
                </a:lnTo>
                <a:lnTo>
                  <a:pt x="28806" y="117593"/>
                </a:lnTo>
                <a:lnTo>
                  <a:pt x="32524" y="120185"/>
                </a:lnTo>
                <a:lnTo>
                  <a:pt x="35955" y="122865"/>
                </a:lnTo>
                <a:lnTo>
                  <a:pt x="40147" y="124652"/>
                </a:lnTo>
                <a:lnTo>
                  <a:pt x="44847" y="125843"/>
                </a:lnTo>
                <a:lnTo>
                  <a:pt x="49885" y="126638"/>
                </a:lnTo>
                <a:lnTo>
                  <a:pt x="55149" y="128120"/>
                </a:lnTo>
                <a:lnTo>
                  <a:pt x="60564" y="130060"/>
                </a:lnTo>
                <a:lnTo>
                  <a:pt x="66078" y="132306"/>
                </a:lnTo>
                <a:lnTo>
                  <a:pt x="70707" y="134756"/>
                </a:lnTo>
                <a:lnTo>
                  <a:pt x="74745" y="137342"/>
                </a:lnTo>
                <a:lnTo>
                  <a:pt x="78390" y="140019"/>
                </a:lnTo>
                <a:lnTo>
                  <a:pt x="82725" y="141803"/>
                </a:lnTo>
                <a:lnTo>
                  <a:pt x="87520" y="142992"/>
                </a:lnTo>
                <a:lnTo>
                  <a:pt x="92622" y="143785"/>
                </a:lnTo>
                <a:lnTo>
                  <a:pt x="96975" y="145266"/>
                </a:lnTo>
                <a:lnTo>
                  <a:pt x="100830" y="147206"/>
                </a:lnTo>
                <a:lnTo>
                  <a:pt x="104352" y="149452"/>
                </a:lnTo>
                <a:lnTo>
                  <a:pt x="108605" y="151902"/>
                </a:lnTo>
                <a:lnTo>
                  <a:pt x="118411" y="157163"/>
                </a:lnTo>
                <a:lnTo>
                  <a:pt x="122741" y="160853"/>
                </a:lnTo>
                <a:lnTo>
                  <a:pt x="126580" y="165218"/>
                </a:lnTo>
                <a:lnTo>
                  <a:pt x="130091" y="170032"/>
                </a:lnTo>
                <a:lnTo>
                  <a:pt x="133385" y="174194"/>
                </a:lnTo>
                <a:lnTo>
                  <a:pt x="136533" y="177921"/>
                </a:lnTo>
                <a:lnTo>
                  <a:pt x="139585" y="181359"/>
                </a:lnTo>
                <a:lnTo>
                  <a:pt x="145515" y="187718"/>
                </a:lnTo>
                <a:lnTo>
                  <a:pt x="148430" y="190748"/>
                </a:lnTo>
                <a:lnTo>
                  <a:pt x="150373" y="193720"/>
                </a:lnTo>
                <a:lnTo>
                  <a:pt x="152532" y="199562"/>
                </a:lnTo>
                <a:lnTo>
                  <a:pt x="153108" y="203406"/>
                </a:lnTo>
                <a:lnTo>
                  <a:pt x="153492" y="207873"/>
                </a:lnTo>
                <a:lnTo>
                  <a:pt x="153918" y="216965"/>
                </a:lnTo>
                <a:lnTo>
                  <a:pt x="154108" y="224181"/>
                </a:lnTo>
                <a:lnTo>
                  <a:pt x="154246" y="242421"/>
                </a:lnTo>
                <a:lnTo>
                  <a:pt x="153298" y="245313"/>
                </a:lnTo>
                <a:lnTo>
                  <a:pt x="149705" y="251068"/>
                </a:lnTo>
                <a:lnTo>
                  <a:pt x="146878" y="255111"/>
                </a:lnTo>
                <a:lnTo>
                  <a:pt x="145528" y="255679"/>
                </a:lnTo>
                <a:lnTo>
                  <a:pt x="141489" y="256309"/>
                </a:lnTo>
                <a:lnTo>
                  <a:pt x="140031" y="257430"/>
                </a:lnTo>
                <a:lnTo>
                  <a:pt x="139059" y="259129"/>
                </a:lnTo>
                <a:lnTo>
                  <a:pt x="138411" y="261215"/>
                </a:lnTo>
                <a:lnTo>
                  <a:pt x="137026" y="262605"/>
                </a:lnTo>
                <a:lnTo>
                  <a:pt x="135151" y="263532"/>
                </a:lnTo>
                <a:lnTo>
                  <a:pt x="132948" y="264150"/>
                </a:lnTo>
                <a:lnTo>
                  <a:pt x="130527" y="263610"/>
                </a:lnTo>
                <a:lnTo>
                  <a:pt x="127960" y="262297"/>
                </a:lnTo>
                <a:lnTo>
                  <a:pt x="121548" y="257897"/>
                </a:lnTo>
                <a:lnTo>
                  <a:pt x="118131" y="257295"/>
                </a:lnTo>
                <a:lnTo>
                  <a:pt x="115886" y="257134"/>
                </a:lnTo>
                <a:lnTo>
                  <a:pt x="113438" y="256075"/>
                </a:lnTo>
                <a:lnTo>
                  <a:pt x="110852" y="254416"/>
                </a:lnTo>
                <a:lnTo>
                  <a:pt x="108176" y="252358"/>
                </a:lnTo>
                <a:lnTo>
                  <a:pt x="106392" y="250033"/>
                </a:lnTo>
                <a:lnTo>
                  <a:pt x="105203" y="247531"/>
                </a:lnTo>
                <a:lnTo>
                  <a:pt x="104410" y="244910"/>
                </a:lnTo>
                <a:lnTo>
                  <a:pt x="102929" y="243163"/>
                </a:lnTo>
                <a:lnTo>
                  <a:pt x="100990" y="241998"/>
                </a:lnTo>
                <a:lnTo>
                  <a:pt x="98743" y="241221"/>
                </a:lnTo>
                <a:lnTo>
                  <a:pt x="97246" y="238799"/>
                </a:lnTo>
                <a:lnTo>
                  <a:pt x="95583" y="231027"/>
                </a:lnTo>
                <a:lnTo>
                  <a:pt x="94844" y="223763"/>
                </a:lnTo>
                <a:lnTo>
                  <a:pt x="94515" y="217359"/>
                </a:lnTo>
                <a:lnTo>
                  <a:pt x="94369" y="211339"/>
                </a:lnTo>
                <a:lnTo>
                  <a:pt x="94263" y="182038"/>
                </a:lnTo>
                <a:lnTo>
                  <a:pt x="95212" y="177436"/>
                </a:lnTo>
                <a:lnTo>
                  <a:pt x="98806" y="169782"/>
                </a:lnTo>
                <a:lnTo>
                  <a:pt x="100146" y="165455"/>
                </a:lnTo>
                <a:lnTo>
                  <a:pt x="101039" y="160665"/>
                </a:lnTo>
                <a:lnTo>
                  <a:pt x="101634" y="155567"/>
                </a:lnTo>
                <a:lnTo>
                  <a:pt x="102983" y="150264"/>
                </a:lnTo>
                <a:lnTo>
                  <a:pt x="104835" y="144823"/>
                </a:lnTo>
                <a:lnTo>
                  <a:pt x="107023" y="139291"/>
                </a:lnTo>
                <a:lnTo>
                  <a:pt x="108481" y="133697"/>
                </a:lnTo>
                <a:lnTo>
                  <a:pt x="109453" y="128064"/>
                </a:lnTo>
                <a:lnTo>
                  <a:pt x="110101" y="122403"/>
                </a:lnTo>
                <a:lnTo>
                  <a:pt x="111486" y="117676"/>
                </a:lnTo>
                <a:lnTo>
                  <a:pt x="115564" y="109885"/>
                </a:lnTo>
                <a:lnTo>
                  <a:pt x="118011" y="103247"/>
                </a:lnTo>
                <a:lnTo>
                  <a:pt x="120052" y="96169"/>
                </a:lnTo>
                <a:lnTo>
                  <a:pt x="121929" y="91615"/>
                </a:lnTo>
                <a:lnTo>
                  <a:pt x="127235" y="79719"/>
                </a:lnTo>
                <a:lnTo>
                  <a:pt x="130501" y="75552"/>
                </a:lnTo>
                <a:lnTo>
                  <a:pt x="132706" y="73108"/>
                </a:lnTo>
                <a:lnTo>
                  <a:pt x="134176" y="70526"/>
                </a:lnTo>
                <a:lnTo>
                  <a:pt x="135808" y="65116"/>
                </a:lnTo>
                <a:lnTo>
                  <a:pt x="136534" y="59538"/>
                </a:lnTo>
                <a:lnTo>
                  <a:pt x="136728" y="56716"/>
                </a:lnTo>
                <a:lnTo>
                  <a:pt x="137809" y="54835"/>
                </a:lnTo>
                <a:lnTo>
                  <a:pt x="139483" y="53581"/>
                </a:lnTo>
                <a:lnTo>
                  <a:pt x="145324" y="51221"/>
                </a:lnTo>
                <a:lnTo>
                  <a:pt x="145579" y="46566"/>
                </a:lnTo>
                <a:lnTo>
                  <a:pt x="144663" y="45211"/>
                </a:lnTo>
                <a:lnTo>
                  <a:pt x="143099" y="44308"/>
                </a:lnTo>
                <a:lnTo>
                  <a:pt x="137218" y="42532"/>
                </a:lnTo>
                <a:lnTo>
                  <a:pt x="128542" y="4250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1058"/>
          <p:cNvSpPr/>
          <p:nvPr/>
        </p:nvSpPr>
        <p:spPr>
          <a:xfrm>
            <a:off x="3028959" y="4783490"/>
            <a:ext cx="205261" cy="342467"/>
          </a:xfrm>
          <a:custGeom>
            <a:avLst/>
            <a:gdLst/>
            <a:ahLst/>
            <a:cxnLst/>
            <a:rect l="0" t="0" r="0" b="0"/>
            <a:pathLst>
              <a:path w="205261" h="342467">
                <a:moveTo>
                  <a:pt x="17135" y="85689"/>
                </a:moveTo>
                <a:lnTo>
                  <a:pt x="1287" y="85689"/>
                </a:lnTo>
                <a:lnTo>
                  <a:pt x="855" y="84737"/>
                </a:lnTo>
                <a:lnTo>
                  <a:pt x="24" y="77470"/>
                </a:lnTo>
                <a:lnTo>
                  <a:pt x="0" y="72671"/>
                </a:lnTo>
                <a:lnTo>
                  <a:pt x="950" y="71296"/>
                </a:lnTo>
                <a:lnTo>
                  <a:pt x="2535" y="70378"/>
                </a:lnTo>
                <a:lnTo>
                  <a:pt x="4544" y="69768"/>
                </a:lnTo>
                <a:lnTo>
                  <a:pt x="9317" y="66548"/>
                </a:lnTo>
                <a:lnTo>
                  <a:pt x="14613" y="61942"/>
                </a:lnTo>
                <a:lnTo>
                  <a:pt x="20142" y="56720"/>
                </a:lnTo>
                <a:lnTo>
                  <a:pt x="28609" y="48425"/>
                </a:lnTo>
                <a:lnTo>
                  <a:pt x="32405" y="45607"/>
                </a:lnTo>
                <a:lnTo>
                  <a:pt x="36840" y="42775"/>
                </a:lnTo>
                <a:lnTo>
                  <a:pt x="41702" y="39935"/>
                </a:lnTo>
                <a:lnTo>
                  <a:pt x="45895" y="36137"/>
                </a:lnTo>
                <a:lnTo>
                  <a:pt x="49644" y="31699"/>
                </a:lnTo>
                <a:lnTo>
                  <a:pt x="53095" y="26836"/>
                </a:lnTo>
                <a:lnTo>
                  <a:pt x="58254" y="22642"/>
                </a:lnTo>
                <a:lnTo>
                  <a:pt x="64550" y="18893"/>
                </a:lnTo>
                <a:lnTo>
                  <a:pt x="71605" y="15441"/>
                </a:lnTo>
                <a:lnTo>
                  <a:pt x="77261" y="13140"/>
                </a:lnTo>
                <a:lnTo>
                  <a:pt x="81984" y="11605"/>
                </a:lnTo>
                <a:lnTo>
                  <a:pt x="86086" y="10582"/>
                </a:lnTo>
                <a:lnTo>
                  <a:pt x="90725" y="8948"/>
                </a:lnTo>
                <a:lnTo>
                  <a:pt x="95723" y="6906"/>
                </a:lnTo>
                <a:lnTo>
                  <a:pt x="100960" y="4592"/>
                </a:lnTo>
                <a:lnTo>
                  <a:pt x="106356" y="3050"/>
                </a:lnTo>
                <a:lnTo>
                  <a:pt x="111858" y="2021"/>
                </a:lnTo>
                <a:lnTo>
                  <a:pt x="117431" y="1336"/>
                </a:lnTo>
                <a:lnTo>
                  <a:pt x="123052" y="879"/>
                </a:lnTo>
                <a:lnTo>
                  <a:pt x="128704" y="574"/>
                </a:lnTo>
                <a:lnTo>
                  <a:pt x="140064" y="236"/>
                </a:lnTo>
                <a:lnTo>
                  <a:pt x="164039" y="0"/>
                </a:lnTo>
                <a:lnTo>
                  <a:pt x="168411" y="941"/>
                </a:lnTo>
                <a:lnTo>
                  <a:pt x="173231" y="2520"/>
                </a:lnTo>
                <a:lnTo>
                  <a:pt x="178349" y="4526"/>
                </a:lnTo>
                <a:lnTo>
                  <a:pt x="182714" y="6816"/>
                </a:lnTo>
                <a:lnTo>
                  <a:pt x="186576" y="9294"/>
                </a:lnTo>
                <a:lnTo>
                  <a:pt x="190103" y="11899"/>
                </a:lnTo>
                <a:lnTo>
                  <a:pt x="192455" y="15541"/>
                </a:lnTo>
                <a:lnTo>
                  <a:pt x="195068" y="24668"/>
                </a:lnTo>
                <a:lnTo>
                  <a:pt x="198769" y="32534"/>
                </a:lnTo>
                <a:lnTo>
                  <a:pt x="201089" y="35965"/>
                </a:lnTo>
                <a:lnTo>
                  <a:pt x="201684" y="40157"/>
                </a:lnTo>
                <a:lnTo>
                  <a:pt x="199805" y="49895"/>
                </a:lnTo>
                <a:lnTo>
                  <a:pt x="195794" y="60574"/>
                </a:lnTo>
                <a:lnTo>
                  <a:pt x="193391" y="66088"/>
                </a:lnTo>
                <a:lnTo>
                  <a:pt x="190837" y="72622"/>
                </a:lnTo>
                <a:lnTo>
                  <a:pt x="185459" y="87502"/>
                </a:lnTo>
                <a:lnTo>
                  <a:pt x="182691" y="94518"/>
                </a:lnTo>
                <a:lnTo>
                  <a:pt x="179893" y="101100"/>
                </a:lnTo>
                <a:lnTo>
                  <a:pt x="174245" y="113494"/>
                </a:lnTo>
                <a:lnTo>
                  <a:pt x="168559" y="125352"/>
                </a:lnTo>
                <a:lnTo>
                  <a:pt x="162857" y="134433"/>
                </a:lnTo>
                <a:lnTo>
                  <a:pt x="160004" y="138187"/>
                </a:lnTo>
                <a:lnTo>
                  <a:pt x="156196" y="142595"/>
                </a:lnTo>
                <a:lnTo>
                  <a:pt x="151753" y="147440"/>
                </a:lnTo>
                <a:lnTo>
                  <a:pt x="138937" y="160818"/>
                </a:lnTo>
                <a:lnTo>
                  <a:pt x="135484" y="164351"/>
                </a:lnTo>
                <a:lnTo>
                  <a:pt x="132230" y="166705"/>
                </a:lnTo>
                <a:lnTo>
                  <a:pt x="126073" y="169322"/>
                </a:lnTo>
                <a:lnTo>
                  <a:pt x="120162" y="173024"/>
                </a:lnTo>
                <a:lnTo>
                  <a:pt x="117253" y="175345"/>
                </a:lnTo>
                <a:lnTo>
                  <a:pt x="114360" y="176893"/>
                </a:lnTo>
                <a:lnTo>
                  <a:pt x="108607" y="178612"/>
                </a:lnTo>
                <a:lnTo>
                  <a:pt x="102874" y="179376"/>
                </a:lnTo>
                <a:lnTo>
                  <a:pt x="95984" y="179867"/>
                </a:lnTo>
                <a:lnTo>
                  <a:pt x="90239" y="179951"/>
                </a:lnTo>
                <a:lnTo>
                  <a:pt x="88732" y="179011"/>
                </a:lnTo>
                <a:lnTo>
                  <a:pt x="87726" y="177431"/>
                </a:lnTo>
                <a:lnTo>
                  <a:pt x="85751" y="171519"/>
                </a:lnTo>
                <a:lnTo>
                  <a:pt x="90277" y="166895"/>
                </a:lnTo>
                <a:lnTo>
                  <a:pt x="97650" y="159492"/>
                </a:lnTo>
                <a:lnTo>
                  <a:pt x="100340" y="157751"/>
                </a:lnTo>
                <a:lnTo>
                  <a:pt x="105867" y="155817"/>
                </a:lnTo>
                <a:lnTo>
                  <a:pt x="111499" y="154958"/>
                </a:lnTo>
                <a:lnTo>
                  <a:pt x="114335" y="154729"/>
                </a:lnTo>
                <a:lnTo>
                  <a:pt x="117177" y="153623"/>
                </a:lnTo>
                <a:lnTo>
                  <a:pt x="122876" y="149854"/>
                </a:lnTo>
                <a:lnTo>
                  <a:pt x="126682" y="148469"/>
                </a:lnTo>
                <a:lnTo>
                  <a:pt x="131124" y="147545"/>
                </a:lnTo>
                <a:lnTo>
                  <a:pt x="135990" y="146929"/>
                </a:lnTo>
                <a:lnTo>
                  <a:pt x="140187" y="146519"/>
                </a:lnTo>
                <a:lnTo>
                  <a:pt x="143938" y="146245"/>
                </a:lnTo>
                <a:lnTo>
                  <a:pt x="147390" y="146062"/>
                </a:lnTo>
                <a:lnTo>
                  <a:pt x="153766" y="145859"/>
                </a:lnTo>
                <a:lnTo>
                  <a:pt x="156800" y="145806"/>
                </a:lnTo>
                <a:lnTo>
                  <a:pt x="159776" y="146722"/>
                </a:lnTo>
                <a:lnTo>
                  <a:pt x="165621" y="150280"/>
                </a:lnTo>
                <a:lnTo>
                  <a:pt x="171394" y="155037"/>
                </a:lnTo>
                <a:lnTo>
                  <a:pt x="177135" y="160326"/>
                </a:lnTo>
                <a:lnTo>
                  <a:pt x="182861" y="165851"/>
                </a:lnTo>
                <a:lnTo>
                  <a:pt x="184769" y="168658"/>
                </a:lnTo>
                <a:lnTo>
                  <a:pt x="188407" y="177159"/>
                </a:lnTo>
                <a:lnTo>
                  <a:pt x="192634" y="182858"/>
                </a:lnTo>
                <a:lnTo>
                  <a:pt x="197687" y="191105"/>
                </a:lnTo>
                <a:lnTo>
                  <a:pt x="200368" y="195972"/>
                </a:lnTo>
                <a:lnTo>
                  <a:pt x="203347" y="206459"/>
                </a:lnTo>
                <a:lnTo>
                  <a:pt x="204142" y="211922"/>
                </a:lnTo>
                <a:lnTo>
                  <a:pt x="204671" y="217470"/>
                </a:lnTo>
                <a:lnTo>
                  <a:pt x="205024" y="223073"/>
                </a:lnTo>
                <a:lnTo>
                  <a:pt x="205260" y="228714"/>
                </a:lnTo>
                <a:lnTo>
                  <a:pt x="204464" y="234379"/>
                </a:lnTo>
                <a:lnTo>
                  <a:pt x="202981" y="240061"/>
                </a:lnTo>
                <a:lnTo>
                  <a:pt x="201040" y="245754"/>
                </a:lnTo>
                <a:lnTo>
                  <a:pt x="198793" y="251454"/>
                </a:lnTo>
                <a:lnTo>
                  <a:pt x="196344" y="257160"/>
                </a:lnTo>
                <a:lnTo>
                  <a:pt x="193758" y="262868"/>
                </a:lnTo>
                <a:lnTo>
                  <a:pt x="192033" y="268578"/>
                </a:lnTo>
                <a:lnTo>
                  <a:pt x="190884" y="274290"/>
                </a:lnTo>
                <a:lnTo>
                  <a:pt x="190118" y="280004"/>
                </a:lnTo>
                <a:lnTo>
                  <a:pt x="188655" y="285718"/>
                </a:lnTo>
                <a:lnTo>
                  <a:pt x="186727" y="291432"/>
                </a:lnTo>
                <a:lnTo>
                  <a:pt x="182044" y="301908"/>
                </a:lnTo>
                <a:lnTo>
                  <a:pt x="176788" y="309739"/>
                </a:lnTo>
                <a:lnTo>
                  <a:pt x="171278" y="316395"/>
                </a:lnTo>
                <a:lnTo>
                  <a:pt x="165653" y="322528"/>
                </a:lnTo>
                <a:lnTo>
                  <a:pt x="159978" y="328429"/>
                </a:lnTo>
                <a:lnTo>
                  <a:pt x="157131" y="330383"/>
                </a:lnTo>
                <a:lnTo>
                  <a:pt x="151428" y="332555"/>
                </a:lnTo>
                <a:lnTo>
                  <a:pt x="145719" y="336060"/>
                </a:lnTo>
                <a:lnTo>
                  <a:pt x="142863" y="338328"/>
                </a:lnTo>
                <a:lnTo>
                  <a:pt x="140006" y="339840"/>
                </a:lnTo>
                <a:lnTo>
                  <a:pt x="134292" y="341520"/>
                </a:lnTo>
                <a:lnTo>
                  <a:pt x="130483" y="341968"/>
                </a:lnTo>
                <a:lnTo>
                  <a:pt x="126038" y="342267"/>
                </a:lnTo>
                <a:lnTo>
                  <a:pt x="121169" y="342466"/>
                </a:lnTo>
                <a:lnTo>
                  <a:pt x="116019" y="341647"/>
                </a:lnTo>
                <a:lnTo>
                  <a:pt x="110680" y="340148"/>
                </a:lnTo>
                <a:lnTo>
                  <a:pt x="105216" y="338196"/>
                </a:lnTo>
                <a:lnTo>
                  <a:pt x="100621" y="336895"/>
                </a:lnTo>
                <a:lnTo>
                  <a:pt x="96605" y="336027"/>
                </a:lnTo>
                <a:lnTo>
                  <a:pt x="92975" y="335449"/>
                </a:lnTo>
                <a:lnTo>
                  <a:pt x="89603" y="335063"/>
                </a:lnTo>
                <a:lnTo>
                  <a:pt x="83316" y="334635"/>
                </a:lnTo>
                <a:lnTo>
                  <a:pt x="77346" y="334444"/>
                </a:lnTo>
                <a:lnTo>
                  <a:pt x="74421" y="334394"/>
                </a:lnTo>
                <a:lnTo>
                  <a:pt x="70566" y="333407"/>
                </a:lnTo>
                <a:lnTo>
                  <a:pt x="66091" y="331797"/>
                </a:lnTo>
                <a:lnTo>
                  <a:pt x="61202" y="329771"/>
                </a:lnTo>
                <a:lnTo>
                  <a:pt x="56991" y="327468"/>
                </a:lnTo>
                <a:lnTo>
                  <a:pt x="53231" y="324980"/>
                </a:lnTo>
                <a:lnTo>
                  <a:pt x="44903" y="318695"/>
                </a:lnTo>
                <a:lnTo>
                  <a:pt x="41224" y="317835"/>
                </a:lnTo>
                <a:lnTo>
                  <a:pt x="36414" y="317453"/>
                </a:lnTo>
                <a:lnTo>
                  <a:pt x="27306" y="317187"/>
                </a:lnTo>
                <a:lnTo>
                  <a:pt x="18468" y="317151"/>
                </a:lnTo>
                <a:lnTo>
                  <a:pt x="18023" y="316197"/>
                </a:lnTo>
                <a:lnTo>
                  <a:pt x="17135" y="3085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1059"/>
          <p:cNvSpPr/>
          <p:nvPr/>
        </p:nvSpPr>
        <p:spPr>
          <a:xfrm>
            <a:off x="3311842" y="4887516"/>
            <a:ext cx="197168" cy="187405"/>
          </a:xfrm>
          <a:custGeom>
            <a:avLst/>
            <a:gdLst/>
            <a:ahLst/>
            <a:cxnLst/>
            <a:rect l="0" t="0" r="0" b="0"/>
            <a:pathLst>
              <a:path w="197168" h="187405">
                <a:moveTo>
                  <a:pt x="0" y="7381"/>
                </a:moveTo>
                <a:lnTo>
                  <a:pt x="8219" y="7381"/>
                </a:lnTo>
                <a:lnTo>
                  <a:pt x="13019" y="2831"/>
                </a:lnTo>
                <a:lnTo>
                  <a:pt x="15347" y="1490"/>
                </a:lnTo>
                <a:lnTo>
                  <a:pt x="20473" y="0"/>
                </a:lnTo>
                <a:lnTo>
                  <a:pt x="23174" y="556"/>
                </a:lnTo>
                <a:lnTo>
                  <a:pt x="28714" y="3713"/>
                </a:lnTo>
                <a:lnTo>
                  <a:pt x="34352" y="5751"/>
                </a:lnTo>
                <a:lnTo>
                  <a:pt x="40033" y="6656"/>
                </a:lnTo>
                <a:lnTo>
                  <a:pt x="45732" y="7059"/>
                </a:lnTo>
                <a:lnTo>
                  <a:pt x="48585" y="8119"/>
                </a:lnTo>
                <a:lnTo>
                  <a:pt x="54296" y="11837"/>
                </a:lnTo>
                <a:lnTo>
                  <a:pt x="60009" y="16664"/>
                </a:lnTo>
                <a:lnTo>
                  <a:pt x="62866" y="19284"/>
                </a:lnTo>
                <a:lnTo>
                  <a:pt x="65723" y="21032"/>
                </a:lnTo>
                <a:lnTo>
                  <a:pt x="71438" y="22973"/>
                </a:lnTo>
                <a:lnTo>
                  <a:pt x="74295" y="25396"/>
                </a:lnTo>
                <a:lnTo>
                  <a:pt x="77153" y="28916"/>
                </a:lnTo>
                <a:lnTo>
                  <a:pt x="80010" y="33168"/>
                </a:lnTo>
                <a:lnTo>
                  <a:pt x="83820" y="36002"/>
                </a:lnTo>
                <a:lnTo>
                  <a:pt x="88265" y="37892"/>
                </a:lnTo>
                <a:lnTo>
                  <a:pt x="93133" y="39152"/>
                </a:lnTo>
                <a:lnTo>
                  <a:pt x="97331" y="41897"/>
                </a:lnTo>
                <a:lnTo>
                  <a:pt x="101083" y="45631"/>
                </a:lnTo>
                <a:lnTo>
                  <a:pt x="104536" y="50026"/>
                </a:lnTo>
                <a:lnTo>
                  <a:pt x="107791" y="53909"/>
                </a:lnTo>
                <a:lnTo>
                  <a:pt x="110913" y="57449"/>
                </a:lnTo>
                <a:lnTo>
                  <a:pt x="116922" y="63924"/>
                </a:lnTo>
                <a:lnTo>
                  <a:pt x="125660" y="72924"/>
                </a:lnTo>
                <a:lnTo>
                  <a:pt x="157162" y="104534"/>
                </a:lnTo>
                <a:lnTo>
                  <a:pt x="160019" y="108345"/>
                </a:lnTo>
                <a:lnTo>
                  <a:pt x="162877" y="112790"/>
                </a:lnTo>
                <a:lnTo>
                  <a:pt x="165735" y="117659"/>
                </a:lnTo>
                <a:lnTo>
                  <a:pt x="168592" y="121857"/>
                </a:lnTo>
                <a:lnTo>
                  <a:pt x="171450" y="125609"/>
                </a:lnTo>
                <a:lnTo>
                  <a:pt x="174307" y="129062"/>
                </a:lnTo>
                <a:lnTo>
                  <a:pt x="176212" y="132317"/>
                </a:lnTo>
                <a:lnTo>
                  <a:pt x="177483" y="135439"/>
                </a:lnTo>
                <a:lnTo>
                  <a:pt x="178329" y="138473"/>
                </a:lnTo>
                <a:lnTo>
                  <a:pt x="179846" y="141448"/>
                </a:lnTo>
                <a:lnTo>
                  <a:pt x="184072" y="147294"/>
                </a:lnTo>
                <a:lnTo>
                  <a:pt x="186585" y="153067"/>
                </a:lnTo>
                <a:lnTo>
                  <a:pt x="187254" y="155940"/>
                </a:lnTo>
                <a:lnTo>
                  <a:pt x="190539" y="161673"/>
                </a:lnTo>
                <a:lnTo>
                  <a:pt x="192749" y="164534"/>
                </a:lnTo>
                <a:lnTo>
                  <a:pt x="195204" y="170254"/>
                </a:lnTo>
                <a:lnTo>
                  <a:pt x="196295" y="175972"/>
                </a:lnTo>
                <a:lnTo>
                  <a:pt x="196780" y="181688"/>
                </a:lnTo>
                <a:lnTo>
                  <a:pt x="197167" y="187400"/>
                </a:lnTo>
                <a:lnTo>
                  <a:pt x="197167" y="187401"/>
                </a:lnTo>
                <a:lnTo>
                  <a:pt x="197167" y="18740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1060"/>
          <p:cNvSpPr/>
          <p:nvPr/>
        </p:nvSpPr>
        <p:spPr>
          <a:xfrm>
            <a:off x="3371850" y="4869179"/>
            <a:ext cx="154305" cy="214314"/>
          </a:xfrm>
          <a:custGeom>
            <a:avLst/>
            <a:gdLst/>
            <a:ahLst/>
            <a:cxnLst/>
            <a:rect l="0" t="0" r="0" b="0"/>
            <a:pathLst>
              <a:path w="154305" h="214314">
                <a:moveTo>
                  <a:pt x="154304" y="0"/>
                </a:moveTo>
                <a:lnTo>
                  <a:pt x="149754" y="0"/>
                </a:lnTo>
                <a:lnTo>
                  <a:pt x="148413" y="953"/>
                </a:lnTo>
                <a:lnTo>
                  <a:pt x="147519" y="2541"/>
                </a:lnTo>
                <a:lnTo>
                  <a:pt x="146923" y="4552"/>
                </a:lnTo>
                <a:lnTo>
                  <a:pt x="143722" y="9325"/>
                </a:lnTo>
                <a:lnTo>
                  <a:pt x="139124" y="14623"/>
                </a:lnTo>
                <a:lnTo>
                  <a:pt x="133905" y="20152"/>
                </a:lnTo>
                <a:lnTo>
                  <a:pt x="132132" y="23912"/>
                </a:lnTo>
                <a:lnTo>
                  <a:pt x="130950" y="28324"/>
                </a:lnTo>
                <a:lnTo>
                  <a:pt x="130163" y="33170"/>
                </a:lnTo>
                <a:lnTo>
                  <a:pt x="128685" y="38306"/>
                </a:lnTo>
                <a:lnTo>
                  <a:pt x="126747" y="43635"/>
                </a:lnTo>
                <a:lnTo>
                  <a:pt x="124503" y="49093"/>
                </a:lnTo>
                <a:lnTo>
                  <a:pt x="121102" y="53684"/>
                </a:lnTo>
                <a:lnTo>
                  <a:pt x="116930" y="57697"/>
                </a:lnTo>
                <a:lnTo>
                  <a:pt x="112243" y="61325"/>
                </a:lnTo>
                <a:lnTo>
                  <a:pt x="108166" y="65648"/>
                </a:lnTo>
                <a:lnTo>
                  <a:pt x="104495" y="70436"/>
                </a:lnTo>
                <a:lnTo>
                  <a:pt x="101096" y="75533"/>
                </a:lnTo>
                <a:lnTo>
                  <a:pt x="97877" y="79883"/>
                </a:lnTo>
                <a:lnTo>
                  <a:pt x="94779" y="83735"/>
                </a:lnTo>
                <a:lnTo>
                  <a:pt x="91761" y="87257"/>
                </a:lnTo>
                <a:lnTo>
                  <a:pt x="88796" y="91509"/>
                </a:lnTo>
                <a:lnTo>
                  <a:pt x="85867" y="96249"/>
                </a:lnTo>
                <a:lnTo>
                  <a:pt x="82962" y="101314"/>
                </a:lnTo>
                <a:lnTo>
                  <a:pt x="79120" y="106595"/>
                </a:lnTo>
                <a:lnTo>
                  <a:pt x="74654" y="112021"/>
                </a:lnTo>
                <a:lnTo>
                  <a:pt x="65564" y="122177"/>
                </a:lnTo>
                <a:lnTo>
                  <a:pt x="58349" y="129866"/>
                </a:lnTo>
                <a:lnTo>
                  <a:pt x="55092" y="134203"/>
                </a:lnTo>
                <a:lnTo>
                  <a:pt x="51968" y="138999"/>
                </a:lnTo>
                <a:lnTo>
                  <a:pt x="48933" y="144101"/>
                </a:lnTo>
                <a:lnTo>
                  <a:pt x="45956" y="149408"/>
                </a:lnTo>
                <a:lnTo>
                  <a:pt x="40110" y="160384"/>
                </a:lnTo>
                <a:lnTo>
                  <a:pt x="37217" y="165025"/>
                </a:lnTo>
                <a:lnTo>
                  <a:pt x="34336" y="169072"/>
                </a:lnTo>
                <a:lnTo>
                  <a:pt x="31463" y="172722"/>
                </a:lnTo>
                <a:lnTo>
                  <a:pt x="28595" y="177061"/>
                </a:lnTo>
                <a:lnTo>
                  <a:pt x="25731" y="181859"/>
                </a:lnTo>
                <a:lnTo>
                  <a:pt x="22869" y="186961"/>
                </a:lnTo>
                <a:lnTo>
                  <a:pt x="20008" y="191316"/>
                </a:lnTo>
                <a:lnTo>
                  <a:pt x="17148" y="195172"/>
                </a:lnTo>
                <a:lnTo>
                  <a:pt x="14290" y="198695"/>
                </a:lnTo>
                <a:lnTo>
                  <a:pt x="11431" y="201044"/>
                </a:lnTo>
                <a:lnTo>
                  <a:pt x="8573" y="202609"/>
                </a:lnTo>
                <a:lnTo>
                  <a:pt x="5715" y="203653"/>
                </a:lnTo>
                <a:lnTo>
                  <a:pt x="3810" y="205301"/>
                </a:lnTo>
                <a:lnTo>
                  <a:pt x="2540" y="207352"/>
                </a:lnTo>
                <a:lnTo>
                  <a:pt x="0" y="21431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1061"/>
          <p:cNvSpPr/>
          <p:nvPr/>
        </p:nvSpPr>
        <p:spPr>
          <a:xfrm>
            <a:off x="3611879" y="4860607"/>
            <a:ext cx="265749" cy="42864"/>
          </a:xfrm>
          <a:custGeom>
            <a:avLst/>
            <a:gdLst/>
            <a:ahLst/>
            <a:cxnLst/>
            <a:rect l="0" t="0" r="0" b="0"/>
            <a:pathLst>
              <a:path w="265749" h="42864">
                <a:moveTo>
                  <a:pt x="0" y="42863"/>
                </a:moveTo>
                <a:lnTo>
                  <a:pt x="4551" y="42863"/>
                </a:lnTo>
                <a:lnTo>
                  <a:pt x="5892" y="41910"/>
                </a:lnTo>
                <a:lnTo>
                  <a:pt x="6786" y="40323"/>
                </a:lnTo>
                <a:lnTo>
                  <a:pt x="7382" y="38312"/>
                </a:lnTo>
                <a:lnTo>
                  <a:pt x="8731" y="36971"/>
                </a:lnTo>
                <a:lnTo>
                  <a:pt x="10583" y="36077"/>
                </a:lnTo>
                <a:lnTo>
                  <a:pt x="15182" y="35084"/>
                </a:lnTo>
                <a:lnTo>
                  <a:pt x="20400" y="34643"/>
                </a:lnTo>
                <a:lnTo>
                  <a:pt x="23125" y="33573"/>
                </a:lnTo>
                <a:lnTo>
                  <a:pt x="25895" y="31907"/>
                </a:lnTo>
                <a:lnTo>
                  <a:pt x="28694" y="29844"/>
                </a:lnTo>
                <a:lnTo>
                  <a:pt x="32464" y="28469"/>
                </a:lnTo>
                <a:lnTo>
                  <a:pt x="36883" y="27551"/>
                </a:lnTo>
                <a:lnTo>
                  <a:pt x="41734" y="26940"/>
                </a:lnTo>
                <a:lnTo>
                  <a:pt x="49664" y="26261"/>
                </a:lnTo>
                <a:lnTo>
                  <a:pt x="57316" y="25959"/>
                </a:lnTo>
                <a:lnTo>
                  <a:pt x="77750" y="25765"/>
                </a:lnTo>
                <a:lnTo>
                  <a:pt x="83266" y="25750"/>
                </a:lnTo>
                <a:lnTo>
                  <a:pt x="87896" y="24786"/>
                </a:lnTo>
                <a:lnTo>
                  <a:pt x="91935" y="23192"/>
                </a:lnTo>
                <a:lnTo>
                  <a:pt x="95580" y="21176"/>
                </a:lnTo>
                <a:lnTo>
                  <a:pt x="99915" y="19832"/>
                </a:lnTo>
                <a:lnTo>
                  <a:pt x="104710" y="18937"/>
                </a:lnTo>
                <a:lnTo>
                  <a:pt x="109812" y="18340"/>
                </a:lnTo>
                <a:lnTo>
                  <a:pt x="115118" y="16989"/>
                </a:lnTo>
                <a:lnTo>
                  <a:pt x="120561" y="15136"/>
                </a:lnTo>
                <a:lnTo>
                  <a:pt x="126094" y="12948"/>
                </a:lnTo>
                <a:lnTo>
                  <a:pt x="131687" y="11490"/>
                </a:lnTo>
                <a:lnTo>
                  <a:pt x="137322" y="10517"/>
                </a:lnTo>
                <a:lnTo>
                  <a:pt x="142983" y="9869"/>
                </a:lnTo>
                <a:lnTo>
                  <a:pt x="148662" y="8484"/>
                </a:lnTo>
                <a:lnTo>
                  <a:pt x="154353" y="6609"/>
                </a:lnTo>
                <a:lnTo>
                  <a:pt x="160053" y="4406"/>
                </a:lnTo>
                <a:lnTo>
                  <a:pt x="165757" y="2937"/>
                </a:lnTo>
                <a:lnTo>
                  <a:pt x="171465" y="1958"/>
                </a:lnTo>
                <a:lnTo>
                  <a:pt x="177175" y="1305"/>
                </a:lnTo>
                <a:lnTo>
                  <a:pt x="181934" y="870"/>
                </a:lnTo>
                <a:lnTo>
                  <a:pt x="189763" y="387"/>
                </a:lnTo>
                <a:lnTo>
                  <a:pt x="198957" y="172"/>
                </a:lnTo>
                <a:lnTo>
                  <a:pt x="26574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1062"/>
          <p:cNvSpPr/>
          <p:nvPr/>
        </p:nvSpPr>
        <p:spPr>
          <a:xfrm>
            <a:off x="3689394" y="4937760"/>
            <a:ext cx="222524" cy="17114"/>
          </a:xfrm>
          <a:custGeom>
            <a:avLst/>
            <a:gdLst/>
            <a:ahLst/>
            <a:cxnLst/>
            <a:rect l="0" t="0" r="0" b="0"/>
            <a:pathLst>
              <a:path w="222524" h="17114">
                <a:moveTo>
                  <a:pt x="16783" y="0"/>
                </a:moveTo>
                <a:lnTo>
                  <a:pt x="861" y="0"/>
                </a:lnTo>
                <a:lnTo>
                  <a:pt x="453" y="952"/>
                </a:lnTo>
                <a:lnTo>
                  <a:pt x="181" y="2540"/>
                </a:lnTo>
                <a:lnTo>
                  <a:pt x="0" y="4551"/>
                </a:lnTo>
                <a:lnTo>
                  <a:pt x="832" y="5891"/>
                </a:lnTo>
                <a:lnTo>
                  <a:pt x="2339" y="6785"/>
                </a:lnTo>
                <a:lnTo>
                  <a:pt x="7050" y="8219"/>
                </a:lnTo>
                <a:lnTo>
                  <a:pt x="8390" y="9289"/>
                </a:lnTo>
                <a:lnTo>
                  <a:pt x="10235" y="10955"/>
                </a:lnTo>
                <a:lnTo>
                  <a:pt x="12418" y="13018"/>
                </a:lnTo>
                <a:lnTo>
                  <a:pt x="14825" y="14394"/>
                </a:lnTo>
                <a:lnTo>
                  <a:pt x="17383" y="15311"/>
                </a:lnTo>
                <a:lnTo>
                  <a:pt x="20041" y="15922"/>
                </a:lnTo>
                <a:lnTo>
                  <a:pt x="22765" y="16329"/>
                </a:lnTo>
                <a:lnTo>
                  <a:pt x="28332" y="16782"/>
                </a:lnTo>
                <a:lnTo>
                  <a:pt x="33981" y="16984"/>
                </a:lnTo>
                <a:lnTo>
                  <a:pt x="45056" y="17097"/>
                </a:lnTo>
                <a:lnTo>
                  <a:pt x="49919" y="17113"/>
                </a:lnTo>
                <a:lnTo>
                  <a:pt x="54114" y="16171"/>
                </a:lnTo>
                <a:lnTo>
                  <a:pt x="57863" y="14591"/>
                </a:lnTo>
                <a:lnTo>
                  <a:pt x="61315" y="12585"/>
                </a:lnTo>
                <a:lnTo>
                  <a:pt x="65521" y="11247"/>
                </a:lnTo>
                <a:lnTo>
                  <a:pt x="70230" y="10355"/>
                </a:lnTo>
                <a:lnTo>
                  <a:pt x="75274" y="9761"/>
                </a:lnTo>
                <a:lnTo>
                  <a:pt x="80542" y="9365"/>
                </a:lnTo>
                <a:lnTo>
                  <a:pt x="85959" y="9101"/>
                </a:lnTo>
                <a:lnTo>
                  <a:pt x="91475" y="8924"/>
                </a:lnTo>
                <a:lnTo>
                  <a:pt x="97058" y="7854"/>
                </a:lnTo>
                <a:lnTo>
                  <a:pt x="102685" y="6189"/>
                </a:lnTo>
                <a:lnTo>
                  <a:pt x="108341" y="4126"/>
                </a:lnTo>
                <a:lnTo>
                  <a:pt x="114017" y="2750"/>
                </a:lnTo>
                <a:lnTo>
                  <a:pt x="119705" y="1833"/>
                </a:lnTo>
                <a:lnTo>
                  <a:pt x="125403" y="1223"/>
                </a:lnTo>
                <a:lnTo>
                  <a:pt x="131106" y="815"/>
                </a:lnTo>
                <a:lnTo>
                  <a:pt x="136814" y="543"/>
                </a:lnTo>
                <a:lnTo>
                  <a:pt x="151408" y="161"/>
                </a:lnTo>
                <a:lnTo>
                  <a:pt x="190693" y="2"/>
                </a:lnTo>
                <a:lnTo>
                  <a:pt x="222523"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1063"/>
          <p:cNvSpPr/>
          <p:nvPr/>
        </p:nvSpPr>
        <p:spPr>
          <a:xfrm>
            <a:off x="4117660" y="4723447"/>
            <a:ext cx="214311" cy="94299"/>
          </a:xfrm>
          <a:custGeom>
            <a:avLst/>
            <a:gdLst/>
            <a:ahLst/>
            <a:cxnLst/>
            <a:rect l="0" t="0" r="0" b="0"/>
            <a:pathLst>
              <a:path w="214311" h="94299">
                <a:moveTo>
                  <a:pt x="25715" y="0"/>
                </a:moveTo>
                <a:lnTo>
                  <a:pt x="25715" y="28693"/>
                </a:lnTo>
                <a:lnTo>
                  <a:pt x="24762" y="31511"/>
                </a:lnTo>
                <a:lnTo>
                  <a:pt x="23175" y="34342"/>
                </a:lnTo>
                <a:lnTo>
                  <a:pt x="21164" y="37182"/>
                </a:lnTo>
                <a:lnTo>
                  <a:pt x="19823" y="40028"/>
                </a:lnTo>
                <a:lnTo>
                  <a:pt x="18929" y="42878"/>
                </a:lnTo>
                <a:lnTo>
                  <a:pt x="18333" y="45731"/>
                </a:lnTo>
                <a:lnTo>
                  <a:pt x="17936" y="48584"/>
                </a:lnTo>
                <a:lnTo>
                  <a:pt x="17672" y="51440"/>
                </a:lnTo>
                <a:lnTo>
                  <a:pt x="17495" y="54295"/>
                </a:lnTo>
                <a:lnTo>
                  <a:pt x="17299" y="60009"/>
                </a:lnTo>
                <a:lnTo>
                  <a:pt x="17247" y="62866"/>
                </a:lnTo>
                <a:lnTo>
                  <a:pt x="16259" y="65723"/>
                </a:lnTo>
                <a:lnTo>
                  <a:pt x="14649" y="68581"/>
                </a:lnTo>
                <a:lnTo>
                  <a:pt x="12622" y="71438"/>
                </a:lnTo>
                <a:lnTo>
                  <a:pt x="11272" y="74295"/>
                </a:lnTo>
                <a:lnTo>
                  <a:pt x="10371" y="77153"/>
                </a:lnTo>
                <a:lnTo>
                  <a:pt x="9770" y="80010"/>
                </a:lnTo>
                <a:lnTo>
                  <a:pt x="8418" y="82868"/>
                </a:lnTo>
                <a:lnTo>
                  <a:pt x="6563" y="85725"/>
                </a:lnTo>
                <a:lnTo>
                  <a:pt x="20" y="94268"/>
                </a:lnTo>
                <a:lnTo>
                  <a:pt x="0" y="94294"/>
                </a:lnTo>
                <a:lnTo>
                  <a:pt x="20149" y="94298"/>
                </a:lnTo>
                <a:lnTo>
                  <a:pt x="22956" y="93345"/>
                </a:lnTo>
                <a:lnTo>
                  <a:pt x="25781" y="91758"/>
                </a:lnTo>
                <a:lnTo>
                  <a:pt x="28616" y="89747"/>
                </a:lnTo>
                <a:lnTo>
                  <a:pt x="34307" y="87512"/>
                </a:lnTo>
                <a:lnTo>
                  <a:pt x="40011" y="86519"/>
                </a:lnTo>
                <a:lnTo>
                  <a:pt x="45721" y="86078"/>
                </a:lnTo>
                <a:lnTo>
                  <a:pt x="49530" y="85008"/>
                </a:lnTo>
                <a:lnTo>
                  <a:pt x="53974" y="83342"/>
                </a:lnTo>
                <a:lnTo>
                  <a:pt x="58841" y="81279"/>
                </a:lnTo>
                <a:lnTo>
                  <a:pt x="63039" y="79904"/>
                </a:lnTo>
                <a:lnTo>
                  <a:pt x="66790" y="78986"/>
                </a:lnTo>
                <a:lnTo>
                  <a:pt x="70244" y="78375"/>
                </a:lnTo>
                <a:lnTo>
                  <a:pt x="74450" y="77968"/>
                </a:lnTo>
                <a:lnTo>
                  <a:pt x="79160" y="77696"/>
                </a:lnTo>
                <a:lnTo>
                  <a:pt x="84205" y="77514"/>
                </a:lnTo>
                <a:lnTo>
                  <a:pt x="89473" y="76442"/>
                </a:lnTo>
                <a:lnTo>
                  <a:pt x="94891" y="74774"/>
                </a:lnTo>
                <a:lnTo>
                  <a:pt x="100407" y="72709"/>
                </a:lnTo>
                <a:lnTo>
                  <a:pt x="105037" y="71333"/>
                </a:lnTo>
                <a:lnTo>
                  <a:pt x="109076" y="70415"/>
                </a:lnTo>
                <a:lnTo>
                  <a:pt x="112721" y="69803"/>
                </a:lnTo>
                <a:lnTo>
                  <a:pt x="117056" y="70348"/>
                </a:lnTo>
                <a:lnTo>
                  <a:pt x="121852" y="71664"/>
                </a:lnTo>
                <a:lnTo>
                  <a:pt x="126954" y="73494"/>
                </a:lnTo>
                <a:lnTo>
                  <a:pt x="131307" y="74714"/>
                </a:lnTo>
                <a:lnTo>
                  <a:pt x="135162" y="75526"/>
                </a:lnTo>
                <a:lnTo>
                  <a:pt x="138685" y="76068"/>
                </a:lnTo>
                <a:lnTo>
                  <a:pt x="142938" y="76430"/>
                </a:lnTo>
                <a:lnTo>
                  <a:pt x="147678" y="76671"/>
                </a:lnTo>
                <a:lnTo>
                  <a:pt x="152744" y="76831"/>
                </a:lnTo>
                <a:lnTo>
                  <a:pt x="157074" y="77891"/>
                </a:lnTo>
                <a:lnTo>
                  <a:pt x="160912" y="79550"/>
                </a:lnTo>
                <a:lnTo>
                  <a:pt x="164424" y="81608"/>
                </a:lnTo>
                <a:lnTo>
                  <a:pt x="170866" y="83895"/>
                </a:lnTo>
                <a:lnTo>
                  <a:pt x="173917" y="84506"/>
                </a:lnTo>
                <a:lnTo>
                  <a:pt x="176904" y="85864"/>
                </a:lnTo>
                <a:lnTo>
                  <a:pt x="179847" y="87723"/>
                </a:lnTo>
                <a:lnTo>
                  <a:pt x="182762" y="89915"/>
                </a:lnTo>
                <a:lnTo>
                  <a:pt x="188541" y="92350"/>
                </a:lnTo>
                <a:lnTo>
                  <a:pt x="195461" y="93913"/>
                </a:lnTo>
                <a:lnTo>
                  <a:pt x="201210" y="94184"/>
                </a:lnTo>
                <a:lnTo>
                  <a:pt x="214310" y="9429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1064"/>
          <p:cNvSpPr/>
          <p:nvPr/>
        </p:nvSpPr>
        <p:spPr>
          <a:xfrm>
            <a:off x="4280534" y="4697729"/>
            <a:ext cx="25719" cy="291467"/>
          </a:xfrm>
          <a:custGeom>
            <a:avLst/>
            <a:gdLst/>
            <a:ahLst/>
            <a:cxnLst/>
            <a:rect l="0" t="0" r="0" b="0"/>
            <a:pathLst>
              <a:path w="25719" h="291467">
                <a:moveTo>
                  <a:pt x="25718" y="0"/>
                </a:moveTo>
                <a:lnTo>
                  <a:pt x="17499" y="0"/>
                </a:lnTo>
                <a:lnTo>
                  <a:pt x="17176" y="7382"/>
                </a:lnTo>
                <a:lnTo>
                  <a:pt x="16214" y="8731"/>
                </a:lnTo>
                <a:lnTo>
                  <a:pt x="14619" y="10584"/>
                </a:lnTo>
                <a:lnTo>
                  <a:pt x="12604" y="12771"/>
                </a:lnTo>
                <a:lnTo>
                  <a:pt x="11260" y="15182"/>
                </a:lnTo>
                <a:lnTo>
                  <a:pt x="10364" y="17742"/>
                </a:lnTo>
                <a:lnTo>
                  <a:pt x="9768" y="20401"/>
                </a:lnTo>
                <a:lnTo>
                  <a:pt x="9104" y="28435"/>
                </a:lnTo>
                <a:lnTo>
                  <a:pt x="8809" y="38355"/>
                </a:lnTo>
                <a:lnTo>
                  <a:pt x="8582" y="82916"/>
                </a:lnTo>
                <a:lnTo>
                  <a:pt x="8575" y="100027"/>
                </a:lnTo>
                <a:lnTo>
                  <a:pt x="7622" y="106690"/>
                </a:lnTo>
                <a:lnTo>
                  <a:pt x="6034" y="113990"/>
                </a:lnTo>
                <a:lnTo>
                  <a:pt x="4023" y="121714"/>
                </a:lnTo>
                <a:lnTo>
                  <a:pt x="2682" y="128767"/>
                </a:lnTo>
                <a:lnTo>
                  <a:pt x="1788" y="135375"/>
                </a:lnTo>
                <a:lnTo>
                  <a:pt x="1193" y="141686"/>
                </a:lnTo>
                <a:lnTo>
                  <a:pt x="795" y="147797"/>
                </a:lnTo>
                <a:lnTo>
                  <a:pt x="531" y="153777"/>
                </a:lnTo>
                <a:lnTo>
                  <a:pt x="236" y="165500"/>
                </a:lnTo>
                <a:lnTo>
                  <a:pt x="0" y="29146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1065"/>
          <p:cNvSpPr/>
          <p:nvPr/>
        </p:nvSpPr>
        <p:spPr>
          <a:xfrm>
            <a:off x="4436084" y="4723457"/>
            <a:ext cx="170162" cy="274307"/>
          </a:xfrm>
          <a:custGeom>
            <a:avLst/>
            <a:gdLst/>
            <a:ahLst/>
            <a:cxnLst/>
            <a:rect l="0" t="0" r="0" b="0"/>
            <a:pathLst>
              <a:path w="170162" h="274307">
                <a:moveTo>
                  <a:pt x="127343" y="25708"/>
                </a:moveTo>
                <a:lnTo>
                  <a:pt x="127343" y="9859"/>
                </a:lnTo>
                <a:lnTo>
                  <a:pt x="126391" y="9427"/>
                </a:lnTo>
                <a:lnTo>
                  <a:pt x="122793" y="8947"/>
                </a:lnTo>
                <a:lnTo>
                  <a:pt x="121452" y="7866"/>
                </a:lnTo>
                <a:lnTo>
                  <a:pt x="120558" y="6193"/>
                </a:lnTo>
                <a:lnTo>
                  <a:pt x="119124" y="1215"/>
                </a:lnTo>
                <a:lnTo>
                  <a:pt x="118054" y="807"/>
                </a:lnTo>
                <a:lnTo>
                  <a:pt x="112949" y="232"/>
                </a:lnTo>
                <a:lnTo>
                  <a:pt x="109108" y="62"/>
                </a:lnTo>
                <a:lnTo>
                  <a:pt x="95544" y="0"/>
                </a:lnTo>
                <a:lnTo>
                  <a:pt x="93761" y="949"/>
                </a:lnTo>
                <a:lnTo>
                  <a:pt x="89240" y="4544"/>
                </a:lnTo>
                <a:lnTo>
                  <a:pt x="85749" y="6836"/>
                </a:lnTo>
                <a:lnTo>
                  <a:pt x="81516" y="9316"/>
                </a:lnTo>
                <a:lnTo>
                  <a:pt x="76789" y="11923"/>
                </a:lnTo>
                <a:lnTo>
                  <a:pt x="72685" y="14613"/>
                </a:lnTo>
                <a:lnTo>
                  <a:pt x="68997" y="17359"/>
                </a:lnTo>
                <a:lnTo>
                  <a:pt x="65586" y="20142"/>
                </a:lnTo>
                <a:lnTo>
                  <a:pt x="62359" y="22949"/>
                </a:lnTo>
                <a:lnTo>
                  <a:pt x="59255" y="25774"/>
                </a:lnTo>
                <a:lnTo>
                  <a:pt x="53267" y="31452"/>
                </a:lnTo>
                <a:lnTo>
                  <a:pt x="47431" y="37150"/>
                </a:lnTo>
                <a:lnTo>
                  <a:pt x="44540" y="40956"/>
                </a:lnTo>
                <a:lnTo>
                  <a:pt x="41662" y="45399"/>
                </a:lnTo>
                <a:lnTo>
                  <a:pt x="38789" y="50265"/>
                </a:lnTo>
                <a:lnTo>
                  <a:pt x="34970" y="54462"/>
                </a:lnTo>
                <a:lnTo>
                  <a:pt x="30518" y="58212"/>
                </a:lnTo>
                <a:lnTo>
                  <a:pt x="25645" y="61665"/>
                </a:lnTo>
                <a:lnTo>
                  <a:pt x="21445" y="65872"/>
                </a:lnTo>
                <a:lnTo>
                  <a:pt x="17691" y="70581"/>
                </a:lnTo>
                <a:lnTo>
                  <a:pt x="14237" y="75626"/>
                </a:lnTo>
                <a:lnTo>
                  <a:pt x="11934" y="80894"/>
                </a:lnTo>
                <a:lnTo>
                  <a:pt x="10399" y="86311"/>
                </a:lnTo>
                <a:lnTo>
                  <a:pt x="9375" y="91827"/>
                </a:lnTo>
                <a:lnTo>
                  <a:pt x="8693" y="97409"/>
                </a:lnTo>
                <a:lnTo>
                  <a:pt x="8238" y="103037"/>
                </a:lnTo>
                <a:lnTo>
                  <a:pt x="7935" y="108693"/>
                </a:lnTo>
                <a:lnTo>
                  <a:pt x="6780" y="113416"/>
                </a:lnTo>
                <a:lnTo>
                  <a:pt x="1556" y="124615"/>
                </a:lnTo>
                <a:lnTo>
                  <a:pt x="0" y="130943"/>
                </a:lnTo>
                <a:lnTo>
                  <a:pt x="538" y="133965"/>
                </a:lnTo>
                <a:lnTo>
                  <a:pt x="4893" y="141816"/>
                </a:lnTo>
                <a:lnTo>
                  <a:pt x="6246" y="143986"/>
                </a:lnTo>
                <a:lnTo>
                  <a:pt x="6847" y="147491"/>
                </a:lnTo>
                <a:lnTo>
                  <a:pt x="7007" y="149759"/>
                </a:lnTo>
                <a:lnTo>
                  <a:pt x="8067" y="151271"/>
                </a:lnTo>
                <a:lnTo>
                  <a:pt x="9726" y="152279"/>
                </a:lnTo>
                <a:lnTo>
                  <a:pt x="11784" y="152951"/>
                </a:lnTo>
                <a:lnTo>
                  <a:pt x="16611" y="156238"/>
                </a:lnTo>
                <a:lnTo>
                  <a:pt x="19231" y="158448"/>
                </a:lnTo>
                <a:lnTo>
                  <a:pt x="21931" y="159921"/>
                </a:lnTo>
                <a:lnTo>
                  <a:pt x="24683" y="160903"/>
                </a:lnTo>
                <a:lnTo>
                  <a:pt x="27471" y="161558"/>
                </a:lnTo>
                <a:lnTo>
                  <a:pt x="31234" y="161994"/>
                </a:lnTo>
                <a:lnTo>
                  <a:pt x="35648" y="162286"/>
                </a:lnTo>
                <a:lnTo>
                  <a:pt x="44680" y="162609"/>
                </a:lnTo>
                <a:lnTo>
                  <a:pt x="56072" y="162791"/>
                </a:lnTo>
                <a:lnTo>
                  <a:pt x="107729" y="162867"/>
                </a:lnTo>
                <a:lnTo>
                  <a:pt x="112362" y="163819"/>
                </a:lnTo>
                <a:lnTo>
                  <a:pt x="116403" y="165407"/>
                </a:lnTo>
                <a:lnTo>
                  <a:pt x="120050" y="167419"/>
                </a:lnTo>
                <a:lnTo>
                  <a:pt x="123433" y="168759"/>
                </a:lnTo>
                <a:lnTo>
                  <a:pt x="126642" y="169653"/>
                </a:lnTo>
                <a:lnTo>
                  <a:pt x="129733" y="170249"/>
                </a:lnTo>
                <a:lnTo>
                  <a:pt x="132746" y="171598"/>
                </a:lnTo>
                <a:lnTo>
                  <a:pt x="135708" y="173451"/>
                </a:lnTo>
                <a:lnTo>
                  <a:pt x="138635" y="175638"/>
                </a:lnTo>
                <a:lnTo>
                  <a:pt x="141538" y="178049"/>
                </a:lnTo>
                <a:lnTo>
                  <a:pt x="144426" y="180609"/>
                </a:lnTo>
                <a:lnTo>
                  <a:pt x="150176" y="185992"/>
                </a:lnTo>
                <a:lnTo>
                  <a:pt x="155906" y="191561"/>
                </a:lnTo>
                <a:lnTo>
                  <a:pt x="158767" y="193426"/>
                </a:lnTo>
                <a:lnTo>
                  <a:pt x="161628" y="194670"/>
                </a:lnTo>
                <a:lnTo>
                  <a:pt x="164487" y="195499"/>
                </a:lnTo>
                <a:lnTo>
                  <a:pt x="166393" y="197004"/>
                </a:lnTo>
                <a:lnTo>
                  <a:pt x="167664" y="198961"/>
                </a:lnTo>
                <a:lnTo>
                  <a:pt x="168511" y="201217"/>
                </a:lnTo>
                <a:lnTo>
                  <a:pt x="169453" y="208805"/>
                </a:lnTo>
                <a:lnTo>
                  <a:pt x="169871" y="217574"/>
                </a:lnTo>
                <a:lnTo>
                  <a:pt x="170057" y="224647"/>
                </a:lnTo>
                <a:lnTo>
                  <a:pt x="170161" y="233983"/>
                </a:lnTo>
                <a:lnTo>
                  <a:pt x="167646" y="242417"/>
                </a:lnTo>
                <a:lnTo>
                  <a:pt x="165642" y="247333"/>
                </a:lnTo>
                <a:lnTo>
                  <a:pt x="163415" y="255335"/>
                </a:lnTo>
                <a:lnTo>
                  <a:pt x="162821" y="258803"/>
                </a:lnTo>
                <a:lnTo>
                  <a:pt x="160520" y="262067"/>
                </a:lnTo>
                <a:lnTo>
                  <a:pt x="157081" y="265195"/>
                </a:lnTo>
                <a:lnTo>
                  <a:pt x="152883" y="268234"/>
                </a:lnTo>
                <a:lnTo>
                  <a:pt x="149133" y="270259"/>
                </a:lnTo>
                <a:lnTo>
                  <a:pt x="145679" y="271610"/>
                </a:lnTo>
                <a:lnTo>
                  <a:pt x="142425" y="272510"/>
                </a:lnTo>
                <a:lnTo>
                  <a:pt x="139303" y="273110"/>
                </a:lnTo>
                <a:lnTo>
                  <a:pt x="136269" y="273510"/>
                </a:lnTo>
                <a:lnTo>
                  <a:pt x="133294" y="273776"/>
                </a:lnTo>
                <a:lnTo>
                  <a:pt x="130357" y="273954"/>
                </a:lnTo>
                <a:lnTo>
                  <a:pt x="124555" y="274152"/>
                </a:lnTo>
                <a:lnTo>
                  <a:pt x="95101" y="274306"/>
                </a:lnTo>
                <a:lnTo>
                  <a:pt x="91423" y="271768"/>
                </a:lnTo>
                <a:lnTo>
                  <a:pt x="86613" y="267465"/>
                </a:lnTo>
                <a:lnTo>
                  <a:pt x="81301" y="262378"/>
                </a:lnTo>
                <a:lnTo>
                  <a:pt x="78551" y="260640"/>
                </a:lnTo>
                <a:lnTo>
                  <a:pt x="75765" y="259482"/>
                </a:lnTo>
                <a:lnTo>
                  <a:pt x="72955" y="258710"/>
                </a:lnTo>
                <a:lnTo>
                  <a:pt x="71082" y="257242"/>
                </a:lnTo>
                <a:lnTo>
                  <a:pt x="69833" y="255312"/>
                </a:lnTo>
                <a:lnTo>
                  <a:pt x="68446" y="250626"/>
                </a:lnTo>
                <a:lnTo>
                  <a:pt x="67829" y="245369"/>
                </a:lnTo>
                <a:lnTo>
                  <a:pt x="66712" y="242634"/>
                </a:lnTo>
                <a:lnTo>
                  <a:pt x="61541" y="234233"/>
                </a:lnTo>
                <a:lnTo>
                  <a:pt x="59998" y="228558"/>
                </a:lnTo>
                <a:lnTo>
                  <a:pt x="59312" y="220321"/>
                </a:lnTo>
                <a:lnTo>
                  <a:pt x="59007" y="211263"/>
                </a:lnTo>
                <a:lnTo>
                  <a:pt x="58871" y="204061"/>
                </a:lnTo>
                <a:lnTo>
                  <a:pt x="59788" y="200807"/>
                </a:lnTo>
                <a:lnTo>
                  <a:pt x="63346" y="194652"/>
                </a:lnTo>
                <a:lnTo>
                  <a:pt x="68103" y="186202"/>
                </a:lnTo>
                <a:lnTo>
                  <a:pt x="70704" y="181281"/>
                </a:lnTo>
                <a:lnTo>
                  <a:pt x="73391" y="177048"/>
                </a:lnTo>
                <a:lnTo>
                  <a:pt x="76135" y="173274"/>
                </a:lnTo>
                <a:lnTo>
                  <a:pt x="78917" y="169805"/>
                </a:lnTo>
                <a:lnTo>
                  <a:pt x="81724" y="165588"/>
                </a:lnTo>
                <a:lnTo>
                  <a:pt x="84548" y="160871"/>
                </a:lnTo>
                <a:lnTo>
                  <a:pt x="87383" y="155821"/>
                </a:lnTo>
                <a:lnTo>
                  <a:pt x="93073" y="145131"/>
                </a:lnTo>
                <a:lnTo>
                  <a:pt x="95924" y="139613"/>
                </a:lnTo>
                <a:lnTo>
                  <a:pt x="98777" y="134982"/>
                </a:lnTo>
                <a:lnTo>
                  <a:pt x="101631" y="130943"/>
                </a:lnTo>
                <a:lnTo>
                  <a:pt x="104487" y="127297"/>
                </a:lnTo>
                <a:lnTo>
                  <a:pt x="107343" y="122961"/>
                </a:lnTo>
                <a:lnTo>
                  <a:pt x="110200" y="118166"/>
                </a:lnTo>
                <a:lnTo>
                  <a:pt x="113057" y="113064"/>
                </a:lnTo>
                <a:lnTo>
                  <a:pt x="118771" y="102315"/>
                </a:lnTo>
                <a:lnTo>
                  <a:pt x="121628" y="96782"/>
                </a:lnTo>
                <a:lnTo>
                  <a:pt x="124486" y="92140"/>
                </a:lnTo>
                <a:lnTo>
                  <a:pt x="127343" y="88094"/>
                </a:lnTo>
                <a:lnTo>
                  <a:pt x="130200" y="84443"/>
                </a:lnTo>
                <a:lnTo>
                  <a:pt x="133058" y="80105"/>
                </a:lnTo>
                <a:lnTo>
                  <a:pt x="135916" y="75308"/>
                </a:lnTo>
                <a:lnTo>
                  <a:pt x="138773" y="70204"/>
                </a:lnTo>
                <a:lnTo>
                  <a:pt x="141948" y="61994"/>
                </a:lnTo>
                <a:lnTo>
                  <a:pt x="143359" y="55170"/>
                </a:lnTo>
                <a:lnTo>
                  <a:pt x="143986" y="48962"/>
                </a:lnTo>
                <a:lnTo>
                  <a:pt x="144265" y="43028"/>
                </a:lnTo>
                <a:lnTo>
                  <a:pt x="144459" y="34480"/>
                </a:lnTo>
                <a:lnTo>
                  <a:pt x="144475" y="30241"/>
                </a:lnTo>
                <a:lnTo>
                  <a:pt x="143527" y="28730"/>
                </a:lnTo>
                <a:lnTo>
                  <a:pt x="141943" y="27723"/>
                </a:lnTo>
                <a:lnTo>
                  <a:pt x="139933" y="27051"/>
                </a:lnTo>
                <a:lnTo>
                  <a:pt x="135161" y="23765"/>
                </a:lnTo>
                <a:lnTo>
                  <a:pt x="132555" y="21555"/>
                </a:lnTo>
                <a:lnTo>
                  <a:pt x="129865" y="21034"/>
                </a:lnTo>
                <a:lnTo>
                  <a:pt x="127120" y="21640"/>
                </a:lnTo>
                <a:lnTo>
                  <a:pt x="124336" y="22996"/>
                </a:lnTo>
                <a:lnTo>
                  <a:pt x="120576" y="23899"/>
                </a:lnTo>
                <a:lnTo>
                  <a:pt x="116164" y="24502"/>
                </a:lnTo>
                <a:lnTo>
                  <a:pt x="111318" y="24904"/>
                </a:lnTo>
                <a:lnTo>
                  <a:pt x="107134" y="25172"/>
                </a:lnTo>
                <a:lnTo>
                  <a:pt x="99946" y="25470"/>
                </a:lnTo>
                <a:lnTo>
                  <a:pt x="97648" y="26501"/>
                </a:lnTo>
                <a:lnTo>
                  <a:pt x="96117" y="28142"/>
                </a:lnTo>
                <a:lnTo>
                  <a:pt x="93053" y="342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1066"/>
          <p:cNvSpPr/>
          <p:nvPr/>
        </p:nvSpPr>
        <p:spPr>
          <a:xfrm>
            <a:off x="3046104" y="5134928"/>
            <a:ext cx="505769" cy="42863"/>
          </a:xfrm>
          <a:custGeom>
            <a:avLst/>
            <a:gdLst/>
            <a:ahLst/>
            <a:cxnLst/>
            <a:rect l="0" t="0" r="0" b="0"/>
            <a:pathLst>
              <a:path w="505769" h="42863">
                <a:moveTo>
                  <a:pt x="8563" y="42862"/>
                </a:moveTo>
                <a:lnTo>
                  <a:pt x="0" y="42862"/>
                </a:lnTo>
                <a:lnTo>
                  <a:pt x="7372" y="35480"/>
                </a:lnTo>
                <a:lnTo>
                  <a:pt x="17312" y="34642"/>
                </a:lnTo>
                <a:lnTo>
                  <a:pt x="21063" y="33572"/>
                </a:lnTo>
                <a:lnTo>
                  <a:pt x="24516" y="31907"/>
                </a:lnTo>
                <a:lnTo>
                  <a:pt x="27771" y="29843"/>
                </a:lnTo>
                <a:lnTo>
                  <a:pt x="31846" y="28468"/>
                </a:lnTo>
                <a:lnTo>
                  <a:pt x="36468" y="27551"/>
                </a:lnTo>
                <a:lnTo>
                  <a:pt x="52073" y="26260"/>
                </a:lnTo>
                <a:lnTo>
                  <a:pt x="64096" y="25005"/>
                </a:lnTo>
                <a:lnTo>
                  <a:pt x="71303" y="23338"/>
                </a:lnTo>
                <a:lnTo>
                  <a:pt x="78964" y="21273"/>
                </a:lnTo>
                <a:lnTo>
                  <a:pt x="85977" y="19897"/>
                </a:lnTo>
                <a:lnTo>
                  <a:pt x="92557" y="18979"/>
                </a:lnTo>
                <a:lnTo>
                  <a:pt x="98849" y="18367"/>
                </a:lnTo>
                <a:lnTo>
                  <a:pt x="105901" y="17007"/>
                </a:lnTo>
                <a:lnTo>
                  <a:pt x="113460" y="15148"/>
                </a:lnTo>
                <a:lnTo>
                  <a:pt x="121357" y="12956"/>
                </a:lnTo>
                <a:lnTo>
                  <a:pt x="129479" y="11494"/>
                </a:lnTo>
                <a:lnTo>
                  <a:pt x="137751" y="10520"/>
                </a:lnTo>
                <a:lnTo>
                  <a:pt x="146124" y="9871"/>
                </a:lnTo>
                <a:lnTo>
                  <a:pt x="155515" y="9437"/>
                </a:lnTo>
                <a:lnTo>
                  <a:pt x="176110" y="8957"/>
                </a:lnTo>
                <a:lnTo>
                  <a:pt x="185983" y="7876"/>
                </a:lnTo>
                <a:lnTo>
                  <a:pt x="195423" y="6203"/>
                </a:lnTo>
                <a:lnTo>
                  <a:pt x="204574" y="4135"/>
                </a:lnTo>
                <a:lnTo>
                  <a:pt x="214484" y="2756"/>
                </a:lnTo>
                <a:lnTo>
                  <a:pt x="224902" y="1837"/>
                </a:lnTo>
                <a:lnTo>
                  <a:pt x="235656" y="1225"/>
                </a:lnTo>
                <a:lnTo>
                  <a:pt x="255226" y="544"/>
                </a:lnTo>
                <a:lnTo>
                  <a:pt x="291072" y="107"/>
                </a:lnTo>
                <a:lnTo>
                  <a:pt x="423959" y="0"/>
                </a:lnTo>
                <a:lnTo>
                  <a:pt x="430274" y="952"/>
                </a:lnTo>
                <a:lnTo>
                  <a:pt x="436388" y="2539"/>
                </a:lnTo>
                <a:lnTo>
                  <a:pt x="442370" y="4550"/>
                </a:lnTo>
                <a:lnTo>
                  <a:pt x="447310" y="5891"/>
                </a:lnTo>
                <a:lnTo>
                  <a:pt x="451556" y="6784"/>
                </a:lnTo>
                <a:lnTo>
                  <a:pt x="464623" y="8042"/>
                </a:lnTo>
                <a:lnTo>
                  <a:pt x="478019" y="8415"/>
                </a:lnTo>
                <a:lnTo>
                  <a:pt x="497790" y="8570"/>
                </a:lnTo>
                <a:lnTo>
                  <a:pt x="505768"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1067"/>
          <p:cNvSpPr/>
          <p:nvPr/>
        </p:nvSpPr>
        <p:spPr>
          <a:xfrm>
            <a:off x="3200400" y="5212114"/>
            <a:ext cx="197019" cy="239996"/>
          </a:xfrm>
          <a:custGeom>
            <a:avLst/>
            <a:gdLst/>
            <a:ahLst/>
            <a:cxnLst/>
            <a:rect l="0" t="0" r="0" b="0"/>
            <a:pathLst>
              <a:path w="197019" h="239996">
                <a:moveTo>
                  <a:pt x="0" y="42828"/>
                </a:moveTo>
                <a:lnTo>
                  <a:pt x="0" y="38277"/>
                </a:lnTo>
                <a:lnTo>
                  <a:pt x="952" y="36936"/>
                </a:lnTo>
                <a:lnTo>
                  <a:pt x="2539" y="36043"/>
                </a:lnTo>
                <a:lnTo>
                  <a:pt x="4550" y="35447"/>
                </a:lnTo>
                <a:lnTo>
                  <a:pt x="9325" y="32245"/>
                </a:lnTo>
                <a:lnTo>
                  <a:pt x="11931" y="30058"/>
                </a:lnTo>
                <a:lnTo>
                  <a:pt x="14621" y="28600"/>
                </a:lnTo>
                <a:lnTo>
                  <a:pt x="23911" y="25594"/>
                </a:lnTo>
                <a:lnTo>
                  <a:pt x="28323" y="23719"/>
                </a:lnTo>
                <a:lnTo>
                  <a:pt x="33169" y="21517"/>
                </a:lnTo>
                <a:lnTo>
                  <a:pt x="37353" y="19095"/>
                </a:lnTo>
                <a:lnTo>
                  <a:pt x="41094" y="16529"/>
                </a:lnTo>
                <a:lnTo>
                  <a:pt x="44541" y="13865"/>
                </a:lnTo>
                <a:lnTo>
                  <a:pt x="48744" y="12090"/>
                </a:lnTo>
                <a:lnTo>
                  <a:pt x="53451" y="10906"/>
                </a:lnTo>
                <a:lnTo>
                  <a:pt x="58494" y="10117"/>
                </a:lnTo>
                <a:lnTo>
                  <a:pt x="63761" y="8638"/>
                </a:lnTo>
                <a:lnTo>
                  <a:pt x="69177" y="6700"/>
                </a:lnTo>
                <a:lnTo>
                  <a:pt x="74693" y="4455"/>
                </a:lnTo>
                <a:lnTo>
                  <a:pt x="79323" y="2958"/>
                </a:lnTo>
                <a:lnTo>
                  <a:pt x="83361" y="1961"/>
                </a:lnTo>
                <a:lnTo>
                  <a:pt x="87007" y="1296"/>
                </a:lnTo>
                <a:lnTo>
                  <a:pt x="90389" y="853"/>
                </a:lnTo>
                <a:lnTo>
                  <a:pt x="93597" y="557"/>
                </a:lnTo>
                <a:lnTo>
                  <a:pt x="96688" y="360"/>
                </a:lnTo>
                <a:lnTo>
                  <a:pt x="105202" y="141"/>
                </a:lnTo>
                <a:lnTo>
                  <a:pt x="121640" y="0"/>
                </a:lnTo>
                <a:lnTo>
                  <a:pt x="123955" y="941"/>
                </a:lnTo>
                <a:lnTo>
                  <a:pt x="125499" y="2521"/>
                </a:lnTo>
                <a:lnTo>
                  <a:pt x="128167" y="6817"/>
                </a:lnTo>
                <a:lnTo>
                  <a:pt x="134072" y="13637"/>
                </a:lnTo>
                <a:lnTo>
                  <a:pt x="135787" y="15567"/>
                </a:lnTo>
                <a:lnTo>
                  <a:pt x="136550" y="18964"/>
                </a:lnTo>
                <a:lnTo>
                  <a:pt x="136979" y="26232"/>
                </a:lnTo>
                <a:lnTo>
                  <a:pt x="137039" y="28907"/>
                </a:lnTo>
                <a:lnTo>
                  <a:pt x="136127" y="32595"/>
                </a:lnTo>
                <a:lnTo>
                  <a:pt x="134566" y="36959"/>
                </a:lnTo>
                <a:lnTo>
                  <a:pt x="132573" y="41772"/>
                </a:lnTo>
                <a:lnTo>
                  <a:pt x="131245" y="45934"/>
                </a:lnTo>
                <a:lnTo>
                  <a:pt x="129768" y="53099"/>
                </a:lnTo>
                <a:lnTo>
                  <a:pt x="128422" y="57295"/>
                </a:lnTo>
                <a:lnTo>
                  <a:pt x="126572" y="61998"/>
                </a:lnTo>
                <a:lnTo>
                  <a:pt x="124386" y="67038"/>
                </a:lnTo>
                <a:lnTo>
                  <a:pt x="121976" y="71351"/>
                </a:lnTo>
                <a:lnTo>
                  <a:pt x="116759" y="78683"/>
                </a:lnTo>
                <a:lnTo>
                  <a:pt x="111265" y="85116"/>
                </a:lnTo>
                <a:lnTo>
                  <a:pt x="105648" y="91150"/>
                </a:lnTo>
                <a:lnTo>
                  <a:pt x="94281" y="102786"/>
                </a:lnTo>
                <a:lnTo>
                  <a:pt x="91429" y="105659"/>
                </a:lnTo>
                <a:lnTo>
                  <a:pt x="88575" y="107576"/>
                </a:lnTo>
                <a:lnTo>
                  <a:pt x="82864" y="109705"/>
                </a:lnTo>
                <a:lnTo>
                  <a:pt x="77151" y="110651"/>
                </a:lnTo>
                <a:lnTo>
                  <a:pt x="68728" y="111395"/>
                </a:lnTo>
                <a:lnTo>
                  <a:pt x="68623" y="106853"/>
                </a:lnTo>
                <a:lnTo>
                  <a:pt x="69561" y="105514"/>
                </a:lnTo>
                <a:lnTo>
                  <a:pt x="71139" y="104621"/>
                </a:lnTo>
                <a:lnTo>
                  <a:pt x="75432" y="103629"/>
                </a:lnTo>
                <a:lnTo>
                  <a:pt x="80515" y="103188"/>
                </a:lnTo>
                <a:lnTo>
                  <a:pt x="82251" y="102118"/>
                </a:lnTo>
                <a:lnTo>
                  <a:pt x="83409" y="100452"/>
                </a:lnTo>
                <a:lnTo>
                  <a:pt x="84181" y="98389"/>
                </a:lnTo>
                <a:lnTo>
                  <a:pt x="86600" y="96061"/>
                </a:lnTo>
                <a:lnTo>
                  <a:pt x="90118" y="93557"/>
                </a:lnTo>
                <a:lnTo>
                  <a:pt x="94369" y="90935"/>
                </a:lnTo>
                <a:lnTo>
                  <a:pt x="98155" y="89187"/>
                </a:lnTo>
                <a:lnTo>
                  <a:pt x="101632" y="88022"/>
                </a:lnTo>
                <a:lnTo>
                  <a:pt x="104902" y="87245"/>
                </a:lnTo>
                <a:lnTo>
                  <a:pt x="108987" y="86726"/>
                </a:lnTo>
                <a:lnTo>
                  <a:pt x="113615" y="86381"/>
                </a:lnTo>
                <a:lnTo>
                  <a:pt x="122885" y="85998"/>
                </a:lnTo>
                <a:lnTo>
                  <a:pt x="130180" y="85827"/>
                </a:lnTo>
                <a:lnTo>
                  <a:pt x="155859" y="85702"/>
                </a:lnTo>
                <a:lnTo>
                  <a:pt x="159151" y="86651"/>
                </a:lnTo>
                <a:lnTo>
                  <a:pt x="162298" y="88236"/>
                </a:lnTo>
                <a:lnTo>
                  <a:pt x="168335" y="92537"/>
                </a:lnTo>
                <a:lnTo>
                  <a:pt x="174192" y="97624"/>
                </a:lnTo>
                <a:lnTo>
                  <a:pt x="177088" y="99361"/>
                </a:lnTo>
                <a:lnTo>
                  <a:pt x="182846" y="101291"/>
                </a:lnTo>
                <a:lnTo>
                  <a:pt x="185715" y="103711"/>
                </a:lnTo>
                <a:lnTo>
                  <a:pt x="188579" y="107229"/>
                </a:lnTo>
                <a:lnTo>
                  <a:pt x="191442" y="111480"/>
                </a:lnTo>
                <a:lnTo>
                  <a:pt x="194623" y="118743"/>
                </a:lnTo>
                <a:lnTo>
                  <a:pt x="196036" y="125145"/>
                </a:lnTo>
                <a:lnTo>
                  <a:pt x="196664" y="131166"/>
                </a:lnTo>
                <a:lnTo>
                  <a:pt x="196832" y="135057"/>
                </a:lnTo>
                <a:lnTo>
                  <a:pt x="197018" y="144462"/>
                </a:lnTo>
                <a:lnTo>
                  <a:pt x="196115" y="149637"/>
                </a:lnTo>
                <a:lnTo>
                  <a:pt x="194561" y="154991"/>
                </a:lnTo>
                <a:lnTo>
                  <a:pt x="192572" y="160466"/>
                </a:lnTo>
                <a:lnTo>
                  <a:pt x="190294" y="166021"/>
                </a:lnTo>
                <a:lnTo>
                  <a:pt x="187823" y="171629"/>
                </a:lnTo>
                <a:lnTo>
                  <a:pt x="182536" y="182941"/>
                </a:lnTo>
                <a:lnTo>
                  <a:pt x="177012" y="194318"/>
                </a:lnTo>
                <a:lnTo>
                  <a:pt x="173253" y="199066"/>
                </a:lnTo>
                <a:lnTo>
                  <a:pt x="168842" y="203184"/>
                </a:lnTo>
                <a:lnTo>
                  <a:pt x="163996" y="206882"/>
                </a:lnTo>
                <a:lnTo>
                  <a:pt x="159813" y="210300"/>
                </a:lnTo>
                <a:lnTo>
                  <a:pt x="156072" y="213531"/>
                </a:lnTo>
                <a:lnTo>
                  <a:pt x="152625" y="216638"/>
                </a:lnTo>
                <a:lnTo>
                  <a:pt x="148422" y="219661"/>
                </a:lnTo>
                <a:lnTo>
                  <a:pt x="143716" y="222629"/>
                </a:lnTo>
                <a:lnTo>
                  <a:pt x="138673" y="225560"/>
                </a:lnTo>
                <a:lnTo>
                  <a:pt x="134358" y="227515"/>
                </a:lnTo>
                <a:lnTo>
                  <a:pt x="130530" y="228817"/>
                </a:lnTo>
                <a:lnTo>
                  <a:pt x="127025" y="229686"/>
                </a:lnTo>
                <a:lnTo>
                  <a:pt x="122783" y="231218"/>
                </a:lnTo>
                <a:lnTo>
                  <a:pt x="118050" y="233191"/>
                </a:lnTo>
                <a:lnTo>
                  <a:pt x="112990" y="235459"/>
                </a:lnTo>
                <a:lnTo>
                  <a:pt x="107712" y="236971"/>
                </a:lnTo>
                <a:lnTo>
                  <a:pt x="102287" y="237980"/>
                </a:lnTo>
                <a:lnTo>
                  <a:pt x="96766" y="238651"/>
                </a:lnTo>
                <a:lnTo>
                  <a:pt x="92133" y="239099"/>
                </a:lnTo>
                <a:lnTo>
                  <a:pt x="88092" y="239398"/>
                </a:lnTo>
                <a:lnTo>
                  <a:pt x="84446" y="239597"/>
                </a:lnTo>
                <a:lnTo>
                  <a:pt x="75314" y="239819"/>
                </a:lnTo>
                <a:lnTo>
                  <a:pt x="31467" y="239995"/>
                </a:lnTo>
                <a:lnTo>
                  <a:pt x="30503" y="239042"/>
                </a:lnTo>
                <a:lnTo>
                  <a:pt x="30812" y="237455"/>
                </a:lnTo>
                <a:lnTo>
                  <a:pt x="34086" y="231776"/>
                </a:lnTo>
                <a:lnTo>
                  <a:pt x="34229" y="226977"/>
                </a:lnTo>
                <a:lnTo>
                  <a:pt x="35202" y="225602"/>
                </a:lnTo>
                <a:lnTo>
                  <a:pt x="36803" y="224685"/>
                </a:lnTo>
                <a:lnTo>
                  <a:pt x="42862" y="22285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1068"/>
          <p:cNvSpPr/>
          <p:nvPr/>
        </p:nvSpPr>
        <p:spPr>
          <a:xfrm>
            <a:off x="4186237" y="5066347"/>
            <a:ext cx="394336" cy="25363"/>
          </a:xfrm>
          <a:custGeom>
            <a:avLst/>
            <a:gdLst/>
            <a:ahLst/>
            <a:cxnLst/>
            <a:rect l="0" t="0" r="0" b="0"/>
            <a:pathLst>
              <a:path w="394336" h="25363">
                <a:moveTo>
                  <a:pt x="8572" y="8573"/>
                </a:moveTo>
                <a:lnTo>
                  <a:pt x="0" y="8573"/>
                </a:lnTo>
                <a:lnTo>
                  <a:pt x="4551" y="13123"/>
                </a:lnTo>
                <a:lnTo>
                  <a:pt x="6844" y="14464"/>
                </a:lnTo>
                <a:lnTo>
                  <a:pt x="9325" y="15358"/>
                </a:lnTo>
                <a:lnTo>
                  <a:pt x="11931" y="15954"/>
                </a:lnTo>
                <a:lnTo>
                  <a:pt x="19908" y="16615"/>
                </a:lnTo>
                <a:lnTo>
                  <a:pt x="28851" y="16910"/>
                </a:lnTo>
                <a:lnTo>
                  <a:pt x="36000" y="17040"/>
                </a:lnTo>
                <a:lnTo>
                  <a:pt x="40193" y="18028"/>
                </a:lnTo>
                <a:lnTo>
                  <a:pt x="44893" y="19639"/>
                </a:lnTo>
                <a:lnTo>
                  <a:pt x="49931" y="21665"/>
                </a:lnTo>
                <a:lnTo>
                  <a:pt x="54242" y="23016"/>
                </a:lnTo>
                <a:lnTo>
                  <a:pt x="58069" y="23917"/>
                </a:lnTo>
                <a:lnTo>
                  <a:pt x="61573" y="24517"/>
                </a:lnTo>
                <a:lnTo>
                  <a:pt x="70546" y="25184"/>
                </a:lnTo>
                <a:lnTo>
                  <a:pt x="75605" y="25362"/>
                </a:lnTo>
                <a:lnTo>
                  <a:pt x="81836" y="24528"/>
                </a:lnTo>
                <a:lnTo>
                  <a:pt x="88848" y="23020"/>
                </a:lnTo>
                <a:lnTo>
                  <a:pt x="96379" y="21061"/>
                </a:lnTo>
                <a:lnTo>
                  <a:pt x="103305" y="19756"/>
                </a:lnTo>
                <a:lnTo>
                  <a:pt x="109828" y="18886"/>
                </a:lnTo>
                <a:lnTo>
                  <a:pt x="116081" y="18306"/>
                </a:lnTo>
                <a:lnTo>
                  <a:pt x="123107" y="17919"/>
                </a:lnTo>
                <a:lnTo>
                  <a:pt x="138535" y="17489"/>
                </a:lnTo>
                <a:lnTo>
                  <a:pt x="214348" y="17154"/>
                </a:lnTo>
                <a:lnTo>
                  <a:pt x="222909" y="16198"/>
                </a:lnTo>
                <a:lnTo>
                  <a:pt x="231473" y="14609"/>
                </a:lnTo>
                <a:lnTo>
                  <a:pt x="240040" y="12597"/>
                </a:lnTo>
                <a:lnTo>
                  <a:pt x="247657" y="11256"/>
                </a:lnTo>
                <a:lnTo>
                  <a:pt x="254640" y="10361"/>
                </a:lnTo>
                <a:lnTo>
                  <a:pt x="261200" y="9765"/>
                </a:lnTo>
                <a:lnTo>
                  <a:pt x="268431" y="9367"/>
                </a:lnTo>
                <a:lnTo>
                  <a:pt x="284085" y="8926"/>
                </a:lnTo>
                <a:lnTo>
                  <a:pt x="322500" y="8604"/>
                </a:lnTo>
                <a:lnTo>
                  <a:pt x="339925" y="8582"/>
                </a:lnTo>
                <a:lnTo>
                  <a:pt x="345679" y="7626"/>
                </a:lnTo>
                <a:lnTo>
                  <a:pt x="351420" y="6037"/>
                </a:lnTo>
                <a:lnTo>
                  <a:pt x="357153" y="4025"/>
                </a:lnTo>
                <a:lnTo>
                  <a:pt x="362879" y="2683"/>
                </a:lnTo>
                <a:lnTo>
                  <a:pt x="368602" y="1789"/>
                </a:lnTo>
                <a:lnTo>
                  <a:pt x="382373" y="354"/>
                </a:lnTo>
                <a:lnTo>
                  <a:pt x="39433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1069"/>
          <p:cNvSpPr/>
          <p:nvPr/>
        </p:nvSpPr>
        <p:spPr>
          <a:xfrm>
            <a:off x="4134802" y="5117921"/>
            <a:ext cx="265705" cy="257037"/>
          </a:xfrm>
          <a:custGeom>
            <a:avLst/>
            <a:gdLst/>
            <a:ahLst/>
            <a:cxnLst/>
            <a:rect l="0" t="0" r="0" b="0"/>
            <a:pathLst>
              <a:path w="265705" h="257037">
                <a:moveTo>
                  <a:pt x="137160" y="42724"/>
                </a:moveTo>
                <a:lnTo>
                  <a:pt x="95628" y="42724"/>
                </a:lnTo>
                <a:lnTo>
                  <a:pt x="106346" y="42724"/>
                </a:lnTo>
                <a:lnTo>
                  <a:pt x="108997" y="41771"/>
                </a:lnTo>
                <a:lnTo>
                  <a:pt x="114483" y="38173"/>
                </a:lnTo>
                <a:lnTo>
                  <a:pt x="120097" y="33399"/>
                </a:lnTo>
                <a:lnTo>
                  <a:pt x="122927" y="30792"/>
                </a:lnTo>
                <a:lnTo>
                  <a:pt x="125766" y="29054"/>
                </a:lnTo>
                <a:lnTo>
                  <a:pt x="131461" y="27123"/>
                </a:lnTo>
                <a:lnTo>
                  <a:pt x="139707" y="23726"/>
                </a:lnTo>
                <a:lnTo>
                  <a:pt x="144573" y="21485"/>
                </a:lnTo>
                <a:lnTo>
                  <a:pt x="152520" y="18997"/>
                </a:lnTo>
                <a:lnTo>
                  <a:pt x="160179" y="16939"/>
                </a:lnTo>
                <a:lnTo>
                  <a:pt x="164889" y="15056"/>
                </a:lnTo>
                <a:lnTo>
                  <a:pt x="169933" y="12849"/>
                </a:lnTo>
                <a:lnTo>
                  <a:pt x="178078" y="7856"/>
                </a:lnTo>
                <a:lnTo>
                  <a:pt x="181584" y="5191"/>
                </a:lnTo>
                <a:lnTo>
                  <a:pt x="185826" y="3414"/>
                </a:lnTo>
                <a:lnTo>
                  <a:pt x="190559" y="2230"/>
                </a:lnTo>
                <a:lnTo>
                  <a:pt x="195619" y="1440"/>
                </a:lnTo>
                <a:lnTo>
                  <a:pt x="203782" y="563"/>
                </a:lnTo>
                <a:lnTo>
                  <a:pt x="210585" y="173"/>
                </a:lnTo>
                <a:lnTo>
                  <a:pt x="216783" y="0"/>
                </a:lnTo>
                <a:lnTo>
                  <a:pt x="219770" y="906"/>
                </a:lnTo>
                <a:lnTo>
                  <a:pt x="225628" y="4453"/>
                </a:lnTo>
                <a:lnTo>
                  <a:pt x="227572" y="6733"/>
                </a:lnTo>
                <a:lnTo>
                  <a:pt x="228866" y="9204"/>
                </a:lnTo>
                <a:lnTo>
                  <a:pt x="230306" y="14492"/>
                </a:lnTo>
                <a:lnTo>
                  <a:pt x="230946" y="20016"/>
                </a:lnTo>
                <a:lnTo>
                  <a:pt x="231230" y="25646"/>
                </a:lnTo>
                <a:lnTo>
                  <a:pt x="231357" y="32277"/>
                </a:lnTo>
                <a:lnTo>
                  <a:pt x="231412" y="41573"/>
                </a:lnTo>
                <a:lnTo>
                  <a:pt x="230475" y="46719"/>
                </a:lnTo>
                <a:lnTo>
                  <a:pt x="228897" y="52055"/>
                </a:lnTo>
                <a:lnTo>
                  <a:pt x="226893" y="57517"/>
                </a:lnTo>
                <a:lnTo>
                  <a:pt x="223652" y="64016"/>
                </a:lnTo>
                <a:lnTo>
                  <a:pt x="219587" y="71206"/>
                </a:lnTo>
                <a:lnTo>
                  <a:pt x="214971" y="78857"/>
                </a:lnTo>
                <a:lnTo>
                  <a:pt x="210941" y="85862"/>
                </a:lnTo>
                <a:lnTo>
                  <a:pt x="203925" y="98726"/>
                </a:lnTo>
                <a:lnTo>
                  <a:pt x="199767" y="104824"/>
                </a:lnTo>
                <a:lnTo>
                  <a:pt x="195091" y="110794"/>
                </a:lnTo>
                <a:lnTo>
                  <a:pt x="190068" y="116679"/>
                </a:lnTo>
                <a:lnTo>
                  <a:pt x="184814" y="121554"/>
                </a:lnTo>
                <a:lnTo>
                  <a:pt x="179407" y="125758"/>
                </a:lnTo>
                <a:lnTo>
                  <a:pt x="173897" y="129512"/>
                </a:lnTo>
                <a:lnTo>
                  <a:pt x="169272" y="132968"/>
                </a:lnTo>
                <a:lnTo>
                  <a:pt x="161592" y="139348"/>
                </a:lnTo>
                <a:lnTo>
                  <a:pt x="155003" y="142817"/>
                </a:lnTo>
                <a:lnTo>
                  <a:pt x="151913" y="143743"/>
                </a:lnTo>
                <a:lnTo>
                  <a:pt x="145940" y="147311"/>
                </a:lnTo>
                <a:lnTo>
                  <a:pt x="143013" y="149596"/>
                </a:lnTo>
                <a:lnTo>
                  <a:pt x="137221" y="152135"/>
                </a:lnTo>
                <a:lnTo>
                  <a:pt x="130293" y="153765"/>
                </a:lnTo>
                <a:lnTo>
                  <a:pt x="128772" y="152946"/>
                </a:lnTo>
                <a:lnTo>
                  <a:pt x="120611" y="146108"/>
                </a:lnTo>
                <a:lnTo>
                  <a:pt x="120413" y="145936"/>
                </a:lnTo>
                <a:lnTo>
                  <a:pt x="125985" y="138817"/>
                </a:lnTo>
                <a:lnTo>
                  <a:pt x="128769" y="130992"/>
                </a:lnTo>
                <a:lnTo>
                  <a:pt x="132796" y="125451"/>
                </a:lnTo>
                <a:lnTo>
                  <a:pt x="134250" y="121688"/>
                </a:lnTo>
                <a:lnTo>
                  <a:pt x="135220" y="117274"/>
                </a:lnTo>
                <a:lnTo>
                  <a:pt x="135867" y="112426"/>
                </a:lnTo>
                <a:lnTo>
                  <a:pt x="138203" y="108242"/>
                </a:lnTo>
                <a:lnTo>
                  <a:pt x="145878" y="101053"/>
                </a:lnTo>
                <a:lnTo>
                  <a:pt x="153100" y="94683"/>
                </a:lnTo>
                <a:lnTo>
                  <a:pt x="160437" y="88677"/>
                </a:lnTo>
                <a:lnTo>
                  <a:pt x="165060" y="85741"/>
                </a:lnTo>
                <a:lnTo>
                  <a:pt x="170048" y="82832"/>
                </a:lnTo>
                <a:lnTo>
                  <a:pt x="175278" y="79940"/>
                </a:lnTo>
                <a:lnTo>
                  <a:pt x="186169" y="74187"/>
                </a:lnTo>
                <a:lnTo>
                  <a:pt x="191740" y="72272"/>
                </a:lnTo>
                <a:lnTo>
                  <a:pt x="197359" y="70995"/>
                </a:lnTo>
                <a:lnTo>
                  <a:pt x="203010" y="70144"/>
                </a:lnTo>
                <a:lnTo>
                  <a:pt x="207730" y="69576"/>
                </a:lnTo>
                <a:lnTo>
                  <a:pt x="215515" y="68946"/>
                </a:lnTo>
                <a:lnTo>
                  <a:pt x="222149" y="68665"/>
                </a:lnTo>
                <a:lnTo>
                  <a:pt x="231239" y="68508"/>
                </a:lnTo>
                <a:lnTo>
                  <a:pt x="234169" y="68486"/>
                </a:lnTo>
                <a:lnTo>
                  <a:pt x="237075" y="69423"/>
                </a:lnTo>
                <a:lnTo>
                  <a:pt x="242844" y="73005"/>
                </a:lnTo>
                <a:lnTo>
                  <a:pt x="248584" y="77772"/>
                </a:lnTo>
                <a:lnTo>
                  <a:pt x="254309" y="83066"/>
                </a:lnTo>
                <a:lnTo>
                  <a:pt x="260028" y="88594"/>
                </a:lnTo>
                <a:lnTo>
                  <a:pt x="261935" y="91401"/>
                </a:lnTo>
                <a:lnTo>
                  <a:pt x="264053" y="97061"/>
                </a:lnTo>
                <a:lnTo>
                  <a:pt x="264994" y="102751"/>
                </a:lnTo>
                <a:lnTo>
                  <a:pt x="265413" y="109407"/>
                </a:lnTo>
                <a:lnTo>
                  <a:pt x="265599" y="118716"/>
                </a:lnTo>
                <a:lnTo>
                  <a:pt x="265704" y="134666"/>
                </a:lnTo>
                <a:lnTo>
                  <a:pt x="264766" y="139261"/>
                </a:lnTo>
                <a:lnTo>
                  <a:pt x="261184" y="146907"/>
                </a:lnTo>
                <a:lnTo>
                  <a:pt x="256417" y="156020"/>
                </a:lnTo>
                <a:lnTo>
                  <a:pt x="253812" y="161117"/>
                </a:lnTo>
                <a:lnTo>
                  <a:pt x="251123" y="165468"/>
                </a:lnTo>
                <a:lnTo>
                  <a:pt x="245596" y="172842"/>
                </a:lnTo>
                <a:lnTo>
                  <a:pt x="241835" y="177094"/>
                </a:lnTo>
                <a:lnTo>
                  <a:pt x="232578" y="186898"/>
                </a:lnTo>
                <a:lnTo>
                  <a:pt x="221206" y="198578"/>
                </a:lnTo>
                <a:lnTo>
                  <a:pt x="217004" y="201872"/>
                </a:lnTo>
                <a:lnTo>
                  <a:pt x="212296" y="205020"/>
                </a:lnTo>
                <a:lnTo>
                  <a:pt x="207254" y="208071"/>
                </a:lnTo>
                <a:lnTo>
                  <a:pt x="201986" y="211058"/>
                </a:lnTo>
                <a:lnTo>
                  <a:pt x="191055" y="216916"/>
                </a:lnTo>
                <a:lnTo>
                  <a:pt x="186425" y="219812"/>
                </a:lnTo>
                <a:lnTo>
                  <a:pt x="178740" y="225569"/>
                </a:lnTo>
                <a:lnTo>
                  <a:pt x="173453" y="227486"/>
                </a:lnTo>
                <a:lnTo>
                  <a:pt x="167070" y="228764"/>
                </a:lnTo>
                <a:lnTo>
                  <a:pt x="159958" y="229615"/>
                </a:lnTo>
                <a:lnTo>
                  <a:pt x="154264" y="231135"/>
                </a:lnTo>
                <a:lnTo>
                  <a:pt x="149515" y="233102"/>
                </a:lnTo>
                <a:lnTo>
                  <a:pt x="145397" y="235365"/>
                </a:lnTo>
                <a:lnTo>
                  <a:pt x="140746" y="236874"/>
                </a:lnTo>
                <a:lnTo>
                  <a:pt x="135741" y="237879"/>
                </a:lnTo>
                <a:lnTo>
                  <a:pt x="130499" y="238550"/>
                </a:lnTo>
                <a:lnTo>
                  <a:pt x="125099" y="238997"/>
                </a:lnTo>
                <a:lnTo>
                  <a:pt x="119595" y="239295"/>
                </a:lnTo>
                <a:lnTo>
                  <a:pt x="114020" y="239494"/>
                </a:lnTo>
                <a:lnTo>
                  <a:pt x="108398" y="240579"/>
                </a:lnTo>
                <a:lnTo>
                  <a:pt x="102745" y="242254"/>
                </a:lnTo>
                <a:lnTo>
                  <a:pt x="97072" y="244324"/>
                </a:lnTo>
                <a:lnTo>
                  <a:pt x="91384" y="245704"/>
                </a:lnTo>
                <a:lnTo>
                  <a:pt x="85688" y="246624"/>
                </a:lnTo>
                <a:lnTo>
                  <a:pt x="79986" y="247237"/>
                </a:lnTo>
                <a:lnTo>
                  <a:pt x="74279" y="247646"/>
                </a:lnTo>
                <a:lnTo>
                  <a:pt x="68569" y="247919"/>
                </a:lnTo>
                <a:lnTo>
                  <a:pt x="62858" y="248101"/>
                </a:lnTo>
                <a:lnTo>
                  <a:pt x="58098" y="249174"/>
                </a:lnTo>
                <a:lnTo>
                  <a:pt x="50269" y="252907"/>
                </a:lnTo>
                <a:lnTo>
                  <a:pt x="45895" y="254284"/>
                </a:lnTo>
                <a:lnTo>
                  <a:pt x="41074" y="255201"/>
                </a:lnTo>
                <a:lnTo>
                  <a:pt x="35955" y="255813"/>
                </a:lnTo>
                <a:lnTo>
                  <a:pt x="27728" y="256492"/>
                </a:lnTo>
                <a:lnTo>
                  <a:pt x="20896" y="256794"/>
                </a:lnTo>
                <a:lnTo>
                  <a:pt x="11694" y="256964"/>
                </a:lnTo>
                <a:lnTo>
                  <a:pt x="0" y="25703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1070"/>
          <p:cNvSpPr/>
          <p:nvPr/>
        </p:nvSpPr>
        <p:spPr>
          <a:xfrm>
            <a:off x="2986296" y="5760720"/>
            <a:ext cx="205532" cy="265748"/>
          </a:xfrm>
          <a:custGeom>
            <a:avLst/>
            <a:gdLst/>
            <a:ahLst/>
            <a:cxnLst/>
            <a:rect l="0" t="0" r="0" b="0"/>
            <a:pathLst>
              <a:path w="205532" h="265748">
                <a:moveTo>
                  <a:pt x="16936" y="0"/>
                </a:moveTo>
                <a:lnTo>
                  <a:pt x="0" y="0"/>
                </a:lnTo>
                <a:lnTo>
                  <a:pt x="7190" y="0"/>
                </a:lnTo>
                <a:lnTo>
                  <a:pt x="7581" y="952"/>
                </a:lnTo>
                <a:lnTo>
                  <a:pt x="8016" y="4550"/>
                </a:lnTo>
                <a:lnTo>
                  <a:pt x="9084" y="5891"/>
                </a:lnTo>
                <a:lnTo>
                  <a:pt x="10749" y="6785"/>
                </a:lnTo>
                <a:lnTo>
                  <a:pt x="12811" y="7381"/>
                </a:lnTo>
                <a:lnTo>
                  <a:pt x="17643" y="10583"/>
                </a:lnTo>
                <a:lnTo>
                  <a:pt x="22965" y="15181"/>
                </a:lnTo>
                <a:lnTo>
                  <a:pt x="28506" y="20399"/>
                </a:lnTo>
                <a:lnTo>
                  <a:pt x="36980" y="28693"/>
                </a:lnTo>
                <a:lnTo>
                  <a:pt x="42672" y="36882"/>
                </a:lnTo>
                <a:lnTo>
                  <a:pt x="45523" y="41733"/>
                </a:lnTo>
                <a:lnTo>
                  <a:pt x="49329" y="45919"/>
                </a:lnTo>
                <a:lnTo>
                  <a:pt x="53771" y="49663"/>
                </a:lnTo>
                <a:lnTo>
                  <a:pt x="58638" y="53111"/>
                </a:lnTo>
                <a:lnTo>
                  <a:pt x="62835" y="56362"/>
                </a:lnTo>
                <a:lnTo>
                  <a:pt x="66585" y="59482"/>
                </a:lnTo>
                <a:lnTo>
                  <a:pt x="70038" y="62514"/>
                </a:lnTo>
                <a:lnTo>
                  <a:pt x="73292" y="66441"/>
                </a:lnTo>
                <a:lnTo>
                  <a:pt x="76414" y="70964"/>
                </a:lnTo>
                <a:lnTo>
                  <a:pt x="79448" y="75884"/>
                </a:lnTo>
                <a:lnTo>
                  <a:pt x="85359" y="83891"/>
                </a:lnTo>
                <a:lnTo>
                  <a:pt x="91161" y="91577"/>
                </a:lnTo>
                <a:lnTo>
                  <a:pt x="94042" y="96294"/>
                </a:lnTo>
                <a:lnTo>
                  <a:pt x="96915" y="101343"/>
                </a:lnTo>
                <a:lnTo>
                  <a:pt x="100735" y="106614"/>
                </a:lnTo>
                <a:lnTo>
                  <a:pt x="105187" y="112034"/>
                </a:lnTo>
                <a:lnTo>
                  <a:pt x="114261" y="122182"/>
                </a:lnTo>
                <a:lnTo>
                  <a:pt x="121469" y="129868"/>
                </a:lnTo>
                <a:lnTo>
                  <a:pt x="124725" y="134204"/>
                </a:lnTo>
                <a:lnTo>
                  <a:pt x="127848" y="138999"/>
                </a:lnTo>
                <a:lnTo>
                  <a:pt x="130882" y="144101"/>
                </a:lnTo>
                <a:lnTo>
                  <a:pt x="134810" y="148454"/>
                </a:lnTo>
                <a:lnTo>
                  <a:pt x="139334" y="152310"/>
                </a:lnTo>
                <a:lnTo>
                  <a:pt x="144254" y="155832"/>
                </a:lnTo>
                <a:lnTo>
                  <a:pt x="148488" y="159133"/>
                </a:lnTo>
                <a:lnTo>
                  <a:pt x="152262" y="162287"/>
                </a:lnTo>
                <a:lnTo>
                  <a:pt x="155731" y="165340"/>
                </a:lnTo>
                <a:lnTo>
                  <a:pt x="162125" y="171274"/>
                </a:lnTo>
                <a:lnTo>
                  <a:pt x="171080" y="179970"/>
                </a:lnTo>
                <a:lnTo>
                  <a:pt x="176884" y="186666"/>
                </a:lnTo>
                <a:lnTo>
                  <a:pt x="179766" y="191119"/>
                </a:lnTo>
                <a:lnTo>
                  <a:pt x="182639" y="195993"/>
                </a:lnTo>
                <a:lnTo>
                  <a:pt x="188372" y="203948"/>
                </a:lnTo>
                <a:lnTo>
                  <a:pt x="191234" y="207402"/>
                </a:lnTo>
                <a:lnTo>
                  <a:pt x="194414" y="213781"/>
                </a:lnTo>
                <a:lnTo>
                  <a:pt x="195262" y="216816"/>
                </a:lnTo>
                <a:lnTo>
                  <a:pt x="198745" y="222727"/>
                </a:lnTo>
                <a:lnTo>
                  <a:pt x="201007" y="225637"/>
                </a:lnTo>
                <a:lnTo>
                  <a:pt x="203520" y="231411"/>
                </a:lnTo>
                <a:lnTo>
                  <a:pt x="205134" y="238327"/>
                </a:lnTo>
                <a:lnTo>
                  <a:pt x="205453" y="246537"/>
                </a:lnTo>
                <a:lnTo>
                  <a:pt x="205531" y="26574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1071"/>
          <p:cNvSpPr/>
          <p:nvPr/>
        </p:nvSpPr>
        <p:spPr>
          <a:xfrm>
            <a:off x="3028950" y="5709285"/>
            <a:ext cx="214177" cy="342901"/>
          </a:xfrm>
          <a:custGeom>
            <a:avLst/>
            <a:gdLst/>
            <a:ahLst/>
            <a:cxnLst/>
            <a:rect l="0" t="0" r="0" b="0"/>
            <a:pathLst>
              <a:path w="214177" h="342901">
                <a:moveTo>
                  <a:pt x="197167" y="0"/>
                </a:moveTo>
                <a:lnTo>
                  <a:pt x="214176" y="0"/>
                </a:lnTo>
                <a:lnTo>
                  <a:pt x="209721" y="0"/>
                </a:lnTo>
                <a:lnTo>
                  <a:pt x="208394" y="952"/>
                </a:lnTo>
                <a:lnTo>
                  <a:pt x="207509" y="2540"/>
                </a:lnTo>
                <a:lnTo>
                  <a:pt x="206919" y="4551"/>
                </a:lnTo>
                <a:lnTo>
                  <a:pt x="203724" y="9324"/>
                </a:lnTo>
                <a:lnTo>
                  <a:pt x="201538" y="11931"/>
                </a:lnTo>
                <a:lnTo>
                  <a:pt x="200081" y="14622"/>
                </a:lnTo>
                <a:lnTo>
                  <a:pt x="197078" y="22959"/>
                </a:lnTo>
                <a:lnTo>
                  <a:pt x="190579" y="32414"/>
                </a:lnTo>
                <a:lnTo>
                  <a:pt x="185349" y="41711"/>
                </a:lnTo>
                <a:lnTo>
                  <a:pt x="177050" y="57655"/>
                </a:lnTo>
                <a:lnTo>
                  <a:pt x="142874" y="125734"/>
                </a:lnTo>
                <a:lnTo>
                  <a:pt x="139064" y="131448"/>
                </a:lnTo>
                <a:lnTo>
                  <a:pt x="134619" y="137162"/>
                </a:lnTo>
                <a:lnTo>
                  <a:pt x="129751" y="142876"/>
                </a:lnTo>
                <a:lnTo>
                  <a:pt x="125553" y="148591"/>
                </a:lnTo>
                <a:lnTo>
                  <a:pt x="121802" y="154305"/>
                </a:lnTo>
                <a:lnTo>
                  <a:pt x="118348" y="160020"/>
                </a:lnTo>
                <a:lnTo>
                  <a:pt x="109431" y="173990"/>
                </a:lnTo>
                <a:lnTo>
                  <a:pt x="104387" y="181716"/>
                </a:lnTo>
                <a:lnTo>
                  <a:pt x="100071" y="188771"/>
                </a:lnTo>
                <a:lnTo>
                  <a:pt x="96241" y="195380"/>
                </a:lnTo>
                <a:lnTo>
                  <a:pt x="89446" y="207803"/>
                </a:lnTo>
                <a:lnTo>
                  <a:pt x="80266" y="225507"/>
                </a:lnTo>
                <a:lnTo>
                  <a:pt x="74408" y="237068"/>
                </a:lnTo>
                <a:lnTo>
                  <a:pt x="70560" y="242817"/>
                </a:lnTo>
                <a:lnTo>
                  <a:pt x="66090" y="248555"/>
                </a:lnTo>
                <a:lnTo>
                  <a:pt x="61205" y="254286"/>
                </a:lnTo>
                <a:lnTo>
                  <a:pt x="56995" y="260011"/>
                </a:lnTo>
                <a:lnTo>
                  <a:pt x="53237" y="265734"/>
                </a:lnTo>
                <a:lnTo>
                  <a:pt x="49778" y="271453"/>
                </a:lnTo>
                <a:lnTo>
                  <a:pt x="43396" y="280348"/>
                </a:lnTo>
                <a:lnTo>
                  <a:pt x="37384" y="288429"/>
                </a:lnTo>
                <a:lnTo>
                  <a:pt x="31537" y="298371"/>
                </a:lnTo>
                <a:lnTo>
                  <a:pt x="25764" y="306599"/>
                </a:lnTo>
                <a:lnTo>
                  <a:pt x="20023" y="313431"/>
                </a:lnTo>
                <a:lnTo>
                  <a:pt x="14296" y="319642"/>
                </a:lnTo>
                <a:lnTo>
                  <a:pt x="8750" y="325500"/>
                </a:lnTo>
                <a:lnTo>
                  <a:pt x="4523" y="329769"/>
                </a:lnTo>
                <a:lnTo>
                  <a:pt x="3016" y="332241"/>
                </a:lnTo>
                <a:lnTo>
                  <a:pt x="0" y="3429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1072"/>
          <p:cNvSpPr/>
          <p:nvPr/>
        </p:nvSpPr>
        <p:spPr>
          <a:xfrm>
            <a:off x="3380422" y="5735002"/>
            <a:ext cx="291466" cy="60009"/>
          </a:xfrm>
          <a:custGeom>
            <a:avLst/>
            <a:gdLst/>
            <a:ahLst/>
            <a:cxnLst/>
            <a:rect l="0" t="0" r="0" b="0"/>
            <a:pathLst>
              <a:path w="291466" h="60009">
                <a:moveTo>
                  <a:pt x="0" y="60008"/>
                </a:moveTo>
                <a:lnTo>
                  <a:pt x="4551" y="55457"/>
                </a:lnTo>
                <a:lnTo>
                  <a:pt x="6844" y="54116"/>
                </a:lnTo>
                <a:lnTo>
                  <a:pt x="11932" y="52626"/>
                </a:lnTo>
                <a:lnTo>
                  <a:pt x="20151" y="51788"/>
                </a:lnTo>
                <a:lnTo>
                  <a:pt x="28619" y="51540"/>
                </a:lnTo>
                <a:lnTo>
                  <a:pt x="45724" y="51445"/>
                </a:lnTo>
                <a:lnTo>
                  <a:pt x="48580" y="50489"/>
                </a:lnTo>
                <a:lnTo>
                  <a:pt x="51437" y="48899"/>
                </a:lnTo>
                <a:lnTo>
                  <a:pt x="54294" y="46887"/>
                </a:lnTo>
                <a:lnTo>
                  <a:pt x="58103" y="45546"/>
                </a:lnTo>
                <a:lnTo>
                  <a:pt x="62548" y="44652"/>
                </a:lnTo>
                <a:lnTo>
                  <a:pt x="71614" y="43658"/>
                </a:lnTo>
                <a:lnTo>
                  <a:pt x="78818" y="43216"/>
                </a:lnTo>
                <a:lnTo>
                  <a:pt x="83026" y="42146"/>
                </a:lnTo>
                <a:lnTo>
                  <a:pt x="87736" y="40480"/>
                </a:lnTo>
                <a:lnTo>
                  <a:pt x="92780" y="38417"/>
                </a:lnTo>
                <a:lnTo>
                  <a:pt x="97096" y="37041"/>
                </a:lnTo>
                <a:lnTo>
                  <a:pt x="104431" y="35513"/>
                </a:lnTo>
                <a:lnTo>
                  <a:pt x="108673" y="34152"/>
                </a:lnTo>
                <a:lnTo>
                  <a:pt x="113406" y="32294"/>
                </a:lnTo>
                <a:lnTo>
                  <a:pt x="118467" y="30102"/>
                </a:lnTo>
                <a:lnTo>
                  <a:pt x="122793" y="28640"/>
                </a:lnTo>
                <a:lnTo>
                  <a:pt x="135337" y="25631"/>
                </a:lnTo>
                <a:lnTo>
                  <a:pt x="148732" y="21552"/>
                </a:lnTo>
                <a:lnTo>
                  <a:pt x="154400" y="20083"/>
                </a:lnTo>
                <a:lnTo>
                  <a:pt x="163237" y="18451"/>
                </a:lnTo>
                <a:lnTo>
                  <a:pt x="167880" y="17063"/>
                </a:lnTo>
                <a:lnTo>
                  <a:pt x="172880" y="15186"/>
                </a:lnTo>
                <a:lnTo>
                  <a:pt x="178118" y="12981"/>
                </a:lnTo>
                <a:lnTo>
                  <a:pt x="183515" y="11511"/>
                </a:lnTo>
                <a:lnTo>
                  <a:pt x="189019" y="10532"/>
                </a:lnTo>
                <a:lnTo>
                  <a:pt x="194593" y="9879"/>
                </a:lnTo>
                <a:lnTo>
                  <a:pt x="200213" y="9443"/>
                </a:lnTo>
                <a:lnTo>
                  <a:pt x="205866" y="9153"/>
                </a:lnTo>
                <a:lnTo>
                  <a:pt x="211539" y="8960"/>
                </a:lnTo>
                <a:lnTo>
                  <a:pt x="216273" y="7878"/>
                </a:lnTo>
                <a:lnTo>
                  <a:pt x="220383" y="6204"/>
                </a:lnTo>
                <a:lnTo>
                  <a:pt x="224074" y="4137"/>
                </a:lnTo>
                <a:lnTo>
                  <a:pt x="228440" y="2758"/>
                </a:lnTo>
                <a:lnTo>
                  <a:pt x="233256" y="1839"/>
                </a:lnTo>
                <a:lnTo>
                  <a:pt x="238371" y="1226"/>
                </a:lnTo>
                <a:lnTo>
                  <a:pt x="246595" y="545"/>
                </a:lnTo>
                <a:lnTo>
                  <a:pt x="253425" y="242"/>
                </a:lnTo>
                <a:lnTo>
                  <a:pt x="262626" y="72"/>
                </a:lnTo>
                <a:lnTo>
                  <a:pt x="29146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1073"/>
          <p:cNvSpPr/>
          <p:nvPr/>
        </p:nvSpPr>
        <p:spPr>
          <a:xfrm>
            <a:off x="3407331" y="5872163"/>
            <a:ext cx="281702" cy="25717"/>
          </a:xfrm>
          <a:custGeom>
            <a:avLst/>
            <a:gdLst/>
            <a:ahLst/>
            <a:cxnLst/>
            <a:rect l="0" t="0" r="0" b="0"/>
            <a:pathLst>
              <a:path w="281702" h="25717">
                <a:moveTo>
                  <a:pt x="7381" y="25716"/>
                </a:moveTo>
                <a:lnTo>
                  <a:pt x="0" y="25716"/>
                </a:lnTo>
                <a:lnTo>
                  <a:pt x="11610" y="25716"/>
                </a:lnTo>
                <a:lnTo>
                  <a:pt x="14010" y="24764"/>
                </a:lnTo>
                <a:lnTo>
                  <a:pt x="16563" y="23177"/>
                </a:lnTo>
                <a:lnTo>
                  <a:pt x="19217" y="21166"/>
                </a:lnTo>
                <a:lnTo>
                  <a:pt x="22892" y="19825"/>
                </a:lnTo>
                <a:lnTo>
                  <a:pt x="27247" y="18932"/>
                </a:lnTo>
                <a:lnTo>
                  <a:pt x="32055" y="18335"/>
                </a:lnTo>
                <a:lnTo>
                  <a:pt x="39937" y="17674"/>
                </a:lnTo>
                <a:lnTo>
                  <a:pt x="43373" y="17497"/>
                </a:lnTo>
                <a:lnTo>
                  <a:pt x="47568" y="16427"/>
                </a:lnTo>
                <a:lnTo>
                  <a:pt x="52270" y="14761"/>
                </a:lnTo>
                <a:lnTo>
                  <a:pt x="57309" y="12698"/>
                </a:lnTo>
                <a:lnTo>
                  <a:pt x="62574" y="11323"/>
                </a:lnTo>
                <a:lnTo>
                  <a:pt x="67989" y="10405"/>
                </a:lnTo>
                <a:lnTo>
                  <a:pt x="73504" y="9795"/>
                </a:lnTo>
                <a:lnTo>
                  <a:pt x="79085" y="9387"/>
                </a:lnTo>
                <a:lnTo>
                  <a:pt x="84711" y="9115"/>
                </a:lnTo>
                <a:lnTo>
                  <a:pt x="90367" y="8934"/>
                </a:lnTo>
                <a:lnTo>
                  <a:pt x="96043" y="7861"/>
                </a:lnTo>
                <a:lnTo>
                  <a:pt x="101731" y="6192"/>
                </a:lnTo>
                <a:lnTo>
                  <a:pt x="107429" y="4128"/>
                </a:lnTo>
                <a:lnTo>
                  <a:pt x="114085" y="2752"/>
                </a:lnTo>
                <a:lnTo>
                  <a:pt x="121379" y="1835"/>
                </a:lnTo>
                <a:lnTo>
                  <a:pt x="129100" y="1223"/>
                </a:lnTo>
                <a:lnTo>
                  <a:pt x="136151" y="815"/>
                </a:lnTo>
                <a:lnTo>
                  <a:pt x="149067" y="362"/>
                </a:lnTo>
                <a:lnTo>
                  <a:pt x="176134" y="47"/>
                </a:lnTo>
                <a:lnTo>
                  <a:pt x="222960" y="0"/>
                </a:lnTo>
                <a:lnTo>
                  <a:pt x="227300" y="952"/>
                </a:lnTo>
                <a:lnTo>
                  <a:pt x="232099" y="2540"/>
                </a:lnTo>
                <a:lnTo>
                  <a:pt x="237203" y="4550"/>
                </a:lnTo>
                <a:lnTo>
                  <a:pt x="241558" y="5891"/>
                </a:lnTo>
                <a:lnTo>
                  <a:pt x="245414" y="6784"/>
                </a:lnTo>
                <a:lnTo>
                  <a:pt x="248937" y="7380"/>
                </a:lnTo>
                <a:lnTo>
                  <a:pt x="255392" y="8042"/>
                </a:lnTo>
                <a:lnTo>
                  <a:pt x="258447" y="8218"/>
                </a:lnTo>
                <a:lnTo>
                  <a:pt x="261435" y="9289"/>
                </a:lnTo>
                <a:lnTo>
                  <a:pt x="264381" y="10955"/>
                </a:lnTo>
                <a:lnTo>
                  <a:pt x="267297" y="13018"/>
                </a:lnTo>
                <a:lnTo>
                  <a:pt x="270193" y="14393"/>
                </a:lnTo>
                <a:lnTo>
                  <a:pt x="273077" y="15310"/>
                </a:lnTo>
                <a:lnTo>
                  <a:pt x="281701" y="1714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1074"/>
          <p:cNvSpPr/>
          <p:nvPr/>
        </p:nvSpPr>
        <p:spPr>
          <a:xfrm>
            <a:off x="3938826" y="5563552"/>
            <a:ext cx="15954" cy="428626"/>
          </a:xfrm>
          <a:custGeom>
            <a:avLst/>
            <a:gdLst/>
            <a:ahLst/>
            <a:cxnLst/>
            <a:rect l="0" t="0" r="0" b="0"/>
            <a:pathLst>
              <a:path w="15954" h="428626">
                <a:moveTo>
                  <a:pt x="15953" y="0"/>
                </a:moveTo>
                <a:lnTo>
                  <a:pt x="7412" y="0"/>
                </a:lnTo>
                <a:lnTo>
                  <a:pt x="15602" y="0"/>
                </a:lnTo>
                <a:lnTo>
                  <a:pt x="15944" y="12770"/>
                </a:lnTo>
                <a:lnTo>
                  <a:pt x="15952" y="28693"/>
                </a:lnTo>
                <a:lnTo>
                  <a:pt x="15000" y="31511"/>
                </a:lnTo>
                <a:lnTo>
                  <a:pt x="13413" y="34342"/>
                </a:lnTo>
                <a:lnTo>
                  <a:pt x="11403" y="37182"/>
                </a:lnTo>
                <a:lnTo>
                  <a:pt x="10062" y="40981"/>
                </a:lnTo>
                <a:lnTo>
                  <a:pt x="9168" y="45418"/>
                </a:lnTo>
                <a:lnTo>
                  <a:pt x="8572" y="50282"/>
                </a:lnTo>
                <a:lnTo>
                  <a:pt x="8175" y="54476"/>
                </a:lnTo>
                <a:lnTo>
                  <a:pt x="7734" y="61677"/>
                </a:lnTo>
                <a:lnTo>
                  <a:pt x="7538" y="70592"/>
                </a:lnTo>
                <a:lnTo>
                  <a:pt x="7381" y="220135"/>
                </a:lnTo>
                <a:lnTo>
                  <a:pt x="6429" y="225814"/>
                </a:lnTo>
                <a:lnTo>
                  <a:pt x="4841" y="231505"/>
                </a:lnTo>
                <a:lnTo>
                  <a:pt x="2831" y="237205"/>
                </a:lnTo>
                <a:lnTo>
                  <a:pt x="2442" y="242909"/>
                </a:lnTo>
                <a:lnTo>
                  <a:pt x="3136" y="248617"/>
                </a:lnTo>
                <a:lnTo>
                  <a:pt x="4551" y="254327"/>
                </a:lnTo>
                <a:lnTo>
                  <a:pt x="5494" y="260039"/>
                </a:lnTo>
                <a:lnTo>
                  <a:pt x="6123" y="265752"/>
                </a:lnTo>
                <a:lnTo>
                  <a:pt x="6543" y="271465"/>
                </a:lnTo>
                <a:lnTo>
                  <a:pt x="7008" y="282894"/>
                </a:lnTo>
                <a:lnTo>
                  <a:pt x="7308" y="301202"/>
                </a:lnTo>
                <a:lnTo>
                  <a:pt x="6380" y="305576"/>
                </a:lnTo>
                <a:lnTo>
                  <a:pt x="4808" y="310398"/>
                </a:lnTo>
                <a:lnTo>
                  <a:pt x="2808" y="315517"/>
                </a:lnTo>
                <a:lnTo>
                  <a:pt x="2428" y="319883"/>
                </a:lnTo>
                <a:lnTo>
                  <a:pt x="3126" y="323745"/>
                </a:lnTo>
                <a:lnTo>
                  <a:pt x="4544" y="327272"/>
                </a:lnTo>
                <a:lnTo>
                  <a:pt x="5490" y="331530"/>
                </a:lnTo>
                <a:lnTo>
                  <a:pt x="6121" y="336272"/>
                </a:lnTo>
                <a:lnTo>
                  <a:pt x="6541" y="341339"/>
                </a:lnTo>
                <a:lnTo>
                  <a:pt x="7007" y="349509"/>
                </a:lnTo>
                <a:lnTo>
                  <a:pt x="7307" y="362515"/>
                </a:lnTo>
                <a:lnTo>
                  <a:pt x="7381" y="428591"/>
                </a:lnTo>
                <a:lnTo>
                  <a:pt x="0" y="428622"/>
                </a:lnTo>
                <a:lnTo>
                  <a:pt x="7381" y="42862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1075"/>
          <p:cNvSpPr/>
          <p:nvPr/>
        </p:nvSpPr>
        <p:spPr>
          <a:xfrm>
            <a:off x="4169092" y="5572125"/>
            <a:ext cx="162844" cy="377191"/>
          </a:xfrm>
          <a:custGeom>
            <a:avLst/>
            <a:gdLst/>
            <a:ahLst/>
            <a:cxnLst/>
            <a:rect l="0" t="0" r="0" b="0"/>
            <a:pathLst>
              <a:path w="162844" h="377191">
                <a:moveTo>
                  <a:pt x="85725" y="0"/>
                </a:moveTo>
                <a:lnTo>
                  <a:pt x="65230" y="0"/>
                </a:lnTo>
                <a:lnTo>
                  <a:pt x="63489" y="953"/>
                </a:lnTo>
                <a:lnTo>
                  <a:pt x="62329" y="2540"/>
                </a:lnTo>
                <a:lnTo>
                  <a:pt x="61039" y="6843"/>
                </a:lnTo>
                <a:lnTo>
                  <a:pt x="60466" y="11931"/>
                </a:lnTo>
                <a:lnTo>
                  <a:pt x="59361" y="13669"/>
                </a:lnTo>
                <a:lnTo>
                  <a:pt x="57671" y="14828"/>
                </a:lnTo>
                <a:lnTo>
                  <a:pt x="55593" y="15600"/>
                </a:lnTo>
                <a:lnTo>
                  <a:pt x="54206" y="17067"/>
                </a:lnTo>
                <a:lnTo>
                  <a:pt x="53283" y="18998"/>
                </a:lnTo>
                <a:lnTo>
                  <a:pt x="52666" y="21238"/>
                </a:lnTo>
                <a:lnTo>
                  <a:pt x="49443" y="26267"/>
                </a:lnTo>
                <a:lnTo>
                  <a:pt x="47249" y="28941"/>
                </a:lnTo>
                <a:lnTo>
                  <a:pt x="45787" y="31676"/>
                </a:lnTo>
                <a:lnTo>
                  <a:pt x="42777" y="40077"/>
                </a:lnTo>
                <a:lnTo>
                  <a:pt x="38697" y="45752"/>
                </a:lnTo>
                <a:lnTo>
                  <a:pt x="33709" y="53989"/>
                </a:lnTo>
                <a:lnTo>
                  <a:pt x="31045" y="58852"/>
                </a:lnTo>
                <a:lnTo>
                  <a:pt x="28317" y="63048"/>
                </a:lnTo>
                <a:lnTo>
                  <a:pt x="25545" y="66797"/>
                </a:lnTo>
                <a:lnTo>
                  <a:pt x="22745" y="70248"/>
                </a:lnTo>
                <a:lnTo>
                  <a:pt x="20879" y="74455"/>
                </a:lnTo>
                <a:lnTo>
                  <a:pt x="18805" y="84208"/>
                </a:lnTo>
                <a:lnTo>
                  <a:pt x="15342" y="94893"/>
                </a:lnTo>
                <a:lnTo>
                  <a:pt x="11581" y="105992"/>
                </a:lnTo>
                <a:lnTo>
                  <a:pt x="9910" y="117275"/>
                </a:lnTo>
                <a:lnTo>
                  <a:pt x="9167" y="126100"/>
                </a:lnTo>
                <a:lnTo>
                  <a:pt x="8837" y="134149"/>
                </a:lnTo>
                <a:lnTo>
                  <a:pt x="8690" y="144077"/>
                </a:lnTo>
                <a:lnTo>
                  <a:pt x="6084" y="154839"/>
                </a:lnTo>
                <a:lnTo>
                  <a:pt x="2704" y="165972"/>
                </a:lnTo>
                <a:lnTo>
                  <a:pt x="1202" y="177270"/>
                </a:lnTo>
                <a:lnTo>
                  <a:pt x="534" y="188642"/>
                </a:lnTo>
                <a:lnTo>
                  <a:pt x="158" y="203213"/>
                </a:lnTo>
                <a:lnTo>
                  <a:pt x="3" y="247041"/>
                </a:lnTo>
                <a:lnTo>
                  <a:pt x="0" y="284443"/>
                </a:lnTo>
                <a:lnTo>
                  <a:pt x="953" y="287736"/>
                </a:lnTo>
                <a:lnTo>
                  <a:pt x="5891" y="296922"/>
                </a:lnTo>
                <a:lnTo>
                  <a:pt x="8730" y="305676"/>
                </a:lnTo>
                <a:lnTo>
                  <a:pt x="12770" y="311433"/>
                </a:lnTo>
                <a:lnTo>
                  <a:pt x="15201" y="317167"/>
                </a:lnTo>
                <a:lnTo>
                  <a:pt x="15849" y="320030"/>
                </a:lnTo>
                <a:lnTo>
                  <a:pt x="19109" y="325751"/>
                </a:lnTo>
                <a:lnTo>
                  <a:pt x="21312" y="328609"/>
                </a:lnTo>
                <a:lnTo>
                  <a:pt x="23733" y="330515"/>
                </a:lnTo>
                <a:lnTo>
                  <a:pt x="26299" y="331786"/>
                </a:lnTo>
                <a:lnTo>
                  <a:pt x="28963" y="332633"/>
                </a:lnTo>
                <a:lnTo>
                  <a:pt x="31691" y="334150"/>
                </a:lnTo>
                <a:lnTo>
                  <a:pt x="34463" y="336114"/>
                </a:lnTo>
                <a:lnTo>
                  <a:pt x="37262" y="338376"/>
                </a:lnTo>
                <a:lnTo>
                  <a:pt x="40082" y="339884"/>
                </a:lnTo>
                <a:lnTo>
                  <a:pt x="42914" y="340890"/>
                </a:lnTo>
                <a:lnTo>
                  <a:pt x="45754" y="341559"/>
                </a:lnTo>
                <a:lnTo>
                  <a:pt x="48600" y="342959"/>
                </a:lnTo>
                <a:lnTo>
                  <a:pt x="51450" y="344844"/>
                </a:lnTo>
                <a:lnTo>
                  <a:pt x="58317" y="350163"/>
                </a:lnTo>
                <a:lnTo>
                  <a:pt x="61797" y="350890"/>
                </a:lnTo>
                <a:lnTo>
                  <a:pt x="66518" y="351214"/>
                </a:lnTo>
                <a:lnTo>
                  <a:pt x="71791" y="351357"/>
                </a:lnTo>
                <a:lnTo>
                  <a:pt x="80115" y="351438"/>
                </a:lnTo>
                <a:lnTo>
                  <a:pt x="82937" y="350497"/>
                </a:lnTo>
                <a:lnTo>
                  <a:pt x="85771" y="348917"/>
                </a:lnTo>
                <a:lnTo>
                  <a:pt x="88614" y="346911"/>
                </a:lnTo>
                <a:lnTo>
                  <a:pt x="91461" y="345574"/>
                </a:lnTo>
                <a:lnTo>
                  <a:pt x="94311" y="344683"/>
                </a:lnTo>
                <a:lnTo>
                  <a:pt x="97164" y="344088"/>
                </a:lnTo>
                <a:lnTo>
                  <a:pt x="100019" y="342739"/>
                </a:lnTo>
                <a:lnTo>
                  <a:pt x="102874" y="340888"/>
                </a:lnTo>
                <a:lnTo>
                  <a:pt x="105730" y="338701"/>
                </a:lnTo>
                <a:lnTo>
                  <a:pt x="108587" y="337243"/>
                </a:lnTo>
                <a:lnTo>
                  <a:pt x="111444" y="336271"/>
                </a:lnTo>
                <a:lnTo>
                  <a:pt x="114301" y="335623"/>
                </a:lnTo>
                <a:lnTo>
                  <a:pt x="117158" y="334239"/>
                </a:lnTo>
                <a:lnTo>
                  <a:pt x="120015" y="332363"/>
                </a:lnTo>
                <a:lnTo>
                  <a:pt x="122873" y="330160"/>
                </a:lnTo>
                <a:lnTo>
                  <a:pt x="124778" y="327739"/>
                </a:lnTo>
                <a:lnTo>
                  <a:pt x="126048" y="325173"/>
                </a:lnTo>
                <a:lnTo>
                  <a:pt x="126895" y="322509"/>
                </a:lnTo>
                <a:lnTo>
                  <a:pt x="130375" y="317010"/>
                </a:lnTo>
                <a:lnTo>
                  <a:pt x="135097" y="311391"/>
                </a:lnTo>
                <a:lnTo>
                  <a:pt x="137690" y="308558"/>
                </a:lnTo>
                <a:lnTo>
                  <a:pt x="140370" y="305718"/>
                </a:lnTo>
                <a:lnTo>
                  <a:pt x="142158" y="301920"/>
                </a:lnTo>
                <a:lnTo>
                  <a:pt x="144144" y="292619"/>
                </a:lnTo>
                <a:lnTo>
                  <a:pt x="147566" y="284675"/>
                </a:lnTo>
                <a:lnTo>
                  <a:pt x="151310" y="277970"/>
                </a:lnTo>
                <a:lnTo>
                  <a:pt x="154370" y="268839"/>
                </a:lnTo>
                <a:lnTo>
                  <a:pt x="158462" y="262994"/>
                </a:lnTo>
                <a:lnTo>
                  <a:pt x="160915" y="257221"/>
                </a:lnTo>
                <a:lnTo>
                  <a:pt x="162296" y="248616"/>
                </a:lnTo>
                <a:lnTo>
                  <a:pt x="162763" y="237175"/>
                </a:lnTo>
                <a:lnTo>
                  <a:pt x="162843" y="228601"/>
                </a:lnTo>
                <a:lnTo>
                  <a:pt x="161902" y="226695"/>
                </a:lnTo>
                <a:lnTo>
                  <a:pt x="160323" y="225425"/>
                </a:lnTo>
                <a:lnTo>
                  <a:pt x="158317" y="224578"/>
                </a:lnTo>
                <a:lnTo>
                  <a:pt x="156979" y="223061"/>
                </a:lnTo>
                <a:lnTo>
                  <a:pt x="156088" y="221097"/>
                </a:lnTo>
                <a:lnTo>
                  <a:pt x="155494" y="218835"/>
                </a:lnTo>
                <a:lnTo>
                  <a:pt x="154145" y="217328"/>
                </a:lnTo>
                <a:lnTo>
                  <a:pt x="152293" y="216323"/>
                </a:lnTo>
                <a:lnTo>
                  <a:pt x="150107" y="215653"/>
                </a:lnTo>
                <a:lnTo>
                  <a:pt x="145136" y="212368"/>
                </a:lnTo>
                <a:lnTo>
                  <a:pt x="138736" y="207049"/>
                </a:lnTo>
                <a:lnTo>
                  <a:pt x="136306" y="206612"/>
                </a:lnTo>
                <a:lnTo>
                  <a:pt x="132781" y="206321"/>
                </a:lnTo>
                <a:lnTo>
                  <a:pt x="122537" y="205855"/>
                </a:lnTo>
                <a:lnTo>
                  <a:pt x="116212" y="205774"/>
                </a:lnTo>
                <a:lnTo>
                  <a:pt x="99929" y="205743"/>
                </a:lnTo>
                <a:lnTo>
                  <a:pt x="98052" y="206694"/>
                </a:lnTo>
                <a:lnTo>
                  <a:pt x="96801" y="208281"/>
                </a:lnTo>
                <a:lnTo>
                  <a:pt x="95966" y="210291"/>
                </a:lnTo>
                <a:lnTo>
                  <a:pt x="94458" y="211632"/>
                </a:lnTo>
                <a:lnTo>
                  <a:pt x="92499" y="212525"/>
                </a:lnTo>
                <a:lnTo>
                  <a:pt x="90241" y="213121"/>
                </a:lnTo>
                <a:lnTo>
                  <a:pt x="85192" y="216323"/>
                </a:lnTo>
                <a:lnTo>
                  <a:pt x="82512" y="218510"/>
                </a:lnTo>
                <a:lnTo>
                  <a:pt x="79773" y="220921"/>
                </a:lnTo>
                <a:lnTo>
                  <a:pt x="76994" y="223480"/>
                </a:lnTo>
                <a:lnTo>
                  <a:pt x="71367" y="228865"/>
                </a:lnTo>
                <a:lnTo>
                  <a:pt x="65691" y="234433"/>
                </a:lnTo>
                <a:lnTo>
                  <a:pt x="63797" y="237251"/>
                </a:lnTo>
                <a:lnTo>
                  <a:pt x="58216" y="251157"/>
                </a:lnTo>
                <a:lnTo>
                  <a:pt x="55956" y="256021"/>
                </a:lnTo>
                <a:lnTo>
                  <a:pt x="53444" y="266504"/>
                </a:lnTo>
                <a:lnTo>
                  <a:pt x="51375" y="277514"/>
                </a:lnTo>
                <a:lnTo>
                  <a:pt x="47281" y="288756"/>
                </a:lnTo>
                <a:lnTo>
                  <a:pt x="44826" y="300104"/>
                </a:lnTo>
                <a:lnTo>
                  <a:pt x="43735" y="311497"/>
                </a:lnTo>
                <a:lnTo>
                  <a:pt x="43250" y="322910"/>
                </a:lnTo>
                <a:lnTo>
                  <a:pt x="42978" y="335495"/>
                </a:lnTo>
                <a:lnTo>
                  <a:pt x="42863" y="372736"/>
                </a:lnTo>
                <a:lnTo>
                  <a:pt x="43815" y="374220"/>
                </a:lnTo>
                <a:lnTo>
                  <a:pt x="45403" y="375210"/>
                </a:lnTo>
                <a:lnTo>
                  <a:pt x="51435" y="37719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1076"/>
          <p:cNvSpPr/>
          <p:nvPr/>
        </p:nvSpPr>
        <p:spPr>
          <a:xfrm>
            <a:off x="2814640" y="5426392"/>
            <a:ext cx="1834512" cy="917258"/>
          </a:xfrm>
          <a:custGeom>
            <a:avLst/>
            <a:gdLst/>
            <a:ahLst/>
            <a:cxnLst/>
            <a:rect l="0" t="0" r="0" b="0"/>
            <a:pathLst>
              <a:path w="1834512" h="917258">
                <a:moveTo>
                  <a:pt x="111439" y="274320"/>
                </a:moveTo>
                <a:lnTo>
                  <a:pt x="85830" y="274320"/>
                </a:lnTo>
                <a:lnTo>
                  <a:pt x="77505" y="282539"/>
                </a:lnTo>
                <a:lnTo>
                  <a:pt x="77255" y="287339"/>
                </a:lnTo>
                <a:lnTo>
                  <a:pt x="76267" y="289667"/>
                </a:lnTo>
                <a:lnTo>
                  <a:pt x="71279" y="297494"/>
                </a:lnTo>
                <a:lnTo>
                  <a:pt x="68425" y="305846"/>
                </a:lnTo>
                <a:lnTo>
                  <a:pt x="64382" y="311509"/>
                </a:lnTo>
                <a:lnTo>
                  <a:pt x="62923" y="315305"/>
                </a:lnTo>
                <a:lnTo>
                  <a:pt x="60869" y="329750"/>
                </a:lnTo>
                <a:lnTo>
                  <a:pt x="59308" y="346094"/>
                </a:lnTo>
                <a:lnTo>
                  <a:pt x="53270" y="368684"/>
                </a:lnTo>
                <a:lnTo>
                  <a:pt x="49437" y="388322"/>
                </a:lnTo>
                <a:lnTo>
                  <a:pt x="44808" y="409699"/>
                </a:lnTo>
                <a:lnTo>
                  <a:pt x="43245" y="433988"/>
                </a:lnTo>
                <a:lnTo>
                  <a:pt x="38423" y="455932"/>
                </a:lnTo>
                <a:lnTo>
                  <a:pt x="29212" y="483055"/>
                </a:lnTo>
                <a:lnTo>
                  <a:pt x="26751" y="505713"/>
                </a:lnTo>
                <a:lnTo>
                  <a:pt x="25069" y="525867"/>
                </a:lnTo>
                <a:lnTo>
                  <a:pt x="19914" y="548560"/>
                </a:lnTo>
                <a:lnTo>
                  <a:pt x="17011" y="567772"/>
                </a:lnTo>
                <a:lnTo>
                  <a:pt x="11494" y="586482"/>
                </a:lnTo>
                <a:lnTo>
                  <a:pt x="8483" y="608748"/>
                </a:lnTo>
                <a:lnTo>
                  <a:pt x="1956" y="636361"/>
                </a:lnTo>
                <a:lnTo>
                  <a:pt x="384" y="664499"/>
                </a:lnTo>
                <a:lnTo>
                  <a:pt x="73" y="688401"/>
                </a:lnTo>
                <a:lnTo>
                  <a:pt x="0" y="729817"/>
                </a:lnTo>
                <a:lnTo>
                  <a:pt x="2538" y="739018"/>
                </a:lnTo>
                <a:lnTo>
                  <a:pt x="6782" y="752368"/>
                </a:lnTo>
                <a:lnTo>
                  <a:pt x="8216" y="765413"/>
                </a:lnTo>
                <a:lnTo>
                  <a:pt x="9287" y="768403"/>
                </a:lnTo>
                <a:lnTo>
                  <a:pt x="14391" y="777162"/>
                </a:lnTo>
                <a:lnTo>
                  <a:pt x="17279" y="785790"/>
                </a:lnTo>
                <a:lnTo>
                  <a:pt x="21331" y="791518"/>
                </a:lnTo>
                <a:lnTo>
                  <a:pt x="23744" y="793426"/>
                </a:lnTo>
                <a:lnTo>
                  <a:pt x="26306" y="794698"/>
                </a:lnTo>
                <a:lnTo>
                  <a:pt x="28966" y="795546"/>
                </a:lnTo>
                <a:lnTo>
                  <a:pt x="30740" y="797064"/>
                </a:lnTo>
                <a:lnTo>
                  <a:pt x="31922" y="799029"/>
                </a:lnTo>
                <a:lnTo>
                  <a:pt x="32711" y="801291"/>
                </a:lnTo>
                <a:lnTo>
                  <a:pt x="34189" y="802799"/>
                </a:lnTo>
                <a:lnTo>
                  <a:pt x="36126" y="803804"/>
                </a:lnTo>
                <a:lnTo>
                  <a:pt x="38371" y="804474"/>
                </a:lnTo>
                <a:lnTo>
                  <a:pt x="43405" y="807760"/>
                </a:lnTo>
                <a:lnTo>
                  <a:pt x="55513" y="818550"/>
                </a:lnTo>
                <a:lnTo>
                  <a:pt x="58915" y="820021"/>
                </a:lnTo>
                <a:lnTo>
                  <a:pt x="71852" y="822089"/>
                </a:lnTo>
                <a:lnTo>
                  <a:pt x="78923" y="822573"/>
                </a:lnTo>
                <a:lnTo>
                  <a:pt x="82142" y="823654"/>
                </a:lnTo>
                <a:lnTo>
                  <a:pt x="88258" y="827397"/>
                </a:lnTo>
                <a:lnTo>
                  <a:pt x="96692" y="829695"/>
                </a:lnTo>
                <a:lnTo>
                  <a:pt x="117294" y="832243"/>
                </a:lnTo>
                <a:lnTo>
                  <a:pt x="132330" y="837352"/>
                </a:lnTo>
                <a:lnTo>
                  <a:pt x="160134" y="839742"/>
                </a:lnTo>
                <a:lnTo>
                  <a:pt x="213784" y="840091"/>
                </a:lnTo>
                <a:lnTo>
                  <a:pt x="226459" y="841052"/>
                </a:lnTo>
                <a:lnTo>
                  <a:pt x="266215" y="847485"/>
                </a:lnTo>
                <a:lnTo>
                  <a:pt x="317221" y="848573"/>
                </a:lnTo>
                <a:lnTo>
                  <a:pt x="826169" y="848678"/>
                </a:lnTo>
                <a:lnTo>
                  <a:pt x="872557" y="855521"/>
                </a:lnTo>
                <a:lnTo>
                  <a:pt x="924054" y="866046"/>
                </a:lnTo>
                <a:lnTo>
                  <a:pt x="971197" y="877297"/>
                </a:lnTo>
                <a:lnTo>
                  <a:pt x="1028651" y="884761"/>
                </a:lnTo>
                <a:lnTo>
                  <a:pt x="1078959" y="894752"/>
                </a:lnTo>
                <a:lnTo>
                  <a:pt x="1132824" y="901946"/>
                </a:lnTo>
                <a:lnTo>
                  <a:pt x="1188883" y="913689"/>
                </a:lnTo>
                <a:lnTo>
                  <a:pt x="1245889" y="916788"/>
                </a:lnTo>
                <a:lnTo>
                  <a:pt x="1436007" y="917257"/>
                </a:lnTo>
                <a:lnTo>
                  <a:pt x="1491246" y="909877"/>
                </a:lnTo>
                <a:lnTo>
                  <a:pt x="1551598" y="900024"/>
                </a:lnTo>
                <a:lnTo>
                  <a:pt x="1583365" y="890958"/>
                </a:lnTo>
                <a:lnTo>
                  <a:pt x="1637278" y="865808"/>
                </a:lnTo>
                <a:lnTo>
                  <a:pt x="1669089" y="848676"/>
                </a:lnTo>
                <a:lnTo>
                  <a:pt x="1682561" y="837247"/>
                </a:lnTo>
                <a:lnTo>
                  <a:pt x="1699826" y="813635"/>
                </a:lnTo>
                <a:lnTo>
                  <a:pt x="1707976" y="803576"/>
                </a:lnTo>
                <a:lnTo>
                  <a:pt x="1720768" y="776416"/>
                </a:lnTo>
                <a:lnTo>
                  <a:pt x="1726174" y="765444"/>
                </a:lnTo>
                <a:lnTo>
                  <a:pt x="1729212" y="751678"/>
                </a:lnTo>
                <a:lnTo>
                  <a:pt x="1731514" y="736987"/>
                </a:lnTo>
                <a:lnTo>
                  <a:pt x="1737213" y="717053"/>
                </a:lnTo>
                <a:lnTo>
                  <a:pt x="1739325" y="694425"/>
                </a:lnTo>
                <a:lnTo>
                  <a:pt x="1740904" y="674280"/>
                </a:lnTo>
                <a:lnTo>
                  <a:pt x="1746028" y="650637"/>
                </a:lnTo>
                <a:lnTo>
                  <a:pt x="1747970" y="625533"/>
                </a:lnTo>
                <a:lnTo>
                  <a:pt x="1748545" y="599999"/>
                </a:lnTo>
                <a:lnTo>
                  <a:pt x="1749668" y="573382"/>
                </a:lnTo>
                <a:lnTo>
                  <a:pt x="1753306" y="552652"/>
                </a:lnTo>
                <a:lnTo>
                  <a:pt x="1756159" y="524111"/>
                </a:lnTo>
                <a:lnTo>
                  <a:pt x="1757004" y="497557"/>
                </a:lnTo>
                <a:lnTo>
                  <a:pt x="1757254" y="471592"/>
                </a:lnTo>
                <a:lnTo>
                  <a:pt x="1761879" y="445801"/>
                </a:lnTo>
                <a:lnTo>
                  <a:pt x="1764131" y="426099"/>
                </a:lnTo>
                <a:lnTo>
                  <a:pt x="1765132" y="404642"/>
                </a:lnTo>
                <a:lnTo>
                  <a:pt x="1765576" y="382406"/>
                </a:lnTo>
                <a:lnTo>
                  <a:pt x="1768314" y="362363"/>
                </a:lnTo>
                <a:lnTo>
                  <a:pt x="1775210" y="335015"/>
                </a:lnTo>
                <a:lnTo>
                  <a:pt x="1779581" y="317488"/>
                </a:lnTo>
                <a:lnTo>
                  <a:pt x="1782994" y="291556"/>
                </a:lnTo>
                <a:lnTo>
                  <a:pt x="1789614" y="265774"/>
                </a:lnTo>
                <a:lnTo>
                  <a:pt x="1796656" y="240991"/>
                </a:lnTo>
                <a:lnTo>
                  <a:pt x="1802058" y="212527"/>
                </a:lnTo>
                <a:lnTo>
                  <a:pt x="1806798" y="190606"/>
                </a:lnTo>
                <a:lnTo>
                  <a:pt x="1810743" y="169506"/>
                </a:lnTo>
                <a:lnTo>
                  <a:pt x="1815376" y="155346"/>
                </a:lnTo>
                <a:lnTo>
                  <a:pt x="1822386" y="141067"/>
                </a:lnTo>
                <a:lnTo>
                  <a:pt x="1824887" y="125195"/>
                </a:lnTo>
                <a:lnTo>
                  <a:pt x="1826580" y="108426"/>
                </a:lnTo>
                <a:lnTo>
                  <a:pt x="1833279" y="84540"/>
                </a:lnTo>
                <a:lnTo>
                  <a:pt x="1834464" y="57533"/>
                </a:lnTo>
                <a:lnTo>
                  <a:pt x="1834511" y="31185"/>
                </a:lnTo>
                <a:lnTo>
                  <a:pt x="1833559" y="29363"/>
                </a:lnTo>
                <a:lnTo>
                  <a:pt x="1831972" y="28148"/>
                </a:lnTo>
                <a:lnTo>
                  <a:pt x="1829961" y="27337"/>
                </a:lnTo>
                <a:lnTo>
                  <a:pt x="1828621" y="25845"/>
                </a:lnTo>
                <a:lnTo>
                  <a:pt x="1827727" y="23898"/>
                </a:lnTo>
                <a:lnTo>
                  <a:pt x="1827131" y="21647"/>
                </a:lnTo>
                <a:lnTo>
                  <a:pt x="1825781" y="20146"/>
                </a:lnTo>
                <a:lnTo>
                  <a:pt x="1823929" y="19146"/>
                </a:lnTo>
                <a:lnTo>
                  <a:pt x="1821742" y="18479"/>
                </a:lnTo>
                <a:lnTo>
                  <a:pt x="1816771" y="15198"/>
                </a:lnTo>
                <a:lnTo>
                  <a:pt x="1810371" y="9881"/>
                </a:lnTo>
                <a:lnTo>
                  <a:pt x="1806955" y="9154"/>
                </a:lnTo>
                <a:lnTo>
                  <a:pt x="1804711" y="8960"/>
                </a:lnTo>
                <a:lnTo>
                  <a:pt x="1802262" y="7879"/>
                </a:lnTo>
                <a:lnTo>
                  <a:pt x="1797001" y="4137"/>
                </a:lnTo>
                <a:lnTo>
                  <a:pt x="1793312" y="2758"/>
                </a:lnTo>
                <a:lnTo>
                  <a:pt x="1776244" y="545"/>
                </a:lnTo>
                <a:lnTo>
                  <a:pt x="1719324" y="2"/>
                </a:lnTo>
                <a:lnTo>
                  <a:pt x="1529951" y="0"/>
                </a:lnTo>
                <a:lnTo>
                  <a:pt x="1475155" y="7779"/>
                </a:lnTo>
                <a:lnTo>
                  <a:pt x="1418647" y="8542"/>
                </a:lnTo>
                <a:lnTo>
                  <a:pt x="1328597" y="8572"/>
                </a:lnTo>
                <a:lnTo>
                  <a:pt x="1277287" y="15954"/>
                </a:lnTo>
                <a:lnTo>
                  <a:pt x="1221312" y="17040"/>
                </a:lnTo>
                <a:lnTo>
                  <a:pt x="1063012" y="17145"/>
                </a:lnTo>
                <a:lnTo>
                  <a:pt x="1011554" y="24526"/>
                </a:lnTo>
                <a:lnTo>
                  <a:pt x="968690" y="28101"/>
                </a:lnTo>
                <a:lnTo>
                  <a:pt x="942972" y="32456"/>
                </a:lnTo>
                <a:lnTo>
                  <a:pt x="917255" y="36287"/>
                </a:lnTo>
                <a:lnTo>
                  <a:pt x="891537" y="40914"/>
                </a:lnTo>
                <a:lnTo>
                  <a:pt x="840102" y="45232"/>
                </a:lnTo>
                <a:lnTo>
                  <a:pt x="811845" y="49597"/>
                </a:lnTo>
                <a:lnTo>
                  <a:pt x="781882" y="53431"/>
                </a:lnTo>
                <a:lnTo>
                  <a:pt x="754906" y="58059"/>
                </a:lnTo>
                <a:lnTo>
                  <a:pt x="728816" y="61970"/>
                </a:lnTo>
                <a:lnTo>
                  <a:pt x="702989" y="66622"/>
                </a:lnTo>
                <a:lnTo>
                  <a:pt x="658296" y="70948"/>
                </a:lnTo>
                <a:lnTo>
                  <a:pt x="633834" y="75315"/>
                </a:lnTo>
                <a:lnTo>
                  <a:pt x="608488" y="79148"/>
                </a:lnTo>
                <a:lnTo>
                  <a:pt x="582881" y="83777"/>
                </a:lnTo>
                <a:lnTo>
                  <a:pt x="557196" y="87688"/>
                </a:lnTo>
                <a:lnTo>
                  <a:pt x="534028" y="92339"/>
                </a:lnTo>
                <a:lnTo>
                  <a:pt x="494885" y="96666"/>
                </a:lnTo>
                <a:lnTo>
                  <a:pt x="473338" y="101032"/>
                </a:lnTo>
                <a:lnTo>
                  <a:pt x="452348" y="104866"/>
                </a:lnTo>
                <a:lnTo>
                  <a:pt x="430572" y="109494"/>
                </a:lnTo>
                <a:lnTo>
                  <a:pt x="409515" y="113405"/>
                </a:lnTo>
                <a:lnTo>
                  <a:pt x="387718" y="118057"/>
                </a:lnTo>
                <a:lnTo>
                  <a:pt x="375200" y="120097"/>
                </a:lnTo>
                <a:lnTo>
                  <a:pt x="351642" y="126628"/>
                </a:lnTo>
                <a:lnTo>
                  <a:pt x="340116" y="128669"/>
                </a:lnTo>
                <a:lnTo>
                  <a:pt x="317195" y="135201"/>
                </a:lnTo>
                <a:lnTo>
                  <a:pt x="294498" y="137854"/>
                </a:lnTo>
                <a:lnTo>
                  <a:pt x="279238" y="142975"/>
                </a:lnTo>
                <a:lnTo>
                  <a:pt x="251563" y="145490"/>
                </a:lnTo>
                <a:lnTo>
                  <a:pt x="241662" y="145625"/>
                </a:lnTo>
                <a:lnTo>
                  <a:pt x="237307" y="146613"/>
                </a:lnTo>
                <a:lnTo>
                  <a:pt x="223474" y="152504"/>
                </a:lnTo>
                <a:lnTo>
                  <a:pt x="207720" y="155020"/>
                </a:lnTo>
                <a:lnTo>
                  <a:pt x="190395" y="161044"/>
                </a:lnTo>
                <a:lnTo>
                  <a:pt x="182069" y="162515"/>
                </a:lnTo>
                <a:lnTo>
                  <a:pt x="178390" y="165257"/>
                </a:lnTo>
                <a:lnTo>
                  <a:pt x="176076" y="167321"/>
                </a:lnTo>
                <a:lnTo>
                  <a:pt x="173580" y="168697"/>
                </a:lnTo>
                <a:lnTo>
                  <a:pt x="162874" y="1714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1077"/>
          <p:cNvSpPr/>
          <p:nvPr/>
        </p:nvSpPr>
        <p:spPr>
          <a:xfrm>
            <a:off x="5961936" y="4732020"/>
            <a:ext cx="255944" cy="428612"/>
          </a:xfrm>
          <a:custGeom>
            <a:avLst/>
            <a:gdLst/>
            <a:ahLst/>
            <a:cxnLst/>
            <a:rect l="0" t="0" r="0" b="0"/>
            <a:pathLst>
              <a:path w="255944" h="428612">
                <a:moveTo>
                  <a:pt x="7381" y="0"/>
                </a:moveTo>
                <a:lnTo>
                  <a:pt x="0" y="0"/>
                </a:lnTo>
                <a:lnTo>
                  <a:pt x="3713" y="0"/>
                </a:lnTo>
                <a:lnTo>
                  <a:pt x="4935" y="952"/>
                </a:lnTo>
                <a:lnTo>
                  <a:pt x="5751" y="2540"/>
                </a:lnTo>
                <a:lnTo>
                  <a:pt x="6656" y="6843"/>
                </a:lnTo>
                <a:lnTo>
                  <a:pt x="7059" y="11931"/>
                </a:lnTo>
                <a:lnTo>
                  <a:pt x="8119" y="14622"/>
                </a:lnTo>
                <a:lnTo>
                  <a:pt x="13208" y="22959"/>
                </a:lnTo>
                <a:lnTo>
                  <a:pt x="14734" y="28619"/>
                </a:lnTo>
                <a:lnTo>
                  <a:pt x="12872" y="36849"/>
                </a:lnTo>
                <a:lnTo>
                  <a:pt x="9821" y="46857"/>
                </a:lnTo>
                <a:lnTo>
                  <a:pt x="8466" y="57655"/>
                </a:lnTo>
                <a:lnTo>
                  <a:pt x="7863" y="68805"/>
                </a:lnTo>
                <a:lnTo>
                  <a:pt x="7596" y="80109"/>
                </a:lnTo>
                <a:lnTo>
                  <a:pt x="7384" y="142876"/>
                </a:lnTo>
                <a:lnTo>
                  <a:pt x="9922" y="154305"/>
                </a:lnTo>
                <a:lnTo>
                  <a:pt x="13273" y="165735"/>
                </a:lnTo>
                <a:lnTo>
                  <a:pt x="14762" y="177165"/>
                </a:lnTo>
                <a:lnTo>
                  <a:pt x="17964" y="186055"/>
                </a:lnTo>
                <a:lnTo>
                  <a:pt x="21610" y="193181"/>
                </a:lnTo>
                <a:lnTo>
                  <a:pt x="24614" y="203500"/>
                </a:lnTo>
                <a:lnTo>
                  <a:pt x="28693" y="212999"/>
                </a:lnTo>
                <a:lnTo>
                  <a:pt x="31114" y="216295"/>
                </a:lnTo>
                <a:lnTo>
                  <a:pt x="33680" y="218491"/>
                </a:lnTo>
                <a:lnTo>
                  <a:pt x="39072" y="221885"/>
                </a:lnTo>
                <a:lnTo>
                  <a:pt x="44643" y="226568"/>
                </a:lnTo>
                <a:lnTo>
                  <a:pt x="50295" y="231825"/>
                </a:lnTo>
                <a:lnTo>
                  <a:pt x="53135" y="234559"/>
                </a:lnTo>
                <a:lnTo>
                  <a:pt x="55981" y="236383"/>
                </a:lnTo>
                <a:lnTo>
                  <a:pt x="61684" y="238409"/>
                </a:lnTo>
                <a:lnTo>
                  <a:pt x="65490" y="237997"/>
                </a:lnTo>
                <a:lnTo>
                  <a:pt x="69933" y="236769"/>
                </a:lnTo>
                <a:lnTo>
                  <a:pt x="74800" y="234999"/>
                </a:lnTo>
                <a:lnTo>
                  <a:pt x="82748" y="233031"/>
                </a:lnTo>
                <a:lnTo>
                  <a:pt x="86201" y="232506"/>
                </a:lnTo>
                <a:lnTo>
                  <a:pt x="90407" y="231204"/>
                </a:lnTo>
                <a:lnTo>
                  <a:pt x="95117" y="229384"/>
                </a:lnTo>
                <a:lnTo>
                  <a:pt x="100162" y="227217"/>
                </a:lnTo>
                <a:lnTo>
                  <a:pt x="104477" y="223868"/>
                </a:lnTo>
                <a:lnTo>
                  <a:pt x="111812" y="215067"/>
                </a:lnTo>
                <a:lnTo>
                  <a:pt x="116055" y="211005"/>
                </a:lnTo>
                <a:lnTo>
                  <a:pt x="120788" y="207345"/>
                </a:lnTo>
                <a:lnTo>
                  <a:pt x="125848" y="203952"/>
                </a:lnTo>
                <a:lnTo>
                  <a:pt x="130174" y="199786"/>
                </a:lnTo>
                <a:lnTo>
                  <a:pt x="137521" y="190076"/>
                </a:lnTo>
                <a:lnTo>
                  <a:pt x="143961" y="179410"/>
                </a:lnTo>
                <a:lnTo>
                  <a:pt x="150951" y="167368"/>
                </a:lnTo>
                <a:lnTo>
                  <a:pt x="160407" y="152491"/>
                </a:lnTo>
                <a:lnTo>
                  <a:pt x="164644" y="145475"/>
                </a:lnTo>
                <a:lnTo>
                  <a:pt x="171891" y="132601"/>
                </a:lnTo>
                <a:lnTo>
                  <a:pt x="176109" y="126500"/>
                </a:lnTo>
                <a:lnTo>
                  <a:pt x="180827" y="120528"/>
                </a:lnTo>
                <a:lnTo>
                  <a:pt x="185876" y="114642"/>
                </a:lnTo>
                <a:lnTo>
                  <a:pt x="189243" y="107860"/>
                </a:lnTo>
                <a:lnTo>
                  <a:pt x="191487" y="100482"/>
                </a:lnTo>
                <a:lnTo>
                  <a:pt x="192984" y="92706"/>
                </a:lnTo>
                <a:lnTo>
                  <a:pt x="194934" y="85616"/>
                </a:lnTo>
                <a:lnTo>
                  <a:pt x="199640" y="72659"/>
                </a:lnTo>
                <a:lnTo>
                  <a:pt x="204907" y="60550"/>
                </a:lnTo>
                <a:lnTo>
                  <a:pt x="209471" y="48818"/>
                </a:lnTo>
                <a:lnTo>
                  <a:pt x="211498" y="37254"/>
                </a:lnTo>
                <a:lnTo>
                  <a:pt x="214940" y="28305"/>
                </a:lnTo>
                <a:lnTo>
                  <a:pt x="218692" y="21153"/>
                </a:lnTo>
                <a:lnTo>
                  <a:pt x="220360" y="14798"/>
                </a:lnTo>
                <a:lnTo>
                  <a:pt x="221576" y="1738"/>
                </a:lnTo>
                <a:lnTo>
                  <a:pt x="221690" y="45"/>
                </a:lnTo>
                <a:lnTo>
                  <a:pt x="221693" y="49092"/>
                </a:lnTo>
                <a:lnTo>
                  <a:pt x="224234" y="60236"/>
                </a:lnTo>
                <a:lnTo>
                  <a:pt x="227585" y="72491"/>
                </a:lnTo>
                <a:lnTo>
                  <a:pt x="228479" y="79760"/>
                </a:lnTo>
                <a:lnTo>
                  <a:pt x="229075" y="87463"/>
                </a:lnTo>
                <a:lnTo>
                  <a:pt x="230424" y="94504"/>
                </a:lnTo>
                <a:lnTo>
                  <a:pt x="234464" y="107407"/>
                </a:lnTo>
                <a:lnTo>
                  <a:pt x="235922" y="114467"/>
                </a:lnTo>
                <a:lnTo>
                  <a:pt x="236894" y="122031"/>
                </a:lnTo>
                <a:lnTo>
                  <a:pt x="237542" y="129931"/>
                </a:lnTo>
                <a:lnTo>
                  <a:pt x="237975" y="138056"/>
                </a:lnTo>
                <a:lnTo>
                  <a:pt x="238454" y="154703"/>
                </a:lnTo>
                <a:lnTo>
                  <a:pt x="239535" y="162190"/>
                </a:lnTo>
                <a:lnTo>
                  <a:pt x="241208" y="169087"/>
                </a:lnTo>
                <a:lnTo>
                  <a:pt x="245607" y="181829"/>
                </a:lnTo>
                <a:lnTo>
                  <a:pt x="250737" y="193843"/>
                </a:lnTo>
                <a:lnTo>
                  <a:pt x="252486" y="200666"/>
                </a:lnTo>
                <a:lnTo>
                  <a:pt x="253652" y="208072"/>
                </a:lnTo>
                <a:lnTo>
                  <a:pt x="254429" y="215867"/>
                </a:lnTo>
                <a:lnTo>
                  <a:pt x="254947" y="223921"/>
                </a:lnTo>
                <a:lnTo>
                  <a:pt x="255293" y="232148"/>
                </a:lnTo>
                <a:lnTo>
                  <a:pt x="255676" y="248909"/>
                </a:lnTo>
                <a:lnTo>
                  <a:pt x="255943" y="291505"/>
                </a:lnTo>
                <a:lnTo>
                  <a:pt x="255004" y="300064"/>
                </a:lnTo>
                <a:lnTo>
                  <a:pt x="253426" y="308627"/>
                </a:lnTo>
                <a:lnTo>
                  <a:pt x="251421" y="317194"/>
                </a:lnTo>
                <a:lnTo>
                  <a:pt x="249132" y="324810"/>
                </a:lnTo>
                <a:lnTo>
                  <a:pt x="246654" y="331793"/>
                </a:lnTo>
                <a:lnTo>
                  <a:pt x="241359" y="344630"/>
                </a:lnTo>
                <a:lnTo>
                  <a:pt x="235832" y="356687"/>
                </a:lnTo>
                <a:lnTo>
                  <a:pt x="224522" y="379948"/>
                </a:lnTo>
                <a:lnTo>
                  <a:pt x="218823" y="391433"/>
                </a:lnTo>
                <a:lnTo>
                  <a:pt x="215017" y="396210"/>
                </a:lnTo>
                <a:lnTo>
                  <a:pt x="210575" y="400348"/>
                </a:lnTo>
                <a:lnTo>
                  <a:pt x="205709" y="404058"/>
                </a:lnTo>
                <a:lnTo>
                  <a:pt x="197762" y="410721"/>
                </a:lnTo>
                <a:lnTo>
                  <a:pt x="190102" y="416858"/>
                </a:lnTo>
                <a:lnTo>
                  <a:pt x="185393" y="419827"/>
                </a:lnTo>
                <a:lnTo>
                  <a:pt x="180348" y="422760"/>
                </a:lnTo>
                <a:lnTo>
                  <a:pt x="175080" y="424714"/>
                </a:lnTo>
                <a:lnTo>
                  <a:pt x="169663" y="426018"/>
                </a:lnTo>
                <a:lnTo>
                  <a:pt x="164146" y="426887"/>
                </a:lnTo>
                <a:lnTo>
                  <a:pt x="159516" y="427466"/>
                </a:lnTo>
                <a:lnTo>
                  <a:pt x="151831" y="428110"/>
                </a:lnTo>
                <a:lnTo>
                  <a:pt x="147497" y="428281"/>
                </a:lnTo>
                <a:lnTo>
                  <a:pt x="137600" y="428472"/>
                </a:lnTo>
                <a:lnTo>
                  <a:pt x="104428" y="428611"/>
                </a:lnTo>
                <a:lnTo>
                  <a:pt x="99702" y="427663"/>
                </a:lnTo>
                <a:lnTo>
                  <a:pt x="91910" y="424070"/>
                </a:lnTo>
                <a:lnTo>
                  <a:pt x="87546" y="422730"/>
                </a:lnTo>
                <a:lnTo>
                  <a:pt x="82732" y="421838"/>
                </a:lnTo>
                <a:lnTo>
                  <a:pt x="77617" y="421242"/>
                </a:lnTo>
                <a:lnTo>
                  <a:pt x="73256" y="420846"/>
                </a:lnTo>
                <a:lnTo>
                  <a:pt x="65868" y="420405"/>
                </a:lnTo>
                <a:lnTo>
                  <a:pt x="62566" y="419335"/>
                </a:lnTo>
                <a:lnTo>
                  <a:pt x="56355" y="415606"/>
                </a:lnTo>
                <a:lnTo>
                  <a:pt x="50498" y="411342"/>
                </a:lnTo>
                <a:lnTo>
                  <a:pt x="48509" y="409483"/>
                </a:lnTo>
                <a:lnTo>
                  <a:pt x="41671" y="40290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1078"/>
          <p:cNvSpPr/>
          <p:nvPr/>
        </p:nvSpPr>
        <p:spPr>
          <a:xfrm>
            <a:off x="6329362" y="4740593"/>
            <a:ext cx="257176" cy="25718"/>
          </a:xfrm>
          <a:custGeom>
            <a:avLst/>
            <a:gdLst/>
            <a:ahLst/>
            <a:cxnLst/>
            <a:rect l="0" t="0" r="0" b="0"/>
            <a:pathLst>
              <a:path w="257176" h="25718">
                <a:moveTo>
                  <a:pt x="0" y="25717"/>
                </a:moveTo>
                <a:lnTo>
                  <a:pt x="14762" y="18335"/>
                </a:lnTo>
                <a:lnTo>
                  <a:pt x="21166" y="17673"/>
                </a:lnTo>
                <a:lnTo>
                  <a:pt x="25541" y="17497"/>
                </a:lnTo>
                <a:lnTo>
                  <a:pt x="30362" y="16427"/>
                </a:lnTo>
                <a:lnTo>
                  <a:pt x="35482" y="14761"/>
                </a:lnTo>
                <a:lnTo>
                  <a:pt x="40799" y="12698"/>
                </a:lnTo>
                <a:lnTo>
                  <a:pt x="47202" y="11323"/>
                </a:lnTo>
                <a:lnTo>
                  <a:pt x="54328" y="10406"/>
                </a:lnTo>
                <a:lnTo>
                  <a:pt x="61937" y="9794"/>
                </a:lnTo>
                <a:lnTo>
                  <a:pt x="68913" y="9387"/>
                </a:lnTo>
                <a:lnTo>
                  <a:pt x="81746" y="8934"/>
                </a:lnTo>
                <a:lnTo>
                  <a:pt x="104231" y="8679"/>
                </a:lnTo>
                <a:lnTo>
                  <a:pt x="111397" y="7690"/>
                </a:lnTo>
                <a:lnTo>
                  <a:pt x="118080" y="6080"/>
                </a:lnTo>
                <a:lnTo>
                  <a:pt x="124440" y="4053"/>
                </a:lnTo>
                <a:lnTo>
                  <a:pt x="131537" y="2701"/>
                </a:lnTo>
                <a:lnTo>
                  <a:pt x="139127" y="1800"/>
                </a:lnTo>
                <a:lnTo>
                  <a:pt x="147044" y="1200"/>
                </a:lnTo>
                <a:lnTo>
                  <a:pt x="154227" y="800"/>
                </a:lnTo>
                <a:lnTo>
                  <a:pt x="167288" y="355"/>
                </a:lnTo>
                <a:lnTo>
                  <a:pt x="191195" y="69"/>
                </a:lnTo>
                <a:lnTo>
                  <a:pt x="251311" y="0"/>
                </a:lnTo>
                <a:lnTo>
                  <a:pt x="253265" y="952"/>
                </a:lnTo>
                <a:lnTo>
                  <a:pt x="254569" y="2539"/>
                </a:lnTo>
                <a:lnTo>
                  <a:pt x="257175"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1079"/>
          <p:cNvSpPr/>
          <p:nvPr/>
        </p:nvSpPr>
        <p:spPr>
          <a:xfrm>
            <a:off x="6372225" y="4852035"/>
            <a:ext cx="317183" cy="1"/>
          </a:xfrm>
          <a:custGeom>
            <a:avLst/>
            <a:gdLst/>
            <a:ahLst/>
            <a:cxnLst/>
            <a:rect l="0" t="0" r="0" b="0"/>
            <a:pathLst>
              <a:path w="317183" h="1">
                <a:moveTo>
                  <a:pt x="0" y="0"/>
                </a:moveTo>
                <a:lnTo>
                  <a:pt x="31718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1080"/>
          <p:cNvSpPr/>
          <p:nvPr/>
        </p:nvSpPr>
        <p:spPr>
          <a:xfrm>
            <a:off x="6783705" y="4612004"/>
            <a:ext cx="17146" cy="282894"/>
          </a:xfrm>
          <a:custGeom>
            <a:avLst/>
            <a:gdLst/>
            <a:ahLst/>
            <a:cxnLst/>
            <a:rect l="0" t="0" r="0" b="0"/>
            <a:pathLst>
              <a:path w="17146" h="282894">
                <a:moveTo>
                  <a:pt x="0" y="0"/>
                </a:moveTo>
                <a:lnTo>
                  <a:pt x="0" y="33244"/>
                </a:lnTo>
                <a:lnTo>
                  <a:pt x="952" y="38355"/>
                </a:lnTo>
                <a:lnTo>
                  <a:pt x="2540" y="43668"/>
                </a:lnTo>
                <a:lnTo>
                  <a:pt x="4551" y="49115"/>
                </a:lnTo>
                <a:lnTo>
                  <a:pt x="5891" y="53699"/>
                </a:lnTo>
                <a:lnTo>
                  <a:pt x="6785" y="57707"/>
                </a:lnTo>
                <a:lnTo>
                  <a:pt x="7381" y="61331"/>
                </a:lnTo>
                <a:lnTo>
                  <a:pt x="8730" y="65653"/>
                </a:lnTo>
                <a:lnTo>
                  <a:pt x="10583" y="70438"/>
                </a:lnTo>
                <a:lnTo>
                  <a:pt x="12770" y="75534"/>
                </a:lnTo>
                <a:lnTo>
                  <a:pt x="14228" y="80837"/>
                </a:lnTo>
                <a:lnTo>
                  <a:pt x="15200" y="86276"/>
                </a:lnTo>
                <a:lnTo>
                  <a:pt x="15848" y="91808"/>
                </a:lnTo>
                <a:lnTo>
                  <a:pt x="16281" y="97400"/>
                </a:lnTo>
                <a:lnTo>
                  <a:pt x="16569" y="103034"/>
                </a:lnTo>
                <a:lnTo>
                  <a:pt x="16889" y="114373"/>
                </a:lnTo>
                <a:lnTo>
                  <a:pt x="17111" y="142885"/>
                </a:lnTo>
                <a:lnTo>
                  <a:pt x="16169" y="148597"/>
                </a:lnTo>
                <a:lnTo>
                  <a:pt x="14590" y="154310"/>
                </a:lnTo>
                <a:lnTo>
                  <a:pt x="12584" y="160023"/>
                </a:lnTo>
                <a:lnTo>
                  <a:pt x="11246" y="165738"/>
                </a:lnTo>
                <a:lnTo>
                  <a:pt x="10355" y="171452"/>
                </a:lnTo>
                <a:lnTo>
                  <a:pt x="9760" y="177167"/>
                </a:lnTo>
                <a:lnTo>
                  <a:pt x="9364" y="182882"/>
                </a:lnTo>
                <a:lnTo>
                  <a:pt x="9101" y="188596"/>
                </a:lnTo>
                <a:lnTo>
                  <a:pt x="8807" y="200026"/>
                </a:lnTo>
                <a:lnTo>
                  <a:pt x="8581" y="241195"/>
                </a:lnTo>
                <a:lnTo>
                  <a:pt x="7626" y="244616"/>
                </a:lnTo>
                <a:lnTo>
                  <a:pt x="6037" y="247851"/>
                </a:lnTo>
                <a:lnTo>
                  <a:pt x="4024" y="250959"/>
                </a:lnTo>
                <a:lnTo>
                  <a:pt x="2683" y="253984"/>
                </a:lnTo>
                <a:lnTo>
                  <a:pt x="1788" y="256953"/>
                </a:lnTo>
                <a:lnTo>
                  <a:pt x="1192" y="259885"/>
                </a:lnTo>
                <a:lnTo>
                  <a:pt x="795" y="262792"/>
                </a:lnTo>
                <a:lnTo>
                  <a:pt x="353" y="268562"/>
                </a:lnTo>
                <a:lnTo>
                  <a:pt x="104" y="277165"/>
                </a:lnTo>
                <a:lnTo>
                  <a:pt x="1022" y="279074"/>
                </a:lnTo>
                <a:lnTo>
                  <a:pt x="2586" y="280348"/>
                </a:lnTo>
                <a:lnTo>
                  <a:pt x="7390" y="282390"/>
                </a:lnTo>
                <a:lnTo>
                  <a:pt x="8736" y="282558"/>
                </a:lnTo>
                <a:lnTo>
                  <a:pt x="10587" y="282670"/>
                </a:lnTo>
                <a:lnTo>
                  <a:pt x="17145" y="28289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1081"/>
          <p:cNvSpPr/>
          <p:nvPr/>
        </p:nvSpPr>
        <p:spPr>
          <a:xfrm>
            <a:off x="6946595" y="4594863"/>
            <a:ext cx="162863" cy="334325"/>
          </a:xfrm>
          <a:custGeom>
            <a:avLst/>
            <a:gdLst/>
            <a:ahLst/>
            <a:cxnLst/>
            <a:rect l="0" t="0" r="0" b="0"/>
            <a:pathLst>
              <a:path w="162863" h="334325">
                <a:moveTo>
                  <a:pt x="145720" y="42859"/>
                </a:moveTo>
                <a:lnTo>
                  <a:pt x="141169" y="42859"/>
                </a:lnTo>
                <a:lnTo>
                  <a:pt x="139828" y="41907"/>
                </a:lnTo>
                <a:lnTo>
                  <a:pt x="138934" y="40319"/>
                </a:lnTo>
                <a:lnTo>
                  <a:pt x="137501" y="35478"/>
                </a:lnTo>
                <a:lnTo>
                  <a:pt x="132700" y="30089"/>
                </a:lnTo>
                <a:lnTo>
                  <a:pt x="131326" y="27678"/>
                </a:lnTo>
                <a:lnTo>
                  <a:pt x="129797" y="22460"/>
                </a:lnTo>
                <a:lnTo>
                  <a:pt x="128816" y="12301"/>
                </a:lnTo>
                <a:lnTo>
                  <a:pt x="128682" y="10228"/>
                </a:lnTo>
                <a:lnTo>
                  <a:pt x="126082" y="6766"/>
                </a:lnTo>
                <a:lnTo>
                  <a:pt x="124056" y="4510"/>
                </a:lnTo>
                <a:lnTo>
                  <a:pt x="121752" y="3005"/>
                </a:lnTo>
                <a:lnTo>
                  <a:pt x="119264" y="2003"/>
                </a:lnTo>
                <a:lnTo>
                  <a:pt x="112977" y="393"/>
                </a:lnTo>
                <a:lnTo>
                  <a:pt x="110556" y="261"/>
                </a:lnTo>
                <a:lnTo>
                  <a:pt x="102787" y="114"/>
                </a:lnTo>
                <a:lnTo>
                  <a:pt x="74354" y="0"/>
                </a:lnTo>
                <a:lnTo>
                  <a:pt x="71473" y="951"/>
                </a:lnTo>
                <a:lnTo>
                  <a:pt x="68600" y="2538"/>
                </a:lnTo>
                <a:lnTo>
                  <a:pt x="65732" y="4548"/>
                </a:lnTo>
                <a:lnTo>
                  <a:pt x="62867" y="6841"/>
                </a:lnTo>
                <a:lnTo>
                  <a:pt x="60005" y="9322"/>
                </a:lnTo>
                <a:lnTo>
                  <a:pt x="57144" y="11929"/>
                </a:lnTo>
                <a:lnTo>
                  <a:pt x="51425" y="17365"/>
                </a:lnTo>
                <a:lnTo>
                  <a:pt x="48566" y="20148"/>
                </a:lnTo>
                <a:lnTo>
                  <a:pt x="44755" y="22956"/>
                </a:lnTo>
                <a:lnTo>
                  <a:pt x="40311" y="25780"/>
                </a:lnTo>
                <a:lnTo>
                  <a:pt x="35442" y="28616"/>
                </a:lnTo>
                <a:lnTo>
                  <a:pt x="31244" y="31458"/>
                </a:lnTo>
                <a:lnTo>
                  <a:pt x="27492" y="34307"/>
                </a:lnTo>
                <a:lnTo>
                  <a:pt x="24039" y="37157"/>
                </a:lnTo>
                <a:lnTo>
                  <a:pt x="21737" y="40963"/>
                </a:lnTo>
                <a:lnTo>
                  <a:pt x="19179" y="50272"/>
                </a:lnTo>
                <a:lnTo>
                  <a:pt x="17544" y="55420"/>
                </a:lnTo>
                <a:lnTo>
                  <a:pt x="15502" y="60759"/>
                </a:lnTo>
                <a:lnTo>
                  <a:pt x="10692" y="70817"/>
                </a:lnTo>
                <a:lnTo>
                  <a:pt x="8077" y="74833"/>
                </a:lnTo>
                <a:lnTo>
                  <a:pt x="5380" y="78462"/>
                </a:lnTo>
                <a:lnTo>
                  <a:pt x="3583" y="82787"/>
                </a:lnTo>
                <a:lnTo>
                  <a:pt x="1585" y="92672"/>
                </a:lnTo>
                <a:lnTo>
                  <a:pt x="1053" y="97976"/>
                </a:lnTo>
                <a:lnTo>
                  <a:pt x="697" y="103416"/>
                </a:lnTo>
                <a:lnTo>
                  <a:pt x="303" y="113589"/>
                </a:lnTo>
                <a:lnTo>
                  <a:pt x="80" y="124671"/>
                </a:lnTo>
                <a:lnTo>
                  <a:pt x="0" y="139875"/>
                </a:lnTo>
                <a:lnTo>
                  <a:pt x="948" y="141826"/>
                </a:lnTo>
                <a:lnTo>
                  <a:pt x="2532" y="143127"/>
                </a:lnTo>
                <a:lnTo>
                  <a:pt x="4541" y="143995"/>
                </a:lnTo>
                <a:lnTo>
                  <a:pt x="5881" y="145525"/>
                </a:lnTo>
                <a:lnTo>
                  <a:pt x="6774" y="147498"/>
                </a:lnTo>
                <a:lnTo>
                  <a:pt x="7369" y="149766"/>
                </a:lnTo>
                <a:lnTo>
                  <a:pt x="8719" y="151278"/>
                </a:lnTo>
                <a:lnTo>
                  <a:pt x="10571" y="152285"/>
                </a:lnTo>
                <a:lnTo>
                  <a:pt x="15169" y="153406"/>
                </a:lnTo>
                <a:lnTo>
                  <a:pt x="17728" y="153704"/>
                </a:lnTo>
                <a:lnTo>
                  <a:pt x="24129" y="154184"/>
                </a:lnTo>
                <a:lnTo>
                  <a:pt x="27544" y="154249"/>
                </a:lnTo>
                <a:lnTo>
                  <a:pt x="29789" y="154266"/>
                </a:lnTo>
                <a:lnTo>
                  <a:pt x="32237" y="153326"/>
                </a:lnTo>
                <a:lnTo>
                  <a:pt x="34823" y="151746"/>
                </a:lnTo>
                <a:lnTo>
                  <a:pt x="37498" y="149740"/>
                </a:lnTo>
                <a:lnTo>
                  <a:pt x="40235" y="147451"/>
                </a:lnTo>
                <a:lnTo>
                  <a:pt x="43011" y="144972"/>
                </a:lnTo>
                <a:lnTo>
                  <a:pt x="48636" y="139677"/>
                </a:lnTo>
                <a:lnTo>
                  <a:pt x="62861" y="125682"/>
                </a:lnTo>
                <a:lnTo>
                  <a:pt x="65716" y="121887"/>
                </a:lnTo>
                <a:lnTo>
                  <a:pt x="68571" y="117452"/>
                </a:lnTo>
                <a:lnTo>
                  <a:pt x="71427" y="112590"/>
                </a:lnTo>
                <a:lnTo>
                  <a:pt x="74284" y="107444"/>
                </a:lnTo>
                <a:lnTo>
                  <a:pt x="79998" y="96646"/>
                </a:lnTo>
                <a:lnTo>
                  <a:pt x="88570" y="79857"/>
                </a:lnTo>
                <a:lnTo>
                  <a:pt x="91428" y="75144"/>
                </a:lnTo>
                <a:lnTo>
                  <a:pt x="94285" y="71050"/>
                </a:lnTo>
                <a:lnTo>
                  <a:pt x="97142" y="67368"/>
                </a:lnTo>
                <a:lnTo>
                  <a:pt x="100000" y="63008"/>
                </a:lnTo>
                <a:lnTo>
                  <a:pt x="102857" y="58197"/>
                </a:lnTo>
                <a:lnTo>
                  <a:pt x="105714" y="53085"/>
                </a:lnTo>
                <a:lnTo>
                  <a:pt x="108572" y="48723"/>
                </a:lnTo>
                <a:lnTo>
                  <a:pt x="111430" y="44863"/>
                </a:lnTo>
                <a:lnTo>
                  <a:pt x="114287" y="41338"/>
                </a:lnTo>
                <a:lnTo>
                  <a:pt x="117145" y="38035"/>
                </a:lnTo>
                <a:lnTo>
                  <a:pt x="120002" y="34880"/>
                </a:lnTo>
                <a:lnTo>
                  <a:pt x="122859" y="31825"/>
                </a:lnTo>
                <a:lnTo>
                  <a:pt x="124764" y="28836"/>
                </a:lnTo>
                <a:lnTo>
                  <a:pt x="128073" y="18870"/>
                </a:lnTo>
                <a:lnTo>
                  <a:pt x="128426" y="17653"/>
                </a:lnTo>
                <a:lnTo>
                  <a:pt x="133082" y="17293"/>
                </a:lnTo>
                <a:lnTo>
                  <a:pt x="134437" y="18195"/>
                </a:lnTo>
                <a:lnTo>
                  <a:pt x="135340" y="19749"/>
                </a:lnTo>
                <a:lnTo>
                  <a:pt x="135943" y="21737"/>
                </a:lnTo>
                <a:lnTo>
                  <a:pt x="137297" y="23063"/>
                </a:lnTo>
                <a:lnTo>
                  <a:pt x="139152" y="23947"/>
                </a:lnTo>
                <a:lnTo>
                  <a:pt x="141341" y="24536"/>
                </a:lnTo>
                <a:lnTo>
                  <a:pt x="142800" y="26834"/>
                </a:lnTo>
                <a:lnTo>
                  <a:pt x="144422" y="34467"/>
                </a:lnTo>
                <a:lnTo>
                  <a:pt x="145143" y="41669"/>
                </a:lnTo>
                <a:lnTo>
                  <a:pt x="145463" y="48998"/>
                </a:lnTo>
                <a:lnTo>
                  <a:pt x="145668" y="69225"/>
                </a:lnTo>
                <a:lnTo>
                  <a:pt x="145710" y="91564"/>
                </a:lnTo>
                <a:lnTo>
                  <a:pt x="146665" y="98190"/>
                </a:lnTo>
                <a:lnTo>
                  <a:pt x="148255" y="105463"/>
                </a:lnTo>
                <a:lnTo>
                  <a:pt x="150267" y="113170"/>
                </a:lnTo>
                <a:lnTo>
                  <a:pt x="151609" y="121166"/>
                </a:lnTo>
                <a:lnTo>
                  <a:pt x="152504" y="129354"/>
                </a:lnTo>
                <a:lnTo>
                  <a:pt x="153100" y="137670"/>
                </a:lnTo>
                <a:lnTo>
                  <a:pt x="153497" y="146071"/>
                </a:lnTo>
                <a:lnTo>
                  <a:pt x="153939" y="163026"/>
                </a:lnTo>
                <a:lnTo>
                  <a:pt x="154283" y="235480"/>
                </a:lnTo>
                <a:lnTo>
                  <a:pt x="155238" y="242710"/>
                </a:lnTo>
                <a:lnTo>
                  <a:pt x="156828" y="250388"/>
                </a:lnTo>
                <a:lnTo>
                  <a:pt x="158840" y="258365"/>
                </a:lnTo>
                <a:lnTo>
                  <a:pt x="160182" y="265587"/>
                </a:lnTo>
                <a:lnTo>
                  <a:pt x="161076" y="272307"/>
                </a:lnTo>
                <a:lnTo>
                  <a:pt x="161672" y="278692"/>
                </a:lnTo>
                <a:lnTo>
                  <a:pt x="162070" y="284853"/>
                </a:lnTo>
                <a:lnTo>
                  <a:pt x="162512" y="296780"/>
                </a:lnTo>
                <a:lnTo>
                  <a:pt x="162760" y="309653"/>
                </a:lnTo>
                <a:lnTo>
                  <a:pt x="162862" y="333422"/>
                </a:lnTo>
                <a:lnTo>
                  <a:pt x="161911" y="333723"/>
                </a:lnTo>
                <a:lnTo>
                  <a:pt x="156972" y="334146"/>
                </a:lnTo>
                <a:lnTo>
                  <a:pt x="151908" y="334314"/>
                </a:lnTo>
                <a:lnTo>
                  <a:pt x="145720" y="33432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1082"/>
          <p:cNvSpPr/>
          <p:nvPr/>
        </p:nvSpPr>
        <p:spPr>
          <a:xfrm>
            <a:off x="5703790" y="4389124"/>
            <a:ext cx="1628039" cy="865781"/>
          </a:xfrm>
          <a:custGeom>
            <a:avLst/>
            <a:gdLst/>
            <a:ahLst/>
            <a:cxnLst/>
            <a:rect l="0" t="0" r="0" b="0"/>
            <a:pathLst>
              <a:path w="1628039" h="865781">
                <a:moveTo>
                  <a:pt x="102650" y="154301"/>
                </a:moveTo>
                <a:lnTo>
                  <a:pt x="107201" y="154301"/>
                </a:lnTo>
                <a:lnTo>
                  <a:pt x="109493" y="153348"/>
                </a:lnTo>
                <a:lnTo>
                  <a:pt x="117272" y="147457"/>
                </a:lnTo>
                <a:lnTo>
                  <a:pt x="122801" y="142369"/>
                </a:lnTo>
                <a:lnTo>
                  <a:pt x="127514" y="140631"/>
                </a:lnTo>
                <a:lnTo>
                  <a:pt x="153069" y="137842"/>
                </a:lnTo>
                <a:lnTo>
                  <a:pt x="166016" y="136508"/>
                </a:lnTo>
                <a:lnTo>
                  <a:pt x="195071" y="127891"/>
                </a:lnTo>
                <a:lnTo>
                  <a:pt x="201411" y="125264"/>
                </a:lnTo>
                <a:lnTo>
                  <a:pt x="260706" y="115921"/>
                </a:lnTo>
                <a:lnTo>
                  <a:pt x="305709" y="111371"/>
                </a:lnTo>
                <a:lnTo>
                  <a:pt x="353827" y="102288"/>
                </a:lnTo>
                <a:lnTo>
                  <a:pt x="394877" y="96662"/>
                </a:lnTo>
                <a:lnTo>
                  <a:pt x="439743" y="92455"/>
                </a:lnTo>
                <a:lnTo>
                  <a:pt x="486692" y="85176"/>
                </a:lnTo>
                <a:lnTo>
                  <a:pt x="651408" y="57136"/>
                </a:lnTo>
                <a:lnTo>
                  <a:pt x="707310" y="48570"/>
                </a:lnTo>
                <a:lnTo>
                  <a:pt x="770653" y="40000"/>
                </a:lnTo>
                <a:lnTo>
                  <a:pt x="812607" y="36826"/>
                </a:lnTo>
                <a:lnTo>
                  <a:pt x="853479" y="34462"/>
                </a:lnTo>
                <a:lnTo>
                  <a:pt x="893869" y="30236"/>
                </a:lnTo>
                <a:lnTo>
                  <a:pt x="958644" y="22503"/>
                </a:lnTo>
                <a:lnTo>
                  <a:pt x="998394" y="16984"/>
                </a:lnTo>
                <a:lnTo>
                  <a:pt x="1037016" y="11356"/>
                </a:lnTo>
                <a:lnTo>
                  <a:pt x="1079581" y="5679"/>
                </a:lnTo>
                <a:lnTo>
                  <a:pt x="1118819" y="2522"/>
                </a:lnTo>
                <a:lnTo>
                  <a:pt x="1156261" y="1118"/>
                </a:lnTo>
                <a:lnTo>
                  <a:pt x="1232085" y="217"/>
                </a:lnTo>
                <a:lnTo>
                  <a:pt x="1401082" y="0"/>
                </a:lnTo>
                <a:lnTo>
                  <a:pt x="1445162" y="4548"/>
                </a:lnTo>
                <a:lnTo>
                  <a:pt x="1494927" y="14618"/>
                </a:lnTo>
                <a:lnTo>
                  <a:pt x="1546717" y="28615"/>
                </a:lnTo>
                <a:lnTo>
                  <a:pt x="1590494" y="45720"/>
                </a:lnTo>
                <a:lnTo>
                  <a:pt x="1595561" y="49528"/>
                </a:lnTo>
                <a:lnTo>
                  <a:pt x="1603731" y="58840"/>
                </a:lnTo>
                <a:lnTo>
                  <a:pt x="1613685" y="79343"/>
                </a:lnTo>
                <a:lnTo>
                  <a:pt x="1624630" y="105028"/>
                </a:lnTo>
                <a:lnTo>
                  <a:pt x="1627392" y="122662"/>
                </a:lnTo>
                <a:lnTo>
                  <a:pt x="1628038" y="134207"/>
                </a:lnTo>
                <a:lnTo>
                  <a:pt x="1625785" y="145687"/>
                </a:lnTo>
                <a:lnTo>
                  <a:pt x="1622562" y="158093"/>
                </a:lnTo>
                <a:lnTo>
                  <a:pt x="1619794" y="181142"/>
                </a:lnTo>
                <a:lnTo>
                  <a:pt x="1614317" y="206069"/>
                </a:lnTo>
                <a:lnTo>
                  <a:pt x="1612702" y="223028"/>
                </a:lnTo>
                <a:lnTo>
                  <a:pt x="1606904" y="240091"/>
                </a:lnTo>
                <a:lnTo>
                  <a:pt x="1602691" y="248642"/>
                </a:lnTo>
                <a:lnTo>
                  <a:pt x="1598010" y="268303"/>
                </a:lnTo>
                <a:lnTo>
                  <a:pt x="1594976" y="288788"/>
                </a:lnTo>
                <a:lnTo>
                  <a:pt x="1590453" y="307418"/>
                </a:lnTo>
                <a:lnTo>
                  <a:pt x="1587809" y="327763"/>
                </a:lnTo>
                <a:lnTo>
                  <a:pt x="1585680" y="348552"/>
                </a:lnTo>
                <a:lnTo>
                  <a:pt x="1581559" y="367318"/>
                </a:lnTo>
                <a:lnTo>
                  <a:pt x="1573885" y="398498"/>
                </a:lnTo>
                <a:lnTo>
                  <a:pt x="1570919" y="418090"/>
                </a:lnTo>
                <a:lnTo>
                  <a:pt x="1569601" y="436323"/>
                </a:lnTo>
                <a:lnTo>
                  <a:pt x="1567908" y="462653"/>
                </a:lnTo>
                <a:lnTo>
                  <a:pt x="1562748" y="488552"/>
                </a:lnTo>
                <a:lnTo>
                  <a:pt x="1560796" y="514323"/>
                </a:lnTo>
                <a:lnTo>
                  <a:pt x="1559265" y="540056"/>
                </a:lnTo>
                <a:lnTo>
                  <a:pt x="1554155" y="565779"/>
                </a:lnTo>
                <a:lnTo>
                  <a:pt x="1552218" y="590545"/>
                </a:lnTo>
                <a:lnTo>
                  <a:pt x="1551564" y="616463"/>
                </a:lnTo>
                <a:lnTo>
                  <a:pt x="1551509" y="622429"/>
                </a:lnTo>
                <a:lnTo>
                  <a:pt x="1548910" y="634138"/>
                </a:lnTo>
                <a:lnTo>
                  <a:pt x="1545532" y="645691"/>
                </a:lnTo>
                <a:lnTo>
                  <a:pt x="1542678" y="662906"/>
                </a:lnTo>
                <a:lnTo>
                  <a:pt x="1538634" y="674353"/>
                </a:lnTo>
                <a:lnTo>
                  <a:pt x="1533662" y="683250"/>
                </a:lnTo>
                <a:lnTo>
                  <a:pt x="1514219" y="705649"/>
                </a:lnTo>
                <a:lnTo>
                  <a:pt x="1501121" y="714326"/>
                </a:lnTo>
                <a:lnTo>
                  <a:pt x="1493178" y="717526"/>
                </a:lnTo>
                <a:lnTo>
                  <a:pt x="1464607" y="726592"/>
                </a:lnTo>
                <a:lnTo>
                  <a:pt x="1429929" y="740193"/>
                </a:lnTo>
                <a:lnTo>
                  <a:pt x="1385793" y="747604"/>
                </a:lnTo>
                <a:lnTo>
                  <a:pt x="1353425" y="752369"/>
                </a:lnTo>
                <a:lnTo>
                  <a:pt x="1308354" y="758530"/>
                </a:lnTo>
                <a:lnTo>
                  <a:pt x="1262763" y="762075"/>
                </a:lnTo>
                <a:lnTo>
                  <a:pt x="1214528" y="762776"/>
                </a:lnTo>
                <a:lnTo>
                  <a:pt x="1074155" y="762945"/>
                </a:lnTo>
                <a:lnTo>
                  <a:pt x="1031324" y="767498"/>
                </a:lnTo>
                <a:lnTo>
                  <a:pt x="983920" y="770329"/>
                </a:lnTo>
                <a:lnTo>
                  <a:pt x="938230" y="771167"/>
                </a:lnTo>
                <a:lnTo>
                  <a:pt x="889979" y="771416"/>
                </a:lnTo>
                <a:lnTo>
                  <a:pt x="844039" y="776041"/>
                </a:lnTo>
                <a:lnTo>
                  <a:pt x="795713" y="778892"/>
                </a:lnTo>
                <a:lnTo>
                  <a:pt x="745199" y="779737"/>
                </a:lnTo>
                <a:lnTo>
                  <a:pt x="698588" y="784539"/>
                </a:lnTo>
                <a:lnTo>
                  <a:pt x="633327" y="788803"/>
                </a:lnTo>
                <a:lnTo>
                  <a:pt x="583420" y="795268"/>
                </a:lnTo>
                <a:lnTo>
                  <a:pt x="488549" y="811604"/>
                </a:lnTo>
                <a:lnTo>
                  <a:pt x="395154" y="828678"/>
                </a:lnTo>
                <a:lnTo>
                  <a:pt x="355158" y="838198"/>
                </a:lnTo>
                <a:lnTo>
                  <a:pt x="313568" y="850755"/>
                </a:lnTo>
                <a:lnTo>
                  <a:pt x="272036" y="856275"/>
                </a:lnTo>
                <a:lnTo>
                  <a:pt x="223386" y="863651"/>
                </a:lnTo>
                <a:lnTo>
                  <a:pt x="181638" y="865390"/>
                </a:lnTo>
                <a:lnTo>
                  <a:pt x="128528" y="865780"/>
                </a:lnTo>
                <a:lnTo>
                  <a:pt x="81497" y="858434"/>
                </a:lnTo>
                <a:lnTo>
                  <a:pt x="71659" y="855234"/>
                </a:lnTo>
                <a:lnTo>
                  <a:pt x="47662" y="841740"/>
                </a:lnTo>
                <a:lnTo>
                  <a:pt x="36619" y="832575"/>
                </a:lnTo>
                <a:lnTo>
                  <a:pt x="30440" y="824691"/>
                </a:lnTo>
                <a:lnTo>
                  <a:pt x="21923" y="802767"/>
                </a:lnTo>
                <a:lnTo>
                  <a:pt x="5431" y="754108"/>
                </a:lnTo>
                <a:lnTo>
                  <a:pt x="1454" y="728579"/>
                </a:lnTo>
                <a:lnTo>
                  <a:pt x="524" y="708938"/>
                </a:lnTo>
                <a:lnTo>
                  <a:pt x="0" y="676460"/>
                </a:lnTo>
                <a:lnTo>
                  <a:pt x="830" y="654024"/>
                </a:lnTo>
                <a:lnTo>
                  <a:pt x="4374" y="631352"/>
                </a:lnTo>
                <a:lnTo>
                  <a:pt x="6584" y="606036"/>
                </a:lnTo>
                <a:lnTo>
                  <a:pt x="7174" y="592618"/>
                </a:lnTo>
                <a:lnTo>
                  <a:pt x="8519" y="578909"/>
                </a:lnTo>
                <a:lnTo>
                  <a:pt x="10368" y="565008"/>
                </a:lnTo>
                <a:lnTo>
                  <a:pt x="12554" y="550978"/>
                </a:lnTo>
                <a:lnTo>
                  <a:pt x="17522" y="525229"/>
                </a:lnTo>
                <a:lnTo>
                  <a:pt x="21953" y="501085"/>
                </a:lnTo>
                <a:lnTo>
                  <a:pt x="23922" y="477654"/>
                </a:lnTo>
                <a:lnTo>
                  <a:pt x="27337" y="452001"/>
                </a:lnTo>
                <a:lnTo>
                  <a:pt x="32982" y="425677"/>
                </a:lnTo>
                <a:lnTo>
                  <a:pt x="45918" y="389437"/>
                </a:lnTo>
                <a:lnTo>
                  <a:pt x="52988" y="366121"/>
                </a:lnTo>
                <a:lnTo>
                  <a:pt x="59305" y="343058"/>
                </a:lnTo>
                <a:lnTo>
                  <a:pt x="74011" y="286720"/>
                </a:lnTo>
                <a:lnTo>
                  <a:pt x="79762" y="267446"/>
                </a:lnTo>
                <a:lnTo>
                  <a:pt x="88354" y="245081"/>
                </a:lnTo>
                <a:lnTo>
                  <a:pt x="98838" y="220458"/>
                </a:lnTo>
                <a:lnTo>
                  <a:pt x="102315" y="193567"/>
                </a:lnTo>
                <a:lnTo>
                  <a:pt x="102650" y="18001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1083"/>
          <p:cNvSpPr/>
          <p:nvPr/>
        </p:nvSpPr>
        <p:spPr>
          <a:xfrm>
            <a:off x="5789693" y="5443537"/>
            <a:ext cx="281154" cy="342534"/>
          </a:xfrm>
          <a:custGeom>
            <a:avLst/>
            <a:gdLst/>
            <a:ahLst/>
            <a:cxnLst/>
            <a:rect l="0" t="0" r="0" b="0"/>
            <a:pathLst>
              <a:path w="281154" h="342534">
                <a:moveTo>
                  <a:pt x="111044" y="0"/>
                </a:moveTo>
                <a:lnTo>
                  <a:pt x="102481" y="0"/>
                </a:lnTo>
                <a:lnTo>
                  <a:pt x="102472" y="17145"/>
                </a:lnTo>
                <a:lnTo>
                  <a:pt x="94004" y="17145"/>
                </a:lnTo>
                <a:lnTo>
                  <a:pt x="122872" y="17145"/>
                </a:lnTo>
                <a:lnTo>
                  <a:pt x="125597" y="16193"/>
                </a:lnTo>
                <a:lnTo>
                  <a:pt x="133983" y="11254"/>
                </a:lnTo>
                <a:lnTo>
                  <a:pt x="139654" y="9764"/>
                </a:lnTo>
                <a:lnTo>
                  <a:pt x="148202" y="8926"/>
                </a:lnTo>
                <a:lnTo>
                  <a:pt x="156767" y="8677"/>
                </a:lnTo>
                <a:lnTo>
                  <a:pt x="250592" y="8573"/>
                </a:lnTo>
                <a:lnTo>
                  <a:pt x="253606" y="9525"/>
                </a:lnTo>
                <a:lnTo>
                  <a:pt x="259495" y="13124"/>
                </a:lnTo>
                <a:lnTo>
                  <a:pt x="265287" y="15358"/>
                </a:lnTo>
                <a:lnTo>
                  <a:pt x="268165" y="15954"/>
                </a:lnTo>
                <a:lnTo>
                  <a:pt x="270084" y="17303"/>
                </a:lnTo>
                <a:lnTo>
                  <a:pt x="271363" y="19156"/>
                </a:lnTo>
                <a:lnTo>
                  <a:pt x="272216" y="21343"/>
                </a:lnTo>
                <a:lnTo>
                  <a:pt x="273737" y="22801"/>
                </a:lnTo>
                <a:lnTo>
                  <a:pt x="275704" y="23773"/>
                </a:lnTo>
                <a:lnTo>
                  <a:pt x="277967" y="24421"/>
                </a:lnTo>
                <a:lnTo>
                  <a:pt x="278524" y="25806"/>
                </a:lnTo>
                <a:lnTo>
                  <a:pt x="277942" y="27682"/>
                </a:lnTo>
                <a:lnTo>
                  <a:pt x="276602" y="29885"/>
                </a:lnTo>
                <a:lnTo>
                  <a:pt x="275113" y="34872"/>
                </a:lnTo>
                <a:lnTo>
                  <a:pt x="274716" y="37536"/>
                </a:lnTo>
                <a:lnTo>
                  <a:pt x="273499" y="40264"/>
                </a:lnTo>
                <a:lnTo>
                  <a:pt x="267235" y="48654"/>
                </a:lnTo>
                <a:lnTo>
                  <a:pt x="259346" y="57173"/>
                </a:lnTo>
                <a:lnTo>
                  <a:pt x="250976" y="66682"/>
                </a:lnTo>
                <a:lnTo>
                  <a:pt x="245308" y="75991"/>
                </a:lnTo>
                <a:lnTo>
                  <a:pt x="239615" y="83939"/>
                </a:lnTo>
                <a:lnTo>
                  <a:pt x="232957" y="91599"/>
                </a:lnTo>
                <a:lnTo>
                  <a:pt x="223648" y="101353"/>
                </a:lnTo>
                <a:lnTo>
                  <a:pt x="164971" y="160383"/>
                </a:lnTo>
                <a:lnTo>
                  <a:pt x="159377" y="165025"/>
                </a:lnTo>
                <a:lnTo>
                  <a:pt x="153744" y="169071"/>
                </a:lnTo>
                <a:lnTo>
                  <a:pt x="148083" y="172722"/>
                </a:lnTo>
                <a:lnTo>
                  <a:pt x="142404" y="177061"/>
                </a:lnTo>
                <a:lnTo>
                  <a:pt x="136713" y="181858"/>
                </a:lnTo>
                <a:lnTo>
                  <a:pt x="131014" y="186961"/>
                </a:lnTo>
                <a:lnTo>
                  <a:pt x="119602" y="197711"/>
                </a:lnTo>
                <a:lnTo>
                  <a:pt x="96754" y="220135"/>
                </a:lnTo>
                <a:lnTo>
                  <a:pt x="91992" y="225814"/>
                </a:lnTo>
                <a:lnTo>
                  <a:pt x="87865" y="231505"/>
                </a:lnTo>
                <a:lnTo>
                  <a:pt x="84162" y="237205"/>
                </a:lnTo>
                <a:lnTo>
                  <a:pt x="79788" y="242909"/>
                </a:lnTo>
                <a:lnTo>
                  <a:pt x="74966" y="248617"/>
                </a:lnTo>
                <a:lnTo>
                  <a:pt x="65482" y="259087"/>
                </a:lnTo>
                <a:lnTo>
                  <a:pt x="58092" y="266915"/>
                </a:lnTo>
                <a:lnTo>
                  <a:pt x="32343" y="292983"/>
                </a:lnTo>
                <a:lnTo>
                  <a:pt x="25901" y="301982"/>
                </a:lnTo>
                <a:lnTo>
                  <a:pt x="19863" y="311379"/>
                </a:lnTo>
                <a:lnTo>
                  <a:pt x="12061" y="322025"/>
                </a:lnTo>
                <a:lnTo>
                  <a:pt x="9901" y="328225"/>
                </a:lnTo>
                <a:lnTo>
                  <a:pt x="8374" y="330259"/>
                </a:lnTo>
                <a:lnTo>
                  <a:pt x="6402" y="331615"/>
                </a:lnTo>
                <a:lnTo>
                  <a:pt x="945" y="333792"/>
                </a:lnTo>
                <a:lnTo>
                  <a:pt x="497" y="334923"/>
                </a:lnTo>
                <a:lnTo>
                  <a:pt x="0" y="338720"/>
                </a:lnTo>
                <a:lnTo>
                  <a:pt x="820" y="340113"/>
                </a:lnTo>
                <a:lnTo>
                  <a:pt x="2318" y="341042"/>
                </a:lnTo>
                <a:lnTo>
                  <a:pt x="7018" y="342533"/>
                </a:lnTo>
                <a:lnTo>
                  <a:pt x="10200" y="340197"/>
                </a:lnTo>
                <a:lnTo>
                  <a:pt x="12382" y="338241"/>
                </a:lnTo>
                <a:lnTo>
                  <a:pt x="14790" y="336936"/>
                </a:lnTo>
                <a:lnTo>
                  <a:pt x="20004" y="335487"/>
                </a:lnTo>
                <a:lnTo>
                  <a:pt x="21776" y="334148"/>
                </a:lnTo>
                <a:lnTo>
                  <a:pt x="22957" y="332303"/>
                </a:lnTo>
                <a:lnTo>
                  <a:pt x="23744" y="330121"/>
                </a:lnTo>
                <a:lnTo>
                  <a:pt x="26174" y="328665"/>
                </a:lnTo>
                <a:lnTo>
                  <a:pt x="33954" y="327049"/>
                </a:lnTo>
                <a:lnTo>
                  <a:pt x="41222" y="323790"/>
                </a:lnTo>
                <a:lnTo>
                  <a:pt x="44493" y="321588"/>
                </a:lnTo>
                <a:lnTo>
                  <a:pt x="53208" y="319141"/>
                </a:lnTo>
                <a:lnTo>
                  <a:pt x="58200" y="318488"/>
                </a:lnTo>
                <a:lnTo>
                  <a:pt x="66285" y="315223"/>
                </a:lnTo>
                <a:lnTo>
                  <a:pt x="69775" y="313019"/>
                </a:lnTo>
                <a:lnTo>
                  <a:pt x="74959" y="311549"/>
                </a:lnTo>
                <a:lnTo>
                  <a:pt x="81272" y="310569"/>
                </a:lnTo>
                <a:lnTo>
                  <a:pt x="88339" y="309917"/>
                </a:lnTo>
                <a:lnTo>
                  <a:pt x="94002" y="308528"/>
                </a:lnTo>
                <a:lnTo>
                  <a:pt x="98730" y="306651"/>
                </a:lnTo>
                <a:lnTo>
                  <a:pt x="107476" y="302024"/>
                </a:lnTo>
                <a:lnTo>
                  <a:pt x="117713" y="296793"/>
                </a:lnTo>
                <a:lnTo>
                  <a:pt x="123110" y="295017"/>
                </a:lnTo>
                <a:lnTo>
                  <a:pt x="128613" y="293833"/>
                </a:lnTo>
                <a:lnTo>
                  <a:pt x="134187" y="293044"/>
                </a:lnTo>
                <a:lnTo>
                  <a:pt x="142920" y="292167"/>
                </a:lnTo>
                <a:lnTo>
                  <a:pt x="146582" y="291933"/>
                </a:lnTo>
                <a:lnTo>
                  <a:pt x="150928" y="290824"/>
                </a:lnTo>
                <a:lnTo>
                  <a:pt x="155732" y="289133"/>
                </a:lnTo>
                <a:lnTo>
                  <a:pt x="160838" y="287053"/>
                </a:lnTo>
                <a:lnTo>
                  <a:pt x="167100" y="285666"/>
                </a:lnTo>
                <a:lnTo>
                  <a:pt x="174132" y="284742"/>
                </a:lnTo>
                <a:lnTo>
                  <a:pt x="187661" y="283714"/>
                </a:lnTo>
                <a:lnTo>
                  <a:pt x="196848" y="283258"/>
                </a:lnTo>
                <a:lnTo>
                  <a:pt x="206647" y="283055"/>
                </a:lnTo>
                <a:lnTo>
                  <a:pt x="211927" y="283001"/>
                </a:lnTo>
                <a:lnTo>
                  <a:pt x="217351" y="283917"/>
                </a:lnTo>
                <a:lnTo>
                  <a:pt x="222873" y="285481"/>
                </a:lnTo>
                <a:lnTo>
                  <a:pt x="228460" y="287475"/>
                </a:lnTo>
                <a:lnTo>
                  <a:pt x="237206" y="289692"/>
                </a:lnTo>
                <a:lnTo>
                  <a:pt x="244269" y="290677"/>
                </a:lnTo>
                <a:lnTo>
                  <a:pt x="250582" y="291115"/>
                </a:lnTo>
                <a:lnTo>
                  <a:pt x="256563" y="291310"/>
                </a:lnTo>
                <a:lnTo>
                  <a:pt x="259492" y="291362"/>
                </a:lnTo>
                <a:lnTo>
                  <a:pt x="262397" y="292349"/>
                </a:lnTo>
                <a:lnTo>
                  <a:pt x="270084" y="297336"/>
                </a:lnTo>
                <a:lnTo>
                  <a:pt x="272216" y="298837"/>
                </a:lnTo>
                <a:lnTo>
                  <a:pt x="275704" y="299504"/>
                </a:lnTo>
                <a:lnTo>
                  <a:pt x="281153" y="299932"/>
                </a:lnTo>
                <a:lnTo>
                  <a:pt x="273922" y="30003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1084"/>
          <p:cNvSpPr/>
          <p:nvPr/>
        </p:nvSpPr>
        <p:spPr>
          <a:xfrm>
            <a:off x="5815012" y="5589270"/>
            <a:ext cx="317184" cy="60008"/>
          </a:xfrm>
          <a:custGeom>
            <a:avLst/>
            <a:gdLst/>
            <a:ahLst/>
            <a:cxnLst/>
            <a:rect l="0" t="0" r="0" b="0"/>
            <a:pathLst>
              <a:path w="317184" h="60008">
                <a:moveTo>
                  <a:pt x="0" y="60007"/>
                </a:moveTo>
                <a:lnTo>
                  <a:pt x="0" y="51539"/>
                </a:lnTo>
                <a:lnTo>
                  <a:pt x="7381" y="44063"/>
                </a:lnTo>
                <a:lnTo>
                  <a:pt x="10583" y="43396"/>
                </a:lnTo>
                <a:lnTo>
                  <a:pt x="20281" y="43021"/>
                </a:lnTo>
                <a:lnTo>
                  <a:pt x="36074" y="42893"/>
                </a:lnTo>
                <a:lnTo>
                  <a:pt x="40242" y="41931"/>
                </a:lnTo>
                <a:lnTo>
                  <a:pt x="44925" y="40336"/>
                </a:lnTo>
                <a:lnTo>
                  <a:pt x="49953" y="38320"/>
                </a:lnTo>
                <a:lnTo>
                  <a:pt x="55209" y="36025"/>
                </a:lnTo>
                <a:lnTo>
                  <a:pt x="66130" y="30933"/>
                </a:lnTo>
                <a:lnTo>
                  <a:pt x="71710" y="29194"/>
                </a:lnTo>
                <a:lnTo>
                  <a:pt x="77334" y="28035"/>
                </a:lnTo>
                <a:lnTo>
                  <a:pt x="82988" y="27263"/>
                </a:lnTo>
                <a:lnTo>
                  <a:pt x="88663" y="26747"/>
                </a:lnTo>
                <a:lnTo>
                  <a:pt x="94351" y="26404"/>
                </a:lnTo>
                <a:lnTo>
                  <a:pt x="100048" y="26175"/>
                </a:lnTo>
                <a:lnTo>
                  <a:pt x="105751" y="25070"/>
                </a:lnTo>
                <a:lnTo>
                  <a:pt x="111458" y="23381"/>
                </a:lnTo>
                <a:lnTo>
                  <a:pt x="117168" y="21302"/>
                </a:lnTo>
                <a:lnTo>
                  <a:pt x="123832" y="19916"/>
                </a:lnTo>
                <a:lnTo>
                  <a:pt x="131132" y="18992"/>
                </a:lnTo>
                <a:lnTo>
                  <a:pt x="138857" y="18376"/>
                </a:lnTo>
                <a:lnTo>
                  <a:pt x="145911" y="17966"/>
                </a:lnTo>
                <a:lnTo>
                  <a:pt x="158829" y="17510"/>
                </a:lnTo>
                <a:lnTo>
                  <a:pt x="164941" y="16436"/>
                </a:lnTo>
                <a:lnTo>
                  <a:pt x="170921" y="14767"/>
                </a:lnTo>
                <a:lnTo>
                  <a:pt x="176812" y="12702"/>
                </a:lnTo>
                <a:lnTo>
                  <a:pt x="182645" y="11325"/>
                </a:lnTo>
                <a:lnTo>
                  <a:pt x="188438" y="10407"/>
                </a:lnTo>
                <a:lnTo>
                  <a:pt x="194206" y="9795"/>
                </a:lnTo>
                <a:lnTo>
                  <a:pt x="199955" y="9388"/>
                </a:lnTo>
                <a:lnTo>
                  <a:pt x="205693" y="9116"/>
                </a:lnTo>
                <a:lnTo>
                  <a:pt x="220331" y="8733"/>
                </a:lnTo>
                <a:lnTo>
                  <a:pt x="259635" y="8575"/>
                </a:lnTo>
                <a:lnTo>
                  <a:pt x="298343" y="8572"/>
                </a:lnTo>
                <a:lnTo>
                  <a:pt x="300813" y="7620"/>
                </a:lnTo>
                <a:lnTo>
                  <a:pt x="304364" y="6033"/>
                </a:lnTo>
                <a:lnTo>
                  <a:pt x="317183"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1085"/>
          <p:cNvSpPr/>
          <p:nvPr/>
        </p:nvSpPr>
        <p:spPr>
          <a:xfrm>
            <a:off x="6277927" y="5512117"/>
            <a:ext cx="171451" cy="17146"/>
          </a:xfrm>
          <a:custGeom>
            <a:avLst/>
            <a:gdLst/>
            <a:ahLst/>
            <a:cxnLst/>
            <a:rect l="0" t="0" r="0" b="0"/>
            <a:pathLst>
              <a:path w="171451" h="17146">
                <a:moveTo>
                  <a:pt x="0" y="17145"/>
                </a:moveTo>
                <a:lnTo>
                  <a:pt x="4551" y="17145"/>
                </a:lnTo>
                <a:lnTo>
                  <a:pt x="5892" y="16193"/>
                </a:lnTo>
                <a:lnTo>
                  <a:pt x="6785" y="14605"/>
                </a:lnTo>
                <a:lnTo>
                  <a:pt x="7381" y="12595"/>
                </a:lnTo>
                <a:lnTo>
                  <a:pt x="8731" y="11253"/>
                </a:lnTo>
                <a:lnTo>
                  <a:pt x="10583" y="10360"/>
                </a:lnTo>
                <a:lnTo>
                  <a:pt x="12770" y="9764"/>
                </a:lnTo>
                <a:lnTo>
                  <a:pt x="15181" y="9367"/>
                </a:lnTo>
                <a:lnTo>
                  <a:pt x="20400" y="8926"/>
                </a:lnTo>
                <a:lnTo>
                  <a:pt x="23125" y="8808"/>
                </a:lnTo>
                <a:lnTo>
                  <a:pt x="28693" y="8677"/>
                </a:lnTo>
                <a:lnTo>
                  <a:pt x="37182" y="8604"/>
                </a:lnTo>
                <a:lnTo>
                  <a:pt x="40028" y="7641"/>
                </a:lnTo>
                <a:lnTo>
                  <a:pt x="42878" y="6046"/>
                </a:lnTo>
                <a:lnTo>
                  <a:pt x="45731" y="4031"/>
                </a:lnTo>
                <a:lnTo>
                  <a:pt x="49537" y="2687"/>
                </a:lnTo>
                <a:lnTo>
                  <a:pt x="53980" y="1792"/>
                </a:lnTo>
                <a:lnTo>
                  <a:pt x="58847" y="1195"/>
                </a:lnTo>
                <a:lnTo>
                  <a:pt x="63044" y="796"/>
                </a:lnTo>
                <a:lnTo>
                  <a:pt x="66794" y="531"/>
                </a:lnTo>
                <a:lnTo>
                  <a:pt x="70247" y="354"/>
                </a:lnTo>
                <a:lnTo>
                  <a:pt x="79163" y="158"/>
                </a:lnTo>
                <a:lnTo>
                  <a:pt x="148556" y="0"/>
                </a:lnTo>
                <a:lnTo>
                  <a:pt x="151425" y="953"/>
                </a:lnTo>
                <a:lnTo>
                  <a:pt x="154290" y="2540"/>
                </a:lnTo>
                <a:lnTo>
                  <a:pt x="162375" y="8220"/>
                </a:lnTo>
                <a:lnTo>
                  <a:pt x="167279" y="8468"/>
                </a:lnTo>
                <a:lnTo>
                  <a:pt x="171450"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1086"/>
          <p:cNvSpPr/>
          <p:nvPr/>
        </p:nvSpPr>
        <p:spPr>
          <a:xfrm>
            <a:off x="6295179" y="5589270"/>
            <a:ext cx="197062" cy="17115"/>
          </a:xfrm>
          <a:custGeom>
            <a:avLst/>
            <a:gdLst/>
            <a:ahLst/>
            <a:cxnLst/>
            <a:rect l="0" t="0" r="0" b="0"/>
            <a:pathLst>
              <a:path w="197062" h="17115">
                <a:moveTo>
                  <a:pt x="17038" y="8572"/>
                </a:moveTo>
                <a:lnTo>
                  <a:pt x="4019" y="8572"/>
                </a:lnTo>
                <a:lnTo>
                  <a:pt x="2644" y="9525"/>
                </a:lnTo>
                <a:lnTo>
                  <a:pt x="1727" y="11112"/>
                </a:lnTo>
                <a:lnTo>
                  <a:pt x="0" y="16792"/>
                </a:lnTo>
                <a:lnTo>
                  <a:pt x="5805" y="17075"/>
                </a:lnTo>
                <a:lnTo>
                  <a:pt x="7283" y="17114"/>
                </a:lnTo>
                <a:lnTo>
                  <a:pt x="8630" y="16171"/>
                </a:lnTo>
                <a:lnTo>
                  <a:pt x="10480" y="14591"/>
                </a:lnTo>
                <a:lnTo>
                  <a:pt x="12666" y="12585"/>
                </a:lnTo>
                <a:lnTo>
                  <a:pt x="15076" y="11247"/>
                </a:lnTo>
                <a:lnTo>
                  <a:pt x="17635" y="10355"/>
                </a:lnTo>
                <a:lnTo>
                  <a:pt x="20294" y="9761"/>
                </a:lnTo>
                <a:lnTo>
                  <a:pt x="23019" y="9365"/>
                </a:lnTo>
                <a:lnTo>
                  <a:pt x="28586" y="8924"/>
                </a:lnTo>
                <a:lnTo>
                  <a:pt x="36775" y="8729"/>
                </a:lnTo>
                <a:lnTo>
                  <a:pt x="41626" y="8677"/>
                </a:lnTo>
                <a:lnTo>
                  <a:pt x="46766" y="7689"/>
                </a:lnTo>
                <a:lnTo>
                  <a:pt x="52096" y="6078"/>
                </a:lnTo>
                <a:lnTo>
                  <a:pt x="57556" y="4052"/>
                </a:lnTo>
                <a:lnTo>
                  <a:pt x="62147" y="2701"/>
                </a:lnTo>
                <a:lnTo>
                  <a:pt x="66161" y="1801"/>
                </a:lnTo>
                <a:lnTo>
                  <a:pt x="69789" y="1200"/>
                </a:lnTo>
                <a:lnTo>
                  <a:pt x="74113" y="800"/>
                </a:lnTo>
                <a:lnTo>
                  <a:pt x="78900" y="533"/>
                </a:lnTo>
                <a:lnTo>
                  <a:pt x="89300" y="237"/>
                </a:lnTo>
                <a:lnTo>
                  <a:pt x="138580" y="2"/>
                </a:lnTo>
                <a:lnTo>
                  <a:pt x="19706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SMARTPenAnnotation1087"/>
          <p:cNvSpPr/>
          <p:nvPr/>
        </p:nvSpPr>
        <p:spPr>
          <a:xfrm>
            <a:off x="6586557" y="5301773"/>
            <a:ext cx="282874" cy="378054"/>
          </a:xfrm>
          <a:custGeom>
            <a:avLst/>
            <a:gdLst/>
            <a:ahLst/>
            <a:cxnLst/>
            <a:rect l="0" t="0" r="0" b="0"/>
            <a:pathLst>
              <a:path w="282874" h="378054">
                <a:moveTo>
                  <a:pt x="8552" y="98902"/>
                </a:moveTo>
                <a:lnTo>
                  <a:pt x="8552" y="86970"/>
                </a:lnTo>
                <a:lnTo>
                  <a:pt x="9505" y="84280"/>
                </a:lnTo>
                <a:lnTo>
                  <a:pt x="13103" y="78751"/>
                </a:lnTo>
                <a:lnTo>
                  <a:pt x="20484" y="70283"/>
                </a:lnTo>
                <a:lnTo>
                  <a:pt x="22222" y="67439"/>
                </a:lnTo>
                <a:lnTo>
                  <a:pt x="25620" y="58888"/>
                </a:lnTo>
                <a:lnTo>
                  <a:pt x="32236" y="50322"/>
                </a:lnTo>
                <a:lnTo>
                  <a:pt x="37493" y="44608"/>
                </a:lnTo>
                <a:lnTo>
                  <a:pt x="45545" y="38894"/>
                </a:lnTo>
                <a:lnTo>
                  <a:pt x="50359" y="36036"/>
                </a:lnTo>
                <a:lnTo>
                  <a:pt x="58249" y="30322"/>
                </a:lnTo>
                <a:lnTo>
                  <a:pt x="65882" y="24606"/>
                </a:lnTo>
                <a:lnTo>
                  <a:pt x="70585" y="21749"/>
                </a:lnTo>
                <a:lnTo>
                  <a:pt x="75625" y="18892"/>
                </a:lnTo>
                <a:lnTo>
                  <a:pt x="83765" y="13177"/>
                </a:lnTo>
                <a:lnTo>
                  <a:pt x="87269" y="10319"/>
                </a:lnTo>
                <a:lnTo>
                  <a:pt x="93703" y="7144"/>
                </a:lnTo>
                <a:lnTo>
                  <a:pt x="100689" y="4781"/>
                </a:lnTo>
                <a:lnTo>
                  <a:pt x="105219" y="2817"/>
                </a:lnTo>
                <a:lnTo>
                  <a:pt x="110145" y="555"/>
                </a:lnTo>
                <a:lnTo>
                  <a:pt x="114381" y="0"/>
                </a:lnTo>
                <a:lnTo>
                  <a:pt x="118157" y="582"/>
                </a:lnTo>
                <a:lnTo>
                  <a:pt x="121628" y="1923"/>
                </a:lnTo>
                <a:lnTo>
                  <a:pt x="125846" y="2817"/>
                </a:lnTo>
                <a:lnTo>
                  <a:pt x="130563" y="3412"/>
                </a:lnTo>
                <a:lnTo>
                  <a:pt x="135613" y="3810"/>
                </a:lnTo>
                <a:lnTo>
                  <a:pt x="139932" y="5027"/>
                </a:lnTo>
                <a:lnTo>
                  <a:pt x="147271" y="8920"/>
                </a:lnTo>
                <a:lnTo>
                  <a:pt x="151514" y="11291"/>
                </a:lnTo>
                <a:lnTo>
                  <a:pt x="161309" y="16466"/>
                </a:lnTo>
                <a:lnTo>
                  <a:pt x="177533" y="24735"/>
                </a:lnTo>
                <a:lnTo>
                  <a:pt x="181213" y="27550"/>
                </a:lnTo>
                <a:lnTo>
                  <a:pt x="183667" y="30379"/>
                </a:lnTo>
                <a:lnTo>
                  <a:pt x="189661" y="41451"/>
                </a:lnTo>
                <a:lnTo>
                  <a:pt x="200220" y="62259"/>
                </a:lnTo>
                <a:lnTo>
                  <a:pt x="203275" y="73408"/>
                </a:lnTo>
                <a:lnTo>
                  <a:pt x="204090" y="79049"/>
                </a:lnTo>
                <a:lnTo>
                  <a:pt x="204634" y="85667"/>
                </a:lnTo>
                <a:lnTo>
                  <a:pt x="204996" y="92936"/>
                </a:lnTo>
                <a:lnTo>
                  <a:pt x="205237" y="100640"/>
                </a:lnTo>
                <a:lnTo>
                  <a:pt x="204446" y="107680"/>
                </a:lnTo>
                <a:lnTo>
                  <a:pt x="202966" y="114279"/>
                </a:lnTo>
                <a:lnTo>
                  <a:pt x="201026" y="120583"/>
                </a:lnTo>
                <a:lnTo>
                  <a:pt x="199733" y="127643"/>
                </a:lnTo>
                <a:lnTo>
                  <a:pt x="198872" y="135208"/>
                </a:lnTo>
                <a:lnTo>
                  <a:pt x="198297" y="143108"/>
                </a:lnTo>
                <a:lnTo>
                  <a:pt x="196961" y="151233"/>
                </a:lnTo>
                <a:lnTo>
                  <a:pt x="195118" y="159507"/>
                </a:lnTo>
                <a:lnTo>
                  <a:pt x="192937" y="167880"/>
                </a:lnTo>
                <a:lnTo>
                  <a:pt x="190531" y="175367"/>
                </a:lnTo>
                <a:lnTo>
                  <a:pt x="187974" y="182264"/>
                </a:lnTo>
                <a:lnTo>
                  <a:pt x="185317" y="188766"/>
                </a:lnTo>
                <a:lnTo>
                  <a:pt x="182593" y="195959"/>
                </a:lnTo>
                <a:lnTo>
                  <a:pt x="177027" y="211571"/>
                </a:lnTo>
                <a:lnTo>
                  <a:pt x="173256" y="219734"/>
                </a:lnTo>
                <a:lnTo>
                  <a:pt x="168837" y="228034"/>
                </a:lnTo>
                <a:lnTo>
                  <a:pt x="163986" y="236425"/>
                </a:lnTo>
                <a:lnTo>
                  <a:pt x="156057" y="250828"/>
                </a:lnTo>
                <a:lnTo>
                  <a:pt x="146238" y="269647"/>
                </a:lnTo>
                <a:lnTo>
                  <a:pt x="143205" y="275597"/>
                </a:lnTo>
                <a:lnTo>
                  <a:pt x="134755" y="287288"/>
                </a:lnTo>
                <a:lnTo>
                  <a:pt x="129836" y="293073"/>
                </a:lnTo>
                <a:lnTo>
                  <a:pt x="124650" y="298834"/>
                </a:lnTo>
                <a:lnTo>
                  <a:pt x="113809" y="310315"/>
                </a:lnTo>
                <a:lnTo>
                  <a:pt x="105181" y="321768"/>
                </a:lnTo>
                <a:lnTo>
                  <a:pt x="97218" y="333209"/>
                </a:lnTo>
                <a:lnTo>
                  <a:pt x="92428" y="338926"/>
                </a:lnTo>
                <a:lnTo>
                  <a:pt x="82978" y="349407"/>
                </a:lnTo>
                <a:lnTo>
                  <a:pt x="75603" y="357240"/>
                </a:lnTo>
                <a:lnTo>
                  <a:pt x="71350" y="360662"/>
                </a:lnTo>
                <a:lnTo>
                  <a:pt x="66611" y="363896"/>
                </a:lnTo>
                <a:lnTo>
                  <a:pt x="61545" y="367005"/>
                </a:lnTo>
                <a:lnTo>
                  <a:pt x="53378" y="370459"/>
                </a:lnTo>
                <a:lnTo>
                  <a:pt x="45620" y="371994"/>
                </a:lnTo>
                <a:lnTo>
                  <a:pt x="40884" y="372403"/>
                </a:lnTo>
                <a:lnTo>
                  <a:pt x="35822" y="372676"/>
                </a:lnTo>
                <a:lnTo>
                  <a:pt x="31495" y="373810"/>
                </a:lnTo>
                <a:lnTo>
                  <a:pt x="24147" y="377611"/>
                </a:lnTo>
                <a:lnTo>
                  <a:pt x="21807" y="378053"/>
                </a:lnTo>
                <a:lnTo>
                  <a:pt x="20246" y="377395"/>
                </a:lnTo>
                <a:lnTo>
                  <a:pt x="19205" y="376004"/>
                </a:lnTo>
                <a:lnTo>
                  <a:pt x="16607" y="375077"/>
                </a:lnTo>
                <a:lnTo>
                  <a:pt x="8640" y="374046"/>
                </a:lnTo>
                <a:lnTo>
                  <a:pt x="740" y="373294"/>
                </a:lnTo>
                <a:lnTo>
                  <a:pt x="487" y="372317"/>
                </a:lnTo>
                <a:lnTo>
                  <a:pt x="9" y="362642"/>
                </a:lnTo>
                <a:lnTo>
                  <a:pt x="0" y="360453"/>
                </a:lnTo>
                <a:lnTo>
                  <a:pt x="946" y="358042"/>
                </a:lnTo>
                <a:lnTo>
                  <a:pt x="6828" y="350097"/>
                </a:lnTo>
                <a:lnTo>
                  <a:pt x="14603" y="340758"/>
                </a:lnTo>
                <a:lnTo>
                  <a:pt x="20131" y="331488"/>
                </a:lnTo>
                <a:lnTo>
                  <a:pt x="28599" y="320111"/>
                </a:lnTo>
                <a:lnTo>
                  <a:pt x="36830" y="313740"/>
                </a:lnTo>
                <a:lnTo>
                  <a:pt x="41691" y="310707"/>
                </a:lnTo>
                <a:lnTo>
                  <a:pt x="49634" y="304797"/>
                </a:lnTo>
                <a:lnTo>
                  <a:pt x="57290" y="298996"/>
                </a:lnTo>
                <a:lnTo>
                  <a:pt x="61999" y="296115"/>
                </a:lnTo>
                <a:lnTo>
                  <a:pt x="67044" y="293242"/>
                </a:lnTo>
                <a:lnTo>
                  <a:pt x="77729" y="287510"/>
                </a:lnTo>
                <a:lnTo>
                  <a:pt x="83245" y="284648"/>
                </a:lnTo>
                <a:lnTo>
                  <a:pt x="88827" y="282740"/>
                </a:lnTo>
                <a:lnTo>
                  <a:pt x="94454" y="281468"/>
                </a:lnTo>
                <a:lnTo>
                  <a:pt x="100110" y="280620"/>
                </a:lnTo>
                <a:lnTo>
                  <a:pt x="105787" y="279103"/>
                </a:lnTo>
                <a:lnTo>
                  <a:pt x="111475" y="277138"/>
                </a:lnTo>
                <a:lnTo>
                  <a:pt x="117173" y="274876"/>
                </a:lnTo>
                <a:lnTo>
                  <a:pt x="122876" y="273368"/>
                </a:lnTo>
                <a:lnTo>
                  <a:pt x="128583" y="272362"/>
                </a:lnTo>
                <a:lnTo>
                  <a:pt x="134294" y="271692"/>
                </a:lnTo>
                <a:lnTo>
                  <a:pt x="139052" y="271245"/>
                </a:lnTo>
                <a:lnTo>
                  <a:pt x="146880" y="270749"/>
                </a:lnTo>
                <a:lnTo>
                  <a:pt x="156074" y="270529"/>
                </a:lnTo>
                <a:lnTo>
                  <a:pt x="172948" y="270387"/>
                </a:lnTo>
                <a:lnTo>
                  <a:pt x="177204" y="271327"/>
                </a:lnTo>
                <a:lnTo>
                  <a:pt x="181947" y="272907"/>
                </a:lnTo>
                <a:lnTo>
                  <a:pt x="187014" y="274913"/>
                </a:lnTo>
                <a:lnTo>
                  <a:pt x="195184" y="279681"/>
                </a:lnTo>
                <a:lnTo>
                  <a:pt x="198697" y="282286"/>
                </a:lnTo>
                <a:lnTo>
                  <a:pt x="205138" y="285181"/>
                </a:lnTo>
                <a:lnTo>
                  <a:pt x="212129" y="287420"/>
                </a:lnTo>
                <a:lnTo>
                  <a:pt x="216660" y="289350"/>
                </a:lnTo>
                <a:lnTo>
                  <a:pt x="221587" y="291590"/>
                </a:lnTo>
                <a:lnTo>
                  <a:pt x="229599" y="296619"/>
                </a:lnTo>
                <a:lnTo>
                  <a:pt x="233070" y="299293"/>
                </a:lnTo>
                <a:lnTo>
                  <a:pt x="239465" y="302265"/>
                </a:lnTo>
                <a:lnTo>
                  <a:pt x="242505" y="303057"/>
                </a:lnTo>
                <a:lnTo>
                  <a:pt x="248421" y="306478"/>
                </a:lnTo>
                <a:lnTo>
                  <a:pt x="256644" y="312819"/>
                </a:lnTo>
                <a:lnTo>
                  <a:pt x="261554" y="317649"/>
                </a:lnTo>
                <a:lnTo>
                  <a:pt x="263898" y="319028"/>
                </a:lnTo>
                <a:lnTo>
                  <a:pt x="271963" y="321242"/>
                </a:lnTo>
                <a:lnTo>
                  <a:pt x="274163" y="321755"/>
                </a:lnTo>
                <a:lnTo>
                  <a:pt x="282873" y="32178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SMARTPenAnnotation1088"/>
          <p:cNvSpPr/>
          <p:nvPr/>
        </p:nvSpPr>
        <p:spPr>
          <a:xfrm>
            <a:off x="6963727" y="5280660"/>
            <a:ext cx="34288" cy="420053"/>
          </a:xfrm>
          <a:custGeom>
            <a:avLst/>
            <a:gdLst/>
            <a:ahLst/>
            <a:cxnLst/>
            <a:rect l="0" t="0" r="0" b="0"/>
            <a:pathLst>
              <a:path w="34288" h="420053">
                <a:moveTo>
                  <a:pt x="0" y="0"/>
                </a:moveTo>
                <a:lnTo>
                  <a:pt x="0" y="7381"/>
                </a:lnTo>
                <a:lnTo>
                  <a:pt x="953" y="8730"/>
                </a:lnTo>
                <a:lnTo>
                  <a:pt x="2540" y="10583"/>
                </a:lnTo>
                <a:lnTo>
                  <a:pt x="4551" y="12770"/>
                </a:lnTo>
                <a:lnTo>
                  <a:pt x="5891" y="16133"/>
                </a:lnTo>
                <a:lnTo>
                  <a:pt x="6785" y="20280"/>
                </a:lnTo>
                <a:lnTo>
                  <a:pt x="7778" y="29968"/>
                </a:lnTo>
                <a:lnTo>
                  <a:pt x="8220" y="40624"/>
                </a:lnTo>
                <a:lnTo>
                  <a:pt x="8468" y="52783"/>
                </a:lnTo>
                <a:lnTo>
                  <a:pt x="8541" y="66968"/>
                </a:lnTo>
                <a:lnTo>
                  <a:pt x="9504" y="73220"/>
                </a:lnTo>
                <a:lnTo>
                  <a:pt x="11099" y="80246"/>
                </a:lnTo>
                <a:lnTo>
                  <a:pt x="13114" y="87787"/>
                </a:lnTo>
                <a:lnTo>
                  <a:pt x="14457" y="94720"/>
                </a:lnTo>
                <a:lnTo>
                  <a:pt x="15353" y="101247"/>
                </a:lnTo>
                <a:lnTo>
                  <a:pt x="16349" y="113578"/>
                </a:lnTo>
                <a:lnTo>
                  <a:pt x="16791" y="125409"/>
                </a:lnTo>
                <a:lnTo>
                  <a:pt x="17040" y="142779"/>
                </a:lnTo>
                <a:lnTo>
                  <a:pt x="18028" y="149479"/>
                </a:lnTo>
                <a:lnTo>
                  <a:pt x="19638" y="156803"/>
                </a:lnTo>
                <a:lnTo>
                  <a:pt x="21665" y="164542"/>
                </a:lnTo>
                <a:lnTo>
                  <a:pt x="23016" y="171607"/>
                </a:lnTo>
                <a:lnTo>
                  <a:pt x="23917" y="178222"/>
                </a:lnTo>
                <a:lnTo>
                  <a:pt x="24917" y="190652"/>
                </a:lnTo>
                <a:lnTo>
                  <a:pt x="25361" y="202527"/>
                </a:lnTo>
                <a:lnTo>
                  <a:pt x="25613" y="224472"/>
                </a:lnTo>
                <a:lnTo>
                  <a:pt x="26599" y="231564"/>
                </a:lnTo>
                <a:lnTo>
                  <a:pt x="28211" y="238196"/>
                </a:lnTo>
                <a:lnTo>
                  <a:pt x="30237" y="244522"/>
                </a:lnTo>
                <a:lnTo>
                  <a:pt x="31588" y="251597"/>
                </a:lnTo>
                <a:lnTo>
                  <a:pt x="32489" y="259171"/>
                </a:lnTo>
                <a:lnTo>
                  <a:pt x="33089" y="267078"/>
                </a:lnTo>
                <a:lnTo>
                  <a:pt x="33490" y="274255"/>
                </a:lnTo>
                <a:lnTo>
                  <a:pt x="33935" y="287308"/>
                </a:lnTo>
                <a:lnTo>
                  <a:pt x="34244" y="323796"/>
                </a:lnTo>
                <a:lnTo>
                  <a:pt x="34287" y="365645"/>
                </a:lnTo>
                <a:lnTo>
                  <a:pt x="33336" y="371398"/>
                </a:lnTo>
                <a:lnTo>
                  <a:pt x="31749" y="377139"/>
                </a:lnTo>
                <a:lnTo>
                  <a:pt x="29739" y="382871"/>
                </a:lnTo>
                <a:lnTo>
                  <a:pt x="28398" y="387645"/>
                </a:lnTo>
                <a:lnTo>
                  <a:pt x="27505" y="391780"/>
                </a:lnTo>
                <a:lnTo>
                  <a:pt x="26512" y="398914"/>
                </a:lnTo>
                <a:lnTo>
                  <a:pt x="25875" y="411255"/>
                </a:lnTo>
                <a:lnTo>
                  <a:pt x="25748" y="418315"/>
                </a:lnTo>
                <a:lnTo>
                  <a:pt x="24785" y="418894"/>
                </a:lnTo>
                <a:lnTo>
                  <a:pt x="23192" y="419280"/>
                </a:lnTo>
                <a:lnTo>
                  <a:pt x="17145" y="42005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SMARTPenAnnotation1089"/>
          <p:cNvSpPr/>
          <p:nvPr/>
        </p:nvSpPr>
        <p:spPr>
          <a:xfrm>
            <a:off x="5523655" y="5177791"/>
            <a:ext cx="1697247" cy="797239"/>
          </a:xfrm>
          <a:custGeom>
            <a:avLst/>
            <a:gdLst/>
            <a:ahLst/>
            <a:cxnLst/>
            <a:rect l="0" t="0" r="0" b="0"/>
            <a:pathLst>
              <a:path w="1697247" h="797239">
                <a:moveTo>
                  <a:pt x="197060" y="145731"/>
                </a:moveTo>
                <a:lnTo>
                  <a:pt x="197060" y="138350"/>
                </a:lnTo>
                <a:lnTo>
                  <a:pt x="198012" y="137953"/>
                </a:lnTo>
                <a:lnTo>
                  <a:pt x="212634" y="136276"/>
                </a:lnTo>
                <a:lnTo>
                  <a:pt x="226862" y="131288"/>
                </a:lnTo>
                <a:lnTo>
                  <a:pt x="265712" y="126205"/>
                </a:lnTo>
                <a:lnTo>
                  <a:pt x="278054" y="122765"/>
                </a:lnTo>
                <a:lnTo>
                  <a:pt x="327659" y="120175"/>
                </a:lnTo>
                <a:lnTo>
                  <a:pt x="385772" y="120023"/>
                </a:lnTo>
                <a:lnTo>
                  <a:pt x="400312" y="117478"/>
                </a:lnTo>
                <a:lnTo>
                  <a:pt x="415029" y="114124"/>
                </a:lnTo>
                <a:lnTo>
                  <a:pt x="461972" y="107244"/>
                </a:lnTo>
                <a:lnTo>
                  <a:pt x="508100" y="103445"/>
                </a:lnTo>
                <a:lnTo>
                  <a:pt x="528657" y="102172"/>
                </a:lnTo>
                <a:lnTo>
                  <a:pt x="578441" y="90971"/>
                </a:lnTo>
                <a:lnTo>
                  <a:pt x="634433" y="83875"/>
                </a:lnTo>
                <a:lnTo>
                  <a:pt x="684562" y="73929"/>
                </a:lnTo>
                <a:lnTo>
                  <a:pt x="733482" y="62792"/>
                </a:lnTo>
                <a:lnTo>
                  <a:pt x="782374" y="51420"/>
                </a:lnTo>
                <a:lnTo>
                  <a:pt x="833060" y="40000"/>
                </a:lnTo>
                <a:lnTo>
                  <a:pt x="872761" y="35981"/>
                </a:lnTo>
                <a:lnTo>
                  <a:pt x="927890" y="28731"/>
                </a:lnTo>
                <a:lnTo>
                  <a:pt x="978996" y="23772"/>
                </a:lnTo>
                <a:lnTo>
                  <a:pt x="1020564" y="19107"/>
                </a:lnTo>
                <a:lnTo>
                  <a:pt x="1063044" y="15186"/>
                </a:lnTo>
                <a:lnTo>
                  <a:pt x="1115513" y="9878"/>
                </a:lnTo>
                <a:lnTo>
                  <a:pt x="1168458" y="7877"/>
                </a:lnTo>
                <a:lnTo>
                  <a:pt x="1216593" y="1837"/>
                </a:lnTo>
                <a:lnTo>
                  <a:pt x="1262790" y="362"/>
                </a:lnTo>
                <a:lnTo>
                  <a:pt x="1434605" y="0"/>
                </a:lnTo>
                <a:lnTo>
                  <a:pt x="1473282" y="4938"/>
                </a:lnTo>
                <a:lnTo>
                  <a:pt x="1525703" y="558"/>
                </a:lnTo>
                <a:lnTo>
                  <a:pt x="1576272" y="1001"/>
                </a:lnTo>
                <a:lnTo>
                  <a:pt x="1608162" y="7386"/>
                </a:lnTo>
                <a:lnTo>
                  <a:pt x="1658962" y="8551"/>
                </a:lnTo>
                <a:lnTo>
                  <a:pt x="1665310" y="8562"/>
                </a:lnTo>
                <a:lnTo>
                  <a:pt x="1673845" y="11107"/>
                </a:lnTo>
                <a:lnTo>
                  <a:pt x="1685745" y="15951"/>
                </a:lnTo>
                <a:lnTo>
                  <a:pt x="1695798" y="17039"/>
                </a:lnTo>
                <a:lnTo>
                  <a:pt x="1696281" y="18026"/>
                </a:lnTo>
                <a:lnTo>
                  <a:pt x="1697120" y="24515"/>
                </a:lnTo>
                <a:lnTo>
                  <a:pt x="1697244" y="45836"/>
                </a:lnTo>
                <a:lnTo>
                  <a:pt x="1697246" y="58877"/>
                </a:lnTo>
                <a:lnTo>
                  <a:pt x="1692696" y="79357"/>
                </a:lnTo>
                <a:lnTo>
                  <a:pt x="1685315" y="98971"/>
                </a:lnTo>
                <a:lnTo>
                  <a:pt x="1677096" y="121399"/>
                </a:lnTo>
                <a:lnTo>
                  <a:pt x="1651524" y="197202"/>
                </a:lnTo>
                <a:lnTo>
                  <a:pt x="1648351" y="214327"/>
                </a:lnTo>
                <a:lnTo>
                  <a:pt x="1645987" y="232416"/>
                </a:lnTo>
                <a:lnTo>
                  <a:pt x="1641763" y="253155"/>
                </a:lnTo>
                <a:lnTo>
                  <a:pt x="1639250" y="272533"/>
                </a:lnTo>
                <a:lnTo>
                  <a:pt x="1638133" y="290670"/>
                </a:lnTo>
                <a:lnTo>
                  <a:pt x="1637637" y="308256"/>
                </a:lnTo>
                <a:lnTo>
                  <a:pt x="1634876" y="325597"/>
                </a:lnTo>
                <a:lnTo>
                  <a:pt x="1631426" y="342829"/>
                </a:lnTo>
                <a:lnTo>
                  <a:pt x="1629893" y="360013"/>
                </a:lnTo>
                <a:lnTo>
                  <a:pt x="1629213" y="377175"/>
                </a:lnTo>
                <a:lnTo>
                  <a:pt x="1628775" y="406925"/>
                </a:lnTo>
                <a:lnTo>
                  <a:pt x="1628667" y="567298"/>
                </a:lnTo>
                <a:lnTo>
                  <a:pt x="1627715" y="570603"/>
                </a:lnTo>
                <a:lnTo>
                  <a:pt x="1622776" y="580758"/>
                </a:lnTo>
                <a:lnTo>
                  <a:pt x="1619936" y="594456"/>
                </a:lnTo>
                <a:lnTo>
                  <a:pt x="1615897" y="601705"/>
                </a:lnTo>
                <a:lnTo>
                  <a:pt x="1613486" y="604018"/>
                </a:lnTo>
                <a:lnTo>
                  <a:pt x="1610927" y="605561"/>
                </a:lnTo>
                <a:lnTo>
                  <a:pt x="1608267" y="606589"/>
                </a:lnTo>
                <a:lnTo>
                  <a:pt x="1587540" y="621946"/>
                </a:lnTo>
                <a:lnTo>
                  <a:pt x="1584104" y="623227"/>
                </a:lnTo>
                <a:lnTo>
                  <a:pt x="1577747" y="627192"/>
                </a:lnTo>
                <a:lnTo>
                  <a:pt x="1566272" y="634779"/>
                </a:lnTo>
                <a:lnTo>
                  <a:pt x="1545328" y="645876"/>
                </a:lnTo>
                <a:lnTo>
                  <a:pt x="1531620" y="649005"/>
                </a:lnTo>
                <a:lnTo>
                  <a:pt x="1516955" y="651348"/>
                </a:lnTo>
                <a:lnTo>
                  <a:pt x="1497036" y="657071"/>
                </a:lnTo>
                <a:lnTo>
                  <a:pt x="1467729" y="662026"/>
                </a:lnTo>
                <a:lnTo>
                  <a:pt x="1454269" y="665708"/>
                </a:lnTo>
                <a:lnTo>
                  <a:pt x="1404570" y="668395"/>
                </a:lnTo>
                <a:lnTo>
                  <a:pt x="1374096" y="669529"/>
                </a:lnTo>
                <a:lnTo>
                  <a:pt x="1324422" y="676025"/>
                </a:lnTo>
                <a:lnTo>
                  <a:pt x="1279786" y="676989"/>
                </a:lnTo>
                <a:lnTo>
                  <a:pt x="902747" y="677226"/>
                </a:lnTo>
                <a:lnTo>
                  <a:pt x="838195" y="684011"/>
                </a:lnTo>
                <a:lnTo>
                  <a:pt x="796601" y="685269"/>
                </a:lnTo>
                <a:lnTo>
                  <a:pt x="754114" y="688182"/>
                </a:lnTo>
                <a:lnTo>
                  <a:pt x="688705" y="699447"/>
                </a:lnTo>
                <a:lnTo>
                  <a:pt x="647744" y="702860"/>
                </a:lnTo>
                <a:lnTo>
                  <a:pt x="605445" y="709481"/>
                </a:lnTo>
                <a:lnTo>
                  <a:pt x="534213" y="723054"/>
                </a:lnTo>
                <a:lnTo>
                  <a:pt x="483932" y="734398"/>
                </a:lnTo>
                <a:lnTo>
                  <a:pt x="425807" y="748667"/>
                </a:lnTo>
                <a:lnTo>
                  <a:pt x="375030" y="754203"/>
                </a:lnTo>
                <a:lnTo>
                  <a:pt x="332967" y="763481"/>
                </a:lnTo>
                <a:lnTo>
                  <a:pt x="288252" y="774486"/>
                </a:lnTo>
                <a:lnTo>
                  <a:pt x="238102" y="781897"/>
                </a:lnTo>
                <a:lnTo>
                  <a:pt x="180507" y="790614"/>
                </a:lnTo>
                <a:lnTo>
                  <a:pt x="154373" y="795278"/>
                </a:lnTo>
                <a:lnTo>
                  <a:pt x="106131" y="797126"/>
                </a:lnTo>
                <a:lnTo>
                  <a:pt x="58748" y="797238"/>
                </a:lnTo>
                <a:lnTo>
                  <a:pt x="49545" y="794700"/>
                </a:lnTo>
                <a:lnTo>
                  <a:pt x="36194" y="790456"/>
                </a:lnTo>
                <a:lnTo>
                  <a:pt x="32666" y="789860"/>
                </a:lnTo>
                <a:lnTo>
                  <a:pt x="26206" y="786658"/>
                </a:lnTo>
                <a:lnTo>
                  <a:pt x="14298" y="776842"/>
                </a:lnTo>
                <a:lnTo>
                  <a:pt x="12353" y="773164"/>
                </a:lnTo>
                <a:lnTo>
                  <a:pt x="10193" y="763997"/>
                </a:lnTo>
                <a:lnTo>
                  <a:pt x="7853" y="748482"/>
                </a:lnTo>
                <a:lnTo>
                  <a:pt x="1747" y="730601"/>
                </a:lnTo>
                <a:lnTo>
                  <a:pt x="259" y="713064"/>
                </a:lnTo>
                <a:lnTo>
                  <a:pt x="0" y="692290"/>
                </a:lnTo>
                <a:lnTo>
                  <a:pt x="2480" y="678841"/>
                </a:lnTo>
                <a:lnTo>
                  <a:pt x="5805" y="665562"/>
                </a:lnTo>
                <a:lnTo>
                  <a:pt x="8629" y="641068"/>
                </a:lnTo>
                <a:lnTo>
                  <a:pt x="12665" y="620834"/>
                </a:lnTo>
                <a:lnTo>
                  <a:pt x="15094" y="601681"/>
                </a:lnTo>
                <a:lnTo>
                  <a:pt x="17126" y="582690"/>
                </a:lnTo>
                <a:lnTo>
                  <a:pt x="21204" y="561550"/>
                </a:lnTo>
                <a:lnTo>
                  <a:pt x="26192" y="539454"/>
                </a:lnTo>
                <a:lnTo>
                  <a:pt x="54195" y="425756"/>
                </a:lnTo>
                <a:lnTo>
                  <a:pt x="59904" y="405442"/>
                </a:lnTo>
                <a:lnTo>
                  <a:pt x="65617" y="385935"/>
                </a:lnTo>
                <a:lnTo>
                  <a:pt x="71331" y="364566"/>
                </a:lnTo>
                <a:lnTo>
                  <a:pt x="74505" y="342368"/>
                </a:lnTo>
                <a:lnTo>
                  <a:pt x="76869" y="320756"/>
                </a:lnTo>
                <a:lnTo>
                  <a:pt x="81094" y="301625"/>
                </a:lnTo>
                <a:lnTo>
                  <a:pt x="88828" y="270238"/>
                </a:lnTo>
                <a:lnTo>
                  <a:pt x="92601" y="245911"/>
                </a:lnTo>
                <a:lnTo>
                  <a:pt x="93719" y="222087"/>
                </a:lnTo>
                <a:lnTo>
                  <a:pt x="96520" y="207925"/>
                </a:lnTo>
                <a:lnTo>
                  <a:pt x="100913" y="191782"/>
                </a:lnTo>
                <a:lnTo>
                  <a:pt x="102600" y="167484"/>
                </a:lnTo>
                <a:lnTo>
                  <a:pt x="102730" y="159235"/>
                </a:lnTo>
                <a:lnTo>
                  <a:pt x="103693" y="157591"/>
                </a:lnTo>
                <a:lnTo>
                  <a:pt x="105288" y="156495"/>
                </a:lnTo>
                <a:lnTo>
                  <a:pt x="111335" y="15430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11. Divide 62 into three parts such that the first part is 4 more than the second and the third 7 more than the</a:t>
            </a:r>
            <a:br>
              <a:rPr lang="en-US" dirty="0"/>
            </a:br>
            <a:r>
              <a:rPr lang="en-US" dirty="0"/>
              <a:t>second.</a:t>
            </a:r>
          </a:p>
        </p:txBody>
      </p:sp>
      <p:sp>
        <p:nvSpPr>
          <p:cNvPr id="3" name="SMARTPenAnnotation878"/>
          <p:cNvSpPr/>
          <p:nvPr/>
        </p:nvSpPr>
        <p:spPr>
          <a:xfrm>
            <a:off x="457199" y="2297430"/>
            <a:ext cx="300039" cy="257176"/>
          </a:xfrm>
          <a:custGeom>
            <a:avLst/>
            <a:gdLst/>
            <a:ahLst/>
            <a:cxnLst/>
            <a:rect l="0" t="0" r="0" b="0"/>
            <a:pathLst>
              <a:path w="300039" h="257176">
                <a:moveTo>
                  <a:pt x="0" y="0"/>
                </a:moveTo>
                <a:lnTo>
                  <a:pt x="7381" y="0"/>
                </a:lnTo>
                <a:lnTo>
                  <a:pt x="7779" y="952"/>
                </a:lnTo>
                <a:lnTo>
                  <a:pt x="8468" y="7380"/>
                </a:lnTo>
                <a:lnTo>
                  <a:pt x="15396" y="15181"/>
                </a:lnTo>
                <a:lnTo>
                  <a:pt x="28721" y="28692"/>
                </a:lnTo>
                <a:lnTo>
                  <a:pt x="31530" y="30558"/>
                </a:lnTo>
                <a:lnTo>
                  <a:pt x="37191" y="32631"/>
                </a:lnTo>
                <a:lnTo>
                  <a:pt x="40034" y="35089"/>
                </a:lnTo>
                <a:lnTo>
                  <a:pt x="45733" y="42900"/>
                </a:lnTo>
                <a:lnTo>
                  <a:pt x="51441" y="50181"/>
                </a:lnTo>
                <a:lnTo>
                  <a:pt x="57153" y="56592"/>
                </a:lnTo>
                <a:lnTo>
                  <a:pt x="62867" y="62617"/>
                </a:lnTo>
                <a:lnTo>
                  <a:pt x="80011" y="79988"/>
                </a:lnTo>
                <a:lnTo>
                  <a:pt x="82868" y="83805"/>
                </a:lnTo>
                <a:lnTo>
                  <a:pt x="85726" y="88255"/>
                </a:lnTo>
                <a:lnTo>
                  <a:pt x="88583" y="93126"/>
                </a:lnTo>
                <a:lnTo>
                  <a:pt x="96838" y="101079"/>
                </a:lnTo>
                <a:lnTo>
                  <a:pt x="105904" y="107789"/>
                </a:lnTo>
                <a:lnTo>
                  <a:pt x="113109" y="113946"/>
                </a:lnTo>
                <a:lnTo>
                  <a:pt x="122026" y="119857"/>
                </a:lnTo>
                <a:lnTo>
                  <a:pt x="127071" y="122767"/>
                </a:lnTo>
                <a:lnTo>
                  <a:pt x="132339" y="126612"/>
                </a:lnTo>
                <a:lnTo>
                  <a:pt x="137756" y="131080"/>
                </a:lnTo>
                <a:lnTo>
                  <a:pt x="143273" y="135964"/>
                </a:lnTo>
                <a:lnTo>
                  <a:pt x="148855" y="140173"/>
                </a:lnTo>
                <a:lnTo>
                  <a:pt x="154482" y="143931"/>
                </a:lnTo>
                <a:lnTo>
                  <a:pt x="160138" y="147389"/>
                </a:lnTo>
                <a:lnTo>
                  <a:pt x="168963" y="153771"/>
                </a:lnTo>
                <a:lnTo>
                  <a:pt x="177012" y="160735"/>
                </a:lnTo>
                <a:lnTo>
                  <a:pt x="186940" y="170180"/>
                </a:lnTo>
                <a:lnTo>
                  <a:pt x="198688" y="181657"/>
                </a:lnTo>
                <a:lnTo>
                  <a:pt x="207686" y="188051"/>
                </a:lnTo>
                <a:lnTo>
                  <a:pt x="212753" y="191090"/>
                </a:lnTo>
                <a:lnTo>
                  <a:pt x="220922" y="197006"/>
                </a:lnTo>
                <a:lnTo>
                  <a:pt x="227728" y="202810"/>
                </a:lnTo>
                <a:lnTo>
                  <a:pt x="233928" y="208565"/>
                </a:lnTo>
                <a:lnTo>
                  <a:pt x="242398" y="214298"/>
                </a:lnTo>
                <a:lnTo>
                  <a:pt x="247324" y="217160"/>
                </a:lnTo>
                <a:lnTo>
                  <a:pt x="250608" y="220021"/>
                </a:lnTo>
                <a:lnTo>
                  <a:pt x="252797" y="222880"/>
                </a:lnTo>
                <a:lnTo>
                  <a:pt x="256182" y="228598"/>
                </a:lnTo>
                <a:lnTo>
                  <a:pt x="260861" y="234314"/>
                </a:lnTo>
                <a:lnTo>
                  <a:pt x="268656" y="240029"/>
                </a:lnTo>
                <a:lnTo>
                  <a:pt x="280081" y="246909"/>
                </a:lnTo>
                <a:lnTo>
                  <a:pt x="288229" y="254159"/>
                </a:lnTo>
                <a:lnTo>
                  <a:pt x="290027" y="255834"/>
                </a:lnTo>
                <a:lnTo>
                  <a:pt x="291459" y="256281"/>
                </a:lnTo>
                <a:lnTo>
                  <a:pt x="300038" y="25717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879"/>
          <p:cNvSpPr/>
          <p:nvPr/>
        </p:nvSpPr>
        <p:spPr>
          <a:xfrm>
            <a:off x="465889" y="2340292"/>
            <a:ext cx="274204" cy="214314"/>
          </a:xfrm>
          <a:custGeom>
            <a:avLst/>
            <a:gdLst/>
            <a:ahLst/>
            <a:cxnLst/>
            <a:rect l="0" t="0" r="0" b="0"/>
            <a:pathLst>
              <a:path w="274204" h="214314">
                <a:moveTo>
                  <a:pt x="274203" y="0"/>
                </a:moveTo>
                <a:lnTo>
                  <a:pt x="258281" y="0"/>
                </a:lnTo>
                <a:lnTo>
                  <a:pt x="250455" y="5892"/>
                </a:lnTo>
                <a:lnTo>
                  <a:pt x="245234" y="7381"/>
                </a:lnTo>
                <a:lnTo>
                  <a:pt x="237198" y="10583"/>
                </a:lnTo>
                <a:lnTo>
                  <a:pt x="232388" y="12770"/>
                </a:lnTo>
                <a:lnTo>
                  <a:pt x="224503" y="17741"/>
                </a:lnTo>
                <a:lnTo>
                  <a:pt x="221067" y="20400"/>
                </a:lnTo>
                <a:lnTo>
                  <a:pt x="217824" y="24077"/>
                </a:lnTo>
                <a:lnTo>
                  <a:pt x="214710" y="28434"/>
                </a:lnTo>
                <a:lnTo>
                  <a:pt x="211681" y="33244"/>
                </a:lnTo>
                <a:lnTo>
                  <a:pt x="207756" y="38355"/>
                </a:lnTo>
                <a:lnTo>
                  <a:pt x="203235" y="43668"/>
                </a:lnTo>
                <a:lnTo>
                  <a:pt x="198316" y="49114"/>
                </a:lnTo>
                <a:lnTo>
                  <a:pt x="187771" y="60246"/>
                </a:lnTo>
                <a:lnTo>
                  <a:pt x="182291" y="65882"/>
                </a:lnTo>
                <a:lnTo>
                  <a:pt x="176733" y="70591"/>
                </a:lnTo>
                <a:lnTo>
                  <a:pt x="171123" y="74683"/>
                </a:lnTo>
                <a:lnTo>
                  <a:pt x="165478" y="78364"/>
                </a:lnTo>
                <a:lnTo>
                  <a:pt x="159810" y="82723"/>
                </a:lnTo>
                <a:lnTo>
                  <a:pt x="154126" y="87533"/>
                </a:lnTo>
                <a:lnTo>
                  <a:pt x="148432" y="92645"/>
                </a:lnTo>
                <a:lnTo>
                  <a:pt x="137025" y="103406"/>
                </a:lnTo>
                <a:lnTo>
                  <a:pt x="131316" y="108942"/>
                </a:lnTo>
                <a:lnTo>
                  <a:pt x="125605" y="113586"/>
                </a:lnTo>
                <a:lnTo>
                  <a:pt x="119893" y="117634"/>
                </a:lnTo>
                <a:lnTo>
                  <a:pt x="114179" y="121285"/>
                </a:lnTo>
                <a:lnTo>
                  <a:pt x="108465" y="125624"/>
                </a:lnTo>
                <a:lnTo>
                  <a:pt x="102751" y="130422"/>
                </a:lnTo>
                <a:lnTo>
                  <a:pt x="97037" y="135526"/>
                </a:lnTo>
                <a:lnTo>
                  <a:pt x="91322" y="139880"/>
                </a:lnTo>
                <a:lnTo>
                  <a:pt x="85607" y="143736"/>
                </a:lnTo>
                <a:lnTo>
                  <a:pt x="79893" y="147259"/>
                </a:lnTo>
                <a:lnTo>
                  <a:pt x="75130" y="151513"/>
                </a:lnTo>
                <a:lnTo>
                  <a:pt x="71003" y="156254"/>
                </a:lnTo>
                <a:lnTo>
                  <a:pt x="67299" y="161319"/>
                </a:lnTo>
                <a:lnTo>
                  <a:pt x="63877" y="165649"/>
                </a:lnTo>
                <a:lnTo>
                  <a:pt x="60643" y="169487"/>
                </a:lnTo>
                <a:lnTo>
                  <a:pt x="57535" y="172999"/>
                </a:lnTo>
                <a:lnTo>
                  <a:pt x="49001" y="179441"/>
                </a:lnTo>
                <a:lnTo>
                  <a:pt x="44058" y="182492"/>
                </a:lnTo>
                <a:lnTo>
                  <a:pt x="40763" y="185479"/>
                </a:lnTo>
                <a:lnTo>
                  <a:pt x="38566" y="188423"/>
                </a:lnTo>
                <a:lnTo>
                  <a:pt x="35173" y="194234"/>
                </a:lnTo>
                <a:lnTo>
                  <a:pt x="30490" y="199991"/>
                </a:lnTo>
                <a:lnTo>
                  <a:pt x="27908" y="201907"/>
                </a:lnTo>
                <a:lnTo>
                  <a:pt x="19722" y="205557"/>
                </a:lnTo>
                <a:lnTo>
                  <a:pt x="12217" y="211295"/>
                </a:lnTo>
                <a:lnTo>
                  <a:pt x="10127" y="212972"/>
                </a:lnTo>
                <a:lnTo>
                  <a:pt x="6658" y="213717"/>
                </a:lnTo>
                <a:lnTo>
                  <a:pt x="0" y="214302"/>
                </a:lnTo>
                <a:lnTo>
                  <a:pt x="8455" y="21431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880"/>
          <p:cNvSpPr/>
          <p:nvPr/>
        </p:nvSpPr>
        <p:spPr>
          <a:xfrm>
            <a:off x="851534" y="2443515"/>
            <a:ext cx="385764" cy="25366"/>
          </a:xfrm>
          <a:custGeom>
            <a:avLst/>
            <a:gdLst/>
            <a:ahLst/>
            <a:cxnLst/>
            <a:rect l="0" t="0" r="0" b="0"/>
            <a:pathLst>
              <a:path w="385764" h="25366">
                <a:moveTo>
                  <a:pt x="0" y="16792"/>
                </a:moveTo>
                <a:lnTo>
                  <a:pt x="14762" y="9411"/>
                </a:lnTo>
                <a:lnTo>
                  <a:pt x="21166" y="8749"/>
                </a:lnTo>
                <a:lnTo>
                  <a:pt x="30362" y="8455"/>
                </a:lnTo>
                <a:lnTo>
                  <a:pt x="63975" y="8240"/>
                </a:lnTo>
                <a:lnTo>
                  <a:pt x="154351" y="8220"/>
                </a:lnTo>
                <a:lnTo>
                  <a:pt x="162909" y="7267"/>
                </a:lnTo>
                <a:lnTo>
                  <a:pt x="171471" y="5680"/>
                </a:lnTo>
                <a:lnTo>
                  <a:pt x="180037" y="3669"/>
                </a:lnTo>
                <a:lnTo>
                  <a:pt x="187652" y="2328"/>
                </a:lnTo>
                <a:lnTo>
                  <a:pt x="194634" y="1435"/>
                </a:lnTo>
                <a:lnTo>
                  <a:pt x="201194" y="839"/>
                </a:lnTo>
                <a:lnTo>
                  <a:pt x="208424" y="442"/>
                </a:lnTo>
                <a:lnTo>
                  <a:pt x="224078" y="0"/>
                </a:lnTo>
                <a:lnTo>
                  <a:pt x="232253" y="835"/>
                </a:lnTo>
                <a:lnTo>
                  <a:pt x="240561" y="2344"/>
                </a:lnTo>
                <a:lnTo>
                  <a:pt x="248956" y="4303"/>
                </a:lnTo>
                <a:lnTo>
                  <a:pt x="256459" y="5608"/>
                </a:lnTo>
                <a:lnTo>
                  <a:pt x="263365" y="6479"/>
                </a:lnTo>
                <a:lnTo>
                  <a:pt x="269874" y="7059"/>
                </a:lnTo>
                <a:lnTo>
                  <a:pt x="276119" y="7446"/>
                </a:lnTo>
                <a:lnTo>
                  <a:pt x="288137" y="7876"/>
                </a:lnTo>
                <a:lnTo>
                  <a:pt x="294009" y="8943"/>
                </a:lnTo>
                <a:lnTo>
                  <a:pt x="299829" y="10607"/>
                </a:lnTo>
                <a:lnTo>
                  <a:pt x="305613" y="12668"/>
                </a:lnTo>
                <a:lnTo>
                  <a:pt x="311375" y="14043"/>
                </a:lnTo>
                <a:lnTo>
                  <a:pt x="317121" y="14959"/>
                </a:lnTo>
                <a:lnTo>
                  <a:pt x="330929" y="16430"/>
                </a:lnTo>
                <a:lnTo>
                  <a:pt x="342422" y="16685"/>
                </a:lnTo>
                <a:lnTo>
                  <a:pt x="362610" y="16783"/>
                </a:lnTo>
                <a:lnTo>
                  <a:pt x="365565" y="17738"/>
                </a:lnTo>
                <a:lnTo>
                  <a:pt x="368488" y="19328"/>
                </a:lnTo>
                <a:lnTo>
                  <a:pt x="375471" y="24172"/>
                </a:lnTo>
                <a:lnTo>
                  <a:pt x="378966" y="24835"/>
                </a:lnTo>
                <a:lnTo>
                  <a:pt x="385763" y="2536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881"/>
          <p:cNvSpPr/>
          <p:nvPr/>
        </p:nvSpPr>
        <p:spPr>
          <a:xfrm>
            <a:off x="1031566" y="2366010"/>
            <a:ext cx="128579" cy="214313"/>
          </a:xfrm>
          <a:custGeom>
            <a:avLst/>
            <a:gdLst/>
            <a:ahLst/>
            <a:cxnLst/>
            <a:rect l="0" t="0" r="0" b="0"/>
            <a:pathLst>
              <a:path w="128579" h="214313">
                <a:moveTo>
                  <a:pt x="8563" y="0"/>
                </a:moveTo>
                <a:lnTo>
                  <a:pt x="96" y="0"/>
                </a:lnTo>
                <a:lnTo>
                  <a:pt x="12" y="5891"/>
                </a:lnTo>
                <a:lnTo>
                  <a:pt x="0" y="7380"/>
                </a:lnTo>
                <a:lnTo>
                  <a:pt x="2535" y="10583"/>
                </a:lnTo>
                <a:lnTo>
                  <a:pt x="4544" y="12770"/>
                </a:lnTo>
                <a:lnTo>
                  <a:pt x="9317" y="17740"/>
                </a:lnTo>
                <a:lnTo>
                  <a:pt x="28610" y="37182"/>
                </a:lnTo>
                <a:lnTo>
                  <a:pt x="31453" y="40980"/>
                </a:lnTo>
                <a:lnTo>
                  <a:pt x="34301" y="45418"/>
                </a:lnTo>
                <a:lnTo>
                  <a:pt x="37152" y="50281"/>
                </a:lnTo>
                <a:lnTo>
                  <a:pt x="40005" y="54475"/>
                </a:lnTo>
                <a:lnTo>
                  <a:pt x="42859" y="58224"/>
                </a:lnTo>
                <a:lnTo>
                  <a:pt x="45715" y="61676"/>
                </a:lnTo>
                <a:lnTo>
                  <a:pt x="48571" y="65882"/>
                </a:lnTo>
                <a:lnTo>
                  <a:pt x="51428" y="70591"/>
                </a:lnTo>
                <a:lnTo>
                  <a:pt x="54285" y="75636"/>
                </a:lnTo>
                <a:lnTo>
                  <a:pt x="57142" y="79951"/>
                </a:lnTo>
                <a:lnTo>
                  <a:pt x="59999" y="83781"/>
                </a:lnTo>
                <a:lnTo>
                  <a:pt x="62856" y="87286"/>
                </a:lnTo>
                <a:lnTo>
                  <a:pt x="65714" y="91528"/>
                </a:lnTo>
                <a:lnTo>
                  <a:pt x="68571" y="96261"/>
                </a:lnTo>
                <a:lnTo>
                  <a:pt x="71429" y="101321"/>
                </a:lnTo>
                <a:lnTo>
                  <a:pt x="73334" y="106600"/>
                </a:lnTo>
                <a:lnTo>
                  <a:pt x="74604" y="112024"/>
                </a:lnTo>
                <a:lnTo>
                  <a:pt x="75450" y="117545"/>
                </a:lnTo>
                <a:lnTo>
                  <a:pt x="76015" y="122178"/>
                </a:lnTo>
                <a:lnTo>
                  <a:pt x="76391" y="126220"/>
                </a:lnTo>
                <a:lnTo>
                  <a:pt x="76642" y="129866"/>
                </a:lnTo>
                <a:lnTo>
                  <a:pt x="77761" y="134202"/>
                </a:lnTo>
                <a:lnTo>
                  <a:pt x="79461" y="138998"/>
                </a:lnTo>
                <a:lnTo>
                  <a:pt x="81546" y="144100"/>
                </a:lnTo>
                <a:lnTo>
                  <a:pt x="82936" y="148454"/>
                </a:lnTo>
                <a:lnTo>
                  <a:pt x="83863" y="152309"/>
                </a:lnTo>
                <a:lnTo>
                  <a:pt x="84480" y="155832"/>
                </a:lnTo>
                <a:lnTo>
                  <a:pt x="86797" y="159133"/>
                </a:lnTo>
                <a:lnTo>
                  <a:pt x="90247" y="162286"/>
                </a:lnTo>
                <a:lnTo>
                  <a:pt x="94451" y="165340"/>
                </a:lnTo>
                <a:lnTo>
                  <a:pt x="97255" y="168329"/>
                </a:lnTo>
                <a:lnTo>
                  <a:pt x="99123" y="171275"/>
                </a:lnTo>
                <a:lnTo>
                  <a:pt x="100369" y="174190"/>
                </a:lnTo>
                <a:lnTo>
                  <a:pt x="104294" y="179970"/>
                </a:lnTo>
                <a:lnTo>
                  <a:pt x="106674" y="182845"/>
                </a:lnTo>
                <a:lnTo>
                  <a:pt x="108260" y="185714"/>
                </a:lnTo>
                <a:lnTo>
                  <a:pt x="110023" y="191442"/>
                </a:lnTo>
                <a:lnTo>
                  <a:pt x="110807" y="197163"/>
                </a:lnTo>
                <a:lnTo>
                  <a:pt x="111016" y="200021"/>
                </a:lnTo>
                <a:lnTo>
                  <a:pt x="112107" y="201928"/>
                </a:lnTo>
                <a:lnTo>
                  <a:pt x="113788" y="203198"/>
                </a:lnTo>
                <a:lnTo>
                  <a:pt x="115860" y="204045"/>
                </a:lnTo>
                <a:lnTo>
                  <a:pt x="117242" y="205563"/>
                </a:lnTo>
                <a:lnTo>
                  <a:pt x="118164" y="207527"/>
                </a:lnTo>
                <a:lnTo>
                  <a:pt x="119642" y="212972"/>
                </a:lnTo>
                <a:lnTo>
                  <a:pt x="120716" y="213418"/>
                </a:lnTo>
                <a:lnTo>
                  <a:pt x="124449" y="213915"/>
                </a:lnTo>
                <a:lnTo>
                  <a:pt x="128578" y="21431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882"/>
          <p:cNvSpPr/>
          <p:nvPr/>
        </p:nvSpPr>
        <p:spPr>
          <a:xfrm>
            <a:off x="1357417" y="2374582"/>
            <a:ext cx="316940" cy="384420"/>
          </a:xfrm>
          <a:custGeom>
            <a:avLst/>
            <a:gdLst/>
            <a:ahLst/>
            <a:cxnLst/>
            <a:rect l="0" t="0" r="0" b="0"/>
            <a:pathLst>
              <a:path w="316940" h="384420">
                <a:moveTo>
                  <a:pt x="8467" y="0"/>
                </a:moveTo>
                <a:lnTo>
                  <a:pt x="0" y="0"/>
                </a:lnTo>
                <a:lnTo>
                  <a:pt x="4477" y="0"/>
                </a:lnTo>
                <a:lnTo>
                  <a:pt x="5807" y="953"/>
                </a:lnTo>
                <a:lnTo>
                  <a:pt x="6694" y="2540"/>
                </a:lnTo>
                <a:lnTo>
                  <a:pt x="7285" y="4551"/>
                </a:lnTo>
                <a:lnTo>
                  <a:pt x="8632" y="5892"/>
                </a:lnTo>
                <a:lnTo>
                  <a:pt x="10482" y="6785"/>
                </a:lnTo>
                <a:lnTo>
                  <a:pt x="12668" y="7381"/>
                </a:lnTo>
                <a:lnTo>
                  <a:pt x="14125" y="8731"/>
                </a:lnTo>
                <a:lnTo>
                  <a:pt x="15097" y="10583"/>
                </a:lnTo>
                <a:lnTo>
                  <a:pt x="19004" y="20281"/>
                </a:lnTo>
                <a:lnTo>
                  <a:pt x="22676" y="29016"/>
                </a:lnTo>
                <a:lnTo>
                  <a:pt x="24307" y="36074"/>
                </a:lnTo>
                <a:lnTo>
                  <a:pt x="25032" y="44925"/>
                </a:lnTo>
                <a:lnTo>
                  <a:pt x="25226" y="49953"/>
                </a:lnTo>
                <a:lnTo>
                  <a:pt x="27980" y="60619"/>
                </a:lnTo>
                <a:lnTo>
                  <a:pt x="31427" y="70757"/>
                </a:lnTo>
                <a:lnTo>
                  <a:pt x="32960" y="78437"/>
                </a:lnTo>
                <a:lnTo>
                  <a:pt x="36180" y="87566"/>
                </a:lnTo>
                <a:lnTo>
                  <a:pt x="39834" y="97973"/>
                </a:lnTo>
                <a:lnTo>
                  <a:pt x="41458" y="108949"/>
                </a:lnTo>
                <a:lnTo>
                  <a:pt x="44720" y="117637"/>
                </a:lnTo>
                <a:lnTo>
                  <a:pt x="51911" y="127883"/>
                </a:lnTo>
                <a:lnTo>
                  <a:pt x="54575" y="130975"/>
                </a:lnTo>
                <a:lnTo>
                  <a:pt x="62615" y="136951"/>
                </a:lnTo>
                <a:lnTo>
                  <a:pt x="71585" y="142782"/>
                </a:lnTo>
                <a:lnTo>
                  <a:pt x="78747" y="148549"/>
                </a:lnTo>
                <a:lnTo>
                  <a:pt x="88135" y="157150"/>
                </a:lnTo>
                <a:lnTo>
                  <a:pt x="96580" y="162872"/>
                </a:lnTo>
                <a:lnTo>
                  <a:pt x="105731" y="167638"/>
                </a:lnTo>
                <a:lnTo>
                  <a:pt x="112973" y="169756"/>
                </a:lnTo>
                <a:lnTo>
                  <a:pt x="122405" y="170948"/>
                </a:lnTo>
                <a:lnTo>
                  <a:pt x="131233" y="171301"/>
                </a:lnTo>
                <a:lnTo>
                  <a:pt x="139547" y="168844"/>
                </a:lnTo>
                <a:lnTo>
                  <a:pt x="148640" y="164577"/>
                </a:lnTo>
                <a:lnTo>
                  <a:pt x="160067" y="156819"/>
                </a:lnTo>
                <a:lnTo>
                  <a:pt x="169825" y="151295"/>
                </a:lnTo>
                <a:lnTo>
                  <a:pt x="177972" y="145665"/>
                </a:lnTo>
                <a:lnTo>
                  <a:pt x="181478" y="142830"/>
                </a:lnTo>
                <a:lnTo>
                  <a:pt x="187914" y="134600"/>
                </a:lnTo>
                <a:lnTo>
                  <a:pt x="193949" y="125545"/>
                </a:lnTo>
                <a:lnTo>
                  <a:pt x="202701" y="114139"/>
                </a:lnTo>
                <a:lnTo>
                  <a:pt x="208459" y="104386"/>
                </a:lnTo>
                <a:lnTo>
                  <a:pt x="211653" y="96241"/>
                </a:lnTo>
                <a:lnTo>
                  <a:pt x="213072" y="88494"/>
                </a:lnTo>
                <a:lnTo>
                  <a:pt x="213703" y="78701"/>
                </a:lnTo>
                <a:lnTo>
                  <a:pt x="216523" y="67998"/>
                </a:lnTo>
                <a:lnTo>
                  <a:pt x="220951" y="57844"/>
                </a:lnTo>
                <a:lnTo>
                  <a:pt x="227847" y="46772"/>
                </a:lnTo>
                <a:lnTo>
                  <a:pt x="231266" y="37459"/>
                </a:lnTo>
                <a:lnTo>
                  <a:pt x="237889" y="28668"/>
                </a:lnTo>
                <a:lnTo>
                  <a:pt x="243147" y="22901"/>
                </a:lnTo>
                <a:lnTo>
                  <a:pt x="244931" y="20030"/>
                </a:lnTo>
                <a:lnTo>
                  <a:pt x="248028" y="10270"/>
                </a:lnTo>
                <a:lnTo>
                  <a:pt x="249137" y="9704"/>
                </a:lnTo>
                <a:lnTo>
                  <a:pt x="256705" y="8617"/>
                </a:lnTo>
                <a:lnTo>
                  <a:pt x="257056" y="19157"/>
                </a:lnTo>
                <a:lnTo>
                  <a:pt x="257067" y="33524"/>
                </a:lnTo>
                <a:lnTo>
                  <a:pt x="258021" y="37589"/>
                </a:lnTo>
                <a:lnTo>
                  <a:pt x="262961" y="48814"/>
                </a:lnTo>
                <a:lnTo>
                  <a:pt x="264451" y="58525"/>
                </a:lnTo>
                <a:lnTo>
                  <a:pt x="267653" y="69191"/>
                </a:lnTo>
                <a:lnTo>
                  <a:pt x="271298" y="80282"/>
                </a:lnTo>
                <a:lnTo>
                  <a:pt x="272919" y="91561"/>
                </a:lnTo>
                <a:lnTo>
                  <a:pt x="276179" y="102924"/>
                </a:lnTo>
                <a:lnTo>
                  <a:pt x="278382" y="108621"/>
                </a:lnTo>
                <a:lnTo>
                  <a:pt x="283369" y="122571"/>
                </a:lnTo>
                <a:lnTo>
                  <a:pt x="286033" y="130291"/>
                </a:lnTo>
                <a:lnTo>
                  <a:pt x="287809" y="137343"/>
                </a:lnTo>
                <a:lnTo>
                  <a:pt x="288992" y="143950"/>
                </a:lnTo>
                <a:lnTo>
                  <a:pt x="289782" y="150259"/>
                </a:lnTo>
                <a:lnTo>
                  <a:pt x="290308" y="157323"/>
                </a:lnTo>
                <a:lnTo>
                  <a:pt x="290658" y="164889"/>
                </a:lnTo>
                <a:lnTo>
                  <a:pt x="290892" y="172791"/>
                </a:lnTo>
                <a:lnTo>
                  <a:pt x="292001" y="179964"/>
                </a:lnTo>
                <a:lnTo>
                  <a:pt x="293692" y="186651"/>
                </a:lnTo>
                <a:lnTo>
                  <a:pt x="295772" y="193014"/>
                </a:lnTo>
                <a:lnTo>
                  <a:pt x="297159" y="199161"/>
                </a:lnTo>
                <a:lnTo>
                  <a:pt x="298700" y="211071"/>
                </a:lnTo>
                <a:lnTo>
                  <a:pt x="301925" y="222714"/>
                </a:lnTo>
                <a:lnTo>
                  <a:pt x="306533" y="234239"/>
                </a:lnTo>
                <a:lnTo>
                  <a:pt x="311756" y="245711"/>
                </a:lnTo>
                <a:lnTo>
                  <a:pt x="314712" y="257160"/>
                </a:lnTo>
                <a:lnTo>
                  <a:pt x="316026" y="268598"/>
                </a:lnTo>
                <a:lnTo>
                  <a:pt x="316610" y="280032"/>
                </a:lnTo>
                <a:lnTo>
                  <a:pt x="316939" y="292628"/>
                </a:lnTo>
                <a:lnTo>
                  <a:pt x="314476" y="301825"/>
                </a:lnTo>
                <a:lnTo>
                  <a:pt x="311159" y="311309"/>
                </a:lnTo>
                <a:lnTo>
                  <a:pt x="309685" y="318700"/>
                </a:lnTo>
                <a:lnTo>
                  <a:pt x="306489" y="325159"/>
                </a:lnTo>
                <a:lnTo>
                  <a:pt x="296795" y="336691"/>
                </a:lnTo>
                <a:lnTo>
                  <a:pt x="287108" y="345856"/>
                </a:lnTo>
                <a:lnTo>
                  <a:pt x="281858" y="349633"/>
                </a:lnTo>
                <a:lnTo>
                  <a:pt x="276453" y="353104"/>
                </a:lnTo>
                <a:lnTo>
                  <a:pt x="270944" y="356370"/>
                </a:lnTo>
                <a:lnTo>
                  <a:pt x="265367" y="359500"/>
                </a:lnTo>
                <a:lnTo>
                  <a:pt x="254090" y="365518"/>
                </a:lnTo>
                <a:lnTo>
                  <a:pt x="242728" y="371367"/>
                </a:lnTo>
                <a:lnTo>
                  <a:pt x="237031" y="373308"/>
                </a:lnTo>
                <a:lnTo>
                  <a:pt x="231328" y="374602"/>
                </a:lnTo>
                <a:lnTo>
                  <a:pt x="225621" y="375465"/>
                </a:lnTo>
                <a:lnTo>
                  <a:pt x="219912" y="376993"/>
                </a:lnTo>
                <a:lnTo>
                  <a:pt x="214200" y="378963"/>
                </a:lnTo>
                <a:lnTo>
                  <a:pt x="208488" y="381230"/>
                </a:lnTo>
                <a:lnTo>
                  <a:pt x="202774" y="382741"/>
                </a:lnTo>
                <a:lnTo>
                  <a:pt x="197060" y="383748"/>
                </a:lnTo>
                <a:lnTo>
                  <a:pt x="191346" y="384419"/>
                </a:lnTo>
                <a:lnTo>
                  <a:pt x="186584" y="383915"/>
                </a:lnTo>
                <a:lnTo>
                  <a:pt x="182457" y="382626"/>
                </a:lnTo>
                <a:lnTo>
                  <a:pt x="178753" y="380814"/>
                </a:lnTo>
                <a:lnTo>
                  <a:pt x="169557" y="378801"/>
                </a:lnTo>
                <a:lnTo>
                  <a:pt x="164438" y="378264"/>
                </a:lnTo>
                <a:lnTo>
                  <a:pt x="159121" y="376953"/>
                </a:lnTo>
                <a:lnTo>
                  <a:pt x="153670" y="375127"/>
                </a:lnTo>
                <a:lnTo>
                  <a:pt x="148132" y="372957"/>
                </a:lnTo>
                <a:lnTo>
                  <a:pt x="139438" y="368006"/>
                </a:lnTo>
                <a:lnTo>
                  <a:pt x="131446" y="362631"/>
                </a:lnTo>
                <a:lnTo>
                  <a:pt x="121545" y="357067"/>
                </a:lnTo>
                <a:lnTo>
                  <a:pt x="113334" y="351419"/>
                </a:lnTo>
                <a:lnTo>
                  <a:pt x="109811" y="348579"/>
                </a:lnTo>
                <a:lnTo>
                  <a:pt x="107462" y="345734"/>
                </a:lnTo>
                <a:lnTo>
                  <a:pt x="105897" y="342884"/>
                </a:lnTo>
                <a:lnTo>
                  <a:pt x="104853" y="340032"/>
                </a:lnTo>
                <a:lnTo>
                  <a:pt x="101153" y="334323"/>
                </a:lnTo>
                <a:lnTo>
                  <a:pt x="98833" y="331467"/>
                </a:lnTo>
                <a:lnTo>
                  <a:pt x="97286" y="328610"/>
                </a:lnTo>
                <a:lnTo>
                  <a:pt x="95567" y="322897"/>
                </a:lnTo>
                <a:lnTo>
                  <a:pt x="96062" y="320039"/>
                </a:lnTo>
                <a:lnTo>
                  <a:pt x="100355" y="311467"/>
                </a:lnTo>
                <a:lnTo>
                  <a:pt x="101694" y="305753"/>
                </a:lnTo>
                <a:lnTo>
                  <a:pt x="102289" y="300038"/>
                </a:lnTo>
                <a:lnTo>
                  <a:pt x="102765" y="29146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883"/>
          <p:cNvSpPr/>
          <p:nvPr/>
        </p:nvSpPr>
        <p:spPr>
          <a:xfrm>
            <a:off x="1931669" y="2460307"/>
            <a:ext cx="300039" cy="8574"/>
          </a:xfrm>
          <a:custGeom>
            <a:avLst/>
            <a:gdLst/>
            <a:ahLst/>
            <a:cxnLst/>
            <a:rect l="0" t="0" r="0" b="0"/>
            <a:pathLst>
              <a:path w="300039" h="8574">
                <a:moveTo>
                  <a:pt x="0" y="0"/>
                </a:moveTo>
                <a:lnTo>
                  <a:pt x="49369" y="0"/>
                </a:lnTo>
                <a:lnTo>
                  <a:pt x="54821" y="953"/>
                </a:lnTo>
                <a:lnTo>
                  <a:pt x="60360" y="2540"/>
                </a:lnTo>
                <a:lnTo>
                  <a:pt x="65958" y="4551"/>
                </a:lnTo>
                <a:lnTo>
                  <a:pt x="72547" y="5892"/>
                </a:lnTo>
                <a:lnTo>
                  <a:pt x="79797" y="6785"/>
                </a:lnTo>
                <a:lnTo>
                  <a:pt x="87488" y="7381"/>
                </a:lnTo>
                <a:lnTo>
                  <a:pt x="94521" y="7778"/>
                </a:lnTo>
                <a:lnTo>
                  <a:pt x="107415" y="8220"/>
                </a:lnTo>
                <a:lnTo>
                  <a:pt x="146332" y="8526"/>
                </a:lnTo>
                <a:lnTo>
                  <a:pt x="300038" y="857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884"/>
          <p:cNvSpPr/>
          <p:nvPr/>
        </p:nvSpPr>
        <p:spPr>
          <a:xfrm>
            <a:off x="2060260" y="2340292"/>
            <a:ext cx="94295" cy="265748"/>
          </a:xfrm>
          <a:custGeom>
            <a:avLst/>
            <a:gdLst/>
            <a:ahLst/>
            <a:cxnLst/>
            <a:rect l="0" t="0" r="0" b="0"/>
            <a:pathLst>
              <a:path w="94295" h="265748">
                <a:moveTo>
                  <a:pt x="8569" y="0"/>
                </a:moveTo>
                <a:lnTo>
                  <a:pt x="102" y="0"/>
                </a:lnTo>
                <a:lnTo>
                  <a:pt x="6" y="7381"/>
                </a:lnTo>
                <a:lnTo>
                  <a:pt x="0" y="12770"/>
                </a:lnTo>
                <a:lnTo>
                  <a:pt x="951" y="15181"/>
                </a:lnTo>
                <a:lnTo>
                  <a:pt x="2538" y="17741"/>
                </a:lnTo>
                <a:lnTo>
                  <a:pt x="4549" y="20400"/>
                </a:lnTo>
                <a:lnTo>
                  <a:pt x="6782" y="28434"/>
                </a:lnTo>
                <a:lnTo>
                  <a:pt x="7378" y="33244"/>
                </a:lnTo>
                <a:lnTo>
                  <a:pt x="8728" y="38355"/>
                </a:lnTo>
                <a:lnTo>
                  <a:pt x="10580" y="43668"/>
                </a:lnTo>
                <a:lnTo>
                  <a:pt x="12767" y="49114"/>
                </a:lnTo>
                <a:lnTo>
                  <a:pt x="14225" y="54650"/>
                </a:lnTo>
                <a:lnTo>
                  <a:pt x="15198" y="60246"/>
                </a:lnTo>
                <a:lnTo>
                  <a:pt x="15846" y="65882"/>
                </a:lnTo>
                <a:lnTo>
                  <a:pt x="17230" y="71544"/>
                </a:lnTo>
                <a:lnTo>
                  <a:pt x="19106" y="77223"/>
                </a:lnTo>
                <a:lnTo>
                  <a:pt x="21309" y="82915"/>
                </a:lnTo>
                <a:lnTo>
                  <a:pt x="22777" y="88614"/>
                </a:lnTo>
                <a:lnTo>
                  <a:pt x="23756" y="94318"/>
                </a:lnTo>
                <a:lnTo>
                  <a:pt x="24409" y="100027"/>
                </a:lnTo>
                <a:lnTo>
                  <a:pt x="25797" y="105737"/>
                </a:lnTo>
                <a:lnTo>
                  <a:pt x="27674" y="111449"/>
                </a:lnTo>
                <a:lnTo>
                  <a:pt x="29879" y="117162"/>
                </a:lnTo>
                <a:lnTo>
                  <a:pt x="32301" y="122875"/>
                </a:lnTo>
                <a:lnTo>
                  <a:pt x="37531" y="134304"/>
                </a:lnTo>
                <a:lnTo>
                  <a:pt x="40260" y="140971"/>
                </a:lnTo>
                <a:lnTo>
                  <a:pt x="43032" y="148273"/>
                </a:lnTo>
                <a:lnTo>
                  <a:pt x="45832" y="155999"/>
                </a:lnTo>
                <a:lnTo>
                  <a:pt x="48651" y="163054"/>
                </a:lnTo>
                <a:lnTo>
                  <a:pt x="51483" y="169663"/>
                </a:lnTo>
                <a:lnTo>
                  <a:pt x="54324" y="175973"/>
                </a:lnTo>
                <a:lnTo>
                  <a:pt x="56217" y="182086"/>
                </a:lnTo>
                <a:lnTo>
                  <a:pt x="57480" y="188066"/>
                </a:lnTo>
                <a:lnTo>
                  <a:pt x="58321" y="193957"/>
                </a:lnTo>
                <a:lnTo>
                  <a:pt x="59835" y="198837"/>
                </a:lnTo>
                <a:lnTo>
                  <a:pt x="61796" y="203043"/>
                </a:lnTo>
                <a:lnTo>
                  <a:pt x="64057" y="206800"/>
                </a:lnTo>
                <a:lnTo>
                  <a:pt x="65563" y="211209"/>
                </a:lnTo>
                <a:lnTo>
                  <a:pt x="66568" y="216054"/>
                </a:lnTo>
                <a:lnTo>
                  <a:pt x="67238" y="221188"/>
                </a:lnTo>
                <a:lnTo>
                  <a:pt x="67982" y="229433"/>
                </a:lnTo>
                <a:lnTo>
                  <a:pt x="68180" y="232966"/>
                </a:lnTo>
                <a:lnTo>
                  <a:pt x="69265" y="236273"/>
                </a:lnTo>
                <a:lnTo>
                  <a:pt x="70941" y="239430"/>
                </a:lnTo>
                <a:lnTo>
                  <a:pt x="75923" y="246791"/>
                </a:lnTo>
                <a:lnTo>
                  <a:pt x="76604" y="250337"/>
                </a:lnTo>
                <a:lnTo>
                  <a:pt x="76786" y="252616"/>
                </a:lnTo>
                <a:lnTo>
                  <a:pt x="77860" y="254136"/>
                </a:lnTo>
                <a:lnTo>
                  <a:pt x="79528" y="255149"/>
                </a:lnTo>
                <a:lnTo>
                  <a:pt x="81593" y="255824"/>
                </a:lnTo>
                <a:lnTo>
                  <a:pt x="82969" y="257227"/>
                </a:lnTo>
                <a:lnTo>
                  <a:pt x="83887" y="259115"/>
                </a:lnTo>
                <a:lnTo>
                  <a:pt x="85360" y="264437"/>
                </a:lnTo>
                <a:lnTo>
                  <a:pt x="86433" y="264874"/>
                </a:lnTo>
                <a:lnTo>
                  <a:pt x="88101" y="265165"/>
                </a:lnTo>
                <a:lnTo>
                  <a:pt x="94294" y="26574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885"/>
          <p:cNvSpPr/>
          <p:nvPr/>
        </p:nvSpPr>
        <p:spPr>
          <a:xfrm>
            <a:off x="2403262" y="2366012"/>
            <a:ext cx="368514" cy="248239"/>
          </a:xfrm>
          <a:custGeom>
            <a:avLst/>
            <a:gdLst/>
            <a:ahLst/>
            <a:cxnLst/>
            <a:rect l="0" t="0" r="0" b="0"/>
            <a:pathLst>
              <a:path w="368514" h="248239">
                <a:moveTo>
                  <a:pt x="17040" y="42860"/>
                </a:moveTo>
                <a:lnTo>
                  <a:pt x="8499" y="34319"/>
                </a:lnTo>
                <a:lnTo>
                  <a:pt x="0" y="34288"/>
                </a:lnTo>
                <a:lnTo>
                  <a:pt x="4477" y="34288"/>
                </a:lnTo>
                <a:lnTo>
                  <a:pt x="11774" y="31748"/>
                </a:lnTo>
                <a:lnTo>
                  <a:pt x="20415" y="28396"/>
                </a:lnTo>
                <a:lnTo>
                  <a:pt x="30634" y="26509"/>
                </a:lnTo>
                <a:lnTo>
                  <a:pt x="36734" y="26068"/>
                </a:lnTo>
                <a:lnTo>
                  <a:pt x="45161" y="23332"/>
                </a:lnTo>
                <a:lnTo>
                  <a:pt x="55255" y="19893"/>
                </a:lnTo>
                <a:lnTo>
                  <a:pt x="66092" y="18365"/>
                </a:lnTo>
                <a:lnTo>
                  <a:pt x="72601" y="17005"/>
                </a:lnTo>
                <a:lnTo>
                  <a:pt x="79799" y="15146"/>
                </a:lnTo>
                <a:lnTo>
                  <a:pt x="87454" y="12954"/>
                </a:lnTo>
                <a:lnTo>
                  <a:pt x="94463" y="11493"/>
                </a:lnTo>
                <a:lnTo>
                  <a:pt x="101040" y="10519"/>
                </a:lnTo>
                <a:lnTo>
                  <a:pt x="107330" y="9869"/>
                </a:lnTo>
                <a:lnTo>
                  <a:pt x="114381" y="9436"/>
                </a:lnTo>
                <a:lnTo>
                  <a:pt x="129835" y="8955"/>
                </a:lnTo>
                <a:lnTo>
                  <a:pt x="137004" y="7874"/>
                </a:lnTo>
                <a:lnTo>
                  <a:pt x="143689" y="6201"/>
                </a:lnTo>
                <a:lnTo>
                  <a:pt x="150050" y="4133"/>
                </a:lnTo>
                <a:lnTo>
                  <a:pt x="156196" y="2755"/>
                </a:lnTo>
                <a:lnTo>
                  <a:pt x="162198" y="1836"/>
                </a:lnTo>
                <a:lnTo>
                  <a:pt x="168105" y="1223"/>
                </a:lnTo>
                <a:lnTo>
                  <a:pt x="173947" y="815"/>
                </a:lnTo>
                <a:lnTo>
                  <a:pt x="179747" y="542"/>
                </a:lnTo>
                <a:lnTo>
                  <a:pt x="191272" y="240"/>
                </a:lnTo>
                <a:lnTo>
                  <a:pt x="246831" y="0"/>
                </a:lnTo>
                <a:lnTo>
                  <a:pt x="251196" y="952"/>
                </a:lnTo>
                <a:lnTo>
                  <a:pt x="261891" y="5890"/>
                </a:lnTo>
                <a:lnTo>
                  <a:pt x="268103" y="7379"/>
                </a:lnTo>
                <a:lnTo>
                  <a:pt x="270140" y="8728"/>
                </a:lnTo>
                <a:lnTo>
                  <a:pt x="271498" y="10581"/>
                </a:lnTo>
                <a:lnTo>
                  <a:pt x="273008" y="15179"/>
                </a:lnTo>
                <a:lnTo>
                  <a:pt x="273857" y="22170"/>
                </a:lnTo>
                <a:lnTo>
                  <a:pt x="274109" y="26570"/>
                </a:lnTo>
                <a:lnTo>
                  <a:pt x="274201" y="44889"/>
                </a:lnTo>
                <a:lnTo>
                  <a:pt x="273253" y="48023"/>
                </a:lnTo>
                <a:lnTo>
                  <a:pt x="269660" y="54045"/>
                </a:lnTo>
                <a:lnTo>
                  <a:pt x="262348" y="59896"/>
                </a:lnTo>
                <a:lnTo>
                  <a:pt x="253701" y="65672"/>
                </a:lnTo>
                <a:lnTo>
                  <a:pt x="246683" y="71413"/>
                </a:lnTo>
                <a:lnTo>
                  <a:pt x="242525" y="75231"/>
                </a:lnTo>
                <a:lnTo>
                  <a:pt x="228524" y="88752"/>
                </a:lnTo>
                <a:lnTo>
                  <a:pt x="207180" y="109922"/>
                </a:lnTo>
                <a:lnTo>
                  <a:pt x="200949" y="115191"/>
                </a:lnTo>
                <a:lnTo>
                  <a:pt x="193939" y="120608"/>
                </a:lnTo>
                <a:lnTo>
                  <a:pt x="186408" y="126125"/>
                </a:lnTo>
                <a:lnTo>
                  <a:pt x="179482" y="130755"/>
                </a:lnTo>
                <a:lnTo>
                  <a:pt x="172960" y="134794"/>
                </a:lnTo>
                <a:lnTo>
                  <a:pt x="166706" y="138439"/>
                </a:lnTo>
                <a:lnTo>
                  <a:pt x="160632" y="142775"/>
                </a:lnTo>
                <a:lnTo>
                  <a:pt x="154678" y="147570"/>
                </a:lnTo>
                <a:lnTo>
                  <a:pt x="148804" y="152671"/>
                </a:lnTo>
                <a:lnTo>
                  <a:pt x="142982" y="157978"/>
                </a:lnTo>
                <a:lnTo>
                  <a:pt x="131435" y="168953"/>
                </a:lnTo>
                <a:lnTo>
                  <a:pt x="125688" y="173595"/>
                </a:lnTo>
                <a:lnTo>
                  <a:pt x="109451" y="184678"/>
                </a:lnTo>
                <a:lnTo>
                  <a:pt x="101609" y="190980"/>
                </a:lnTo>
                <a:lnTo>
                  <a:pt x="94949" y="196956"/>
                </a:lnTo>
                <a:lnTo>
                  <a:pt x="88814" y="202787"/>
                </a:lnTo>
                <a:lnTo>
                  <a:pt x="82912" y="208554"/>
                </a:lnTo>
                <a:lnTo>
                  <a:pt x="80005" y="210472"/>
                </a:lnTo>
                <a:lnTo>
                  <a:pt x="74234" y="212605"/>
                </a:lnTo>
                <a:lnTo>
                  <a:pt x="72315" y="214126"/>
                </a:lnTo>
                <a:lnTo>
                  <a:pt x="71035" y="216092"/>
                </a:lnTo>
                <a:lnTo>
                  <a:pt x="68981" y="221541"/>
                </a:lnTo>
                <a:lnTo>
                  <a:pt x="68575" y="228509"/>
                </a:lnTo>
                <a:lnTo>
                  <a:pt x="68488" y="231067"/>
                </a:lnTo>
                <a:lnTo>
                  <a:pt x="73030" y="235891"/>
                </a:lnTo>
                <a:lnTo>
                  <a:pt x="76274" y="237270"/>
                </a:lnTo>
                <a:lnTo>
                  <a:pt x="84959" y="238802"/>
                </a:lnTo>
                <a:lnTo>
                  <a:pt x="95169" y="239483"/>
                </a:lnTo>
                <a:lnTo>
                  <a:pt x="100558" y="239664"/>
                </a:lnTo>
                <a:lnTo>
                  <a:pt x="105104" y="240738"/>
                </a:lnTo>
                <a:lnTo>
                  <a:pt x="112694" y="244471"/>
                </a:lnTo>
                <a:lnTo>
                  <a:pt x="121783" y="246765"/>
                </a:lnTo>
                <a:lnTo>
                  <a:pt x="133125" y="247784"/>
                </a:lnTo>
                <a:lnTo>
                  <a:pt x="140150" y="248056"/>
                </a:lnTo>
                <a:lnTo>
                  <a:pt x="147691" y="248238"/>
                </a:lnTo>
                <a:lnTo>
                  <a:pt x="155575" y="247406"/>
                </a:lnTo>
                <a:lnTo>
                  <a:pt x="163689" y="245899"/>
                </a:lnTo>
                <a:lnTo>
                  <a:pt x="171956" y="243942"/>
                </a:lnTo>
                <a:lnTo>
                  <a:pt x="179372" y="242637"/>
                </a:lnTo>
                <a:lnTo>
                  <a:pt x="186222" y="241767"/>
                </a:lnTo>
                <a:lnTo>
                  <a:pt x="192693" y="241187"/>
                </a:lnTo>
                <a:lnTo>
                  <a:pt x="199864" y="240801"/>
                </a:lnTo>
                <a:lnTo>
                  <a:pt x="215453" y="240371"/>
                </a:lnTo>
                <a:lnTo>
                  <a:pt x="368513" y="24002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886"/>
          <p:cNvSpPr/>
          <p:nvPr/>
        </p:nvSpPr>
        <p:spPr>
          <a:xfrm>
            <a:off x="2498646" y="2451840"/>
            <a:ext cx="307419" cy="34186"/>
          </a:xfrm>
          <a:custGeom>
            <a:avLst/>
            <a:gdLst/>
            <a:ahLst/>
            <a:cxnLst/>
            <a:rect l="0" t="0" r="0" b="0"/>
            <a:pathLst>
              <a:path w="307419" h="34186">
                <a:moveTo>
                  <a:pt x="7381" y="34185"/>
                </a:moveTo>
                <a:lnTo>
                  <a:pt x="7381" y="29634"/>
                </a:lnTo>
                <a:lnTo>
                  <a:pt x="6429" y="28293"/>
                </a:lnTo>
                <a:lnTo>
                  <a:pt x="4841" y="27399"/>
                </a:lnTo>
                <a:lnTo>
                  <a:pt x="0" y="25965"/>
                </a:lnTo>
                <a:lnTo>
                  <a:pt x="555" y="25847"/>
                </a:lnTo>
                <a:lnTo>
                  <a:pt x="9438" y="25626"/>
                </a:lnTo>
                <a:lnTo>
                  <a:pt x="77806" y="25612"/>
                </a:lnTo>
                <a:lnTo>
                  <a:pt x="84811" y="24660"/>
                </a:lnTo>
                <a:lnTo>
                  <a:pt x="91386" y="23072"/>
                </a:lnTo>
                <a:lnTo>
                  <a:pt x="97674" y="21061"/>
                </a:lnTo>
                <a:lnTo>
                  <a:pt x="104724" y="19720"/>
                </a:lnTo>
                <a:lnTo>
                  <a:pt x="112281" y="18827"/>
                </a:lnTo>
                <a:lnTo>
                  <a:pt x="120177" y="18231"/>
                </a:lnTo>
                <a:lnTo>
                  <a:pt x="128298" y="16881"/>
                </a:lnTo>
                <a:lnTo>
                  <a:pt x="136570" y="15029"/>
                </a:lnTo>
                <a:lnTo>
                  <a:pt x="144942" y="12842"/>
                </a:lnTo>
                <a:lnTo>
                  <a:pt x="152428" y="11384"/>
                </a:lnTo>
                <a:lnTo>
                  <a:pt x="159324" y="10411"/>
                </a:lnTo>
                <a:lnTo>
                  <a:pt x="165827" y="9763"/>
                </a:lnTo>
                <a:lnTo>
                  <a:pt x="173019" y="9331"/>
                </a:lnTo>
                <a:lnTo>
                  <a:pt x="188630" y="8851"/>
                </a:lnTo>
                <a:lnTo>
                  <a:pt x="208934" y="8581"/>
                </a:lnTo>
                <a:lnTo>
                  <a:pt x="216044" y="7590"/>
                </a:lnTo>
                <a:lnTo>
                  <a:pt x="223642" y="5978"/>
                </a:lnTo>
                <a:lnTo>
                  <a:pt x="231565" y="3950"/>
                </a:lnTo>
                <a:lnTo>
                  <a:pt x="238752" y="2598"/>
                </a:lnTo>
                <a:lnTo>
                  <a:pt x="245449" y="1697"/>
                </a:lnTo>
                <a:lnTo>
                  <a:pt x="251818" y="1096"/>
                </a:lnTo>
                <a:lnTo>
                  <a:pt x="257016" y="696"/>
                </a:lnTo>
                <a:lnTo>
                  <a:pt x="265332" y="251"/>
                </a:lnTo>
                <a:lnTo>
                  <a:pt x="274744" y="53"/>
                </a:lnTo>
                <a:lnTo>
                  <a:pt x="279920" y="0"/>
                </a:lnTo>
                <a:lnTo>
                  <a:pt x="285276" y="918"/>
                </a:lnTo>
                <a:lnTo>
                  <a:pt x="290752" y="2482"/>
                </a:lnTo>
                <a:lnTo>
                  <a:pt x="307418" y="846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887"/>
          <p:cNvSpPr/>
          <p:nvPr/>
        </p:nvSpPr>
        <p:spPr>
          <a:xfrm>
            <a:off x="3037522" y="2426017"/>
            <a:ext cx="197168" cy="8573"/>
          </a:xfrm>
          <a:custGeom>
            <a:avLst/>
            <a:gdLst/>
            <a:ahLst/>
            <a:cxnLst/>
            <a:rect l="0" t="0" r="0" b="0"/>
            <a:pathLst>
              <a:path w="197168" h="8573">
                <a:moveTo>
                  <a:pt x="0" y="8572"/>
                </a:moveTo>
                <a:lnTo>
                  <a:pt x="57582" y="8572"/>
                </a:lnTo>
                <a:lnTo>
                  <a:pt x="63153" y="7620"/>
                </a:lnTo>
                <a:lnTo>
                  <a:pt x="68772" y="6033"/>
                </a:lnTo>
                <a:lnTo>
                  <a:pt x="74423" y="4022"/>
                </a:lnTo>
                <a:lnTo>
                  <a:pt x="80095" y="2681"/>
                </a:lnTo>
                <a:lnTo>
                  <a:pt x="85782" y="1787"/>
                </a:lnTo>
                <a:lnTo>
                  <a:pt x="91478" y="1192"/>
                </a:lnTo>
                <a:lnTo>
                  <a:pt x="97180" y="795"/>
                </a:lnTo>
                <a:lnTo>
                  <a:pt x="102887" y="530"/>
                </a:lnTo>
                <a:lnTo>
                  <a:pt x="114307" y="236"/>
                </a:lnTo>
                <a:lnTo>
                  <a:pt x="197167"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888"/>
          <p:cNvSpPr/>
          <p:nvPr/>
        </p:nvSpPr>
        <p:spPr>
          <a:xfrm>
            <a:off x="3029303" y="2486025"/>
            <a:ext cx="291112" cy="25718"/>
          </a:xfrm>
          <a:custGeom>
            <a:avLst/>
            <a:gdLst/>
            <a:ahLst/>
            <a:cxnLst/>
            <a:rect l="0" t="0" r="0" b="0"/>
            <a:pathLst>
              <a:path w="291112" h="25718">
                <a:moveTo>
                  <a:pt x="8219" y="25717"/>
                </a:moveTo>
                <a:lnTo>
                  <a:pt x="0" y="25717"/>
                </a:lnTo>
                <a:lnTo>
                  <a:pt x="834" y="24764"/>
                </a:lnTo>
                <a:lnTo>
                  <a:pt x="4302" y="21166"/>
                </a:lnTo>
                <a:lnTo>
                  <a:pt x="6560" y="19826"/>
                </a:lnTo>
                <a:lnTo>
                  <a:pt x="9018" y="18932"/>
                </a:lnTo>
                <a:lnTo>
                  <a:pt x="11609" y="18336"/>
                </a:lnTo>
                <a:lnTo>
                  <a:pt x="19568" y="17674"/>
                </a:lnTo>
                <a:lnTo>
                  <a:pt x="29456" y="17380"/>
                </a:lnTo>
                <a:lnTo>
                  <a:pt x="40200" y="17249"/>
                </a:lnTo>
                <a:lnTo>
                  <a:pt x="46685" y="16262"/>
                </a:lnTo>
                <a:lnTo>
                  <a:pt x="53865" y="14651"/>
                </a:lnTo>
                <a:lnTo>
                  <a:pt x="61510" y="12625"/>
                </a:lnTo>
                <a:lnTo>
                  <a:pt x="69464" y="11274"/>
                </a:lnTo>
                <a:lnTo>
                  <a:pt x="77624" y="10373"/>
                </a:lnTo>
                <a:lnTo>
                  <a:pt x="85922" y="9773"/>
                </a:lnTo>
                <a:lnTo>
                  <a:pt x="93358" y="9373"/>
                </a:lnTo>
                <a:lnTo>
                  <a:pt x="106701" y="8928"/>
                </a:lnTo>
                <a:lnTo>
                  <a:pt x="113879" y="7857"/>
                </a:lnTo>
                <a:lnTo>
                  <a:pt x="121521" y="6190"/>
                </a:lnTo>
                <a:lnTo>
                  <a:pt x="129474" y="4126"/>
                </a:lnTo>
                <a:lnTo>
                  <a:pt x="137633" y="2751"/>
                </a:lnTo>
                <a:lnTo>
                  <a:pt x="145930" y="1834"/>
                </a:lnTo>
                <a:lnTo>
                  <a:pt x="154319" y="1222"/>
                </a:lnTo>
                <a:lnTo>
                  <a:pt x="161817" y="815"/>
                </a:lnTo>
                <a:lnTo>
                  <a:pt x="175227" y="362"/>
                </a:lnTo>
                <a:lnTo>
                  <a:pt x="200311" y="71"/>
                </a:lnTo>
                <a:lnTo>
                  <a:pt x="291111"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889"/>
          <p:cNvSpPr/>
          <p:nvPr/>
        </p:nvSpPr>
        <p:spPr>
          <a:xfrm>
            <a:off x="3466544" y="2331720"/>
            <a:ext cx="179478" cy="274320"/>
          </a:xfrm>
          <a:custGeom>
            <a:avLst/>
            <a:gdLst/>
            <a:ahLst/>
            <a:cxnLst/>
            <a:rect l="0" t="0" r="0" b="0"/>
            <a:pathLst>
              <a:path w="179478" h="274320">
                <a:moveTo>
                  <a:pt x="85328" y="0"/>
                </a:moveTo>
                <a:lnTo>
                  <a:pt x="85328" y="7380"/>
                </a:lnTo>
                <a:lnTo>
                  <a:pt x="84376" y="7778"/>
                </a:lnTo>
                <a:lnTo>
                  <a:pt x="80777" y="8219"/>
                </a:lnTo>
                <a:lnTo>
                  <a:pt x="78484" y="9289"/>
                </a:lnTo>
                <a:lnTo>
                  <a:pt x="73396" y="13018"/>
                </a:lnTo>
                <a:lnTo>
                  <a:pt x="71659" y="15346"/>
                </a:lnTo>
                <a:lnTo>
                  <a:pt x="69728" y="20473"/>
                </a:lnTo>
                <a:lnTo>
                  <a:pt x="66330" y="28466"/>
                </a:lnTo>
                <a:lnTo>
                  <a:pt x="64090" y="33265"/>
                </a:lnTo>
                <a:lnTo>
                  <a:pt x="59062" y="41137"/>
                </a:lnTo>
                <a:lnTo>
                  <a:pt x="53651" y="48763"/>
                </a:lnTo>
                <a:lnTo>
                  <a:pt x="50875" y="53463"/>
                </a:lnTo>
                <a:lnTo>
                  <a:pt x="48072" y="58502"/>
                </a:lnTo>
                <a:lnTo>
                  <a:pt x="42417" y="69181"/>
                </a:lnTo>
                <a:lnTo>
                  <a:pt x="39576" y="74695"/>
                </a:lnTo>
                <a:lnTo>
                  <a:pt x="36729" y="79324"/>
                </a:lnTo>
                <a:lnTo>
                  <a:pt x="33879" y="83363"/>
                </a:lnTo>
                <a:lnTo>
                  <a:pt x="31026" y="87007"/>
                </a:lnTo>
                <a:lnTo>
                  <a:pt x="28172" y="91342"/>
                </a:lnTo>
                <a:lnTo>
                  <a:pt x="25316" y="96137"/>
                </a:lnTo>
                <a:lnTo>
                  <a:pt x="22460" y="101239"/>
                </a:lnTo>
                <a:lnTo>
                  <a:pt x="16747" y="111987"/>
                </a:lnTo>
                <a:lnTo>
                  <a:pt x="13890" y="117521"/>
                </a:lnTo>
                <a:lnTo>
                  <a:pt x="11985" y="123114"/>
                </a:lnTo>
                <a:lnTo>
                  <a:pt x="10715" y="128749"/>
                </a:lnTo>
                <a:lnTo>
                  <a:pt x="9868" y="134410"/>
                </a:lnTo>
                <a:lnTo>
                  <a:pt x="8352" y="140089"/>
                </a:lnTo>
                <a:lnTo>
                  <a:pt x="6388" y="145780"/>
                </a:lnTo>
                <a:lnTo>
                  <a:pt x="4127" y="151479"/>
                </a:lnTo>
                <a:lnTo>
                  <a:pt x="2619" y="156231"/>
                </a:lnTo>
                <a:lnTo>
                  <a:pt x="943" y="164051"/>
                </a:lnTo>
                <a:lnTo>
                  <a:pt x="497" y="168422"/>
                </a:lnTo>
                <a:lnTo>
                  <a:pt x="199" y="173241"/>
                </a:lnTo>
                <a:lnTo>
                  <a:pt x="0" y="178359"/>
                </a:lnTo>
                <a:lnTo>
                  <a:pt x="820" y="182723"/>
                </a:lnTo>
                <a:lnTo>
                  <a:pt x="4272" y="190113"/>
                </a:lnTo>
                <a:lnTo>
                  <a:pt x="8980" y="199112"/>
                </a:lnTo>
                <a:lnTo>
                  <a:pt x="11570" y="204179"/>
                </a:lnTo>
                <a:lnTo>
                  <a:pt x="16987" y="212348"/>
                </a:lnTo>
                <a:lnTo>
                  <a:pt x="22569" y="219154"/>
                </a:lnTo>
                <a:lnTo>
                  <a:pt x="25391" y="222303"/>
                </a:lnTo>
                <a:lnTo>
                  <a:pt x="31067" y="228341"/>
                </a:lnTo>
                <a:lnTo>
                  <a:pt x="36765" y="234200"/>
                </a:lnTo>
                <a:lnTo>
                  <a:pt x="39617" y="236143"/>
                </a:lnTo>
                <a:lnTo>
                  <a:pt x="42472" y="237439"/>
                </a:lnTo>
                <a:lnTo>
                  <a:pt x="45327" y="238302"/>
                </a:lnTo>
                <a:lnTo>
                  <a:pt x="49135" y="239830"/>
                </a:lnTo>
                <a:lnTo>
                  <a:pt x="53580" y="241802"/>
                </a:lnTo>
                <a:lnTo>
                  <a:pt x="58447" y="244069"/>
                </a:lnTo>
                <a:lnTo>
                  <a:pt x="62645" y="245580"/>
                </a:lnTo>
                <a:lnTo>
                  <a:pt x="66396" y="246587"/>
                </a:lnTo>
                <a:lnTo>
                  <a:pt x="69849" y="247259"/>
                </a:lnTo>
                <a:lnTo>
                  <a:pt x="74056" y="248659"/>
                </a:lnTo>
                <a:lnTo>
                  <a:pt x="78766" y="250545"/>
                </a:lnTo>
                <a:lnTo>
                  <a:pt x="83811" y="252755"/>
                </a:lnTo>
                <a:lnTo>
                  <a:pt x="89079" y="253275"/>
                </a:lnTo>
                <a:lnTo>
                  <a:pt x="94496" y="252670"/>
                </a:lnTo>
                <a:lnTo>
                  <a:pt x="100013" y="251314"/>
                </a:lnTo>
                <a:lnTo>
                  <a:pt x="104643" y="250410"/>
                </a:lnTo>
                <a:lnTo>
                  <a:pt x="108682" y="249808"/>
                </a:lnTo>
                <a:lnTo>
                  <a:pt x="112327" y="249405"/>
                </a:lnTo>
                <a:lnTo>
                  <a:pt x="116662" y="249138"/>
                </a:lnTo>
                <a:lnTo>
                  <a:pt x="126559" y="248840"/>
                </a:lnTo>
                <a:lnTo>
                  <a:pt x="130913" y="247808"/>
                </a:lnTo>
                <a:lnTo>
                  <a:pt x="134768" y="246168"/>
                </a:lnTo>
                <a:lnTo>
                  <a:pt x="138291" y="244122"/>
                </a:lnTo>
                <a:lnTo>
                  <a:pt x="141591" y="242758"/>
                </a:lnTo>
                <a:lnTo>
                  <a:pt x="144745" y="241848"/>
                </a:lnTo>
                <a:lnTo>
                  <a:pt x="147799" y="241242"/>
                </a:lnTo>
                <a:lnTo>
                  <a:pt x="150788" y="239885"/>
                </a:lnTo>
                <a:lnTo>
                  <a:pt x="153733" y="238028"/>
                </a:lnTo>
                <a:lnTo>
                  <a:pt x="156649" y="235838"/>
                </a:lnTo>
                <a:lnTo>
                  <a:pt x="159545" y="233425"/>
                </a:lnTo>
                <a:lnTo>
                  <a:pt x="162429" y="230864"/>
                </a:lnTo>
                <a:lnTo>
                  <a:pt x="168172" y="225478"/>
                </a:lnTo>
                <a:lnTo>
                  <a:pt x="173900" y="219910"/>
                </a:lnTo>
                <a:lnTo>
                  <a:pt x="175808" y="217091"/>
                </a:lnTo>
                <a:lnTo>
                  <a:pt x="177929" y="211420"/>
                </a:lnTo>
                <a:lnTo>
                  <a:pt x="179123" y="202872"/>
                </a:lnTo>
                <a:lnTo>
                  <a:pt x="179477" y="194307"/>
                </a:lnTo>
                <a:lnTo>
                  <a:pt x="178574" y="191450"/>
                </a:lnTo>
                <a:lnTo>
                  <a:pt x="175031" y="185736"/>
                </a:lnTo>
                <a:lnTo>
                  <a:pt x="170281" y="180022"/>
                </a:lnTo>
                <a:lnTo>
                  <a:pt x="167681" y="177164"/>
                </a:lnTo>
                <a:lnTo>
                  <a:pt x="165947" y="174307"/>
                </a:lnTo>
                <a:lnTo>
                  <a:pt x="164021" y="168592"/>
                </a:lnTo>
                <a:lnTo>
                  <a:pt x="162555" y="166687"/>
                </a:lnTo>
                <a:lnTo>
                  <a:pt x="160626" y="165417"/>
                </a:lnTo>
                <a:lnTo>
                  <a:pt x="158386" y="164570"/>
                </a:lnTo>
                <a:lnTo>
                  <a:pt x="154988" y="163053"/>
                </a:lnTo>
                <a:lnTo>
                  <a:pt x="146133" y="158828"/>
                </a:lnTo>
                <a:lnTo>
                  <a:pt x="142057" y="157320"/>
                </a:lnTo>
                <a:lnTo>
                  <a:pt x="138387" y="156315"/>
                </a:lnTo>
                <a:lnTo>
                  <a:pt x="134989" y="155645"/>
                </a:lnTo>
                <a:lnTo>
                  <a:pt x="131770" y="155198"/>
                </a:lnTo>
                <a:lnTo>
                  <a:pt x="128672" y="154900"/>
                </a:lnTo>
                <a:lnTo>
                  <a:pt x="125654" y="154702"/>
                </a:lnTo>
                <a:lnTo>
                  <a:pt x="122689" y="154569"/>
                </a:lnTo>
                <a:lnTo>
                  <a:pt x="116856" y="154422"/>
                </a:lnTo>
                <a:lnTo>
                  <a:pt x="113014" y="155336"/>
                </a:lnTo>
                <a:lnTo>
                  <a:pt x="108548" y="156897"/>
                </a:lnTo>
                <a:lnTo>
                  <a:pt x="103665" y="158890"/>
                </a:lnTo>
                <a:lnTo>
                  <a:pt x="98505" y="161172"/>
                </a:lnTo>
                <a:lnTo>
                  <a:pt x="87692" y="166247"/>
                </a:lnTo>
                <a:lnTo>
                  <a:pt x="83094" y="168933"/>
                </a:lnTo>
                <a:lnTo>
                  <a:pt x="79076" y="171677"/>
                </a:lnTo>
                <a:lnTo>
                  <a:pt x="75445" y="174459"/>
                </a:lnTo>
                <a:lnTo>
                  <a:pt x="72072" y="177266"/>
                </a:lnTo>
                <a:lnTo>
                  <a:pt x="68870" y="180090"/>
                </a:lnTo>
                <a:lnTo>
                  <a:pt x="65784" y="182925"/>
                </a:lnTo>
                <a:lnTo>
                  <a:pt x="62774" y="186720"/>
                </a:lnTo>
                <a:lnTo>
                  <a:pt x="59815" y="191155"/>
                </a:lnTo>
                <a:lnTo>
                  <a:pt x="56888" y="196016"/>
                </a:lnTo>
                <a:lnTo>
                  <a:pt x="53638" y="203958"/>
                </a:lnTo>
                <a:lnTo>
                  <a:pt x="52771" y="207409"/>
                </a:lnTo>
                <a:lnTo>
                  <a:pt x="49268" y="213784"/>
                </a:lnTo>
                <a:lnTo>
                  <a:pt x="47001" y="216818"/>
                </a:lnTo>
                <a:lnTo>
                  <a:pt x="45489" y="220745"/>
                </a:lnTo>
                <a:lnTo>
                  <a:pt x="44482" y="225268"/>
                </a:lnTo>
                <a:lnTo>
                  <a:pt x="42864" y="237114"/>
                </a:lnTo>
                <a:lnTo>
                  <a:pt x="42642" y="243814"/>
                </a:lnTo>
                <a:lnTo>
                  <a:pt x="42584" y="248267"/>
                </a:lnTo>
                <a:lnTo>
                  <a:pt x="43497" y="251237"/>
                </a:lnTo>
                <a:lnTo>
                  <a:pt x="45058" y="253216"/>
                </a:lnTo>
                <a:lnTo>
                  <a:pt x="47051" y="254535"/>
                </a:lnTo>
                <a:lnTo>
                  <a:pt x="48380" y="256367"/>
                </a:lnTo>
                <a:lnTo>
                  <a:pt x="49856" y="260944"/>
                </a:lnTo>
                <a:lnTo>
                  <a:pt x="51203" y="262545"/>
                </a:lnTo>
                <a:lnTo>
                  <a:pt x="53053" y="263612"/>
                </a:lnTo>
                <a:lnTo>
                  <a:pt x="55239" y="264324"/>
                </a:lnTo>
                <a:lnTo>
                  <a:pt x="60207" y="267654"/>
                </a:lnTo>
                <a:lnTo>
                  <a:pt x="68183" y="27431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890"/>
          <p:cNvSpPr/>
          <p:nvPr/>
        </p:nvSpPr>
        <p:spPr>
          <a:xfrm>
            <a:off x="3731895" y="2357447"/>
            <a:ext cx="334328" cy="231334"/>
          </a:xfrm>
          <a:custGeom>
            <a:avLst/>
            <a:gdLst/>
            <a:ahLst/>
            <a:cxnLst/>
            <a:rect l="0" t="0" r="0" b="0"/>
            <a:pathLst>
              <a:path w="334328" h="231334">
                <a:moveTo>
                  <a:pt x="0" y="59998"/>
                </a:moveTo>
                <a:lnTo>
                  <a:pt x="0" y="38686"/>
                </a:lnTo>
                <a:lnTo>
                  <a:pt x="952" y="37217"/>
                </a:lnTo>
                <a:lnTo>
                  <a:pt x="2540" y="36238"/>
                </a:lnTo>
                <a:lnTo>
                  <a:pt x="4550" y="35586"/>
                </a:lnTo>
                <a:lnTo>
                  <a:pt x="5891" y="34198"/>
                </a:lnTo>
                <a:lnTo>
                  <a:pt x="6784" y="32320"/>
                </a:lnTo>
                <a:lnTo>
                  <a:pt x="7381" y="30116"/>
                </a:lnTo>
                <a:lnTo>
                  <a:pt x="10583" y="25127"/>
                </a:lnTo>
                <a:lnTo>
                  <a:pt x="12770" y="22463"/>
                </a:lnTo>
                <a:lnTo>
                  <a:pt x="15181" y="20687"/>
                </a:lnTo>
                <a:lnTo>
                  <a:pt x="20399" y="18714"/>
                </a:lnTo>
                <a:lnTo>
                  <a:pt x="22171" y="17235"/>
                </a:lnTo>
                <a:lnTo>
                  <a:pt x="23354" y="15297"/>
                </a:lnTo>
                <a:lnTo>
                  <a:pt x="24142" y="13052"/>
                </a:lnTo>
                <a:lnTo>
                  <a:pt x="26571" y="11556"/>
                </a:lnTo>
                <a:lnTo>
                  <a:pt x="34352" y="9893"/>
                </a:lnTo>
                <a:lnTo>
                  <a:pt x="41620" y="6614"/>
                </a:lnTo>
                <a:lnTo>
                  <a:pt x="44891" y="4406"/>
                </a:lnTo>
                <a:lnTo>
                  <a:pt x="53606" y="1953"/>
                </a:lnTo>
                <a:lnTo>
                  <a:pt x="63830" y="862"/>
                </a:lnTo>
                <a:lnTo>
                  <a:pt x="69223" y="572"/>
                </a:lnTo>
                <a:lnTo>
                  <a:pt x="80295" y="249"/>
                </a:lnTo>
                <a:lnTo>
                  <a:pt x="113246" y="5"/>
                </a:lnTo>
                <a:lnTo>
                  <a:pt x="118359" y="0"/>
                </a:lnTo>
                <a:lnTo>
                  <a:pt x="122721" y="949"/>
                </a:lnTo>
                <a:lnTo>
                  <a:pt x="130108" y="4544"/>
                </a:lnTo>
                <a:lnTo>
                  <a:pt x="139105" y="6777"/>
                </a:lnTo>
                <a:lnTo>
                  <a:pt x="144172" y="7372"/>
                </a:lnTo>
                <a:lnTo>
                  <a:pt x="147549" y="8721"/>
                </a:lnTo>
                <a:lnTo>
                  <a:pt x="149801" y="10573"/>
                </a:lnTo>
                <a:lnTo>
                  <a:pt x="155510" y="17731"/>
                </a:lnTo>
                <a:lnTo>
                  <a:pt x="157966" y="20390"/>
                </a:lnTo>
                <a:lnTo>
                  <a:pt x="159603" y="24067"/>
                </a:lnTo>
                <a:lnTo>
                  <a:pt x="160694" y="28424"/>
                </a:lnTo>
                <a:lnTo>
                  <a:pt x="161422" y="33234"/>
                </a:lnTo>
                <a:lnTo>
                  <a:pt x="162859" y="37392"/>
                </a:lnTo>
                <a:lnTo>
                  <a:pt x="166997" y="44553"/>
                </a:lnTo>
                <a:lnTo>
                  <a:pt x="167528" y="47797"/>
                </a:lnTo>
                <a:lnTo>
                  <a:pt x="166930" y="50911"/>
                </a:lnTo>
                <a:lnTo>
                  <a:pt x="165579" y="53940"/>
                </a:lnTo>
                <a:lnTo>
                  <a:pt x="164678" y="57864"/>
                </a:lnTo>
                <a:lnTo>
                  <a:pt x="164078" y="62385"/>
                </a:lnTo>
                <a:lnTo>
                  <a:pt x="163678" y="67304"/>
                </a:lnTo>
                <a:lnTo>
                  <a:pt x="162458" y="71536"/>
                </a:lnTo>
                <a:lnTo>
                  <a:pt x="160693" y="75310"/>
                </a:lnTo>
                <a:lnTo>
                  <a:pt x="158564" y="78778"/>
                </a:lnTo>
                <a:lnTo>
                  <a:pt x="157144" y="82996"/>
                </a:lnTo>
                <a:lnTo>
                  <a:pt x="156197" y="87712"/>
                </a:lnTo>
                <a:lnTo>
                  <a:pt x="155566" y="92761"/>
                </a:lnTo>
                <a:lnTo>
                  <a:pt x="154194" y="97080"/>
                </a:lnTo>
                <a:lnTo>
                  <a:pt x="152326" y="100912"/>
                </a:lnTo>
                <a:lnTo>
                  <a:pt x="150128" y="104419"/>
                </a:lnTo>
                <a:lnTo>
                  <a:pt x="147710" y="108661"/>
                </a:lnTo>
                <a:lnTo>
                  <a:pt x="142483" y="118456"/>
                </a:lnTo>
                <a:lnTo>
                  <a:pt x="139756" y="122782"/>
                </a:lnTo>
                <a:lnTo>
                  <a:pt x="136986" y="126619"/>
                </a:lnTo>
                <a:lnTo>
                  <a:pt x="131368" y="133422"/>
                </a:lnTo>
                <a:lnTo>
                  <a:pt x="125695" y="139621"/>
                </a:lnTo>
                <a:lnTo>
                  <a:pt x="123802" y="143560"/>
                </a:lnTo>
                <a:lnTo>
                  <a:pt x="122539" y="148091"/>
                </a:lnTo>
                <a:lnTo>
                  <a:pt x="121698" y="153016"/>
                </a:lnTo>
                <a:lnTo>
                  <a:pt x="120184" y="157252"/>
                </a:lnTo>
                <a:lnTo>
                  <a:pt x="118223" y="161029"/>
                </a:lnTo>
                <a:lnTo>
                  <a:pt x="113503" y="167765"/>
                </a:lnTo>
                <a:lnTo>
                  <a:pt x="108231" y="173934"/>
                </a:lnTo>
                <a:lnTo>
                  <a:pt x="106443" y="176913"/>
                </a:lnTo>
                <a:lnTo>
                  <a:pt x="104458" y="182762"/>
                </a:lnTo>
                <a:lnTo>
                  <a:pt x="101036" y="188537"/>
                </a:lnTo>
                <a:lnTo>
                  <a:pt x="96339" y="194279"/>
                </a:lnTo>
                <a:lnTo>
                  <a:pt x="91078" y="200006"/>
                </a:lnTo>
                <a:lnTo>
                  <a:pt x="77644" y="213801"/>
                </a:lnTo>
                <a:lnTo>
                  <a:pt x="77298" y="218705"/>
                </a:lnTo>
                <a:lnTo>
                  <a:pt x="78202" y="220095"/>
                </a:lnTo>
                <a:lnTo>
                  <a:pt x="79757" y="221021"/>
                </a:lnTo>
                <a:lnTo>
                  <a:pt x="81747" y="221639"/>
                </a:lnTo>
                <a:lnTo>
                  <a:pt x="83072" y="223004"/>
                </a:lnTo>
                <a:lnTo>
                  <a:pt x="83956" y="224866"/>
                </a:lnTo>
                <a:lnTo>
                  <a:pt x="84546" y="227060"/>
                </a:lnTo>
                <a:lnTo>
                  <a:pt x="85891" y="228522"/>
                </a:lnTo>
                <a:lnTo>
                  <a:pt x="87740" y="229498"/>
                </a:lnTo>
                <a:lnTo>
                  <a:pt x="93002" y="231062"/>
                </a:lnTo>
                <a:lnTo>
                  <a:pt x="103015" y="231333"/>
                </a:lnTo>
                <a:lnTo>
                  <a:pt x="106776" y="230419"/>
                </a:lnTo>
                <a:lnTo>
                  <a:pt x="113496" y="226863"/>
                </a:lnTo>
                <a:lnTo>
                  <a:pt x="122197" y="224647"/>
                </a:lnTo>
                <a:lnTo>
                  <a:pt x="132414" y="222710"/>
                </a:lnTo>
                <a:lnTo>
                  <a:pt x="137806" y="220860"/>
                </a:lnTo>
                <a:lnTo>
                  <a:pt x="143306" y="218674"/>
                </a:lnTo>
                <a:lnTo>
                  <a:pt x="157036" y="213706"/>
                </a:lnTo>
                <a:lnTo>
                  <a:pt x="164698" y="211047"/>
                </a:lnTo>
                <a:lnTo>
                  <a:pt x="172664" y="209275"/>
                </a:lnTo>
                <a:lnTo>
                  <a:pt x="180832" y="208093"/>
                </a:lnTo>
                <a:lnTo>
                  <a:pt x="189135" y="207305"/>
                </a:lnTo>
                <a:lnTo>
                  <a:pt x="197527" y="205828"/>
                </a:lnTo>
                <a:lnTo>
                  <a:pt x="205980" y="203890"/>
                </a:lnTo>
                <a:lnTo>
                  <a:pt x="214472" y="201646"/>
                </a:lnTo>
                <a:lnTo>
                  <a:pt x="222038" y="199197"/>
                </a:lnTo>
                <a:lnTo>
                  <a:pt x="228988" y="196612"/>
                </a:lnTo>
                <a:lnTo>
                  <a:pt x="235526" y="193936"/>
                </a:lnTo>
                <a:lnTo>
                  <a:pt x="242743" y="191200"/>
                </a:lnTo>
                <a:lnTo>
                  <a:pt x="258380" y="185620"/>
                </a:lnTo>
                <a:lnTo>
                  <a:pt x="265598" y="182798"/>
                </a:lnTo>
                <a:lnTo>
                  <a:pt x="272316" y="179965"/>
                </a:lnTo>
                <a:lnTo>
                  <a:pt x="284859" y="174276"/>
                </a:lnTo>
                <a:lnTo>
                  <a:pt x="296783" y="168573"/>
                </a:lnTo>
                <a:lnTo>
                  <a:pt x="305893" y="165403"/>
                </a:lnTo>
                <a:lnTo>
                  <a:pt x="313118" y="163995"/>
                </a:lnTo>
                <a:lnTo>
                  <a:pt x="322976" y="163090"/>
                </a:lnTo>
                <a:lnTo>
                  <a:pt x="333424" y="162876"/>
                </a:lnTo>
                <a:lnTo>
                  <a:pt x="334327" y="16286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891"/>
          <p:cNvSpPr/>
          <p:nvPr/>
        </p:nvSpPr>
        <p:spPr>
          <a:xfrm>
            <a:off x="1314449" y="2940367"/>
            <a:ext cx="308611" cy="214206"/>
          </a:xfrm>
          <a:custGeom>
            <a:avLst/>
            <a:gdLst/>
            <a:ahLst/>
            <a:cxnLst/>
            <a:rect l="0" t="0" r="0" b="0"/>
            <a:pathLst>
              <a:path w="308611" h="214206">
                <a:moveTo>
                  <a:pt x="0" y="0"/>
                </a:moveTo>
                <a:lnTo>
                  <a:pt x="13019" y="0"/>
                </a:lnTo>
                <a:lnTo>
                  <a:pt x="15347" y="953"/>
                </a:lnTo>
                <a:lnTo>
                  <a:pt x="24164" y="7381"/>
                </a:lnTo>
                <a:lnTo>
                  <a:pt x="29808" y="12770"/>
                </a:lnTo>
                <a:lnTo>
                  <a:pt x="32255" y="14229"/>
                </a:lnTo>
                <a:lnTo>
                  <a:pt x="40249" y="17234"/>
                </a:lnTo>
                <a:lnTo>
                  <a:pt x="48650" y="23733"/>
                </a:lnTo>
                <a:lnTo>
                  <a:pt x="54325" y="28963"/>
                </a:lnTo>
                <a:lnTo>
                  <a:pt x="56219" y="31691"/>
                </a:lnTo>
                <a:lnTo>
                  <a:pt x="58324" y="37263"/>
                </a:lnTo>
                <a:lnTo>
                  <a:pt x="60790" y="40082"/>
                </a:lnTo>
                <a:lnTo>
                  <a:pt x="68611" y="45754"/>
                </a:lnTo>
                <a:lnTo>
                  <a:pt x="75896" y="51450"/>
                </a:lnTo>
                <a:lnTo>
                  <a:pt x="82310" y="57157"/>
                </a:lnTo>
                <a:lnTo>
                  <a:pt x="88335" y="62868"/>
                </a:lnTo>
                <a:lnTo>
                  <a:pt x="93180" y="65725"/>
                </a:lnTo>
                <a:lnTo>
                  <a:pt x="99268" y="68581"/>
                </a:lnTo>
                <a:lnTo>
                  <a:pt x="106183" y="71438"/>
                </a:lnTo>
                <a:lnTo>
                  <a:pt x="111747" y="74296"/>
                </a:lnTo>
                <a:lnTo>
                  <a:pt x="125080" y="82868"/>
                </a:lnTo>
                <a:lnTo>
                  <a:pt x="130059" y="85725"/>
                </a:lnTo>
                <a:lnTo>
                  <a:pt x="135284" y="88583"/>
                </a:lnTo>
                <a:lnTo>
                  <a:pt x="140672" y="92393"/>
                </a:lnTo>
                <a:lnTo>
                  <a:pt x="146169" y="96838"/>
                </a:lnTo>
                <a:lnTo>
                  <a:pt x="151739" y="101706"/>
                </a:lnTo>
                <a:lnTo>
                  <a:pt x="157357" y="105904"/>
                </a:lnTo>
                <a:lnTo>
                  <a:pt x="163007" y="109655"/>
                </a:lnTo>
                <a:lnTo>
                  <a:pt x="168679" y="113109"/>
                </a:lnTo>
                <a:lnTo>
                  <a:pt x="174365" y="116363"/>
                </a:lnTo>
                <a:lnTo>
                  <a:pt x="185763" y="122519"/>
                </a:lnTo>
                <a:lnTo>
                  <a:pt x="194639" y="128431"/>
                </a:lnTo>
                <a:lnTo>
                  <a:pt x="198340" y="131341"/>
                </a:lnTo>
                <a:lnTo>
                  <a:pt x="202711" y="135185"/>
                </a:lnTo>
                <a:lnTo>
                  <a:pt x="207531" y="139653"/>
                </a:lnTo>
                <a:lnTo>
                  <a:pt x="212649" y="144537"/>
                </a:lnTo>
                <a:lnTo>
                  <a:pt x="217966" y="148746"/>
                </a:lnTo>
                <a:lnTo>
                  <a:pt x="223416" y="152504"/>
                </a:lnTo>
                <a:lnTo>
                  <a:pt x="228954" y="155962"/>
                </a:lnTo>
                <a:lnTo>
                  <a:pt x="237648" y="162344"/>
                </a:lnTo>
                <a:lnTo>
                  <a:pt x="244687" y="168356"/>
                </a:lnTo>
                <a:lnTo>
                  <a:pt x="250990" y="174202"/>
                </a:lnTo>
                <a:lnTo>
                  <a:pt x="259894" y="182849"/>
                </a:lnTo>
                <a:lnTo>
                  <a:pt x="268226" y="188581"/>
                </a:lnTo>
                <a:lnTo>
                  <a:pt x="277327" y="193351"/>
                </a:lnTo>
                <a:lnTo>
                  <a:pt x="284547" y="195472"/>
                </a:lnTo>
                <a:lnTo>
                  <a:pt x="286853" y="196989"/>
                </a:lnTo>
                <a:lnTo>
                  <a:pt x="288390" y="198954"/>
                </a:lnTo>
                <a:lnTo>
                  <a:pt x="289415" y="201216"/>
                </a:lnTo>
                <a:lnTo>
                  <a:pt x="291051" y="202724"/>
                </a:lnTo>
                <a:lnTo>
                  <a:pt x="293094" y="203729"/>
                </a:lnTo>
                <a:lnTo>
                  <a:pt x="298666" y="205343"/>
                </a:lnTo>
                <a:lnTo>
                  <a:pt x="299124" y="206428"/>
                </a:lnTo>
                <a:lnTo>
                  <a:pt x="299632" y="210173"/>
                </a:lnTo>
                <a:lnTo>
                  <a:pt x="300720" y="211553"/>
                </a:lnTo>
                <a:lnTo>
                  <a:pt x="302397" y="212473"/>
                </a:lnTo>
                <a:lnTo>
                  <a:pt x="308247" y="214205"/>
                </a:lnTo>
                <a:lnTo>
                  <a:pt x="308563" y="207513"/>
                </a:lnTo>
                <a:lnTo>
                  <a:pt x="308610" y="20574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892"/>
          <p:cNvSpPr/>
          <p:nvPr/>
        </p:nvSpPr>
        <p:spPr>
          <a:xfrm>
            <a:off x="1357312" y="2923222"/>
            <a:ext cx="231458" cy="222886"/>
          </a:xfrm>
          <a:custGeom>
            <a:avLst/>
            <a:gdLst/>
            <a:ahLst/>
            <a:cxnLst/>
            <a:rect l="0" t="0" r="0" b="0"/>
            <a:pathLst>
              <a:path w="231458" h="222886">
                <a:moveTo>
                  <a:pt x="231457" y="0"/>
                </a:moveTo>
                <a:lnTo>
                  <a:pt x="226907" y="0"/>
                </a:lnTo>
                <a:lnTo>
                  <a:pt x="225566" y="953"/>
                </a:lnTo>
                <a:lnTo>
                  <a:pt x="224672" y="2540"/>
                </a:lnTo>
                <a:lnTo>
                  <a:pt x="224077" y="4551"/>
                </a:lnTo>
                <a:lnTo>
                  <a:pt x="222727" y="5892"/>
                </a:lnTo>
                <a:lnTo>
                  <a:pt x="220874" y="6785"/>
                </a:lnTo>
                <a:lnTo>
                  <a:pt x="218687" y="7381"/>
                </a:lnTo>
                <a:lnTo>
                  <a:pt x="217229" y="8731"/>
                </a:lnTo>
                <a:lnTo>
                  <a:pt x="216257" y="10583"/>
                </a:lnTo>
                <a:lnTo>
                  <a:pt x="214224" y="16134"/>
                </a:lnTo>
                <a:lnTo>
                  <a:pt x="212348" y="20281"/>
                </a:lnTo>
                <a:lnTo>
                  <a:pt x="210146" y="24950"/>
                </a:lnTo>
                <a:lnTo>
                  <a:pt x="206772" y="29969"/>
                </a:lnTo>
                <a:lnTo>
                  <a:pt x="202618" y="35219"/>
                </a:lnTo>
                <a:lnTo>
                  <a:pt x="197944" y="40624"/>
                </a:lnTo>
                <a:lnTo>
                  <a:pt x="193875" y="46133"/>
                </a:lnTo>
                <a:lnTo>
                  <a:pt x="190210" y="51710"/>
                </a:lnTo>
                <a:lnTo>
                  <a:pt x="186814" y="57334"/>
                </a:lnTo>
                <a:lnTo>
                  <a:pt x="182645" y="62035"/>
                </a:lnTo>
                <a:lnTo>
                  <a:pt x="177961" y="66122"/>
                </a:lnTo>
                <a:lnTo>
                  <a:pt x="172933" y="69799"/>
                </a:lnTo>
                <a:lnTo>
                  <a:pt x="167676" y="74155"/>
                </a:lnTo>
                <a:lnTo>
                  <a:pt x="162267" y="78964"/>
                </a:lnTo>
                <a:lnTo>
                  <a:pt x="156755" y="84075"/>
                </a:lnTo>
                <a:lnTo>
                  <a:pt x="151176" y="90340"/>
                </a:lnTo>
                <a:lnTo>
                  <a:pt x="145551" y="97374"/>
                </a:lnTo>
                <a:lnTo>
                  <a:pt x="139897" y="104921"/>
                </a:lnTo>
                <a:lnTo>
                  <a:pt x="134222" y="111858"/>
                </a:lnTo>
                <a:lnTo>
                  <a:pt x="128534" y="118387"/>
                </a:lnTo>
                <a:lnTo>
                  <a:pt x="122837" y="124645"/>
                </a:lnTo>
                <a:lnTo>
                  <a:pt x="117134" y="129769"/>
                </a:lnTo>
                <a:lnTo>
                  <a:pt x="111427" y="134138"/>
                </a:lnTo>
                <a:lnTo>
                  <a:pt x="105717" y="138003"/>
                </a:lnTo>
                <a:lnTo>
                  <a:pt x="100958" y="142484"/>
                </a:lnTo>
                <a:lnTo>
                  <a:pt x="96833" y="147377"/>
                </a:lnTo>
                <a:lnTo>
                  <a:pt x="93130" y="152544"/>
                </a:lnTo>
                <a:lnTo>
                  <a:pt x="88757" y="157894"/>
                </a:lnTo>
                <a:lnTo>
                  <a:pt x="83936" y="163365"/>
                </a:lnTo>
                <a:lnTo>
                  <a:pt x="74452" y="173572"/>
                </a:lnTo>
                <a:lnTo>
                  <a:pt x="67063" y="181283"/>
                </a:lnTo>
                <a:lnTo>
                  <a:pt x="62806" y="184673"/>
                </a:lnTo>
                <a:lnTo>
                  <a:pt x="58063" y="187885"/>
                </a:lnTo>
                <a:lnTo>
                  <a:pt x="52996" y="190979"/>
                </a:lnTo>
                <a:lnTo>
                  <a:pt x="48666" y="193995"/>
                </a:lnTo>
                <a:lnTo>
                  <a:pt x="44826" y="196957"/>
                </a:lnTo>
                <a:lnTo>
                  <a:pt x="38020" y="202789"/>
                </a:lnTo>
                <a:lnTo>
                  <a:pt x="31820" y="208556"/>
                </a:lnTo>
                <a:lnTo>
                  <a:pt x="28834" y="210475"/>
                </a:lnTo>
                <a:lnTo>
                  <a:pt x="22975" y="212607"/>
                </a:lnTo>
                <a:lnTo>
                  <a:pt x="21031" y="214128"/>
                </a:lnTo>
                <a:lnTo>
                  <a:pt x="19736" y="216095"/>
                </a:lnTo>
                <a:lnTo>
                  <a:pt x="18872" y="218358"/>
                </a:lnTo>
                <a:lnTo>
                  <a:pt x="16391" y="219867"/>
                </a:lnTo>
                <a:lnTo>
                  <a:pt x="12833" y="220873"/>
                </a:lnTo>
                <a:lnTo>
                  <a:pt x="0" y="22288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893"/>
          <p:cNvSpPr/>
          <p:nvPr/>
        </p:nvSpPr>
        <p:spPr>
          <a:xfrm>
            <a:off x="1717357" y="2983230"/>
            <a:ext cx="257176" cy="25718"/>
          </a:xfrm>
          <a:custGeom>
            <a:avLst/>
            <a:gdLst/>
            <a:ahLst/>
            <a:cxnLst/>
            <a:rect l="0" t="0" r="0" b="0"/>
            <a:pathLst>
              <a:path w="257176" h="25718">
                <a:moveTo>
                  <a:pt x="0" y="25717"/>
                </a:moveTo>
                <a:lnTo>
                  <a:pt x="0" y="21166"/>
                </a:lnTo>
                <a:lnTo>
                  <a:pt x="953" y="19826"/>
                </a:lnTo>
                <a:lnTo>
                  <a:pt x="2540" y="18932"/>
                </a:lnTo>
                <a:lnTo>
                  <a:pt x="7381" y="17497"/>
                </a:lnTo>
                <a:lnTo>
                  <a:pt x="13123" y="17301"/>
                </a:lnTo>
                <a:lnTo>
                  <a:pt x="48844" y="17154"/>
                </a:lnTo>
                <a:lnTo>
                  <a:pt x="54470" y="16198"/>
                </a:lnTo>
                <a:lnTo>
                  <a:pt x="60126" y="14609"/>
                </a:lnTo>
                <a:lnTo>
                  <a:pt x="65801" y="12597"/>
                </a:lnTo>
                <a:lnTo>
                  <a:pt x="71490" y="11255"/>
                </a:lnTo>
                <a:lnTo>
                  <a:pt x="77187" y="10361"/>
                </a:lnTo>
                <a:lnTo>
                  <a:pt x="82891" y="9765"/>
                </a:lnTo>
                <a:lnTo>
                  <a:pt x="88598" y="9367"/>
                </a:lnTo>
                <a:lnTo>
                  <a:pt x="94308" y="9102"/>
                </a:lnTo>
                <a:lnTo>
                  <a:pt x="100019" y="8925"/>
                </a:lnTo>
                <a:lnTo>
                  <a:pt x="105732" y="7855"/>
                </a:lnTo>
                <a:lnTo>
                  <a:pt x="111446" y="6189"/>
                </a:lnTo>
                <a:lnTo>
                  <a:pt x="117159" y="4126"/>
                </a:lnTo>
                <a:lnTo>
                  <a:pt x="122874" y="2750"/>
                </a:lnTo>
                <a:lnTo>
                  <a:pt x="128589" y="1833"/>
                </a:lnTo>
                <a:lnTo>
                  <a:pt x="134303" y="1222"/>
                </a:lnTo>
                <a:lnTo>
                  <a:pt x="140018" y="815"/>
                </a:lnTo>
                <a:lnTo>
                  <a:pt x="145733" y="543"/>
                </a:lnTo>
                <a:lnTo>
                  <a:pt x="157163" y="241"/>
                </a:lnTo>
                <a:lnTo>
                  <a:pt x="257175"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894"/>
          <p:cNvSpPr/>
          <p:nvPr/>
        </p:nvSpPr>
        <p:spPr>
          <a:xfrm>
            <a:off x="1760251" y="3060382"/>
            <a:ext cx="240000" cy="8574"/>
          </a:xfrm>
          <a:custGeom>
            <a:avLst/>
            <a:gdLst/>
            <a:ahLst/>
            <a:cxnLst/>
            <a:rect l="0" t="0" r="0" b="0"/>
            <a:pathLst>
              <a:path w="240000" h="8574">
                <a:moveTo>
                  <a:pt x="8541" y="0"/>
                </a:moveTo>
                <a:lnTo>
                  <a:pt x="0" y="0"/>
                </a:lnTo>
                <a:lnTo>
                  <a:pt x="7352" y="0"/>
                </a:lnTo>
                <a:lnTo>
                  <a:pt x="8701" y="953"/>
                </a:lnTo>
                <a:lnTo>
                  <a:pt x="10552" y="2540"/>
                </a:lnTo>
                <a:lnTo>
                  <a:pt x="12740" y="4551"/>
                </a:lnTo>
                <a:lnTo>
                  <a:pt x="15150" y="5892"/>
                </a:lnTo>
                <a:lnTo>
                  <a:pt x="17709" y="6785"/>
                </a:lnTo>
                <a:lnTo>
                  <a:pt x="20368" y="7381"/>
                </a:lnTo>
                <a:lnTo>
                  <a:pt x="23093" y="7778"/>
                </a:lnTo>
                <a:lnTo>
                  <a:pt x="25863" y="8043"/>
                </a:lnTo>
                <a:lnTo>
                  <a:pt x="28661" y="8220"/>
                </a:lnTo>
                <a:lnTo>
                  <a:pt x="36851" y="8416"/>
                </a:lnTo>
                <a:lnTo>
                  <a:pt x="135464" y="8573"/>
                </a:lnTo>
                <a:lnTo>
                  <a:pt x="140781" y="7620"/>
                </a:lnTo>
                <a:lnTo>
                  <a:pt x="146231" y="6033"/>
                </a:lnTo>
                <a:lnTo>
                  <a:pt x="151770" y="4022"/>
                </a:lnTo>
                <a:lnTo>
                  <a:pt x="156414" y="2681"/>
                </a:lnTo>
                <a:lnTo>
                  <a:pt x="160463" y="1787"/>
                </a:lnTo>
                <a:lnTo>
                  <a:pt x="164115" y="1192"/>
                </a:lnTo>
                <a:lnTo>
                  <a:pt x="168454" y="795"/>
                </a:lnTo>
                <a:lnTo>
                  <a:pt x="173252" y="530"/>
                </a:lnTo>
                <a:lnTo>
                  <a:pt x="182711" y="236"/>
                </a:lnTo>
                <a:lnTo>
                  <a:pt x="196544" y="47"/>
                </a:lnTo>
                <a:lnTo>
                  <a:pt x="239999"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895"/>
          <p:cNvSpPr/>
          <p:nvPr/>
        </p:nvSpPr>
        <p:spPr>
          <a:xfrm>
            <a:off x="2231707" y="2914650"/>
            <a:ext cx="239965" cy="342887"/>
          </a:xfrm>
          <a:custGeom>
            <a:avLst/>
            <a:gdLst/>
            <a:ahLst/>
            <a:cxnLst/>
            <a:rect l="0" t="0" r="0" b="0"/>
            <a:pathLst>
              <a:path w="239965" h="342887">
                <a:moveTo>
                  <a:pt x="0" y="0"/>
                </a:moveTo>
                <a:lnTo>
                  <a:pt x="7381" y="7380"/>
                </a:lnTo>
                <a:lnTo>
                  <a:pt x="8043" y="10583"/>
                </a:lnTo>
                <a:lnTo>
                  <a:pt x="8468" y="20399"/>
                </a:lnTo>
                <a:lnTo>
                  <a:pt x="9455" y="23124"/>
                </a:lnTo>
                <a:lnTo>
                  <a:pt x="13092" y="28692"/>
                </a:lnTo>
                <a:lnTo>
                  <a:pt x="15344" y="36882"/>
                </a:lnTo>
                <a:lnTo>
                  <a:pt x="15944" y="41733"/>
                </a:lnTo>
                <a:lnTo>
                  <a:pt x="17297" y="45919"/>
                </a:lnTo>
                <a:lnTo>
                  <a:pt x="21340" y="53111"/>
                </a:lnTo>
                <a:lnTo>
                  <a:pt x="23772" y="62022"/>
                </a:lnTo>
                <a:lnTo>
                  <a:pt x="24853" y="72333"/>
                </a:lnTo>
                <a:lnTo>
                  <a:pt x="25141" y="77749"/>
                </a:lnTo>
                <a:lnTo>
                  <a:pt x="25333" y="83265"/>
                </a:lnTo>
                <a:lnTo>
                  <a:pt x="26414" y="88847"/>
                </a:lnTo>
                <a:lnTo>
                  <a:pt x="28087" y="94474"/>
                </a:lnTo>
                <a:lnTo>
                  <a:pt x="31533" y="104853"/>
                </a:lnTo>
                <a:lnTo>
                  <a:pt x="33065" y="112641"/>
                </a:lnTo>
                <a:lnTo>
                  <a:pt x="36285" y="119278"/>
                </a:lnTo>
                <a:lnTo>
                  <a:pt x="38478" y="122381"/>
                </a:lnTo>
                <a:lnTo>
                  <a:pt x="41844" y="125402"/>
                </a:lnTo>
                <a:lnTo>
                  <a:pt x="45994" y="128369"/>
                </a:lnTo>
                <a:lnTo>
                  <a:pt x="50665" y="131299"/>
                </a:lnTo>
                <a:lnTo>
                  <a:pt x="54731" y="134205"/>
                </a:lnTo>
                <a:lnTo>
                  <a:pt x="61790" y="139974"/>
                </a:lnTo>
                <a:lnTo>
                  <a:pt x="68102" y="145713"/>
                </a:lnTo>
                <a:lnTo>
                  <a:pt x="71119" y="148577"/>
                </a:lnTo>
                <a:lnTo>
                  <a:pt x="75035" y="150486"/>
                </a:lnTo>
                <a:lnTo>
                  <a:pt x="79551" y="151759"/>
                </a:lnTo>
                <a:lnTo>
                  <a:pt x="84466" y="152607"/>
                </a:lnTo>
                <a:lnTo>
                  <a:pt x="88696" y="153173"/>
                </a:lnTo>
                <a:lnTo>
                  <a:pt x="95935" y="153802"/>
                </a:lnTo>
                <a:lnTo>
                  <a:pt x="102328" y="154081"/>
                </a:lnTo>
                <a:lnTo>
                  <a:pt x="105366" y="154156"/>
                </a:lnTo>
                <a:lnTo>
                  <a:pt x="108344" y="153253"/>
                </a:lnTo>
                <a:lnTo>
                  <a:pt x="114193" y="149710"/>
                </a:lnTo>
                <a:lnTo>
                  <a:pt x="119967" y="144960"/>
                </a:lnTo>
                <a:lnTo>
                  <a:pt x="125709" y="139674"/>
                </a:lnTo>
                <a:lnTo>
                  <a:pt x="134296" y="131343"/>
                </a:lnTo>
                <a:lnTo>
                  <a:pt x="140015" y="125684"/>
                </a:lnTo>
                <a:lnTo>
                  <a:pt x="145731" y="117454"/>
                </a:lnTo>
                <a:lnTo>
                  <a:pt x="150495" y="108399"/>
                </a:lnTo>
                <a:lnTo>
                  <a:pt x="152611" y="101200"/>
                </a:lnTo>
                <a:lnTo>
                  <a:pt x="156092" y="92285"/>
                </a:lnTo>
                <a:lnTo>
                  <a:pt x="160814" y="81973"/>
                </a:lnTo>
                <a:lnTo>
                  <a:pt x="166088" y="71040"/>
                </a:lnTo>
                <a:lnTo>
                  <a:pt x="169067" y="62370"/>
                </a:lnTo>
                <a:lnTo>
                  <a:pt x="169861" y="58725"/>
                </a:lnTo>
                <a:lnTo>
                  <a:pt x="173284" y="52135"/>
                </a:lnTo>
                <a:lnTo>
                  <a:pt x="175530" y="49044"/>
                </a:lnTo>
                <a:lnTo>
                  <a:pt x="176075" y="46031"/>
                </a:lnTo>
                <a:lnTo>
                  <a:pt x="175486" y="43070"/>
                </a:lnTo>
                <a:lnTo>
                  <a:pt x="174141" y="40143"/>
                </a:lnTo>
                <a:lnTo>
                  <a:pt x="172646" y="31811"/>
                </a:lnTo>
                <a:lnTo>
                  <a:pt x="171686" y="20042"/>
                </a:lnTo>
                <a:lnTo>
                  <a:pt x="169015" y="15892"/>
                </a:lnTo>
                <a:lnTo>
                  <a:pt x="166969" y="13452"/>
                </a:lnTo>
                <a:lnTo>
                  <a:pt x="164653" y="11826"/>
                </a:lnTo>
                <a:lnTo>
                  <a:pt x="157794" y="9536"/>
                </a:lnTo>
                <a:lnTo>
                  <a:pt x="154345" y="8583"/>
                </a:lnTo>
                <a:lnTo>
                  <a:pt x="154317" y="13126"/>
                </a:lnTo>
                <a:lnTo>
                  <a:pt x="155265" y="14466"/>
                </a:lnTo>
                <a:lnTo>
                  <a:pt x="156850" y="15359"/>
                </a:lnTo>
                <a:lnTo>
                  <a:pt x="158859" y="15954"/>
                </a:lnTo>
                <a:lnTo>
                  <a:pt x="161151" y="18256"/>
                </a:lnTo>
                <a:lnTo>
                  <a:pt x="166238" y="25893"/>
                </a:lnTo>
                <a:lnTo>
                  <a:pt x="169133" y="33098"/>
                </a:lnTo>
                <a:lnTo>
                  <a:pt x="169906" y="36353"/>
                </a:lnTo>
                <a:lnTo>
                  <a:pt x="173303" y="42509"/>
                </a:lnTo>
                <a:lnTo>
                  <a:pt x="178941" y="49373"/>
                </a:lnTo>
                <a:lnTo>
                  <a:pt x="183112" y="53870"/>
                </a:lnTo>
                <a:lnTo>
                  <a:pt x="187797" y="58773"/>
                </a:lnTo>
                <a:lnTo>
                  <a:pt x="190920" y="63947"/>
                </a:lnTo>
                <a:lnTo>
                  <a:pt x="193003" y="69301"/>
                </a:lnTo>
                <a:lnTo>
                  <a:pt x="194391" y="74776"/>
                </a:lnTo>
                <a:lnTo>
                  <a:pt x="197222" y="80330"/>
                </a:lnTo>
                <a:lnTo>
                  <a:pt x="201013" y="85938"/>
                </a:lnTo>
                <a:lnTo>
                  <a:pt x="205446" y="91582"/>
                </a:lnTo>
                <a:lnTo>
                  <a:pt x="209354" y="97250"/>
                </a:lnTo>
                <a:lnTo>
                  <a:pt x="212912" y="102933"/>
                </a:lnTo>
                <a:lnTo>
                  <a:pt x="216236" y="108627"/>
                </a:lnTo>
                <a:lnTo>
                  <a:pt x="218452" y="114328"/>
                </a:lnTo>
                <a:lnTo>
                  <a:pt x="219930" y="120033"/>
                </a:lnTo>
                <a:lnTo>
                  <a:pt x="220915" y="125742"/>
                </a:lnTo>
                <a:lnTo>
                  <a:pt x="223477" y="132406"/>
                </a:lnTo>
                <a:lnTo>
                  <a:pt x="227090" y="139705"/>
                </a:lnTo>
                <a:lnTo>
                  <a:pt x="231403" y="147429"/>
                </a:lnTo>
                <a:lnTo>
                  <a:pt x="234279" y="154483"/>
                </a:lnTo>
                <a:lnTo>
                  <a:pt x="236196" y="161091"/>
                </a:lnTo>
                <a:lnTo>
                  <a:pt x="237474" y="167402"/>
                </a:lnTo>
                <a:lnTo>
                  <a:pt x="238326" y="174466"/>
                </a:lnTo>
                <a:lnTo>
                  <a:pt x="238894" y="182033"/>
                </a:lnTo>
                <a:lnTo>
                  <a:pt x="239272" y="189935"/>
                </a:lnTo>
                <a:lnTo>
                  <a:pt x="239694" y="206336"/>
                </a:lnTo>
                <a:lnTo>
                  <a:pt x="239964" y="235597"/>
                </a:lnTo>
                <a:lnTo>
                  <a:pt x="239033" y="242789"/>
                </a:lnTo>
                <a:lnTo>
                  <a:pt x="237460" y="250442"/>
                </a:lnTo>
                <a:lnTo>
                  <a:pt x="235459" y="258401"/>
                </a:lnTo>
                <a:lnTo>
                  <a:pt x="234125" y="264660"/>
                </a:lnTo>
                <a:lnTo>
                  <a:pt x="232643" y="274154"/>
                </a:lnTo>
                <a:lnTo>
                  <a:pt x="226905" y="284088"/>
                </a:lnTo>
                <a:lnTo>
                  <a:pt x="222707" y="289405"/>
                </a:lnTo>
                <a:lnTo>
                  <a:pt x="218956" y="294854"/>
                </a:lnTo>
                <a:lnTo>
                  <a:pt x="215504" y="300392"/>
                </a:lnTo>
                <a:lnTo>
                  <a:pt x="209127" y="310672"/>
                </a:lnTo>
                <a:lnTo>
                  <a:pt x="203118" y="318416"/>
                </a:lnTo>
                <a:lnTo>
                  <a:pt x="199229" y="321815"/>
                </a:lnTo>
                <a:lnTo>
                  <a:pt x="194732" y="325033"/>
                </a:lnTo>
                <a:lnTo>
                  <a:pt x="189829" y="328131"/>
                </a:lnTo>
                <a:lnTo>
                  <a:pt x="185608" y="331149"/>
                </a:lnTo>
                <a:lnTo>
                  <a:pt x="178377" y="337042"/>
                </a:lnTo>
                <a:lnTo>
                  <a:pt x="174163" y="338994"/>
                </a:lnTo>
                <a:lnTo>
                  <a:pt x="169449" y="340296"/>
                </a:lnTo>
                <a:lnTo>
                  <a:pt x="164401" y="341164"/>
                </a:lnTo>
                <a:lnTo>
                  <a:pt x="160083" y="341743"/>
                </a:lnTo>
                <a:lnTo>
                  <a:pt x="152745" y="342385"/>
                </a:lnTo>
                <a:lnTo>
                  <a:pt x="146309" y="342671"/>
                </a:lnTo>
                <a:lnTo>
                  <a:pt x="139321" y="342798"/>
                </a:lnTo>
                <a:lnTo>
                  <a:pt x="118383" y="342886"/>
                </a:lnTo>
                <a:lnTo>
                  <a:pt x="114164" y="341938"/>
                </a:lnTo>
                <a:lnTo>
                  <a:pt x="109447" y="340354"/>
                </a:lnTo>
                <a:lnTo>
                  <a:pt x="104397" y="338345"/>
                </a:lnTo>
                <a:lnTo>
                  <a:pt x="99125" y="336053"/>
                </a:lnTo>
                <a:lnTo>
                  <a:pt x="88188" y="330967"/>
                </a:lnTo>
                <a:lnTo>
                  <a:pt x="83557" y="329229"/>
                </a:lnTo>
                <a:lnTo>
                  <a:pt x="79517" y="328071"/>
                </a:lnTo>
                <a:lnTo>
                  <a:pt x="75872" y="327299"/>
                </a:lnTo>
                <a:lnTo>
                  <a:pt x="73441" y="325832"/>
                </a:lnTo>
                <a:lnTo>
                  <a:pt x="71821" y="323901"/>
                </a:lnTo>
                <a:lnTo>
                  <a:pt x="70740" y="321661"/>
                </a:lnTo>
                <a:lnTo>
                  <a:pt x="69540" y="316633"/>
                </a:lnTo>
                <a:lnTo>
                  <a:pt x="68580" y="30861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896"/>
          <p:cNvSpPr/>
          <p:nvPr/>
        </p:nvSpPr>
        <p:spPr>
          <a:xfrm>
            <a:off x="2669257" y="2914650"/>
            <a:ext cx="102519" cy="171451"/>
          </a:xfrm>
          <a:custGeom>
            <a:avLst/>
            <a:gdLst/>
            <a:ahLst/>
            <a:cxnLst/>
            <a:rect l="0" t="0" r="0" b="0"/>
            <a:pathLst>
              <a:path w="102519" h="171451">
                <a:moveTo>
                  <a:pt x="8220" y="0"/>
                </a:moveTo>
                <a:lnTo>
                  <a:pt x="0" y="0"/>
                </a:lnTo>
                <a:lnTo>
                  <a:pt x="12669" y="0"/>
                </a:lnTo>
                <a:lnTo>
                  <a:pt x="14043" y="952"/>
                </a:lnTo>
                <a:lnTo>
                  <a:pt x="14960" y="2539"/>
                </a:lnTo>
                <a:lnTo>
                  <a:pt x="15571" y="4551"/>
                </a:lnTo>
                <a:lnTo>
                  <a:pt x="16930" y="6844"/>
                </a:lnTo>
                <a:lnTo>
                  <a:pt x="18790" y="9325"/>
                </a:lnTo>
                <a:lnTo>
                  <a:pt x="20981" y="11931"/>
                </a:lnTo>
                <a:lnTo>
                  <a:pt x="23395" y="14621"/>
                </a:lnTo>
                <a:lnTo>
                  <a:pt x="28617" y="20151"/>
                </a:lnTo>
                <a:lnTo>
                  <a:pt x="45402" y="37160"/>
                </a:lnTo>
                <a:lnTo>
                  <a:pt x="47296" y="40966"/>
                </a:lnTo>
                <a:lnTo>
                  <a:pt x="48558" y="45408"/>
                </a:lnTo>
                <a:lnTo>
                  <a:pt x="49399" y="50274"/>
                </a:lnTo>
                <a:lnTo>
                  <a:pt x="50913" y="54471"/>
                </a:lnTo>
                <a:lnTo>
                  <a:pt x="52874" y="58222"/>
                </a:lnTo>
                <a:lnTo>
                  <a:pt x="55135" y="61674"/>
                </a:lnTo>
                <a:lnTo>
                  <a:pt x="57594" y="65881"/>
                </a:lnTo>
                <a:lnTo>
                  <a:pt x="60186" y="70591"/>
                </a:lnTo>
                <a:lnTo>
                  <a:pt x="62866" y="75635"/>
                </a:lnTo>
                <a:lnTo>
                  <a:pt x="64653" y="79951"/>
                </a:lnTo>
                <a:lnTo>
                  <a:pt x="65845" y="83780"/>
                </a:lnTo>
                <a:lnTo>
                  <a:pt x="66639" y="87286"/>
                </a:lnTo>
                <a:lnTo>
                  <a:pt x="68121" y="91528"/>
                </a:lnTo>
                <a:lnTo>
                  <a:pt x="70062" y="96261"/>
                </a:lnTo>
                <a:lnTo>
                  <a:pt x="72308" y="101321"/>
                </a:lnTo>
                <a:lnTo>
                  <a:pt x="74758" y="105648"/>
                </a:lnTo>
                <a:lnTo>
                  <a:pt x="77343" y="109484"/>
                </a:lnTo>
                <a:lnTo>
                  <a:pt x="80020" y="112994"/>
                </a:lnTo>
                <a:lnTo>
                  <a:pt x="81804" y="116287"/>
                </a:lnTo>
                <a:lnTo>
                  <a:pt x="82994" y="119435"/>
                </a:lnTo>
                <a:lnTo>
                  <a:pt x="83786" y="122485"/>
                </a:lnTo>
                <a:lnTo>
                  <a:pt x="85268" y="126424"/>
                </a:lnTo>
                <a:lnTo>
                  <a:pt x="87208" y="130955"/>
                </a:lnTo>
                <a:lnTo>
                  <a:pt x="89454" y="135881"/>
                </a:lnTo>
                <a:lnTo>
                  <a:pt x="90951" y="140117"/>
                </a:lnTo>
                <a:lnTo>
                  <a:pt x="91949" y="143894"/>
                </a:lnTo>
                <a:lnTo>
                  <a:pt x="92614" y="147364"/>
                </a:lnTo>
                <a:lnTo>
                  <a:pt x="93058" y="150630"/>
                </a:lnTo>
                <a:lnTo>
                  <a:pt x="93354" y="153760"/>
                </a:lnTo>
                <a:lnTo>
                  <a:pt x="93551" y="156799"/>
                </a:lnTo>
                <a:lnTo>
                  <a:pt x="94634" y="158825"/>
                </a:lnTo>
                <a:lnTo>
                  <a:pt x="96310" y="160176"/>
                </a:lnTo>
                <a:lnTo>
                  <a:pt x="98379" y="161076"/>
                </a:lnTo>
                <a:lnTo>
                  <a:pt x="99759" y="162629"/>
                </a:lnTo>
                <a:lnTo>
                  <a:pt x="100678" y="164617"/>
                </a:lnTo>
                <a:lnTo>
                  <a:pt x="102518" y="17145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897"/>
          <p:cNvSpPr/>
          <p:nvPr/>
        </p:nvSpPr>
        <p:spPr>
          <a:xfrm>
            <a:off x="2617822" y="2966085"/>
            <a:ext cx="273968" cy="34291"/>
          </a:xfrm>
          <a:custGeom>
            <a:avLst/>
            <a:gdLst/>
            <a:ahLst/>
            <a:cxnLst/>
            <a:rect l="0" t="0" r="0" b="0"/>
            <a:pathLst>
              <a:path w="273968" h="34291">
                <a:moveTo>
                  <a:pt x="8220" y="34290"/>
                </a:moveTo>
                <a:lnTo>
                  <a:pt x="0" y="34290"/>
                </a:lnTo>
                <a:lnTo>
                  <a:pt x="28269" y="34290"/>
                </a:lnTo>
                <a:lnTo>
                  <a:pt x="32064" y="33337"/>
                </a:lnTo>
                <a:lnTo>
                  <a:pt x="36498" y="31750"/>
                </a:lnTo>
                <a:lnTo>
                  <a:pt x="41360" y="29739"/>
                </a:lnTo>
                <a:lnTo>
                  <a:pt x="46506" y="28398"/>
                </a:lnTo>
                <a:lnTo>
                  <a:pt x="51841" y="27504"/>
                </a:lnTo>
                <a:lnTo>
                  <a:pt x="57303" y="26909"/>
                </a:lnTo>
                <a:lnTo>
                  <a:pt x="63802" y="26511"/>
                </a:lnTo>
                <a:lnTo>
                  <a:pt x="78643" y="26070"/>
                </a:lnTo>
                <a:lnTo>
                  <a:pt x="85649" y="25000"/>
                </a:lnTo>
                <a:lnTo>
                  <a:pt x="92224" y="23334"/>
                </a:lnTo>
                <a:lnTo>
                  <a:pt x="98513" y="21271"/>
                </a:lnTo>
                <a:lnTo>
                  <a:pt x="104610" y="19895"/>
                </a:lnTo>
                <a:lnTo>
                  <a:pt x="110580" y="18978"/>
                </a:lnTo>
                <a:lnTo>
                  <a:pt x="116465" y="18367"/>
                </a:lnTo>
                <a:lnTo>
                  <a:pt x="123246" y="17960"/>
                </a:lnTo>
                <a:lnTo>
                  <a:pt x="138400" y="17507"/>
                </a:lnTo>
                <a:lnTo>
                  <a:pt x="145489" y="16433"/>
                </a:lnTo>
                <a:lnTo>
                  <a:pt x="152120" y="14766"/>
                </a:lnTo>
                <a:lnTo>
                  <a:pt x="158446" y="12701"/>
                </a:lnTo>
                <a:lnTo>
                  <a:pt x="165521" y="11325"/>
                </a:lnTo>
                <a:lnTo>
                  <a:pt x="173095" y="10407"/>
                </a:lnTo>
                <a:lnTo>
                  <a:pt x="181001" y="9796"/>
                </a:lnTo>
                <a:lnTo>
                  <a:pt x="188178" y="9388"/>
                </a:lnTo>
                <a:lnTo>
                  <a:pt x="201231" y="8935"/>
                </a:lnTo>
                <a:lnTo>
                  <a:pt x="219290" y="8680"/>
                </a:lnTo>
                <a:lnTo>
                  <a:pt x="225133" y="7691"/>
                </a:lnTo>
                <a:lnTo>
                  <a:pt x="230934" y="6080"/>
                </a:lnTo>
                <a:lnTo>
                  <a:pt x="236706" y="4053"/>
                </a:lnTo>
                <a:lnTo>
                  <a:pt x="242459" y="2702"/>
                </a:lnTo>
                <a:lnTo>
                  <a:pt x="248199" y="1801"/>
                </a:lnTo>
                <a:lnTo>
                  <a:pt x="253931" y="1201"/>
                </a:lnTo>
                <a:lnTo>
                  <a:pt x="258705" y="800"/>
                </a:lnTo>
                <a:lnTo>
                  <a:pt x="262840" y="533"/>
                </a:lnTo>
                <a:lnTo>
                  <a:pt x="273967"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898"/>
          <p:cNvSpPr/>
          <p:nvPr/>
        </p:nvSpPr>
        <p:spPr>
          <a:xfrm>
            <a:off x="3063242" y="2820457"/>
            <a:ext cx="248601" cy="111233"/>
          </a:xfrm>
          <a:custGeom>
            <a:avLst/>
            <a:gdLst/>
            <a:ahLst/>
            <a:cxnLst/>
            <a:rect l="0" t="0" r="0" b="0"/>
            <a:pathLst>
              <a:path w="248601" h="111233">
                <a:moveTo>
                  <a:pt x="34287" y="8468"/>
                </a:moveTo>
                <a:lnTo>
                  <a:pt x="26907" y="1087"/>
                </a:lnTo>
                <a:lnTo>
                  <a:pt x="27462" y="689"/>
                </a:lnTo>
                <a:lnTo>
                  <a:pt x="30619" y="248"/>
                </a:lnTo>
                <a:lnTo>
                  <a:pt x="30889" y="130"/>
                </a:lnTo>
                <a:lnTo>
                  <a:pt x="28650" y="0"/>
                </a:lnTo>
                <a:lnTo>
                  <a:pt x="28624" y="917"/>
                </a:lnTo>
                <a:lnTo>
                  <a:pt x="29559" y="2482"/>
                </a:lnTo>
                <a:lnTo>
                  <a:pt x="33354" y="7285"/>
                </a:lnTo>
                <a:lnTo>
                  <a:pt x="33873" y="10482"/>
                </a:lnTo>
                <a:lnTo>
                  <a:pt x="34206" y="15745"/>
                </a:lnTo>
                <a:lnTo>
                  <a:pt x="34251" y="19004"/>
                </a:lnTo>
                <a:lnTo>
                  <a:pt x="34263" y="21207"/>
                </a:lnTo>
                <a:lnTo>
                  <a:pt x="33319" y="22676"/>
                </a:lnTo>
                <a:lnTo>
                  <a:pt x="31737" y="23655"/>
                </a:lnTo>
                <a:lnTo>
                  <a:pt x="29730" y="24307"/>
                </a:lnTo>
                <a:lnTo>
                  <a:pt x="24960" y="27573"/>
                </a:lnTo>
                <a:lnTo>
                  <a:pt x="22354" y="29777"/>
                </a:lnTo>
                <a:lnTo>
                  <a:pt x="20617" y="32199"/>
                </a:lnTo>
                <a:lnTo>
                  <a:pt x="19458" y="34766"/>
                </a:lnTo>
                <a:lnTo>
                  <a:pt x="18686" y="37429"/>
                </a:lnTo>
                <a:lnTo>
                  <a:pt x="17219" y="40158"/>
                </a:lnTo>
                <a:lnTo>
                  <a:pt x="15289" y="42930"/>
                </a:lnTo>
                <a:lnTo>
                  <a:pt x="13049" y="45730"/>
                </a:lnTo>
                <a:lnTo>
                  <a:pt x="11556" y="48549"/>
                </a:lnTo>
                <a:lnTo>
                  <a:pt x="10561" y="51381"/>
                </a:lnTo>
                <a:lnTo>
                  <a:pt x="9897" y="54222"/>
                </a:lnTo>
                <a:lnTo>
                  <a:pt x="9455" y="57068"/>
                </a:lnTo>
                <a:lnTo>
                  <a:pt x="9160" y="59918"/>
                </a:lnTo>
                <a:lnTo>
                  <a:pt x="8963" y="62770"/>
                </a:lnTo>
                <a:lnTo>
                  <a:pt x="7880" y="65624"/>
                </a:lnTo>
                <a:lnTo>
                  <a:pt x="6205" y="68480"/>
                </a:lnTo>
                <a:lnTo>
                  <a:pt x="4136" y="71336"/>
                </a:lnTo>
                <a:lnTo>
                  <a:pt x="2756" y="74192"/>
                </a:lnTo>
                <a:lnTo>
                  <a:pt x="1836" y="77049"/>
                </a:lnTo>
                <a:lnTo>
                  <a:pt x="361" y="83927"/>
                </a:lnTo>
                <a:lnTo>
                  <a:pt x="240" y="85444"/>
                </a:lnTo>
                <a:lnTo>
                  <a:pt x="159" y="87408"/>
                </a:lnTo>
                <a:lnTo>
                  <a:pt x="29" y="92852"/>
                </a:lnTo>
                <a:lnTo>
                  <a:pt x="0" y="101456"/>
                </a:lnTo>
                <a:lnTo>
                  <a:pt x="952" y="101892"/>
                </a:lnTo>
                <a:lnTo>
                  <a:pt x="7379" y="102650"/>
                </a:lnTo>
                <a:lnTo>
                  <a:pt x="10580" y="105254"/>
                </a:lnTo>
                <a:lnTo>
                  <a:pt x="12768" y="107282"/>
                </a:lnTo>
                <a:lnTo>
                  <a:pt x="15179" y="108634"/>
                </a:lnTo>
                <a:lnTo>
                  <a:pt x="20397" y="110136"/>
                </a:lnTo>
                <a:lnTo>
                  <a:pt x="24075" y="110536"/>
                </a:lnTo>
                <a:lnTo>
                  <a:pt x="28432" y="110804"/>
                </a:lnTo>
                <a:lnTo>
                  <a:pt x="37400" y="111100"/>
                </a:lnTo>
                <a:lnTo>
                  <a:pt x="44561" y="111232"/>
                </a:lnTo>
                <a:lnTo>
                  <a:pt x="48756" y="110315"/>
                </a:lnTo>
                <a:lnTo>
                  <a:pt x="53458" y="108751"/>
                </a:lnTo>
                <a:lnTo>
                  <a:pt x="58498" y="106755"/>
                </a:lnTo>
                <a:lnTo>
                  <a:pt x="63763" y="105425"/>
                </a:lnTo>
                <a:lnTo>
                  <a:pt x="69178" y="104539"/>
                </a:lnTo>
                <a:lnTo>
                  <a:pt x="74693" y="103948"/>
                </a:lnTo>
                <a:lnTo>
                  <a:pt x="79322" y="103553"/>
                </a:lnTo>
                <a:lnTo>
                  <a:pt x="87005" y="103115"/>
                </a:lnTo>
                <a:lnTo>
                  <a:pt x="96135" y="102921"/>
                </a:lnTo>
                <a:lnTo>
                  <a:pt x="101237" y="102869"/>
                </a:lnTo>
                <a:lnTo>
                  <a:pt x="106543" y="101882"/>
                </a:lnTo>
                <a:lnTo>
                  <a:pt x="111985" y="100271"/>
                </a:lnTo>
                <a:lnTo>
                  <a:pt x="117519" y="98245"/>
                </a:lnTo>
                <a:lnTo>
                  <a:pt x="123113" y="96894"/>
                </a:lnTo>
                <a:lnTo>
                  <a:pt x="128747" y="95994"/>
                </a:lnTo>
                <a:lnTo>
                  <a:pt x="134408" y="95393"/>
                </a:lnTo>
                <a:lnTo>
                  <a:pt x="140087" y="94993"/>
                </a:lnTo>
                <a:lnTo>
                  <a:pt x="145778" y="94726"/>
                </a:lnTo>
                <a:lnTo>
                  <a:pt x="157181" y="94430"/>
                </a:lnTo>
                <a:lnTo>
                  <a:pt x="181187" y="94224"/>
                </a:lnTo>
                <a:lnTo>
                  <a:pt x="185561" y="93261"/>
                </a:lnTo>
                <a:lnTo>
                  <a:pt x="190381" y="91666"/>
                </a:lnTo>
                <a:lnTo>
                  <a:pt x="195500" y="89651"/>
                </a:lnTo>
                <a:lnTo>
                  <a:pt x="199865" y="88307"/>
                </a:lnTo>
                <a:lnTo>
                  <a:pt x="207255" y="86814"/>
                </a:lnTo>
                <a:lnTo>
                  <a:pt x="211511" y="86416"/>
                </a:lnTo>
                <a:lnTo>
                  <a:pt x="216255" y="86151"/>
                </a:lnTo>
                <a:lnTo>
                  <a:pt x="228452" y="85725"/>
                </a:lnTo>
                <a:lnTo>
                  <a:pt x="237706" y="85641"/>
                </a:lnTo>
                <a:lnTo>
                  <a:pt x="248600" y="8562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899"/>
          <p:cNvSpPr/>
          <p:nvPr/>
        </p:nvSpPr>
        <p:spPr>
          <a:xfrm>
            <a:off x="3268989" y="2803207"/>
            <a:ext cx="59999" cy="291466"/>
          </a:xfrm>
          <a:custGeom>
            <a:avLst/>
            <a:gdLst/>
            <a:ahLst/>
            <a:cxnLst/>
            <a:rect l="0" t="0" r="0" b="0"/>
            <a:pathLst>
              <a:path w="59999" h="291466">
                <a:moveTo>
                  <a:pt x="8563" y="0"/>
                </a:moveTo>
                <a:lnTo>
                  <a:pt x="1182" y="0"/>
                </a:lnTo>
                <a:lnTo>
                  <a:pt x="785" y="953"/>
                </a:lnTo>
                <a:lnTo>
                  <a:pt x="60" y="8731"/>
                </a:lnTo>
                <a:lnTo>
                  <a:pt x="0" y="15849"/>
                </a:lnTo>
                <a:lnTo>
                  <a:pt x="949" y="18186"/>
                </a:lnTo>
                <a:lnTo>
                  <a:pt x="2534" y="21649"/>
                </a:lnTo>
                <a:lnTo>
                  <a:pt x="4544" y="25863"/>
                </a:lnTo>
                <a:lnTo>
                  <a:pt x="5884" y="29624"/>
                </a:lnTo>
                <a:lnTo>
                  <a:pt x="7372" y="36344"/>
                </a:lnTo>
                <a:lnTo>
                  <a:pt x="8722" y="39469"/>
                </a:lnTo>
                <a:lnTo>
                  <a:pt x="10574" y="42505"/>
                </a:lnTo>
                <a:lnTo>
                  <a:pt x="12761" y="45482"/>
                </a:lnTo>
                <a:lnTo>
                  <a:pt x="14219" y="49371"/>
                </a:lnTo>
                <a:lnTo>
                  <a:pt x="15191" y="53869"/>
                </a:lnTo>
                <a:lnTo>
                  <a:pt x="15839" y="58773"/>
                </a:lnTo>
                <a:lnTo>
                  <a:pt x="17224" y="63947"/>
                </a:lnTo>
                <a:lnTo>
                  <a:pt x="19099" y="69301"/>
                </a:lnTo>
                <a:lnTo>
                  <a:pt x="21302" y="74776"/>
                </a:lnTo>
                <a:lnTo>
                  <a:pt x="22771" y="80331"/>
                </a:lnTo>
                <a:lnTo>
                  <a:pt x="23750" y="85939"/>
                </a:lnTo>
                <a:lnTo>
                  <a:pt x="24402" y="91582"/>
                </a:lnTo>
                <a:lnTo>
                  <a:pt x="25790" y="97250"/>
                </a:lnTo>
                <a:lnTo>
                  <a:pt x="27668" y="102933"/>
                </a:lnTo>
                <a:lnTo>
                  <a:pt x="29872" y="108627"/>
                </a:lnTo>
                <a:lnTo>
                  <a:pt x="31342" y="114328"/>
                </a:lnTo>
                <a:lnTo>
                  <a:pt x="32321" y="120034"/>
                </a:lnTo>
                <a:lnTo>
                  <a:pt x="32974" y="125743"/>
                </a:lnTo>
                <a:lnTo>
                  <a:pt x="34362" y="132406"/>
                </a:lnTo>
                <a:lnTo>
                  <a:pt x="36240" y="139706"/>
                </a:lnTo>
                <a:lnTo>
                  <a:pt x="38444" y="147430"/>
                </a:lnTo>
                <a:lnTo>
                  <a:pt x="39914" y="154484"/>
                </a:lnTo>
                <a:lnTo>
                  <a:pt x="40893" y="161092"/>
                </a:lnTo>
                <a:lnTo>
                  <a:pt x="41547" y="167402"/>
                </a:lnTo>
                <a:lnTo>
                  <a:pt x="42935" y="173514"/>
                </a:lnTo>
                <a:lnTo>
                  <a:pt x="44812" y="179494"/>
                </a:lnTo>
                <a:lnTo>
                  <a:pt x="47017" y="185385"/>
                </a:lnTo>
                <a:lnTo>
                  <a:pt x="48486" y="191217"/>
                </a:lnTo>
                <a:lnTo>
                  <a:pt x="49466" y="197011"/>
                </a:lnTo>
                <a:lnTo>
                  <a:pt x="50119" y="202778"/>
                </a:lnTo>
                <a:lnTo>
                  <a:pt x="50554" y="208528"/>
                </a:lnTo>
                <a:lnTo>
                  <a:pt x="50845" y="214266"/>
                </a:lnTo>
                <a:lnTo>
                  <a:pt x="51168" y="225722"/>
                </a:lnTo>
                <a:lnTo>
                  <a:pt x="51415" y="266911"/>
                </a:lnTo>
                <a:lnTo>
                  <a:pt x="52371" y="270333"/>
                </a:lnTo>
                <a:lnTo>
                  <a:pt x="53961" y="273567"/>
                </a:lnTo>
                <a:lnTo>
                  <a:pt x="55973" y="276676"/>
                </a:lnTo>
                <a:lnTo>
                  <a:pt x="57315" y="279700"/>
                </a:lnTo>
                <a:lnTo>
                  <a:pt x="58805" y="285601"/>
                </a:lnTo>
                <a:lnTo>
                  <a:pt x="59998" y="29146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900"/>
          <p:cNvSpPr/>
          <p:nvPr/>
        </p:nvSpPr>
        <p:spPr>
          <a:xfrm>
            <a:off x="4760595" y="2803207"/>
            <a:ext cx="291465" cy="222876"/>
          </a:xfrm>
          <a:custGeom>
            <a:avLst/>
            <a:gdLst/>
            <a:ahLst/>
            <a:cxnLst/>
            <a:rect l="0" t="0" r="0" b="0"/>
            <a:pathLst>
              <a:path w="291465" h="222876">
                <a:moveTo>
                  <a:pt x="0" y="17145"/>
                </a:moveTo>
                <a:lnTo>
                  <a:pt x="53134" y="17145"/>
                </a:lnTo>
                <a:lnTo>
                  <a:pt x="56378" y="16193"/>
                </a:lnTo>
                <a:lnTo>
                  <a:pt x="62522" y="12594"/>
                </a:lnTo>
                <a:lnTo>
                  <a:pt x="70967" y="10360"/>
                </a:lnTo>
                <a:lnTo>
                  <a:pt x="75886" y="9764"/>
                </a:lnTo>
                <a:lnTo>
                  <a:pt x="81071" y="9367"/>
                </a:lnTo>
                <a:lnTo>
                  <a:pt x="86432" y="9102"/>
                </a:lnTo>
                <a:lnTo>
                  <a:pt x="91911" y="8926"/>
                </a:lnTo>
                <a:lnTo>
                  <a:pt x="97469" y="7855"/>
                </a:lnTo>
                <a:lnTo>
                  <a:pt x="103079" y="6190"/>
                </a:lnTo>
                <a:lnTo>
                  <a:pt x="108724" y="4126"/>
                </a:lnTo>
                <a:lnTo>
                  <a:pt x="114393" y="2751"/>
                </a:lnTo>
                <a:lnTo>
                  <a:pt x="120077" y="1834"/>
                </a:lnTo>
                <a:lnTo>
                  <a:pt x="125771" y="1222"/>
                </a:lnTo>
                <a:lnTo>
                  <a:pt x="131472" y="815"/>
                </a:lnTo>
                <a:lnTo>
                  <a:pt x="137178" y="543"/>
                </a:lnTo>
                <a:lnTo>
                  <a:pt x="151770" y="161"/>
                </a:lnTo>
                <a:lnTo>
                  <a:pt x="186888" y="1"/>
                </a:lnTo>
                <a:lnTo>
                  <a:pt x="192640" y="0"/>
                </a:lnTo>
                <a:lnTo>
                  <a:pt x="194149" y="953"/>
                </a:lnTo>
                <a:lnTo>
                  <a:pt x="195155" y="2540"/>
                </a:lnTo>
                <a:lnTo>
                  <a:pt x="197049" y="8220"/>
                </a:lnTo>
                <a:lnTo>
                  <a:pt x="197133" y="13019"/>
                </a:lnTo>
                <a:lnTo>
                  <a:pt x="196191" y="15347"/>
                </a:lnTo>
                <a:lnTo>
                  <a:pt x="192606" y="20473"/>
                </a:lnTo>
                <a:lnTo>
                  <a:pt x="187837" y="25927"/>
                </a:lnTo>
                <a:lnTo>
                  <a:pt x="182543" y="31526"/>
                </a:lnTo>
                <a:lnTo>
                  <a:pt x="160006" y="54296"/>
                </a:lnTo>
                <a:lnTo>
                  <a:pt x="151759" y="60009"/>
                </a:lnTo>
                <a:lnTo>
                  <a:pt x="146893" y="62866"/>
                </a:lnTo>
                <a:lnTo>
                  <a:pt x="142696" y="66676"/>
                </a:lnTo>
                <a:lnTo>
                  <a:pt x="138945" y="71121"/>
                </a:lnTo>
                <a:lnTo>
                  <a:pt x="135492" y="75989"/>
                </a:lnTo>
                <a:lnTo>
                  <a:pt x="131286" y="80187"/>
                </a:lnTo>
                <a:lnTo>
                  <a:pt x="126576" y="83938"/>
                </a:lnTo>
                <a:lnTo>
                  <a:pt x="121532" y="87391"/>
                </a:lnTo>
                <a:lnTo>
                  <a:pt x="117216" y="91598"/>
                </a:lnTo>
                <a:lnTo>
                  <a:pt x="113386" y="96308"/>
                </a:lnTo>
                <a:lnTo>
                  <a:pt x="109881" y="101353"/>
                </a:lnTo>
                <a:lnTo>
                  <a:pt x="105639" y="105668"/>
                </a:lnTo>
                <a:lnTo>
                  <a:pt x="100906" y="109498"/>
                </a:lnTo>
                <a:lnTo>
                  <a:pt x="95845" y="113004"/>
                </a:lnTo>
                <a:lnTo>
                  <a:pt x="87683" y="119439"/>
                </a:lnTo>
                <a:lnTo>
                  <a:pt x="80880" y="125474"/>
                </a:lnTo>
                <a:lnTo>
                  <a:pt x="74681" y="131331"/>
                </a:lnTo>
                <a:lnTo>
                  <a:pt x="65837" y="139984"/>
                </a:lnTo>
                <a:lnTo>
                  <a:pt x="63893" y="142853"/>
                </a:lnTo>
                <a:lnTo>
                  <a:pt x="61734" y="148580"/>
                </a:lnTo>
                <a:lnTo>
                  <a:pt x="58235" y="154301"/>
                </a:lnTo>
                <a:lnTo>
                  <a:pt x="55968" y="157159"/>
                </a:lnTo>
                <a:lnTo>
                  <a:pt x="54457" y="160018"/>
                </a:lnTo>
                <a:lnTo>
                  <a:pt x="52778" y="165734"/>
                </a:lnTo>
                <a:lnTo>
                  <a:pt x="52031" y="171450"/>
                </a:lnTo>
                <a:lnTo>
                  <a:pt x="51700" y="177165"/>
                </a:lnTo>
                <a:lnTo>
                  <a:pt x="51470" y="186902"/>
                </a:lnTo>
                <a:lnTo>
                  <a:pt x="51445" y="192644"/>
                </a:lnTo>
                <a:lnTo>
                  <a:pt x="52394" y="194152"/>
                </a:lnTo>
                <a:lnTo>
                  <a:pt x="53980" y="195157"/>
                </a:lnTo>
                <a:lnTo>
                  <a:pt x="55988" y="195827"/>
                </a:lnTo>
                <a:lnTo>
                  <a:pt x="60761" y="199112"/>
                </a:lnTo>
                <a:lnTo>
                  <a:pt x="68502" y="205820"/>
                </a:lnTo>
                <a:lnTo>
                  <a:pt x="72673" y="209903"/>
                </a:lnTo>
                <a:lnTo>
                  <a:pt x="75118" y="211373"/>
                </a:lnTo>
                <a:lnTo>
                  <a:pt x="83111" y="214394"/>
                </a:lnTo>
                <a:lnTo>
                  <a:pt x="88691" y="218476"/>
                </a:lnTo>
                <a:lnTo>
                  <a:pt x="92464" y="219946"/>
                </a:lnTo>
                <a:lnTo>
                  <a:pt x="96886" y="220926"/>
                </a:lnTo>
                <a:lnTo>
                  <a:pt x="105925" y="222014"/>
                </a:lnTo>
                <a:lnTo>
                  <a:pt x="113117" y="222498"/>
                </a:lnTo>
                <a:lnTo>
                  <a:pt x="122029" y="222713"/>
                </a:lnTo>
                <a:lnTo>
                  <a:pt x="160138" y="222875"/>
                </a:lnTo>
                <a:lnTo>
                  <a:pt x="165813" y="221926"/>
                </a:lnTo>
                <a:lnTo>
                  <a:pt x="171502" y="220341"/>
                </a:lnTo>
                <a:lnTo>
                  <a:pt x="177200" y="218331"/>
                </a:lnTo>
                <a:lnTo>
                  <a:pt x="182903" y="216992"/>
                </a:lnTo>
                <a:lnTo>
                  <a:pt x="188610" y="216099"/>
                </a:lnTo>
                <a:lnTo>
                  <a:pt x="194320" y="215503"/>
                </a:lnTo>
                <a:lnTo>
                  <a:pt x="200032" y="215107"/>
                </a:lnTo>
                <a:lnTo>
                  <a:pt x="205744" y="214842"/>
                </a:lnTo>
                <a:lnTo>
                  <a:pt x="217171" y="214548"/>
                </a:lnTo>
                <a:lnTo>
                  <a:pt x="291464" y="21431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901"/>
          <p:cNvSpPr/>
          <p:nvPr/>
        </p:nvSpPr>
        <p:spPr>
          <a:xfrm>
            <a:off x="4743450" y="2888942"/>
            <a:ext cx="300038" cy="34176"/>
          </a:xfrm>
          <a:custGeom>
            <a:avLst/>
            <a:gdLst/>
            <a:ahLst/>
            <a:cxnLst/>
            <a:rect l="0" t="0" r="0" b="0"/>
            <a:pathLst>
              <a:path w="300038" h="34176">
                <a:moveTo>
                  <a:pt x="0" y="25708"/>
                </a:moveTo>
                <a:lnTo>
                  <a:pt x="0" y="30259"/>
                </a:lnTo>
                <a:lnTo>
                  <a:pt x="952" y="31599"/>
                </a:lnTo>
                <a:lnTo>
                  <a:pt x="2540" y="32493"/>
                </a:lnTo>
                <a:lnTo>
                  <a:pt x="6843" y="33486"/>
                </a:lnTo>
                <a:lnTo>
                  <a:pt x="15574" y="34045"/>
                </a:lnTo>
                <a:lnTo>
                  <a:pt x="24701" y="34175"/>
                </a:lnTo>
                <a:lnTo>
                  <a:pt x="29802" y="33258"/>
                </a:lnTo>
                <a:lnTo>
                  <a:pt x="35108" y="31694"/>
                </a:lnTo>
                <a:lnTo>
                  <a:pt x="40551" y="29698"/>
                </a:lnTo>
                <a:lnTo>
                  <a:pt x="46084" y="28368"/>
                </a:lnTo>
                <a:lnTo>
                  <a:pt x="51677" y="27481"/>
                </a:lnTo>
                <a:lnTo>
                  <a:pt x="57312" y="26890"/>
                </a:lnTo>
                <a:lnTo>
                  <a:pt x="62973" y="26496"/>
                </a:lnTo>
                <a:lnTo>
                  <a:pt x="68652" y="26233"/>
                </a:lnTo>
                <a:lnTo>
                  <a:pt x="74343" y="26058"/>
                </a:lnTo>
                <a:lnTo>
                  <a:pt x="80042" y="24989"/>
                </a:lnTo>
                <a:lnTo>
                  <a:pt x="85746" y="23323"/>
                </a:lnTo>
                <a:lnTo>
                  <a:pt x="91454" y="21261"/>
                </a:lnTo>
                <a:lnTo>
                  <a:pt x="98116" y="19885"/>
                </a:lnTo>
                <a:lnTo>
                  <a:pt x="105416" y="18969"/>
                </a:lnTo>
                <a:lnTo>
                  <a:pt x="113140" y="18358"/>
                </a:lnTo>
                <a:lnTo>
                  <a:pt x="121146" y="16997"/>
                </a:lnTo>
                <a:lnTo>
                  <a:pt x="129342" y="15138"/>
                </a:lnTo>
                <a:lnTo>
                  <a:pt x="137662" y="12946"/>
                </a:lnTo>
                <a:lnTo>
                  <a:pt x="145115" y="11485"/>
                </a:lnTo>
                <a:lnTo>
                  <a:pt x="151988" y="10511"/>
                </a:lnTo>
                <a:lnTo>
                  <a:pt x="158475" y="9861"/>
                </a:lnTo>
                <a:lnTo>
                  <a:pt x="165657" y="8476"/>
                </a:lnTo>
                <a:lnTo>
                  <a:pt x="173303" y="6600"/>
                </a:lnTo>
                <a:lnTo>
                  <a:pt x="181258" y="4397"/>
                </a:lnTo>
                <a:lnTo>
                  <a:pt x="188466" y="2928"/>
                </a:lnTo>
                <a:lnTo>
                  <a:pt x="195176" y="1948"/>
                </a:lnTo>
                <a:lnTo>
                  <a:pt x="201555" y="1296"/>
                </a:lnTo>
                <a:lnTo>
                  <a:pt x="207712" y="860"/>
                </a:lnTo>
                <a:lnTo>
                  <a:pt x="213722" y="570"/>
                </a:lnTo>
                <a:lnTo>
                  <a:pt x="225480" y="248"/>
                </a:lnTo>
                <a:lnTo>
                  <a:pt x="271452" y="0"/>
                </a:lnTo>
                <a:lnTo>
                  <a:pt x="276218" y="949"/>
                </a:lnTo>
                <a:lnTo>
                  <a:pt x="280348" y="2534"/>
                </a:lnTo>
                <a:lnTo>
                  <a:pt x="284053" y="4544"/>
                </a:lnTo>
                <a:lnTo>
                  <a:pt x="287476" y="5883"/>
                </a:lnTo>
                <a:lnTo>
                  <a:pt x="290710" y="6776"/>
                </a:lnTo>
                <a:lnTo>
                  <a:pt x="300037" y="856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902"/>
          <p:cNvSpPr/>
          <p:nvPr/>
        </p:nvSpPr>
        <p:spPr>
          <a:xfrm>
            <a:off x="5249227" y="2828925"/>
            <a:ext cx="188596" cy="17146"/>
          </a:xfrm>
          <a:custGeom>
            <a:avLst/>
            <a:gdLst/>
            <a:ahLst/>
            <a:cxnLst/>
            <a:rect l="0" t="0" r="0" b="0"/>
            <a:pathLst>
              <a:path w="188596" h="17146">
                <a:moveTo>
                  <a:pt x="0" y="0"/>
                </a:moveTo>
                <a:lnTo>
                  <a:pt x="7381" y="0"/>
                </a:lnTo>
                <a:lnTo>
                  <a:pt x="8731" y="952"/>
                </a:lnTo>
                <a:lnTo>
                  <a:pt x="10583" y="2539"/>
                </a:lnTo>
                <a:lnTo>
                  <a:pt x="12770" y="4551"/>
                </a:lnTo>
                <a:lnTo>
                  <a:pt x="15181" y="5891"/>
                </a:lnTo>
                <a:lnTo>
                  <a:pt x="17741" y="6785"/>
                </a:lnTo>
                <a:lnTo>
                  <a:pt x="20400" y="7380"/>
                </a:lnTo>
                <a:lnTo>
                  <a:pt x="23125" y="7778"/>
                </a:lnTo>
                <a:lnTo>
                  <a:pt x="28693" y="8219"/>
                </a:lnTo>
                <a:lnTo>
                  <a:pt x="36882" y="8415"/>
                </a:lnTo>
                <a:lnTo>
                  <a:pt x="135610" y="8572"/>
                </a:lnTo>
                <a:lnTo>
                  <a:pt x="139937" y="9525"/>
                </a:lnTo>
                <a:lnTo>
                  <a:pt x="143774" y="11112"/>
                </a:lnTo>
                <a:lnTo>
                  <a:pt x="147284" y="13123"/>
                </a:lnTo>
                <a:lnTo>
                  <a:pt x="150577" y="14464"/>
                </a:lnTo>
                <a:lnTo>
                  <a:pt x="153725" y="15357"/>
                </a:lnTo>
                <a:lnTo>
                  <a:pt x="156775" y="15953"/>
                </a:lnTo>
                <a:lnTo>
                  <a:pt x="159762" y="16350"/>
                </a:lnTo>
                <a:lnTo>
                  <a:pt x="165620" y="16792"/>
                </a:lnTo>
                <a:lnTo>
                  <a:pt x="171399" y="16988"/>
                </a:lnTo>
                <a:lnTo>
                  <a:pt x="188595" y="1714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903"/>
          <p:cNvSpPr/>
          <p:nvPr/>
        </p:nvSpPr>
        <p:spPr>
          <a:xfrm>
            <a:off x="5249227" y="2914650"/>
            <a:ext cx="188596" cy="17146"/>
          </a:xfrm>
          <a:custGeom>
            <a:avLst/>
            <a:gdLst/>
            <a:ahLst/>
            <a:cxnLst/>
            <a:rect l="0" t="0" r="0" b="0"/>
            <a:pathLst>
              <a:path w="188596" h="17146">
                <a:moveTo>
                  <a:pt x="0" y="0"/>
                </a:moveTo>
                <a:lnTo>
                  <a:pt x="4551" y="0"/>
                </a:lnTo>
                <a:lnTo>
                  <a:pt x="5892" y="952"/>
                </a:lnTo>
                <a:lnTo>
                  <a:pt x="6785" y="2539"/>
                </a:lnTo>
                <a:lnTo>
                  <a:pt x="8541" y="8467"/>
                </a:lnTo>
                <a:lnTo>
                  <a:pt x="13114" y="8541"/>
                </a:lnTo>
                <a:lnTo>
                  <a:pt x="15410" y="9504"/>
                </a:lnTo>
                <a:lnTo>
                  <a:pt x="17894" y="11098"/>
                </a:lnTo>
                <a:lnTo>
                  <a:pt x="20502" y="13114"/>
                </a:lnTo>
                <a:lnTo>
                  <a:pt x="23193" y="14457"/>
                </a:lnTo>
                <a:lnTo>
                  <a:pt x="25939" y="15353"/>
                </a:lnTo>
                <a:lnTo>
                  <a:pt x="28723" y="15950"/>
                </a:lnTo>
                <a:lnTo>
                  <a:pt x="32484" y="16349"/>
                </a:lnTo>
                <a:lnTo>
                  <a:pt x="36896" y="16614"/>
                </a:lnTo>
                <a:lnTo>
                  <a:pt x="45926" y="16909"/>
                </a:lnTo>
                <a:lnTo>
                  <a:pt x="59484" y="17098"/>
                </a:lnTo>
                <a:lnTo>
                  <a:pt x="188595" y="1714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904"/>
          <p:cNvSpPr/>
          <p:nvPr/>
        </p:nvSpPr>
        <p:spPr>
          <a:xfrm>
            <a:off x="5600804" y="2794635"/>
            <a:ext cx="197061" cy="367308"/>
          </a:xfrm>
          <a:custGeom>
            <a:avLst/>
            <a:gdLst/>
            <a:ahLst/>
            <a:cxnLst/>
            <a:rect l="0" t="0" r="0" b="0"/>
            <a:pathLst>
              <a:path w="197061" h="367308">
                <a:moveTo>
                  <a:pt x="8468" y="0"/>
                </a:moveTo>
                <a:lnTo>
                  <a:pt x="8468" y="28714"/>
                </a:lnTo>
                <a:lnTo>
                  <a:pt x="7516" y="31525"/>
                </a:lnTo>
                <a:lnTo>
                  <a:pt x="2576" y="40032"/>
                </a:lnTo>
                <a:lnTo>
                  <a:pt x="1087" y="45732"/>
                </a:lnTo>
                <a:lnTo>
                  <a:pt x="249" y="54295"/>
                </a:lnTo>
                <a:lnTo>
                  <a:pt x="52" y="62549"/>
                </a:lnTo>
                <a:lnTo>
                  <a:pt x="0" y="67416"/>
                </a:lnTo>
                <a:lnTo>
                  <a:pt x="918" y="71614"/>
                </a:lnTo>
                <a:lnTo>
                  <a:pt x="5808" y="82073"/>
                </a:lnTo>
                <a:lnTo>
                  <a:pt x="7286" y="88229"/>
                </a:lnTo>
                <a:lnTo>
                  <a:pt x="7943" y="96680"/>
                </a:lnTo>
                <a:lnTo>
                  <a:pt x="8117" y="101601"/>
                </a:lnTo>
                <a:lnTo>
                  <a:pt x="9187" y="105834"/>
                </a:lnTo>
                <a:lnTo>
                  <a:pt x="12915" y="113077"/>
                </a:lnTo>
                <a:lnTo>
                  <a:pt x="17748" y="119471"/>
                </a:lnTo>
                <a:lnTo>
                  <a:pt x="20369" y="122510"/>
                </a:lnTo>
                <a:lnTo>
                  <a:pt x="22117" y="125488"/>
                </a:lnTo>
                <a:lnTo>
                  <a:pt x="24060" y="131337"/>
                </a:lnTo>
                <a:lnTo>
                  <a:pt x="25530" y="133278"/>
                </a:lnTo>
                <a:lnTo>
                  <a:pt x="27462" y="134572"/>
                </a:lnTo>
                <a:lnTo>
                  <a:pt x="29703" y="135434"/>
                </a:lnTo>
                <a:lnTo>
                  <a:pt x="34734" y="138933"/>
                </a:lnTo>
                <a:lnTo>
                  <a:pt x="37409" y="141199"/>
                </a:lnTo>
                <a:lnTo>
                  <a:pt x="40144" y="142710"/>
                </a:lnTo>
                <a:lnTo>
                  <a:pt x="45724" y="144389"/>
                </a:lnTo>
                <a:lnTo>
                  <a:pt x="51379" y="145135"/>
                </a:lnTo>
                <a:lnTo>
                  <a:pt x="54220" y="145334"/>
                </a:lnTo>
                <a:lnTo>
                  <a:pt x="58019" y="145467"/>
                </a:lnTo>
                <a:lnTo>
                  <a:pt x="75265" y="145680"/>
                </a:lnTo>
                <a:lnTo>
                  <a:pt x="88126" y="145722"/>
                </a:lnTo>
                <a:lnTo>
                  <a:pt x="91101" y="144773"/>
                </a:lnTo>
                <a:lnTo>
                  <a:pt x="96946" y="141178"/>
                </a:lnTo>
                <a:lnTo>
                  <a:pt x="102719" y="138946"/>
                </a:lnTo>
                <a:lnTo>
                  <a:pt x="105593" y="138350"/>
                </a:lnTo>
                <a:lnTo>
                  <a:pt x="111324" y="135149"/>
                </a:lnTo>
                <a:lnTo>
                  <a:pt x="117047" y="130551"/>
                </a:lnTo>
                <a:lnTo>
                  <a:pt x="122766" y="125332"/>
                </a:lnTo>
                <a:lnTo>
                  <a:pt x="124671" y="122607"/>
                </a:lnTo>
                <a:lnTo>
                  <a:pt x="128306" y="114221"/>
                </a:lnTo>
                <a:lnTo>
                  <a:pt x="134040" y="105704"/>
                </a:lnTo>
                <a:lnTo>
                  <a:pt x="137115" y="97147"/>
                </a:lnTo>
                <a:lnTo>
                  <a:pt x="142682" y="88580"/>
                </a:lnTo>
                <a:lnTo>
                  <a:pt x="144319" y="82866"/>
                </a:lnTo>
                <a:lnTo>
                  <a:pt x="145046" y="74612"/>
                </a:lnTo>
                <a:lnTo>
                  <a:pt x="145240" y="69744"/>
                </a:lnTo>
                <a:lnTo>
                  <a:pt x="146322" y="65546"/>
                </a:lnTo>
                <a:lnTo>
                  <a:pt x="151443" y="55086"/>
                </a:lnTo>
                <a:lnTo>
                  <a:pt x="152975" y="48930"/>
                </a:lnTo>
                <a:lnTo>
                  <a:pt x="153958" y="38169"/>
                </a:lnTo>
                <a:lnTo>
                  <a:pt x="154191" y="27060"/>
                </a:lnTo>
                <a:lnTo>
                  <a:pt x="148307" y="20091"/>
                </a:lnTo>
                <a:lnTo>
                  <a:pt x="146819" y="18454"/>
                </a:lnTo>
                <a:lnTo>
                  <a:pt x="145470" y="18018"/>
                </a:lnTo>
                <a:lnTo>
                  <a:pt x="139972" y="17403"/>
                </a:lnTo>
                <a:lnTo>
                  <a:pt x="138352" y="17260"/>
                </a:lnTo>
                <a:lnTo>
                  <a:pt x="137920" y="18174"/>
                </a:lnTo>
                <a:lnTo>
                  <a:pt x="137439" y="21730"/>
                </a:lnTo>
                <a:lnTo>
                  <a:pt x="138264" y="23059"/>
                </a:lnTo>
                <a:lnTo>
                  <a:pt x="139766" y="23945"/>
                </a:lnTo>
                <a:lnTo>
                  <a:pt x="141721" y="24536"/>
                </a:lnTo>
                <a:lnTo>
                  <a:pt x="143023" y="25882"/>
                </a:lnTo>
                <a:lnTo>
                  <a:pt x="143891" y="27732"/>
                </a:lnTo>
                <a:lnTo>
                  <a:pt x="144470" y="29918"/>
                </a:lnTo>
                <a:lnTo>
                  <a:pt x="147654" y="34887"/>
                </a:lnTo>
                <a:lnTo>
                  <a:pt x="149836" y="37545"/>
                </a:lnTo>
                <a:lnTo>
                  <a:pt x="151291" y="40270"/>
                </a:lnTo>
                <a:lnTo>
                  <a:pt x="152907" y="45838"/>
                </a:lnTo>
                <a:lnTo>
                  <a:pt x="153818" y="54327"/>
                </a:lnTo>
                <a:lnTo>
                  <a:pt x="156570" y="62563"/>
                </a:lnTo>
                <a:lnTo>
                  <a:pt x="160969" y="71621"/>
                </a:lnTo>
                <a:lnTo>
                  <a:pt x="166099" y="78821"/>
                </a:lnTo>
                <a:lnTo>
                  <a:pt x="167848" y="83027"/>
                </a:lnTo>
                <a:lnTo>
                  <a:pt x="169791" y="92781"/>
                </a:lnTo>
                <a:lnTo>
                  <a:pt x="173195" y="103466"/>
                </a:lnTo>
                <a:lnTo>
                  <a:pt x="176930" y="114564"/>
                </a:lnTo>
                <a:lnTo>
                  <a:pt x="178590" y="125847"/>
                </a:lnTo>
                <a:lnTo>
                  <a:pt x="181868" y="137212"/>
                </a:lnTo>
                <a:lnTo>
                  <a:pt x="185547" y="148613"/>
                </a:lnTo>
                <a:lnTo>
                  <a:pt x="187183" y="160030"/>
                </a:lnTo>
                <a:lnTo>
                  <a:pt x="190449" y="171454"/>
                </a:lnTo>
                <a:lnTo>
                  <a:pt x="194124" y="182882"/>
                </a:lnTo>
                <a:lnTo>
                  <a:pt x="195756" y="194311"/>
                </a:lnTo>
                <a:lnTo>
                  <a:pt x="196192" y="200978"/>
                </a:lnTo>
                <a:lnTo>
                  <a:pt x="196482" y="208280"/>
                </a:lnTo>
                <a:lnTo>
                  <a:pt x="196891" y="229670"/>
                </a:lnTo>
                <a:lnTo>
                  <a:pt x="197060" y="281195"/>
                </a:lnTo>
                <a:lnTo>
                  <a:pt x="194522" y="291980"/>
                </a:lnTo>
                <a:lnTo>
                  <a:pt x="190219" y="302171"/>
                </a:lnTo>
                <a:lnTo>
                  <a:pt x="182441" y="314216"/>
                </a:lnTo>
                <a:lnTo>
                  <a:pt x="176911" y="324119"/>
                </a:lnTo>
                <a:lnTo>
                  <a:pt x="171280" y="332330"/>
                </a:lnTo>
                <a:lnTo>
                  <a:pt x="168444" y="335853"/>
                </a:lnTo>
                <a:lnTo>
                  <a:pt x="164649" y="339155"/>
                </a:lnTo>
                <a:lnTo>
                  <a:pt x="160213" y="342308"/>
                </a:lnTo>
                <a:lnTo>
                  <a:pt x="155352" y="345363"/>
                </a:lnTo>
                <a:lnTo>
                  <a:pt x="150206" y="347399"/>
                </a:lnTo>
                <a:lnTo>
                  <a:pt x="144870" y="348757"/>
                </a:lnTo>
                <a:lnTo>
                  <a:pt x="139408" y="349662"/>
                </a:lnTo>
                <a:lnTo>
                  <a:pt x="133861" y="351218"/>
                </a:lnTo>
                <a:lnTo>
                  <a:pt x="128259" y="353208"/>
                </a:lnTo>
                <a:lnTo>
                  <a:pt x="122618" y="355487"/>
                </a:lnTo>
                <a:lnTo>
                  <a:pt x="116953" y="357006"/>
                </a:lnTo>
                <a:lnTo>
                  <a:pt x="111272" y="358019"/>
                </a:lnTo>
                <a:lnTo>
                  <a:pt x="105579" y="358694"/>
                </a:lnTo>
                <a:lnTo>
                  <a:pt x="100831" y="360097"/>
                </a:lnTo>
                <a:lnTo>
                  <a:pt x="96713" y="361984"/>
                </a:lnTo>
                <a:lnTo>
                  <a:pt x="93016" y="364195"/>
                </a:lnTo>
                <a:lnTo>
                  <a:pt x="89598" y="365669"/>
                </a:lnTo>
                <a:lnTo>
                  <a:pt x="86367" y="366652"/>
                </a:lnTo>
                <a:lnTo>
                  <a:pt x="83261" y="367307"/>
                </a:lnTo>
                <a:lnTo>
                  <a:pt x="79285" y="366791"/>
                </a:lnTo>
                <a:lnTo>
                  <a:pt x="74730" y="365495"/>
                </a:lnTo>
                <a:lnTo>
                  <a:pt x="69787" y="363678"/>
                </a:lnTo>
                <a:lnTo>
                  <a:pt x="65540" y="362467"/>
                </a:lnTo>
                <a:lnTo>
                  <a:pt x="61756" y="361659"/>
                </a:lnTo>
                <a:lnTo>
                  <a:pt x="58281" y="361121"/>
                </a:lnTo>
                <a:lnTo>
                  <a:pt x="55012" y="359810"/>
                </a:lnTo>
                <a:lnTo>
                  <a:pt x="51880" y="357983"/>
                </a:lnTo>
                <a:lnTo>
                  <a:pt x="48839" y="355813"/>
                </a:lnTo>
                <a:lnTo>
                  <a:pt x="44907" y="354366"/>
                </a:lnTo>
                <a:lnTo>
                  <a:pt x="40381" y="353401"/>
                </a:lnTo>
                <a:lnTo>
                  <a:pt x="35458" y="352758"/>
                </a:lnTo>
                <a:lnTo>
                  <a:pt x="31224" y="351377"/>
                </a:lnTo>
                <a:lnTo>
                  <a:pt x="27449" y="349504"/>
                </a:lnTo>
                <a:lnTo>
                  <a:pt x="23979" y="347303"/>
                </a:lnTo>
                <a:lnTo>
                  <a:pt x="20714" y="345835"/>
                </a:lnTo>
                <a:lnTo>
                  <a:pt x="17585" y="344856"/>
                </a:lnTo>
                <a:lnTo>
                  <a:pt x="14546" y="344204"/>
                </a:lnTo>
                <a:lnTo>
                  <a:pt x="12520" y="342817"/>
                </a:lnTo>
                <a:lnTo>
                  <a:pt x="11169" y="340939"/>
                </a:lnTo>
                <a:lnTo>
                  <a:pt x="8468" y="33432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905"/>
          <p:cNvSpPr/>
          <p:nvPr/>
        </p:nvSpPr>
        <p:spPr>
          <a:xfrm>
            <a:off x="5969317" y="2760345"/>
            <a:ext cx="60009" cy="221650"/>
          </a:xfrm>
          <a:custGeom>
            <a:avLst/>
            <a:gdLst/>
            <a:ahLst/>
            <a:cxnLst/>
            <a:rect l="0" t="0" r="0" b="0"/>
            <a:pathLst>
              <a:path w="60009" h="221650">
                <a:moveTo>
                  <a:pt x="0" y="0"/>
                </a:moveTo>
                <a:lnTo>
                  <a:pt x="0" y="4550"/>
                </a:lnTo>
                <a:lnTo>
                  <a:pt x="953" y="5891"/>
                </a:lnTo>
                <a:lnTo>
                  <a:pt x="2540" y="6785"/>
                </a:lnTo>
                <a:lnTo>
                  <a:pt x="4551" y="7380"/>
                </a:lnTo>
                <a:lnTo>
                  <a:pt x="5891" y="8730"/>
                </a:lnTo>
                <a:lnTo>
                  <a:pt x="6785" y="10582"/>
                </a:lnTo>
                <a:lnTo>
                  <a:pt x="7778" y="15181"/>
                </a:lnTo>
                <a:lnTo>
                  <a:pt x="8219" y="20399"/>
                </a:lnTo>
                <a:lnTo>
                  <a:pt x="9290" y="23125"/>
                </a:lnTo>
                <a:lnTo>
                  <a:pt x="10956" y="25894"/>
                </a:lnTo>
                <a:lnTo>
                  <a:pt x="13019" y="28692"/>
                </a:lnTo>
                <a:lnTo>
                  <a:pt x="14394" y="32463"/>
                </a:lnTo>
                <a:lnTo>
                  <a:pt x="15311" y="36882"/>
                </a:lnTo>
                <a:lnTo>
                  <a:pt x="15923" y="41733"/>
                </a:lnTo>
                <a:lnTo>
                  <a:pt x="16330" y="46872"/>
                </a:lnTo>
                <a:lnTo>
                  <a:pt x="16602" y="52203"/>
                </a:lnTo>
                <a:lnTo>
                  <a:pt x="16985" y="66267"/>
                </a:lnTo>
                <a:lnTo>
                  <a:pt x="17038" y="69896"/>
                </a:lnTo>
                <a:lnTo>
                  <a:pt x="18026" y="74219"/>
                </a:lnTo>
                <a:lnTo>
                  <a:pt x="19637" y="79007"/>
                </a:lnTo>
                <a:lnTo>
                  <a:pt x="21664" y="84104"/>
                </a:lnTo>
                <a:lnTo>
                  <a:pt x="23015" y="89407"/>
                </a:lnTo>
                <a:lnTo>
                  <a:pt x="23916" y="94847"/>
                </a:lnTo>
                <a:lnTo>
                  <a:pt x="24517" y="100379"/>
                </a:lnTo>
                <a:lnTo>
                  <a:pt x="24917" y="105971"/>
                </a:lnTo>
                <a:lnTo>
                  <a:pt x="25184" y="111605"/>
                </a:lnTo>
                <a:lnTo>
                  <a:pt x="25481" y="122944"/>
                </a:lnTo>
                <a:lnTo>
                  <a:pt x="25612" y="134334"/>
                </a:lnTo>
                <a:lnTo>
                  <a:pt x="26599" y="139086"/>
                </a:lnTo>
                <a:lnTo>
                  <a:pt x="28211" y="143207"/>
                </a:lnTo>
                <a:lnTo>
                  <a:pt x="30237" y="146906"/>
                </a:lnTo>
                <a:lnTo>
                  <a:pt x="37640" y="161214"/>
                </a:lnTo>
                <a:lnTo>
                  <a:pt x="39381" y="165578"/>
                </a:lnTo>
                <a:lnTo>
                  <a:pt x="40542" y="169440"/>
                </a:lnTo>
                <a:lnTo>
                  <a:pt x="41831" y="176272"/>
                </a:lnTo>
                <a:lnTo>
                  <a:pt x="42404" y="182483"/>
                </a:lnTo>
                <a:lnTo>
                  <a:pt x="43510" y="185473"/>
                </a:lnTo>
                <a:lnTo>
                  <a:pt x="45199" y="188418"/>
                </a:lnTo>
                <a:lnTo>
                  <a:pt x="47278" y="191335"/>
                </a:lnTo>
                <a:lnTo>
                  <a:pt x="48664" y="194231"/>
                </a:lnTo>
                <a:lnTo>
                  <a:pt x="50203" y="199990"/>
                </a:lnTo>
                <a:lnTo>
                  <a:pt x="51566" y="202859"/>
                </a:lnTo>
                <a:lnTo>
                  <a:pt x="53427" y="205724"/>
                </a:lnTo>
                <a:lnTo>
                  <a:pt x="59622" y="213810"/>
                </a:lnTo>
                <a:lnTo>
                  <a:pt x="59932" y="220104"/>
                </a:lnTo>
                <a:lnTo>
                  <a:pt x="59974" y="221649"/>
                </a:lnTo>
                <a:lnTo>
                  <a:pt x="60003" y="215937"/>
                </a:lnTo>
                <a:lnTo>
                  <a:pt x="60008" y="21431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906"/>
          <p:cNvSpPr/>
          <p:nvPr/>
        </p:nvSpPr>
        <p:spPr>
          <a:xfrm>
            <a:off x="5857875" y="2871787"/>
            <a:ext cx="240030" cy="8574"/>
          </a:xfrm>
          <a:custGeom>
            <a:avLst/>
            <a:gdLst/>
            <a:ahLst/>
            <a:cxnLst/>
            <a:rect l="0" t="0" r="0" b="0"/>
            <a:pathLst>
              <a:path w="240030" h="8574">
                <a:moveTo>
                  <a:pt x="0" y="8573"/>
                </a:moveTo>
                <a:lnTo>
                  <a:pt x="111778" y="8573"/>
                </a:lnTo>
                <a:lnTo>
                  <a:pt x="116429" y="7620"/>
                </a:lnTo>
                <a:lnTo>
                  <a:pt x="121434" y="6033"/>
                </a:lnTo>
                <a:lnTo>
                  <a:pt x="126675" y="4022"/>
                </a:lnTo>
                <a:lnTo>
                  <a:pt x="132075" y="2681"/>
                </a:lnTo>
                <a:lnTo>
                  <a:pt x="137580" y="1787"/>
                </a:lnTo>
                <a:lnTo>
                  <a:pt x="143155" y="1192"/>
                </a:lnTo>
                <a:lnTo>
                  <a:pt x="148776" y="795"/>
                </a:lnTo>
                <a:lnTo>
                  <a:pt x="154429" y="530"/>
                </a:lnTo>
                <a:lnTo>
                  <a:pt x="165790" y="235"/>
                </a:lnTo>
                <a:lnTo>
                  <a:pt x="240029"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907"/>
          <p:cNvSpPr/>
          <p:nvPr/>
        </p:nvSpPr>
        <p:spPr>
          <a:xfrm>
            <a:off x="6140767" y="2683202"/>
            <a:ext cx="222876" cy="282884"/>
          </a:xfrm>
          <a:custGeom>
            <a:avLst/>
            <a:gdLst/>
            <a:ahLst/>
            <a:cxnLst/>
            <a:rect l="0" t="0" r="0" b="0"/>
            <a:pathLst>
              <a:path w="222876" h="282884">
                <a:moveTo>
                  <a:pt x="0" y="51425"/>
                </a:moveTo>
                <a:lnTo>
                  <a:pt x="7381" y="44044"/>
                </a:lnTo>
                <a:lnTo>
                  <a:pt x="10583" y="43382"/>
                </a:lnTo>
                <a:lnTo>
                  <a:pt x="16133" y="43088"/>
                </a:lnTo>
                <a:lnTo>
                  <a:pt x="32679" y="42899"/>
                </a:lnTo>
                <a:lnTo>
                  <a:pt x="36074" y="42884"/>
                </a:lnTo>
                <a:lnTo>
                  <a:pt x="40242" y="41921"/>
                </a:lnTo>
                <a:lnTo>
                  <a:pt x="44925" y="40326"/>
                </a:lnTo>
                <a:lnTo>
                  <a:pt x="49953" y="38311"/>
                </a:lnTo>
                <a:lnTo>
                  <a:pt x="55210" y="36967"/>
                </a:lnTo>
                <a:lnTo>
                  <a:pt x="60619" y="36072"/>
                </a:lnTo>
                <a:lnTo>
                  <a:pt x="66130" y="35474"/>
                </a:lnTo>
                <a:lnTo>
                  <a:pt x="71709" y="34124"/>
                </a:lnTo>
                <a:lnTo>
                  <a:pt x="77334" y="32271"/>
                </a:lnTo>
                <a:lnTo>
                  <a:pt x="82988" y="30083"/>
                </a:lnTo>
                <a:lnTo>
                  <a:pt x="87710" y="28625"/>
                </a:lnTo>
                <a:lnTo>
                  <a:pt x="91811" y="27652"/>
                </a:lnTo>
                <a:lnTo>
                  <a:pt x="95497" y="27004"/>
                </a:lnTo>
                <a:lnTo>
                  <a:pt x="100813" y="25619"/>
                </a:lnTo>
                <a:lnTo>
                  <a:pt x="107213" y="23744"/>
                </a:lnTo>
                <a:lnTo>
                  <a:pt x="114338" y="21541"/>
                </a:lnTo>
                <a:lnTo>
                  <a:pt x="120993" y="19120"/>
                </a:lnTo>
                <a:lnTo>
                  <a:pt x="127334" y="16553"/>
                </a:lnTo>
                <a:lnTo>
                  <a:pt x="133467" y="13890"/>
                </a:lnTo>
                <a:lnTo>
                  <a:pt x="139461" y="12114"/>
                </a:lnTo>
                <a:lnTo>
                  <a:pt x="145362" y="10930"/>
                </a:lnTo>
                <a:lnTo>
                  <a:pt x="151200" y="10141"/>
                </a:lnTo>
                <a:lnTo>
                  <a:pt x="156998" y="8662"/>
                </a:lnTo>
                <a:lnTo>
                  <a:pt x="162768" y="6724"/>
                </a:lnTo>
                <a:lnTo>
                  <a:pt x="168519" y="4479"/>
                </a:lnTo>
                <a:lnTo>
                  <a:pt x="173306" y="2983"/>
                </a:lnTo>
                <a:lnTo>
                  <a:pt x="177450" y="1985"/>
                </a:lnTo>
                <a:lnTo>
                  <a:pt x="181165" y="1320"/>
                </a:lnTo>
                <a:lnTo>
                  <a:pt x="187833" y="581"/>
                </a:lnTo>
                <a:lnTo>
                  <a:pt x="193971" y="253"/>
                </a:lnTo>
                <a:lnTo>
                  <a:pt x="199874" y="107"/>
                </a:lnTo>
                <a:lnTo>
                  <a:pt x="212606" y="0"/>
                </a:lnTo>
                <a:lnTo>
                  <a:pt x="213175" y="949"/>
                </a:lnTo>
                <a:lnTo>
                  <a:pt x="213807" y="4544"/>
                </a:lnTo>
                <a:lnTo>
                  <a:pt x="216628" y="9316"/>
                </a:lnTo>
                <a:lnTo>
                  <a:pt x="221649" y="15591"/>
                </a:lnTo>
                <a:lnTo>
                  <a:pt x="222336" y="18989"/>
                </a:lnTo>
                <a:lnTo>
                  <a:pt x="222722" y="26257"/>
                </a:lnTo>
                <a:lnTo>
                  <a:pt x="222837" y="34443"/>
                </a:lnTo>
                <a:lnTo>
                  <a:pt x="222875" y="45742"/>
                </a:lnTo>
                <a:lnTo>
                  <a:pt x="220341" y="53979"/>
                </a:lnTo>
                <a:lnTo>
                  <a:pt x="218332" y="58843"/>
                </a:lnTo>
                <a:lnTo>
                  <a:pt x="216992" y="63990"/>
                </a:lnTo>
                <a:lnTo>
                  <a:pt x="216099" y="69327"/>
                </a:lnTo>
                <a:lnTo>
                  <a:pt x="215503" y="74790"/>
                </a:lnTo>
                <a:lnTo>
                  <a:pt x="214154" y="80337"/>
                </a:lnTo>
                <a:lnTo>
                  <a:pt x="212302" y="85939"/>
                </a:lnTo>
                <a:lnTo>
                  <a:pt x="210115" y="91580"/>
                </a:lnTo>
                <a:lnTo>
                  <a:pt x="207684" y="100387"/>
                </a:lnTo>
                <a:lnTo>
                  <a:pt x="207037" y="104068"/>
                </a:lnTo>
                <a:lnTo>
                  <a:pt x="206604" y="109381"/>
                </a:lnTo>
                <a:lnTo>
                  <a:pt x="206316" y="115780"/>
                </a:lnTo>
                <a:lnTo>
                  <a:pt x="206124" y="122903"/>
                </a:lnTo>
                <a:lnTo>
                  <a:pt x="205044" y="129557"/>
                </a:lnTo>
                <a:lnTo>
                  <a:pt x="203371" y="135898"/>
                </a:lnTo>
                <a:lnTo>
                  <a:pt x="201303" y="142030"/>
                </a:lnTo>
                <a:lnTo>
                  <a:pt x="198972" y="148024"/>
                </a:lnTo>
                <a:lnTo>
                  <a:pt x="196466" y="153924"/>
                </a:lnTo>
                <a:lnTo>
                  <a:pt x="193842" y="159763"/>
                </a:lnTo>
                <a:lnTo>
                  <a:pt x="192093" y="165560"/>
                </a:lnTo>
                <a:lnTo>
                  <a:pt x="190927" y="171330"/>
                </a:lnTo>
                <a:lnTo>
                  <a:pt x="190150" y="177082"/>
                </a:lnTo>
                <a:lnTo>
                  <a:pt x="189631" y="182821"/>
                </a:lnTo>
                <a:lnTo>
                  <a:pt x="189286" y="188553"/>
                </a:lnTo>
                <a:lnTo>
                  <a:pt x="188902" y="200001"/>
                </a:lnTo>
                <a:lnTo>
                  <a:pt x="188731" y="211439"/>
                </a:lnTo>
                <a:lnTo>
                  <a:pt x="187733" y="217156"/>
                </a:lnTo>
                <a:lnTo>
                  <a:pt x="186116" y="222872"/>
                </a:lnTo>
                <a:lnTo>
                  <a:pt x="184085" y="228588"/>
                </a:lnTo>
                <a:lnTo>
                  <a:pt x="182731" y="233351"/>
                </a:lnTo>
                <a:lnTo>
                  <a:pt x="181226" y="241184"/>
                </a:lnTo>
                <a:lnTo>
                  <a:pt x="180558" y="247840"/>
                </a:lnTo>
                <a:lnTo>
                  <a:pt x="180260" y="253973"/>
                </a:lnTo>
                <a:lnTo>
                  <a:pt x="180093" y="262781"/>
                </a:lnTo>
                <a:lnTo>
                  <a:pt x="180023" y="28288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908"/>
          <p:cNvSpPr/>
          <p:nvPr/>
        </p:nvSpPr>
        <p:spPr>
          <a:xfrm>
            <a:off x="6209347" y="2803207"/>
            <a:ext cx="265749" cy="34291"/>
          </a:xfrm>
          <a:custGeom>
            <a:avLst/>
            <a:gdLst/>
            <a:ahLst/>
            <a:cxnLst/>
            <a:rect l="0" t="0" r="0" b="0"/>
            <a:pathLst>
              <a:path w="265749" h="34291">
                <a:moveTo>
                  <a:pt x="0" y="34290"/>
                </a:moveTo>
                <a:lnTo>
                  <a:pt x="33170" y="34290"/>
                </a:lnTo>
                <a:lnTo>
                  <a:pt x="37353" y="33338"/>
                </a:lnTo>
                <a:lnTo>
                  <a:pt x="41095" y="31750"/>
                </a:lnTo>
                <a:lnTo>
                  <a:pt x="44542" y="29739"/>
                </a:lnTo>
                <a:lnTo>
                  <a:pt x="49697" y="28399"/>
                </a:lnTo>
                <a:lnTo>
                  <a:pt x="55991" y="27505"/>
                </a:lnTo>
                <a:lnTo>
                  <a:pt x="63045" y="26909"/>
                </a:lnTo>
                <a:lnTo>
                  <a:pt x="69653" y="26512"/>
                </a:lnTo>
                <a:lnTo>
                  <a:pt x="82074" y="26070"/>
                </a:lnTo>
                <a:lnTo>
                  <a:pt x="104329" y="25822"/>
                </a:lnTo>
                <a:lnTo>
                  <a:pt x="111462" y="24835"/>
                </a:lnTo>
                <a:lnTo>
                  <a:pt x="118124" y="23224"/>
                </a:lnTo>
                <a:lnTo>
                  <a:pt x="124469" y="21198"/>
                </a:lnTo>
                <a:lnTo>
                  <a:pt x="130605" y="19847"/>
                </a:lnTo>
                <a:lnTo>
                  <a:pt x="136600" y="18946"/>
                </a:lnTo>
                <a:lnTo>
                  <a:pt x="142502" y="18346"/>
                </a:lnTo>
                <a:lnTo>
                  <a:pt x="148341" y="17945"/>
                </a:lnTo>
                <a:lnTo>
                  <a:pt x="154139" y="17679"/>
                </a:lnTo>
                <a:lnTo>
                  <a:pt x="159909" y="17501"/>
                </a:lnTo>
                <a:lnTo>
                  <a:pt x="165661" y="16430"/>
                </a:lnTo>
                <a:lnTo>
                  <a:pt x="171401" y="14763"/>
                </a:lnTo>
                <a:lnTo>
                  <a:pt x="177132" y="12699"/>
                </a:lnTo>
                <a:lnTo>
                  <a:pt x="182858" y="11324"/>
                </a:lnTo>
                <a:lnTo>
                  <a:pt x="188580" y="10407"/>
                </a:lnTo>
                <a:lnTo>
                  <a:pt x="194300" y="9795"/>
                </a:lnTo>
                <a:lnTo>
                  <a:pt x="200019" y="8435"/>
                </a:lnTo>
                <a:lnTo>
                  <a:pt x="205736" y="6576"/>
                </a:lnTo>
                <a:lnTo>
                  <a:pt x="211452" y="4384"/>
                </a:lnTo>
                <a:lnTo>
                  <a:pt x="217168" y="2923"/>
                </a:lnTo>
                <a:lnTo>
                  <a:pt x="222884" y="1949"/>
                </a:lnTo>
                <a:lnTo>
                  <a:pt x="228599" y="1299"/>
                </a:lnTo>
                <a:lnTo>
                  <a:pt x="233362" y="866"/>
                </a:lnTo>
                <a:lnTo>
                  <a:pt x="241194" y="385"/>
                </a:lnTo>
                <a:lnTo>
                  <a:pt x="247850" y="171"/>
                </a:lnTo>
                <a:lnTo>
                  <a:pt x="265748"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909"/>
          <p:cNvSpPr/>
          <p:nvPr/>
        </p:nvSpPr>
        <p:spPr>
          <a:xfrm>
            <a:off x="2386365" y="3111817"/>
            <a:ext cx="1139790" cy="111444"/>
          </a:xfrm>
          <a:custGeom>
            <a:avLst/>
            <a:gdLst/>
            <a:ahLst/>
            <a:cxnLst/>
            <a:rect l="0" t="0" r="0" b="0"/>
            <a:pathLst>
              <a:path w="1139790" h="111444">
                <a:moveTo>
                  <a:pt x="8219" y="111443"/>
                </a:moveTo>
                <a:lnTo>
                  <a:pt x="0" y="111443"/>
                </a:lnTo>
                <a:lnTo>
                  <a:pt x="19807" y="111443"/>
                </a:lnTo>
                <a:lnTo>
                  <a:pt x="27975" y="108903"/>
                </a:lnTo>
                <a:lnTo>
                  <a:pt x="37002" y="105551"/>
                </a:lnTo>
                <a:lnTo>
                  <a:pt x="48392" y="103665"/>
                </a:lnTo>
                <a:lnTo>
                  <a:pt x="79923" y="101987"/>
                </a:lnTo>
                <a:lnTo>
                  <a:pt x="85549" y="100377"/>
                </a:lnTo>
                <a:lnTo>
                  <a:pt x="96881" y="96999"/>
                </a:lnTo>
                <a:lnTo>
                  <a:pt x="113970" y="94146"/>
                </a:lnTo>
                <a:lnTo>
                  <a:pt x="119678" y="92291"/>
                </a:lnTo>
                <a:lnTo>
                  <a:pt x="125387" y="90103"/>
                </a:lnTo>
                <a:lnTo>
                  <a:pt x="147076" y="87022"/>
                </a:lnTo>
                <a:lnTo>
                  <a:pt x="176151" y="86109"/>
                </a:lnTo>
                <a:lnTo>
                  <a:pt x="195251" y="83356"/>
                </a:lnTo>
                <a:lnTo>
                  <a:pt x="214217" y="79910"/>
                </a:lnTo>
                <a:lnTo>
                  <a:pt x="245362" y="77970"/>
                </a:lnTo>
                <a:lnTo>
                  <a:pt x="273112" y="76442"/>
                </a:lnTo>
                <a:lnTo>
                  <a:pt x="281969" y="74774"/>
                </a:lnTo>
                <a:lnTo>
                  <a:pt x="300383" y="71333"/>
                </a:lnTo>
                <a:lnTo>
                  <a:pt x="332171" y="69396"/>
                </a:lnTo>
                <a:lnTo>
                  <a:pt x="365719" y="68822"/>
                </a:lnTo>
                <a:lnTo>
                  <a:pt x="422598" y="68612"/>
                </a:lnTo>
                <a:lnTo>
                  <a:pt x="447975" y="66054"/>
                </a:lnTo>
                <a:lnTo>
                  <a:pt x="474176" y="62695"/>
                </a:lnTo>
                <a:lnTo>
                  <a:pt x="498522" y="61202"/>
                </a:lnTo>
                <a:lnTo>
                  <a:pt x="524581" y="57998"/>
                </a:lnTo>
                <a:lnTo>
                  <a:pt x="538198" y="55810"/>
                </a:lnTo>
                <a:lnTo>
                  <a:pt x="563488" y="53380"/>
                </a:lnTo>
                <a:lnTo>
                  <a:pt x="588381" y="52299"/>
                </a:lnTo>
                <a:lnTo>
                  <a:pt x="615319" y="51819"/>
                </a:lnTo>
                <a:lnTo>
                  <a:pt x="643166" y="49066"/>
                </a:lnTo>
                <a:lnTo>
                  <a:pt x="671418" y="45620"/>
                </a:lnTo>
                <a:lnTo>
                  <a:pt x="699849" y="44088"/>
                </a:lnTo>
                <a:lnTo>
                  <a:pt x="728361" y="40867"/>
                </a:lnTo>
                <a:lnTo>
                  <a:pt x="742631" y="38675"/>
                </a:lnTo>
                <a:lnTo>
                  <a:pt x="768647" y="36239"/>
                </a:lnTo>
                <a:lnTo>
                  <a:pt x="793862" y="35156"/>
                </a:lnTo>
                <a:lnTo>
                  <a:pt x="820944" y="34675"/>
                </a:lnTo>
                <a:lnTo>
                  <a:pt x="846315" y="31921"/>
                </a:lnTo>
                <a:lnTo>
                  <a:pt x="870292" y="28475"/>
                </a:lnTo>
                <a:lnTo>
                  <a:pt x="905210" y="25582"/>
                </a:lnTo>
                <a:lnTo>
                  <a:pt x="916728" y="23722"/>
                </a:lnTo>
                <a:lnTo>
                  <a:pt x="928217" y="21530"/>
                </a:lnTo>
                <a:lnTo>
                  <a:pt x="974031" y="17059"/>
                </a:lnTo>
                <a:lnTo>
                  <a:pt x="985469" y="15183"/>
                </a:lnTo>
                <a:lnTo>
                  <a:pt x="996904" y="12979"/>
                </a:lnTo>
                <a:lnTo>
                  <a:pt x="1026651" y="9878"/>
                </a:lnTo>
                <a:lnTo>
                  <a:pt x="1061349" y="8831"/>
                </a:lnTo>
                <a:lnTo>
                  <a:pt x="1081411" y="7697"/>
                </a:lnTo>
                <a:lnTo>
                  <a:pt x="1087536" y="6084"/>
                </a:lnTo>
                <a:lnTo>
                  <a:pt x="1098468" y="2704"/>
                </a:lnTo>
                <a:lnTo>
                  <a:pt x="1113247" y="534"/>
                </a:lnTo>
                <a:lnTo>
                  <a:pt x="113978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910"/>
          <p:cNvSpPr/>
          <p:nvPr/>
        </p:nvSpPr>
        <p:spPr>
          <a:xfrm>
            <a:off x="500062" y="2751772"/>
            <a:ext cx="471488" cy="8574"/>
          </a:xfrm>
          <a:custGeom>
            <a:avLst/>
            <a:gdLst/>
            <a:ahLst/>
            <a:cxnLst/>
            <a:rect l="0" t="0" r="0" b="0"/>
            <a:pathLst>
              <a:path w="471488" h="8574">
                <a:moveTo>
                  <a:pt x="8572" y="8573"/>
                </a:moveTo>
                <a:lnTo>
                  <a:pt x="4022" y="8573"/>
                </a:lnTo>
                <a:lnTo>
                  <a:pt x="2681" y="7620"/>
                </a:lnTo>
                <a:lnTo>
                  <a:pt x="1787" y="6033"/>
                </a:lnTo>
                <a:lnTo>
                  <a:pt x="2" y="6"/>
                </a:lnTo>
                <a:lnTo>
                  <a:pt x="0" y="1"/>
                </a:lnTo>
                <a:lnTo>
                  <a:pt x="82179" y="0"/>
                </a:lnTo>
                <a:lnTo>
                  <a:pt x="87171" y="953"/>
                </a:lnTo>
                <a:lnTo>
                  <a:pt x="91451" y="2540"/>
                </a:lnTo>
                <a:lnTo>
                  <a:pt x="95257" y="4551"/>
                </a:lnTo>
                <a:lnTo>
                  <a:pt x="100652" y="4939"/>
                </a:lnTo>
                <a:lnTo>
                  <a:pt x="107107" y="4245"/>
                </a:lnTo>
                <a:lnTo>
                  <a:pt x="114267" y="2830"/>
                </a:lnTo>
                <a:lnTo>
                  <a:pt x="120945" y="1887"/>
                </a:lnTo>
                <a:lnTo>
                  <a:pt x="127303" y="1258"/>
                </a:lnTo>
                <a:lnTo>
                  <a:pt x="133446" y="839"/>
                </a:lnTo>
                <a:lnTo>
                  <a:pt x="140399" y="559"/>
                </a:lnTo>
                <a:lnTo>
                  <a:pt x="162885" y="166"/>
                </a:lnTo>
                <a:lnTo>
                  <a:pt x="355951" y="0"/>
                </a:lnTo>
                <a:lnTo>
                  <a:pt x="365888" y="953"/>
                </a:lnTo>
                <a:lnTo>
                  <a:pt x="375370" y="2540"/>
                </a:lnTo>
                <a:lnTo>
                  <a:pt x="384549" y="4551"/>
                </a:lnTo>
                <a:lnTo>
                  <a:pt x="393526" y="5892"/>
                </a:lnTo>
                <a:lnTo>
                  <a:pt x="402368" y="6785"/>
                </a:lnTo>
                <a:lnTo>
                  <a:pt x="411120" y="7381"/>
                </a:lnTo>
                <a:lnTo>
                  <a:pt x="421718" y="7778"/>
                </a:lnTo>
                <a:lnTo>
                  <a:pt x="471487"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911"/>
          <p:cNvSpPr/>
          <p:nvPr/>
        </p:nvSpPr>
        <p:spPr>
          <a:xfrm>
            <a:off x="2446019" y="2693605"/>
            <a:ext cx="540069" cy="99688"/>
          </a:xfrm>
          <a:custGeom>
            <a:avLst/>
            <a:gdLst/>
            <a:ahLst/>
            <a:cxnLst/>
            <a:rect l="0" t="0" r="0" b="0"/>
            <a:pathLst>
              <a:path w="540069" h="99688">
                <a:moveTo>
                  <a:pt x="8573" y="41022"/>
                </a:moveTo>
                <a:lnTo>
                  <a:pt x="0" y="41022"/>
                </a:lnTo>
                <a:lnTo>
                  <a:pt x="0" y="36471"/>
                </a:lnTo>
                <a:lnTo>
                  <a:pt x="953" y="35130"/>
                </a:lnTo>
                <a:lnTo>
                  <a:pt x="2540" y="34237"/>
                </a:lnTo>
                <a:lnTo>
                  <a:pt x="6845" y="33244"/>
                </a:lnTo>
                <a:lnTo>
                  <a:pt x="11932" y="32803"/>
                </a:lnTo>
                <a:lnTo>
                  <a:pt x="14622" y="31732"/>
                </a:lnTo>
                <a:lnTo>
                  <a:pt x="17369" y="30066"/>
                </a:lnTo>
                <a:lnTo>
                  <a:pt x="20152" y="28003"/>
                </a:lnTo>
                <a:lnTo>
                  <a:pt x="25784" y="25711"/>
                </a:lnTo>
                <a:lnTo>
                  <a:pt x="32415" y="23740"/>
                </a:lnTo>
                <a:lnTo>
                  <a:pt x="36850" y="21880"/>
                </a:lnTo>
                <a:lnTo>
                  <a:pt x="41712" y="19688"/>
                </a:lnTo>
                <a:lnTo>
                  <a:pt x="49654" y="17253"/>
                </a:lnTo>
                <a:lnTo>
                  <a:pt x="53105" y="16603"/>
                </a:lnTo>
                <a:lnTo>
                  <a:pt x="56359" y="17123"/>
                </a:lnTo>
                <a:lnTo>
                  <a:pt x="59480" y="18422"/>
                </a:lnTo>
                <a:lnTo>
                  <a:pt x="62514" y="20240"/>
                </a:lnTo>
                <a:lnTo>
                  <a:pt x="68424" y="22261"/>
                </a:lnTo>
                <a:lnTo>
                  <a:pt x="71334" y="22799"/>
                </a:lnTo>
                <a:lnTo>
                  <a:pt x="74226" y="24111"/>
                </a:lnTo>
                <a:lnTo>
                  <a:pt x="77107" y="25938"/>
                </a:lnTo>
                <a:lnTo>
                  <a:pt x="79980" y="28109"/>
                </a:lnTo>
                <a:lnTo>
                  <a:pt x="82847" y="30508"/>
                </a:lnTo>
                <a:lnTo>
                  <a:pt x="85712" y="33060"/>
                </a:lnTo>
                <a:lnTo>
                  <a:pt x="88574" y="35714"/>
                </a:lnTo>
                <a:lnTo>
                  <a:pt x="90482" y="38436"/>
                </a:lnTo>
                <a:lnTo>
                  <a:pt x="91754" y="41203"/>
                </a:lnTo>
                <a:lnTo>
                  <a:pt x="92602" y="44000"/>
                </a:lnTo>
                <a:lnTo>
                  <a:pt x="94120" y="47770"/>
                </a:lnTo>
                <a:lnTo>
                  <a:pt x="96084" y="52188"/>
                </a:lnTo>
                <a:lnTo>
                  <a:pt x="98346" y="57039"/>
                </a:lnTo>
                <a:lnTo>
                  <a:pt x="100807" y="61225"/>
                </a:lnTo>
                <a:lnTo>
                  <a:pt x="103400" y="64968"/>
                </a:lnTo>
                <a:lnTo>
                  <a:pt x="106081" y="68416"/>
                </a:lnTo>
                <a:lnTo>
                  <a:pt x="107868" y="71667"/>
                </a:lnTo>
                <a:lnTo>
                  <a:pt x="109060" y="74787"/>
                </a:lnTo>
                <a:lnTo>
                  <a:pt x="109854" y="77820"/>
                </a:lnTo>
                <a:lnTo>
                  <a:pt x="110384" y="80794"/>
                </a:lnTo>
                <a:lnTo>
                  <a:pt x="110737" y="83729"/>
                </a:lnTo>
                <a:lnTo>
                  <a:pt x="110972" y="86638"/>
                </a:lnTo>
                <a:lnTo>
                  <a:pt x="112082" y="88578"/>
                </a:lnTo>
                <a:lnTo>
                  <a:pt x="113774" y="89871"/>
                </a:lnTo>
                <a:lnTo>
                  <a:pt x="115854" y="90733"/>
                </a:lnTo>
                <a:lnTo>
                  <a:pt x="117241" y="92260"/>
                </a:lnTo>
                <a:lnTo>
                  <a:pt x="118166" y="94231"/>
                </a:lnTo>
                <a:lnTo>
                  <a:pt x="118782" y="96497"/>
                </a:lnTo>
                <a:lnTo>
                  <a:pt x="120146" y="98008"/>
                </a:lnTo>
                <a:lnTo>
                  <a:pt x="122008" y="99015"/>
                </a:lnTo>
                <a:lnTo>
                  <a:pt x="124201" y="99687"/>
                </a:lnTo>
                <a:lnTo>
                  <a:pt x="126616" y="99182"/>
                </a:lnTo>
                <a:lnTo>
                  <a:pt x="131839" y="96081"/>
                </a:lnTo>
                <a:lnTo>
                  <a:pt x="134565" y="93920"/>
                </a:lnTo>
                <a:lnTo>
                  <a:pt x="137335" y="91528"/>
                </a:lnTo>
                <a:lnTo>
                  <a:pt x="140134" y="88980"/>
                </a:lnTo>
                <a:lnTo>
                  <a:pt x="148325" y="81069"/>
                </a:lnTo>
                <a:lnTo>
                  <a:pt x="153176" y="76292"/>
                </a:lnTo>
                <a:lnTo>
                  <a:pt x="159267" y="71203"/>
                </a:lnTo>
                <a:lnTo>
                  <a:pt x="166186" y="65905"/>
                </a:lnTo>
                <a:lnTo>
                  <a:pt x="173656" y="60468"/>
                </a:lnTo>
                <a:lnTo>
                  <a:pt x="180541" y="54939"/>
                </a:lnTo>
                <a:lnTo>
                  <a:pt x="187036" y="49347"/>
                </a:lnTo>
                <a:lnTo>
                  <a:pt x="193270" y="43715"/>
                </a:lnTo>
                <a:lnTo>
                  <a:pt x="200285" y="38055"/>
                </a:lnTo>
                <a:lnTo>
                  <a:pt x="207819" y="32376"/>
                </a:lnTo>
                <a:lnTo>
                  <a:pt x="215698" y="26686"/>
                </a:lnTo>
                <a:lnTo>
                  <a:pt x="223809" y="21940"/>
                </a:lnTo>
                <a:lnTo>
                  <a:pt x="232073" y="17823"/>
                </a:lnTo>
                <a:lnTo>
                  <a:pt x="240441" y="14126"/>
                </a:lnTo>
                <a:lnTo>
                  <a:pt x="246972" y="10709"/>
                </a:lnTo>
                <a:lnTo>
                  <a:pt x="252278" y="7478"/>
                </a:lnTo>
                <a:lnTo>
                  <a:pt x="256768" y="4372"/>
                </a:lnTo>
                <a:lnTo>
                  <a:pt x="261666" y="2301"/>
                </a:lnTo>
                <a:lnTo>
                  <a:pt x="272189" y="0"/>
                </a:lnTo>
                <a:lnTo>
                  <a:pt x="275757" y="339"/>
                </a:lnTo>
                <a:lnTo>
                  <a:pt x="278136" y="1518"/>
                </a:lnTo>
                <a:lnTo>
                  <a:pt x="279721" y="3256"/>
                </a:lnTo>
                <a:lnTo>
                  <a:pt x="281731" y="4415"/>
                </a:lnTo>
                <a:lnTo>
                  <a:pt x="289110" y="6998"/>
                </a:lnTo>
                <a:lnTo>
                  <a:pt x="291800" y="8814"/>
                </a:lnTo>
                <a:lnTo>
                  <a:pt x="294546" y="10978"/>
                </a:lnTo>
                <a:lnTo>
                  <a:pt x="296377" y="13372"/>
                </a:lnTo>
                <a:lnTo>
                  <a:pt x="297597" y="15921"/>
                </a:lnTo>
                <a:lnTo>
                  <a:pt x="298411" y="18573"/>
                </a:lnTo>
                <a:lnTo>
                  <a:pt x="299906" y="21294"/>
                </a:lnTo>
                <a:lnTo>
                  <a:pt x="301855" y="24060"/>
                </a:lnTo>
                <a:lnTo>
                  <a:pt x="304107" y="26857"/>
                </a:lnTo>
                <a:lnTo>
                  <a:pt x="306560" y="29673"/>
                </a:lnTo>
                <a:lnTo>
                  <a:pt x="309149" y="32504"/>
                </a:lnTo>
                <a:lnTo>
                  <a:pt x="311827" y="35343"/>
                </a:lnTo>
                <a:lnTo>
                  <a:pt x="313612" y="38189"/>
                </a:lnTo>
                <a:lnTo>
                  <a:pt x="314802" y="41038"/>
                </a:lnTo>
                <a:lnTo>
                  <a:pt x="315596" y="43890"/>
                </a:lnTo>
                <a:lnTo>
                  <a:pt x="318030" y="46744"/>
                </a:lnTo>
                <a:lnTo>
                  <a:pt x="321558" y="49599"/>
                </a:lnTo>
                <a:lnTo>
                  <a:pt x="325814" y="52455"/>
                </a:lnTo>
                <a:lnTo>
                  <a:pt x="329605" y="54359"/>
                </a:lnTo>
                <a:lnTo>
                  <a:pt x="336356" y="56475"/>
                </a:lnTo>
                <a:lnTo>
                  <a:pt x="350063" y="57666"/>
                </a:lnTo>
                <a:lnTo>
                  <a:pt x="360689" y="60484"/>
                </a:lnTo>
                <a:lnTo>
                  <a:pt x="366189" y="62569"/>
                </a:lnTo>
                <a:lnTo>
                  <a:pt x="378482" y="65504"/>
                </a:lnTo>
                <a:lnTo>
                  <a:pt x="392707" y="66374"/>
                </a:lnTo>
                <a:lnTo>
                  <a:pt x="408689" y="66667"/>
                </a:lnTo>
                <a:lnTo>
                  <a:pt x="455894" y="66739"/>
                </a:lnTo>
                <a:lnTo>
                  <a:pt x="464875" y="64199"/>
                </a:lnTo>
                <a:lnTo>
                  <a:pt x="469937" y="62188"/>
                </a:lnTo>
                <a:lnTo>
                  <a:pt x="481612" y="59359"/>
                </a:lnTo>
                <a:lnTo>
                  <a:pt x="495042" y="57450"/>
                </a:lnTo>
                <a:lnTo>
                  <a:pt x="499574" y="55784"/>
                </a:lnTo>
                <a:lnTo>
                  <a:pt x="504499" y="53721"/>
                </a:lnTo>
                <a:lnTo>
                  <a:pt x="515052" y="51428"/>
                </a:lnTo>
                <a:lnTo>
                  <a:pt x="529163" y="50138"/>
                </a:lnTo>
                <a:lnTo>
                  <a:pt x="540068" y="4959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912"/>
          <p:cNvSpPr/>
          <p:nvPr/>
        </p:nvSpPr>
        <p:spPr>
          <a:xfrm>
            <a:off x="5514975" y="3044691"/>
            <a:ext cx="960121" cy="118059"/>
          </a:xfrm>
          <a:custGeom>
            <a:avLst/>
            <a:gdLst/>
            <a:ahLst/>
            <a:cxnLst/>
            <a:rect l="0" t="0" r="0" b="0"/>
            <a:pathLst>
              <a:path w="960121" h="118059">
                <a:moveTo>
                  <a:pt x="0" y="58554"/>
                </a:moveTo>
                <a:lnTo>
                  <a:pt x="0" y="63104"/>
                </a:lnTo>
                <a:lnTo>
                  <a:pt x="952" y="64445"/>
                </a:lnTo>
                <a:lnTo>
                  <a:pt x="2540" y="65339"/>
                </a:lnTo>
                <a:lnTo>
                  <a:pt x="4550" y="65934"/>
                </a:lnTo>
                <a:lnTo>
                  <a:pt x="6843" y="68237"/>
                </a:lnTo>
                <a:lnTo>
                  <a:pt x="9325" y="71677"/>
                </a:lnTo>
                <a:lnTo>
                  <a:pt x="11931" y="75875"/>
                </a:lnTo>
                <a:lnTo>
                  <a:pt x="15574" y="79626"/>
                </a:lnTo>
                <a:lnTo>
                  <a:pt x="19908" y="83079"/>
                </a:lnTo>
                <a:lnTo>
                  <a:pt x="24701" y="86334"/>
                </a:lnTo>
                <a:lnTo>
                  <a:pt x="29802" y="89457"/>
                </a:lnTo>
                <a:lnTo>
                  <a:pt x="35108" y="92490"/>
                </a:lnTo>
                <a:lnTo>
                  <a:pt x="40551" y="95466"/>
                </a:lnTo>
                <a:lnTo>
                  <a:pt x="47036" y="98402"/>
                </a:lnTo>
                <a:lnTo>
                  <a:pt x="54217" y="101311"/>
                </a:lnTo>
                <a:lnTo>
                  <a:pt x="61862" y="104204"/>
                </a:lnTo>
                <a:lnTo>
                  <a:pt x="77977" y="109958"/>
                </a:lnTo>
                <a:lnTo>
                  <a:pt x="86274" y="112825"/>
                </a:lnTo>
                <a:lnTo>
                  <a:pt x="100574" y="116012"/>
                </a:lnTo>
                <a:lnTo>
                  <a:pt x="129827" y="118058"/>
                </a:lnTo>
                <a:lnTo>
                  <a:pt x="143743" y="115797"/>
                </a:lnTo>
                <a:lnTo>
                  <a:pt x="150121" y="113861"/>
                </a:lnTo>
                <a:lnTo>
                  <a:pt x="156278" y="111618"/>
                </a:lnTo>
                <a:lnTo>
                  <a:pt x="162288" y="109170"/>
                </a:lnTo>
                <a:lnTo>
                  <a:pt x="168199" y="106585"/>
                </a:lnTo>
                <a:lnTo>
                  <a:pt x="179847" y="101173"/>
                </a:lnTo>
                <a:lnTo>
                  <a:pt x="185621" y="98397"/>
                </a:lnTo>
                <a:lnTo>
                  <a:pt x="192327" y="94641"/>
                </a:lnTo>
                <a:lnTo>
                  <a:pt x="199656" y="90232"/>
                </a:lnTo>
                <a:lnTo>
                  <a:pt x="207398" y="85387"/>
                </a:lnTo>
                <a:lnTo>
                  <a:pt x="214465" y="80253"/>
                </a:lnTo>
                <a:lnTo>
                  <a:pt x="221082" y="74925"/>
                </a:lnTo>
                <a:lnTo>
                  <a:pt x="227398" y="69468"/>
                </a:lnTo>
                <a:lnTo>
                  <a:pt x="233513" y="63925"/>
                </a:lnTo>
                <a:lnTo>
                  <a:pt x="245388" y="52686"/>
                </a:lnTo>
                <a:lnTo>
                  <a:pt x="262784" y="35648"/>
                </a:lnTo>
                <a:lnTo>
                  <a:pt x="268534" y="30901"/>
                </a:lnTo>
                <a:lnTo>
                  <a:pt x="274273" y="26783"/>
                </a:lnTo>
                <a:lnTo>
                  <a:pt x="280003" y="23086"/>
                </a:lnTo>
                <a:lnTo>
                  <a:pt x="284776" y="19669"/>
                </a:lnTo>
                <a:lnTo>
                  <a:pt x="288911" y="16438"/>
                </a:lnTo>
                <a:lnTo>
                  <a:pt x="292620" y="13331"/>
                </a:lnTo>
                <a:lnTo>
                  <a:pt x="296997" y="11260"/>
                </a:lnTo>
                <a:lnTo>
                  <a:pt x="306941" y="8960"/>
                </a:lnTo>
                <a:lnTo>
                  <a:pt x="311307" y="9298"/>
                </a:lnTo>
                <a:lnTo>
                  <a:pt x="315170" y="10477"/>
                </a:lnTo>
                <a:lnTo>
                  <a:pt x="332766" y="19212"/>
                </a:lnTo>
                <a:lnTo>
                  <a:pt x="337096" y="21848"/>
                </a:lnTo>
                <a:lnTo>
                  <a:pt x="340936" y="24558"/>
                </a:lnTo>
                <a:lnTo>
                  <a:pt x="344448" y="27318"/>
                </a:lnTo>
                <a:lnTo>
                  <a:pt x="348694" y="30110"/>
                </a:lnTo>
                <a:lnTo>
                  <a:pt x="353430" y="32923"/>
                </a:lnTo>
                <a:lnTo>
                  <a:pt x="358493" y="35752"/>
                </a:lnTo>
                <a:lnTo>
                  <a:pt x="362820" y="38590"/>
                </a:lnTo>
                <a:lnTo>
                  <a:pt x="366657" y="41434"/>
                </a:lnTo>
                <a:lnTo>
                  <a:pt x="370168" y="44283"/>
                </a:lnTo>
                <a:lnTo>
                  <a:pt x="373461" y="47135"/>
                </a:lnTo>
                <a:lnTo>
                  <a:pt x="376609" y="49989"/>
                </a:lnTo>
                <a:lnTo>
                  <a:pt x="379660" y="52844"/>
                </a:lnTo>
                <a:lnTo>
                  <a:pt x="383599" y="55699"/>
                </a:lnTo>
                <a:lnTo>
                  <a:pt x="388130" y="58556"/>
                </a:lnTo>
                <a:lnTo>
                  <a:pt x="393056" y="61413"/>
                </a:lnTo>
                <a:lnTo>
                  <a:pt x="401069" y="64587"/>
                </a:lnTo>
                <a:lnTo>
                  <a:pt x="408757" y="65998"/>
                </a:lnTo>
                <a:lnTo>
                  <a:pt x="418525" y="66625"/>
                </a:lnTo>
                <a:lnTo>
                  <a:pt x="429216" y="64363"/>
                </a:lnTo>
                <a:lnTo>
                  <a:pt x="434734" y="62427"/>
                </a:lnTo>
                <a:lnTo>
                  <a:pt x="440318" y="60183"/>
                </a:lnTo>
                <a:lnTo>
                  <a:pt x="445945" y="57735"/>
                </a:lnTo>
                <a:lnTo>
                  <a:pt x="451601" y="55150"/>
                </a:lnTo>
                <a:lnTo>
                  <a:pt x="457277" y="51522"/>
                </a:lnTo>
                <a:lnTo>
                  <a:pt x="462966" y="47198"/>
                </a:lnTo>
                <a:lnTo>
                  <a:pt x="468664" y="42411"/>
                </a:lnTo>
                <a:lnTo>
                  <a:pt x="474368" y="38267"/>
                </a:lnTo>
                <a:lnTo>
                  <a:pt x="480075" y="34552"/>
                </a:lnTo>
                <a:lnTo>
                  <a:pt x="485785" y="31122"/>
                </a:lnTo>
                <a:lnTo>
                  <a:pt x="491496" y="26931"/>
                </a:lnTo>
                <a:lnTo>
                  <a:pt x="497209" y="22232"/>
                </a:lnTo>
                <a:lnTo>
                  <a:pt x="502923" y="17194"/>
                </a:lnTo>
                <a:lnTo>
                  <a:pt x="508636" y="13836"/>
                </a:lnTo>
                <a:lnTo>
                  <a:pt x="514351" y="11597"/>
                </a:lnTo>
                <a:lnTo>
                  <a:pt x="525780" y="8156"/>
                </a:lnTo>
                <a:lnTo>
                  <a:pt x="531495" y="5905"/>
                </a:lnTo>
                <a:lnTo>
                  <a:pt x="537210" y="3452"/>
                </a:lnTo>
                <a:lnTo>
                  <a:pt x="549804" y="0"/>
                </a:lnTo>
                <a:lnTo>
                  <a:pt x="554178" y="468"/>
                </a:lnTo>
                <a:lnTo>
                  <a:pt x="564119" y="3528"/>
                </a:lnTo>
                <a:lnTo>
                  <a:pt x="569436" y="5677"/>
                </a:lnTo>
                <a:lnTo>
                  <a:pt x="574887" y="8063"/>
                </a:lnTo>
                <a:lnTo>
                  <a:pt x="580425" y="10606"/>
                </a:lnTo>
                <a:lnTo>
                  <a:pt x="585070" y="13253"/>
                </a:lnTo>
                <a:lnTo>
                  <a:pt x="589119" y="15971"/>
                </a:lnTo>
                <a:lnTo>
                  <a:pt x="592771" y="18735"/>
                </a:lnTo>
                <a:lnTo>
                  <a:pt x="597110" y="21530"/>
                </a:lnTo>
                <a:lnTo>
                  <a:pt x="601908" y="24347"/>
                </a:lnTo>
                <a:lnTo>
                  <a:pt x="607012" y="27176"/>
                </a:lnTo>
                <a:lnTo>
                  <a:pt x="611367" y="30015"/>
                </a:lnTo>
                <a:lnTo>
                  <a:pt x="615223" y="32861"/>
                </a:lnTo>
                <a:lnTo>
                  <a:pt x="618746" y="35710"/>
                </a:lnTo>
                <a:lnTo>
                  <a:pt x="622047" y="39514"/>
                </a:lnTo>
                <a:lnTo>
                  <a:pt x="625201" y="43956"/>
                </a:lnTo>
                <a:lnTo>
                  <a:pt x="628255" y="48822"/>
                </a:lnTo>
                <a:lnTo>
                  <a:pt x="631244" y="53018"/>
                </a:lnTo>
                <a:lnTo>
                  <a:pt x="634189" y="56768"/>
                </a:lnTo>
                <a:lnTo>
                  <a:pt x="637105" y="60221"/>
                </a:lnTo>
                <a:lnTo>
                  <a:pt x="640002" y="63475"/>
                </a:lnTo>
                <a:lnTo>
                  <a:pt x="645760" y="69631"/>
                </a:lnTo>
                <a:lnTo>
                  <a:pt x="654357" y="78452"/>
                </a:lnTo>
                <a:lnTo>
                  <a:pt x="658170" y="80391"/>
                </a:lnTo>
                <a:lnTo>
                  <a:pt x="671686" y="83121"/>
                </a:lnTo>
                <a:lnTo>
                  <a:pt x="688304" y="84120"/>
                </a:lnTo>
                <a:lnTo>
                  <a:pt x="691279" y="83218"/>
                </a:lnTo>
                <a:lnTo>
                  <a:pt x="697125" y="79675"/>
                </a:lnTo>
                <a:lnTo>
                  <a:pt x="705438" y="77466"/>
                </a:lnTo>
                <a:lnTo>
                  <a:pt x="725957" y="74979"/>
                </a:lnTo>
                <a:lnTo>
                  <a:pt x="730668" y="73314"/>
                </a:lnTo>
                <a:lnTo>
                  <a:pt x="740031" y="69876"/>
                </a:lnTo>
                <a:lnTo>
                  <a:pt x="751610" y="67941"/>
                </a:lnTo>
                <a:lnTo>
                  <a:pt x="774646" y="67287"/>
                </a:lnTo>
                <a:lnTo>
                  <a:pt x="908690" y="67126"/>
                </a:lnTo>
                <a:lnTo>
                  <a:pt x="928372" y="64586"/>
                </a:lnTo>
                <a:lnTo>
                  <a:pt x="960120" y="5855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913"/>
          <p:cNvSpPr/>
          <p:nvPr/>
        </p:nvSpPr>
        <p:spPr>
          <a:xfrm>
            <a:off x="1100174" y="3420427"/>
            <a:ext cx="171414" cy="325368"/>
          </a:xfrm>
          <a:custGeom>
            <a:avLst/>
            <a:gdLst/>
            <a:ahLst/>
            <a:cxnLst/>
            <a:rect l="0" t="0" r="0" b="0"/>
            <a:pathLst>
              <a:path w="171414" h="325368">
                <a:moveTo>
                  <a:pt x="128550" y="8573"/>
                </a:moveTo>
                <a:lnTo>
                  <a:pt x="136770" y="353"/>
                </a:lnTo>
                <a:lnTo>
                  <a:pt x="132468" y="105"/>
                </a:lnTo>
                <a:lnTo>
                  <a:pt x="127827" y="6"/>
                </a:lnTo>
                <a:lnTo>
                  <a:pt x="112959" y="0"/>
                </a:lnTo>
                <a:lnTo>
                  <a:pt x="109584" y="953"/>
                </a:lnTo>
                <a:lnTo>
                  <a:pt x="98213" y="4551"/>
                </a:lnTo>
                <a:lnTo>
                  <a:pt x="93086" y="5892"/>
                </a:lnTo>
                <a:lnTo>
                  <a:pt x="88715" y="6785"/>
                </a:lnTo>
                <a:lnTo>
                  <a:pt x="84848" y="7381"/>
                </a:lnTo>
                <a:lnTo>
                  <a:pt x="82271" y="8731"/>
                </a:lnTo>
                <a:lnTo>
                  <a:pt x="80552" y="10583"/>
                </a:lnTo>
                <a:lnTo>
                  <a:pt x="77690" y="15181"/>
                </a:lnTo>
                <a:lnTo>
                  <a:pt x="73243" y="20400"/>
                </a:lnTo>
                <a:lnTo>
                  <a:pt x="69772" y="23125"/>
                </a:lnTo>
                <a:lnTo>
                  <a:pt x="65552" y="25894"/>
                </a:lnTo>
                <a:lnTo>
                  <a:pt x="60834" y="28693"/>
                </a:lnTo>
                <a:lnTo>
                  <a:pt x="56736" y="31511"/>
                </a:lnTo>
                <a:lnTo>
                  <a:pt x="53052" y="34342"/>
                </a:lnTo>
                <a:lnTo>
                  <a:pt x="49643" y="37182"/>
                </a:lnTo>
                <a:lnTo>
                  <a:pt x="47371" y="40981"/>
                </a:lnTo>
                <a:lnTo>
                  <a:pt x="44845" y="50281"/>
                </a:lnTo>
                <a:lnTo>
                  <a:pt x="43220" y="55428"/>
                </a:lnTo>
                <a:lnTo>
                  <a:pt x="41183" y="60765"/>
                </a:lnTo>
                <a:lnTo>
                  <a:pt x="36381" y="70821"/>
                </a:lnTo>
                <a:lnTo>
                  <a:pt x="31071" y="78466"/>
                </a:lnTo>
                <a:lnTo>
                  <a:pt x="27369" y="82791"/>
                </a:lnTo>
                <a:lnTo>
                  <a:pt x="22996" y="87579"/>
                </a:lnTo>
                <a:lnTo>
                  <a:pt x="18176" y="92676"/>
                </a:lnTo>
                <a:lnTo>
                  <a:pt x="12820" y="100879"/>
                </a:lnTo>
                <a:lnTo>
                  <a:pt x="9487" y="108653"/>
                </a:lnTo>
                <a:lnTo>
                  <a:pt x="4831" y="118458"/>
                </a:lnTo>
                <a:lnTo>
                  <a:pt x="3208" y="123740"/>
                </a:lnTo>
                <a:lnTo>
                  <a:pt x="2127" y="129166"/>
                </a:lnTo>
                <a:lnTo>
                  <a:pt x="1405" y="134688"/>
                </a:lnTo>
                <a:lnTo>
                  <a:pt x="924" y="140274"/>
                </a:lnTo>
                <a:lnTo>
                  <a:pt x="604" y="145904"/>
                </a:lnTo>
                <a:lnTo>
                  <a:pt x="248" y="157239"/>
                </a:lnTo>
                <a:lnTo>
                  <a:pt x="0" y="181197"/>
                </a:lnTo>
                <a:lnTo>
                  <a:pt x="940" y="184615"/>
                </a:lnTo>
                <a:lnTo>
                  <a:pt x="4525" y="190954"/>
                </a:lnTo>
                <a:lnTo>
                  <a:pt x="6753" y="199486"/>
                </a:lnTo>
                <a:lnTo>
                  <a:pt x="7347" y="204428"/>
                </a:lnTo>
                <a:lnTo>
                  <a:pt x="8696" y="208676"/>
                </a:lnTo>
                <a:lnTo>
                  <a:pt x="12734" y="215935"/>
                </a:lnTo>
                <a:lnTo>
                  <a:pt x="17704" y="222336"/>
                </a:lnTo>
                <a:lnTo>
                  <a:pt x="20363" y="225377"/>
                </a:lnTo>
                <a:lnTo>
                  <a:pt x="22135" y="229309"/>
                </a:lnTo>
                <a:lnTo>
                  <a:pt x="24105" y="238758"/>
                </a:lnTo>
                <a:lnTo>
                  <a:pt x="27520" y="246767"/>
                </a:lnTo>
                <a:lnTo>
                  <a:pt x="32213" y="254454"/>
                </a:lnTo>
                <a:lnTo>
                  <a:pt x="37474" y="264221"/>
                </a:lnTo>
                <a:lnTo>
                  <a:pt x="41163" y="268540"/>
                </a:lnTo>
                <a:lnTo>
                  <a:pt x="45527" y="272372"/>
                </a:lnTo>
                <a:lnTo>
                  <a:pt x="50341" y="275879"/>
                </a:lnTo>
                <a:lnTo>
                  <a:pt x="54504" y="279169"/>
                </a:lnTo>
                <a:lnTo>
                  <a:pt x="58231" y="282315"/>
                </a:lnTo>
                <a:lnTo>
                  <a:pt x="61668" y="285365"/>
                </a:lnTo>
                <a:lnTo>
                  <a:pt x="65865" y="288351"/>
                </a:lnTo>
                <a:lnTo>
                  <a:pt x="70568" y="291294"/>
                </a:lnTo>
                <a:lnTo>
                  <a:pt x="75608" y="294209"/>
                </a:lnTo>
                <a:lnTo>
                  <a:pt x="78968" y="297104"/>
                </a:lnTo>
                <a:lnTo>
                  <a:pt x="81208" y="299987"/>
                </a:lnTo>
                <a:lnTo>
                  <a:pt x="82701" y="302862"/>
                </a:lnTo>
                <a:lnTo>
                  <a:pt x="85602" y="304777"/>
                </a:lnTo>
                <a:lnTo>
                  <a:pt x="89440" y="306055"/>
                </a:lnTo>
                <a:lnTo>
                  <a:pt x="93905" y="306907"/>
                </a:lnTo>
                <a:lnTo>
                  <a:pt x="97833" y="308427"/>
                </a:lnTo>
                <a:lnTo>
                  <a:pt x="101405" y="310393"/>
                </a:lnTo>
                <a:lnTo>
                  <a:pt x="104738" y="312656"/>
                </a:lnTo>
                <a:lnTo>
                  <a:pt x="108866" y="314165"/>
                </a:lnTo>
                <a:lnTo>
                  <a:pt x="113522" y="315171"/>
                </a:lnTo>
                <a:lnTo>
                  <a:pt x="118532" y="315842"/>
                </a:lnTo>
                <a:lnTo>
                  <a:pt x="122824" y="317241"/>
                </a:lnTo>
                <a:lnTo>
                  <a:pt x="126638" y="319126"/>
                </a:lnTo>
                <a:lnTo>
                  <a:pt x="130133" y="321336"/>
                </a:lnTo>
                <a:lnTo>
                  <a:pt x="133415" y="322809"/>
                </a:lnTo>
                <a:lnTo>
                  <a:pt x="136556" y="323791"/>
                </a:lnTo>
                <a:lnTo>
                  <a:pt x="139603" y="324446"/>
                </a:lnTo>
                <a:lnTo>
                  <a:pt x="142586" y="324882"/>
                </a:lnTo>
                <a:lnTo>
                  <a:pt x="145528" y="325173"/>
                </a:lnTo>
                <a:lnTo>
                  <a:pt x="148441" y="325367"/>
                </a:lnTo>
                <a:lnTo>
                  <a:pt x="151336" y="324544"/>
                </a:lnTo>
                <a:lnTo>
                  <a:pt x="154218" y="323043"/>
                </a:lnTo>
                <a:lnTo>
                  <a:pt x="157092" y="321089"/>
                </a:lnTo>
                <a:lnTo>
                  <a:pt x="159961" y="319787"/>
                </a:lnTo>
                <a:lnTo>
                  <a:pt x="162826" y="318919"/>
                </a:lnTo>
                <a:lnTo>
                  <a:pt x="171413" y="31718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914"/>
          <p:cNvSpPr/>
          <p:nvPr/>
        </p:nvSpPr>
        <p:spPr>
          <a:xfrm>
            <a:off x="1314803" y="3497739"/>
            <a:ext cx="239665" cy="359737"/>
          </a:xfrm>
          <a:custGeom>
            <a:avLst/>
            <a:gdLst/>
            <a:ahLst/>
            <a:cxnLst/>
            <a:rect l="0" t="0" r="0" b="0"/>
            <a:pathLst>
              <a:path w="239665" h="359737">
                <a:moveTo>
                  <a:pt x="25364" y="25558"/>
                </a:moveTo>
                <a:lnTo>
                  <a:pt x="8603" y="25558"/>
                </a:lnTo>
                <a:lnTo>
                  <a:pt x="8269" y="34883"/>
                </a:lnTo>
                <a:lnTo>
                  <a:pt x="8229" y="45709"/>
                </a:lnTo>
                <a:lnTo>
                  <a:pt x="5683" y="53882"/>
                </a:lnTo>
                <a:lnTo>
                  <a:pt x="2329" y="62911"/>
                </a:lnTo>
                <a:lnTo>
                  <a:pt x="839" y="70100"/>
                </a:lnTo>
                <a:lnTo>
                  <a:pt x="176" y="79009"/>
                </a:lnTo>
                <a:lnTo>
                  <a:pt x="0" y="84052"/>
                </a:lnTo>
                <a:lnTo>
                  <a:pt x="2343" y="94735"/>
                </a:lnTo>
                <a:lnTo>
                  <a:pt x="5607" y="105834"/>
                </a:lnTo>
                <a:lnTo>
                  <a:pt x="6478" y="111460"/>
                </a:lnTo>
                <a:lnTo>
                  <a:pt x="7058" y="117116"/>
                </a:lnTo>
                <a:lnTo>
                  <a:pt x="7445" y="122791"/>
                </a:lnTo>
                <a:lnTo>
                  <a:pt x="7703" y="128481"/>
                </a:lnTo>
                <a:lnTo>
                  <a:pt x="7875" y="134178"/>
                </a:lnTo>
                <a:lnTo>
                  <a:pt x="8942" y="138929"/>
                </a:lnTo>
                <a:lnTo>
                  <a:pt x="12668" y="146748"/>
                </a:lnTo>
                <a:lnTo>
                  <a:pt x="20120" y="156505"/>
                </a:lnTo>
                <a:lnTo>
                  <a:pt x="25574" y="162496"/>
                </a:lnTo>
                <a:lnTo>
                  <a:pt x="28361" y="165428"/>
                </a:lnTo>
                <a:lnTo>
                  <a:pt x="32124" y="168335"/>
                </a:lnTo>
                <a:lnTo>
                  <a:pt x="36538" y="171225"/>
                </a:lnTo>
                <a:lnTo>
                  <a:pt x="41386" y="174105"/>
                </a:lnTo>
                <a:lnTo>
                  <a:pt x="45571" y="176977"/>
                </a:lnTo>
                <a:lnTo>
                  <a:pt x="52760" y="182708"/>
                </a:lnTo>
                <a:lnTo>
                  <a:pt x="59130" y="185890"/>
                </a:lnTo>
                <a:lnTo>
                  <a:pt x="66089" y="187304"/>
                </a:lnTo>
                <a:lnTo>
                  <a:pt x="70611" y="187681"/>
                </a:lnTo>
                <a:lnTo>
                  <a:pt x="79764" y="188100"/>
                </a:lnTo>
                <a:lnTo>
                  <a:pt x="87007" y="188287"/>
                </a:lnTo>
                <a:lnTo>
                  <a:pt x="91224" y="187384"/>
                </a:lnTo>
                <a:lnTo>
                  <a:pt x="95941" y="185829"/>
                </a:lnTo>
                <a:lnTo>
                  <a:pt x="100990" y="183840"/>
                </a:lnTo>
                <a:lnTo>
                  <a:pt x="105309" y="181562"/>
                </a:lnTo>
                <a:lnTo>
                  <a:pt x="112648" y="176491"/>
                </a:lnTo>
                <a:lnTo>
                  <a:pt x="119084" y="171062"/>
                </a:lnTo>
                <a:lnTo>
                  <a:pt x="122134" y="168281"/>
                </a:lnTo>
                <a:lnTo>
                  <a:pt x="128063" y="160110"/>
                </a:lnTo>
                <a:lnTo>
                  <a:pt x="133873" y="151082"/>
                </a:lnTo>
                <a:lnTo>
                  <a:pt x="139630" y="143894"/>
                </a:lnTo>
                <a:lnTo>
                  <a:pt x="143451" y="139691"/>
                </a:lnTo>
                <a:lnTo>
                  <a:pt x="152777" y="129941"/>
                </a:lnTo>
                <a:lnTo>
                  <a:pt x="156979" y="124674"/>
                </a:lnTo>
                <a:lnTo>
                  <a:pt x="164187" y="113742"/>
                </a:lnTo>
                <a:lnTo>
                  <a:pt x="168026" y="102534"/>
                </a:lnTo>
                <a:lnTo>
                  <a:pt x="169732" y="92155"/>
                </a:lnTo>
                <a:lnTo>
                  <a:pt x="170490" y="84366"/>
                </a:lnTo>
                <a:lnTo>
                  <a:pt x="170827" y="75190"/>
                </a:lnTo>
                <a:lnTo>
                  <a:pt x="171061" y="49133"/>
                </a:lnTo>
                <a:lnTo>
                  <a:pt x="171092" y="27193"/>
                </a:lnTo>
                <a:lnTo>
                  <a:pt x="172046" y="22838"/>
                </a:lnTo>
                <a:lnTo>
                  <a:pt x="176987" y="12158"/>
                </a:lnTo>
                <a:lnTo>
                  <a:pt x="179433" y="1047"/>
                </a:lnTo>
                <a:lnTo>
                  <a:pt x="179638" y="0"/>
                </a:lnTo>
                <a:lnTo>
                  <a:pt x="184211" y="4438"/>
                </a:lnTo>
                <a:lnTo>
                  <a:pt x="185554" y="6716"/>
                </a:lnTo>
                <a:lnTo>
                  <a:pt x="187047" y="11786"/>
                </a:lnTo>
                <a:lnTo>
                  <a:pt x="187887" y="19996"/>
                </a:lnTo>
                <a:lnTo>
                  <a:pt x="188958" y="22803"/>
                </a:lnTo>
                <a:lnTo>
                  <a:pt x="192687" y="28461"/>
                </a:lnTo>
                <a:lnTo>
                  <a:pt x="194980" y="36691"/>
                </a:lnTo>
                <a:lnTo>
                  <a:pt x="196951" y="46698"/>
                </a:lnTo>
                <a:lnTo>
                  <a:pt x="201003" y="57496"/>
                </a:lnTo>
                <a:lnTo>
                  <a:pt x="205978" y="68645"/>
                </a:lnTo>
                <a:lnTo>
                  <a:pt x="208638" y="74285"/>
                </a:lnTo>
                <a:lnTo>
                  <a:pt x="210412" y="80903"/>
                </a:lnTo>
                <a:lnTo>
                  <a:pt x="211594" y="88172"/>
                </a:lnTo>
                <a:lnTo>
                  <a:pt x="212382" y="95876"/>
                </a:lnTo>
                <a:lnTo>
                  <a:pt x="213861" y="102916"/>
                </a:lnTo>
                <a:lnTo>
                  <a:pt x="215798" y="109516"/>
                </a:lnTo>
                <a:lnTo>
                  <a:pt x="223076" y="130444"/>
                </a:lnTo>
                <a:lnTo>
                  <a:pt x="225752" y="138345"/>
                </a:lnTo>
                <a:lnTo>
                  <a:pt x="228489" y="145517"/>
                </a:lnTo>
                <a:lnTo>
                  <a:pt x="231265" y="152203"/>
                </a:lnTo>
                <a:lnTo>
                  <a:pt x="234069" y="158566"/>
                </a:lnTo>
                <a:lnTo>
                  <a:pt x="235938" y="165665"/>
                </a:lnTo>
                <a:lnTo>
                  <a:pt x="237184" y="173255"/>
                </a:lnTo>
                <a:lnTo>
                  <a:pt x="238015" y="181173"/>
                </a:lnTo>
                <a:lnTo>
                  <a:pt x="238569" y="189309"/>
                </a:lnTo>
                <a:lnTo>
                  <a:pt x="238938" y="197590"/>
                </a:lnTo>
                <a:lnTo>
                  <a:pt x="239348" y="214412"/>
                </a:lnTo>
                <a:lnTo>
                  <a:pt x="239664" y="275362"/>
                </a:lnTo>
                <a:lnTo>
                  <a:pt x="238715" y="282582"/>
                </a:lnTo>
                <a:lnTo>
                  <a:pt x="237131" y="289300"/>
                </a:lnTo>
                <a:lnTo>
                  <a:pt x="235122" y="295683"/>
                </a:lnTo>
                <a:lnTo>
                  <a:pt x="232830" y="301844"/>
                </a:lnTo>
                <a:lnTo>
                  <a:pt x="230350" y="307856"/>
                </a:lnTo>
                <a:lnTo>
                  <a:pt x="225054" y="318664"/>
                </a:lnTo>
                <a:lnTo>
                  <a:pt x="219525" y="326642"/>
                </a:lnTo>
                <a:lnTo>
                  <a:pt x="213893" y="333363"/>
                </a:lnTo>
                <a:lnTo>
                  <a:pt x="208214" y="339526"/>
                </a:lnTo>
                <a:lnTo>
                  <a:pt x="202516" y="345439"/>
                </a:lnTo>
                <a:lnTo>
                  <a:pt x="198710" y="348350"/>
                </a:lnTo>
                <a:lnTo>
                  <a:pt x="194268" y="351243"/>
                </a:lnTo>
                <a:lnTo>
                  <a:pt x="189402" y="354123"/>
                </a:lnTo>
                <a:lnTo>
                  <a:pt x="185205" y="356044"/>
                </a:lnTo>
                <a:lnTo>
                  <a:pt x="178002" y="358178"/>
                </a:lnTo>
                <a:lnTo>
                  <a:pt x="171626" y="359127"/>
                </a:lnTo>
                <a:lnTo>
                  <a:pt x="165617" y="359548"/>
                </a:lnTo>
                <a:lnTo>
                  <a:pt x="159771" y="359736"/>
                </a:lnTo>
                <a:lnTo>
                  <a:pt x="156879" y="358833"/>
                </a:lnTo>
                <a:lnTo>
                  <a:pt x="151125" y="355290"/>
                </a:lnTo>
                <a:lnTo>
                  <a:pt x="145393" y="350541"/>
                </a:lnTo>
                <a:lnTo>
                  <a:pt x="138502" y="344281"/>
                </a:lnTo>
                <a:lnTo>
                  <a:pt x="137937" y="342815"/>
                </a:lnTo>
                <a:lnTo>
                  <a:pt x="137141" y="336201"/>
                </a:lnTo>
                <a:lnTo>
                  <a:pt x="136806" y="32559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915"/>
          <p:cNvSpPr/>
          <p:nvPr/>
        </p:nvSpPr>
        <p:spPr>
          <a:xfrm>
            <a:off x="1695273" y="3471862"/>
            <a:ext cx="47803" cy="248604"/>
          </a:xfrm>
          <a:custGeom>
            <a:avLst/>
            <a:gdLst/>
            <a:ahLst/>
            <a:cxnLst/>
            <a:rect l="0" t="0" r="0" b="0"/>
            <a:pathLst>
              <a:path w="47803" h="248604">
                <a:moveTo>
                  <a:pt x="4939" y="0"/>
                </a:moveTo>
                <a:lnTo>
                  <a:pt x="0" y="0"/>
                </a:lnTo>
                <a:lnTo>
                  <a:pt x="4690" y="0"/>
                </a:lnTo>
                <a:lnTo>
                  <a:pt x="5726" y="953"/>
                </a:lnTo>
                <a:lnTo>
                  <a:pt x="9416" y="4551"/>
                </a:lnTo>
                <a:lnTo>
                  <a:pt x="11734" y="7797"/>
                </a:lnTo>
                <a:lnTo>
                  <a:pt x="14231" y="11865"/>
                </a:lnTo>
                <a:lnTo>
                  <a:pt x="16849" y="16483"/>
                </a:lnTo>
                <a:lnTo>
                  <a:pt x="18594" y="20513"/>
                </a:lnTo>
                <a:lnTo>
                  <a:pt x="19757" y="24153"/>
                </a:lnTo>
                <a:lnTo>
                  <a:pt x="20533" y="27532"/>
                </a:lnTo>
                <a:lnTo>
                  <a:pt x="22002" y="31690"/>
                </a:lnTo>
                <a:lnTo>
                  <a:pt x="23935" y="36367"/>
                </a:lnTo>
                <a:lnTo>
                  <a:pt x="26175" y="41389"/>
                </a:lnTo>
                <a:lnTo>
                  <a:pt x="27669" y="46643"/>
                </a:lnTo>
                <a:lnTo>
                  <a:pt x="28665" y="52050"/>
                </a:lnTo>
                <a:lnTo>
                  <a:pt x="29329" y="57560"/>
                </a:lnTo>
                <a:lnTo>
                  <a:pt x="29771" y="63138"/>
                </a:lnTo>
                <a:lnTo>
                  <a:pt x="30066" y="68762"/>
                </a:lnTo>
                <a:lnTo>
                  <a:pt x="30263" y="74417"/>
                </a:lnTo>
                <a:lnTo>
                  <a:pt x="31346" y="81044"/>
                </a:lnTo>
                <a:lnTo>
                  <a:pt x="33022" y="88319"/>
                </a:lnTo>
                <a:lnTo>
                  <a:pt x="35091" y="96027"/>
                </a:lnTo>
                <a:lnTo>
                  <a:pt x="36470" y="103070"/>
                </a:lnTo>
                <a:lnTo>
                  <a:pt x="37390" y="109671"/>
                </a:lnTo>
                <a:lnTo>
                  <a:pt x="38003" y="115977"/>
                </a:lnTo>
                <a:lnTo>
                  <a:pt x="39364" y="123038"/>
                </a:lnTo>
                <a:lnTo>
                  <a:pt x="41224" y="130603"/>
                </a:lnTo>
                <a:lnTo>
                  <a:pt x="43416" y="138504"/>
                </a:lnTo>
                <a:lnTo>
                  <a:pt x="43926" y="145676"/>
                </a:lnTo>
                <a:lnTo>
                  <a:pt x="43313" y="152362"/>
                </a:lnTo>
                <a:lnTo>
                  <a:pt x="41951" y="158725"/>
                </a:lnTo>
                <a:lnTo>
                  <a:pt x="41996" y="165824"/>
                </a:lnTo>
                <a:lnTo>
                  <a:pt x="42979" y="173415"/>
                </a:lnTo>
                <a:lnTo>
                  <a:pt x="44586" y="181332"/>
                </a:lnTo>
                <a:lnTo>
                  <a:pt x="45658" y="188516"/>
                </a:lnTo>
                <a:lnTo>
                  <a:pt x="46373" y="195210"/>
                </a:lnTo>
                <a:lnTo>
                  <a:pt x="47166" y="206775"/>
                </a:lnTo>
                <a:lnTo>
                  <a:pt x="47519" y="215090"/>
                </a:lnTo>
                <a:lnTo>
                  <a:pt x="47777" y="236962"/>
                </a:lnTo>
                <a:lnTo>
                  <a:pt x="47802" y="24860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916"/>
          <p:cNvSpPr/>
          <p:nvPr/>
        </p:nvSpPr>
        <p:spPr>
          <a:xfrm>
            <a:off x="1606050" y="3549015"/>
            <a:ext cx="291330" cy="51436"/>
          </a:xfrm>
          <a:custGeom>
            <a:avLst/>
            <a:gdLst/>
            <a:ahLst/>
            <a:cxnLst/>
            <a:rect l="0" t="0" r="0" b="0"/>
            <a:pathLst>
              <a:path w="291330" h="51436">
                <a:moveTo>
                  <a:pt x="17009" y="51435"/>
                </a:moveTo>
                <a:lnTo>
                  <a:pt x="322" y="51435"/>
                </a:lnTo>
                <a:lnTo>
                  <a:pt x="169" y="50482"/>
                </a:lnTo>
                <a:lnTo>
                  <a:pt x="68" y="48895"/>
                </a:lnTo>
                <a:lnTo>
                  <a:pt x="0" y="46884"/>
                </a:lnTo>
                <a:lnTo>
                  <a:pt x="907" y="45543"/>
                </a:lnTo>
                <a:lnTo>
                  <a:pt x="2465" y="44649"/>
                </a:lnTo>
                <a:lnTo>
                  <a:pt x="6735" y="43657"/>
                </a:lnTo>
                <a:lnTo>
                  <a:pt x="11808" y="43215"/>
                </a:lnTo>
                <a:lnTo>
                  <a:pt x="15447" y="42145"/>
                </a:lnTo>
                <a:lnTo>
                  <a:pt x="19778" y="40479"/>
                </a:lnTo>
                <a:lnTo>
                  <a:pt x="24570" y="38416"/>
                </a:lnTo>
                <a:lnTo>
                  <a:pt x="29670" y="37040"/>
                </a:lnTo>
                <a:lnTo>
                  <a:pt x="34975" y="36123"/>
                </a:lnTo>
                <a:lnTo>
                  <a:pt x="40416" y="35512"/>
                </a:lnTo>
                <a:lnTo>
                  <a:pt x="45949" y="34152"/>
                </a:lnTo>
                <a:lnTo>
                  <a:pt x="51543" y="32293"/>
                </a:lnTo>
                <a:lnTo>
                  <a:pt x="57176" y="30101"/>
                </a:lnTo>
                <a:lnTo>
                  <a:pt x="71056" y="25126"/>
                </a:lnTo>
                <a:lnTo>
                  <a:pt x="78758" y="22465"/>
                </a:lnTo>
                <a:lnTo>
                  <a:pt x="85798" y="20692"/>
                </a:lnTo>
                <a:lnTo>
                  <a:pt x="92396" y="19509"/>
                </a:lnTo>
                <a:lnTo>
                  <a:pt x="98700" y="18721"/>
                </a:lnTo>
                <a:lnTo>
                  <a:pt x="105759" y="17243"/>
                </a:lnTo>
                <a:lnTo>
                  <a:pt x="113324" y="15305"/>
                </a:lnTo>
                <a:lnTo>
                  <a:pt x="121224" y="13061"/>
                </a:lnTo>
                <a:lnTo>
                  <a:pt x="129348" y="11564"/>
                </a:lnTo>
                <a:lnTo>
                  <a:pt x="137622" y="10567"/>
                </a:lnTo>
                <a:lnTo>
                  <a:pt x="145995" y="9902"/>
                </a:lnTo>
                <a:lnTo>
                  <a:pt x="153482" y="9459"/>
                </a:lnTo>
                <a:lnTo>
                  <a:pt x="166882" y="8966"/>
                </a:lnTo>
                <a:lnTo>
                  <a:pt x="174074" y="7882"/>
                </a:lnTo>
                <a:lnTo>
                  <a:pt x="181727" y="6207"/>
                </a:lnTo>
                <a:lnTo>
                  <a:pt x="189686" y="4138"/>
                </a:lnTo>
                <a:lnTo>
                  <a:pt x="197850" y="2758"/>
                </a:lnTo>
                <a:lnTo>
                  <a:pt x="206150" y="1839"/>
                </a:lnTo>
                <a:lnTo>
                  <a:pt x="214540" y="1226"/>
                </a:lnTo>
                <a:lnTo>
                  <a:pt x="222039" y="817"/>
                </a:lnTo>
                <a:lnTo>
                  <a:pt x="235451" y="363"/>
                </a:lnTo>
                <a:lnTo>
                  <a:pt x="259584" y="71"/>
                </a:lnTo>
                <a:lnTo>
                  <a:pt x="29132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917"/>
          <p:cNvSpPr/>
          <p:nvPr/>
        </p:nvSpPr>
        <p:spPr>
          <a:xfrm>
            <a:off x="1991677" y="3446154"/>
            <a:ext cx="171451" cy="120007"/>
          </a:xfrm>
          <a:custGeom>
            <a:avLst/>
            <a:gdLst/>
            <a:ahLst/>
            <a:cxnLst/>
            <a:rect l="0" t="0" r="0" b="0"/>
            <a:pathLst>
              <a:path w="171451" h="120007">
                <a:moveTo>
                  <a:pt x="0" y="8563"/>
                </a:moveTo>
                <a:lnTo>
                  <a:pt x="0" y="344"/>
                </a:lnTo>
                <a:lnTo>
                  <a:pt x="4551" y="95"/>
                </a:lnTo>
                <a:lnTo>
                  <a:pt x="8219" y="0"/>
                </a:lnTo>
                <a:lnTo>
                  <a:pt x="8416" y="2535"/>
                </a:lnTo>
                <a:lnTo>
                  <a:pt x="8541" y="7372"/>
                </a:lnTo>
                <a:lnTo>
                  <a:pt x="11099" y="10574"/>
                </a:lnTo>
                <a:lnTo>
                  <a:pt x="13114" y="12761"/>
                </a:lnTo>
                <a:lnTo>
                  <a:pt x="14458" y="15172"/>
                </a:lnTo>
                <a:lnTo>
                  <a:pt x="15353" y="17731"/>
                </a:lnTo>
                <a:lnTo>
                  <a:pt x="15951" y="20390"/>
                </a:lnTo>
                <a:lnTo>
                  <a:pt x="17301" y="23116"/>
                </a:lnTo>
                <a:lnTo>
                  <a:pt x="19154" y="25885"/>
                </a:lnTo>
                <a:lnTo>
                  <a:pt x="21342" y="28683"/>
                </a:lnTo>
                <a:lnTo>
                  <a:pt x="22801" y="32454"/>
                </a:lnTo>
                <a:lnTo>
                  <a:pt x="23773" y="36873"/>
                </a:lnTo>
                <a:lnTo>
                  <a:pt x="24421" y="41724"/>
                </a:lnTo>
                <a:lnTo>
                  <a:pt x="24853" y="45910"/>
                </a:lnTo>
                <a:lnTo>
                  <a:pt x="25141" y="49654"/>
                </a:lnTo>
                <a:lnTo>
                  <a:pt x="25333" y="53102"/>
                </a:lnTo>
                <a:lnTo>
                  <a:pt x="25547" y="59473"/>
                </a:lnTo>
                <a:lnTo>
                  <a:pt x="25684" y="71324"/>
                </a:lnTo>
                <a:lnTo>
                  <a:pt x="25708" y="79970"/>
                </a:lnTo>
                <a:lnTo>
                  <a:pt x="24758" y="83790"/>
                </a:lnTo>
                <a:lnTo>
                  <a:pt x="23173" y="88242"/>
                </a:lnTo>
                <a:lnTo>
                  <a:pt x="18336" y="99973"/>
                </a:lnTo>
                <a:lnTo>
                  <a:pt x="17939" y="101888"/>
                </a:lnTo>
                <a:lnTo>
                  <a:pt x="17674" y="104117"/>
                </a:lnTo>
                <a:lnTo>
                  <a:pt x="17249" y="109988"/>
                </a:lnTo>
                <a:lnTo>
                  <a:pt x="19732" y="113331"/>
                </a:lnTo>
                <a:lnTo>
                  <a:pt x="25367" y="119615"/>
                </a:lnTo>
                <a:lnTo>
                  <a:pt x="30165" y="119890"/>
                </a:lnTo>
                <a:lnTo>
                  <a:pt x="34428" y="119983"/>
                </a:lnTo>
                <a:lnTo>
                  <a:pt x="84564" y="120006"/>
                </a:lnTo>
                <a:lnTo>
                  <a:pt x="88761" y="119053"/>
                </a:lnTo>
                <a:lnTo>
                  <a:pt x="92511" y="117466"/>
                </a:lnTo>
                <a:lnTo>
                  <a:pt x="95964" y="115455"/>
                </a:lnTo>
                <a:lnTo>
                  <a:pt x="100171" y="114114"/>
                </a:lnTo>
                <a:lnTo>
                  <a:pt x="104881" y="113220"/>
                </a:lnTo>
                <a:lnTo>
                  <a:pt x="109926" y="112625"/>
                </a:lnTo>
                <a:lnTo>
                  <a:pt x="114241" y="112228"/>
                </a:lnTo>
                <a:lnTo>
                  <a:pt x="118071" y="111962"/>
                </a:lnTo>
                <a:lnTo>
                  <a:pt x="121576" y="111786"/>
                </a:lnTo>
                <a:lnTo>
                  <a:pt x="124866" y="110716"/>
                </a:lnTo>
                <a:lnTo>
                  <a:pt x="128011" y="109050"/>
                </a:lnTo>
                <a:lnTo>
                  <a:pt x="131061" y="106987"/>
                </a:lnTo>
                <a:lnTo>
                  <a:pt x="134046" y="105611"/>
                </a:lnTo>
                <a:lnTo>
                  <a:pt x="136989" y="104695"/>
                </a:lnTo>
                <a:lnTo>
                  <a:pt x="139904" y="104083"/>
                </a:lnTo>
                <a:lnTo>
                  <a:pt x="142799" y="103676"/>
                </a:lnTo>
                <a:lnTo>
                  <a:pt x="145682" y="103404"/>
                </a:lnTo>
                <a:lnTo>
                  <a:pt x="148556" y="103223"/>
                </a:lnTo>
                <a:lnTo>
                  <a:pt x="154290" y="103022"/>
                </a:lnTo>
                <a:lnTo>
                  <a:pt x="157153" y="102968"/>
                </a:lnTo>
                <a:lnTo>
                  <a:pt x="160013" y="101980"/>
                </a:lnTo>
                <a:lnTo>
                  <a:pt x="162873" y="100369"/>
                </a:lnTo>
                <a:lnTo>
                  <a:pt x="171450" y="9428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918"/>
          <p:cNvSpPr/>
          <p:nvPr/>
        </p:nvSpPr>
        <p:spPr>
          <a:xfrm>
            <a:off x="2137470" y="3421619"/>
            <a:ext cx="51375" cy="281302"/>
          </a:xfrm>
          <a:custGeom>
            <a:avLst/>
            <a:gdLst/>
            <a:ahLst/>
            <a:cxnLst/>
            <a:rect l="0" t="0" r="0" b="0"/>
            <a:pathLst>
              <a:path w="51375" h="281302">
                <a:moveTo>
                  <a:pt x="17084" y="7381"/>
                </a:moveTo>
                <a:lnTo>
                  <a:pt x="12534" y="7381"/>
                </a:lnTo>
                <a:lnTo>
                  <a:pt x="12145" y="6428"/>
                </a:lnTo>
                <a:lnTo>
                  <a:pt x="12839" y="4841"/>
                </a:lnTo>
                <a:lnTo>
                  <a:pt x="16246" y="0"/>
                </a:lnTo>
                <a:lnTo>
                  <a:pt x="14620" y="555"/>
                </a:lnTo>
                <a:lnTo>
                  <a:pt x="11632" y="1878"/>
                </a:lnTo>
                <a:lnTo>
                  <a:pt x="624" y="7058"/>
                </a:lnTo>
                <a:lnTo>
                  <a:pt x="244" y="12317"/>
                </a:lnTo>
                <a:lnTo>
                  <a:pt x="30" y="23449"/>
                </a:lnTo>
                <a:lnTo>
                  <a:pt x="0" y="26665"/>
                </a:lnTo>
                <a:lnTo>
                  <a:pt x="932" y="29762"/>
                </a:lnTo>
                <a:lnTo>
                  <a:pt x="2506" y="32779"/>
                </a:lnTo>
                <a:lnTo>
                  <a:pt x="4508" y="35743"/>
                </a:lnTo>
                <a:lnTo>
                  <a:pt x="5843" y="39624"/>
                </a:lnTo>
                <a:lnTo>
                  <a:pt x="6733" y="44116"/>
                </a:lnTo>
                <a:lnTo>
                  <a:pt x="7326" y="49016"/>
                </a:lnTo>
                <a:lnTo>
                  <a:pt x="8674" y="54187"/>
                </a:lnTo>
                <a:lnTo>
                  <a:pt x="10525" y="59540"/>
                </a:lnTo>
                <a:lnTo>
                  <a:pt x="12711" y="65014"/>
                </a:lnTo>
                <a:lnTo>
                  <a:pt x="14169" y="70568"/>
                </a:lnTo>
                <a:lnTo>
                  <a:pt x="15141" y="76176"/>
                </a:lnTo>
                <a:lnTo>
                  <a:pt x="15789" y="81819"/>
                </a:lnTo>
                <a:lnTo>
                  <a:pt x="16221" y="87486"/>
                </a:lnTo>
                <a:lnTo>
                  <a:pt x="16509" y="93169"/>
                </a:lnTo>
                <a:lnTo>
                  <a:pt x="16701" y="98863"/>
                </a:lnTo>
                <a:lnTo>
                  <a:pt x="17781" y="105516"/>
                </a:lnTo>
                <a:lnTo>
                  <a:pt x="19454" y="112809"/>
                </a:lnTo>
                <a:lnTo>
                  <a:pt x="21522" y="120529"/>
                </a:lnTo>
                <a:lnTo>
                  <a:pt x="22900" y="127580"/>
                </a:lnTo>
                <a:lnTo>
                  <a:pt x="23819" y="134186"/>
                </a:lnTo>
                <a:lnTo>
                  <a:pt x="24431" y="140495"/>
                </a:lnTo>
                <a:lnTo>
                  <a:pt x="25792" y="146606"/>
                </a:lnTo>
                <a:lnTo>
                  <a:pt x="27653" y="152585"/>
                </a:lnTo>
                <a:lnTo>
                  <a:pt x="29845" y="158476"/>
                </a:lnTo>
                <a:lnTo>
                  <a:pt x="31306" y="165261"/>
                </a:lnTo>
                <a:lnTo>
                  <a:pt x="32281" y="172642"/>
                </a:lnTo>
                <a:lnTo>
                  <a:pt x="32930" y="180420"/>
                </a:lnTo>
                <a:lnTo>
                  <a:pt x="33363" y="187510"/>
                </a:lnTo>
                <a:lnTo>
                  <a:pt x="33845" y="200468"/>
                </a:lnTo>
                <a:lnTo>
                  <a:pt x="34925" y="206590"/>
                </a:lnTo>
                <a:lnTo>
                  <a:pt x="36598" y="212577"/>
                </a:lnTo>
                <a:lnTo>
                  <a:pt x="38666" y="218473"/>
                </a:lnTo>
                <a:lnTo>
                  <a:pt x="40045" y="223356"/>
                </a:lnTo>
                <a:lnTo>
                  <a:pt x="41577" y="231323"/>
                </a:lnTo>
                <a:lnTo>
                  <a:pt x="41985" y="235733"/>
                </a:lnTo>
                <a:lnTo>
                  <a:pt x="42257" y="240578"/>
                </a:lnTo>
                <a:lnTo>
                  <a:pt x="42560" y="250089"/>
                </a:lnTo>
                <a:lnTo>
                  <a:pt x="42754" y="263956"/>
                </a:lnTo>
                <a:lnTo>
                  <a:pt x="42799" y="277142"/>
                </a:lnTo>
                <a:lnTo>
                  <a:pt x="43753" y="278662"/>
                </a:lnTo>
                <a:lnTo>
                  <a:pt x="45341" y="279675"/>
                </a:lnTo>
                <a:lnTo>
                  <a:pt x="50183" y="281301"/>
                </a:lnTo>
                <a:lnTo>
                  <a:pt x="50580" y="280481"/>
                </a:lnTo>
                <a:lnTo>
                  <a:pt x="51217" y="272323"/>
                </a:lnTo>
                <a:lnTo>
                  <a:pt x="51374" y="26455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919"/>
          <p:cNvSpPr/>
          <p:nvPr/>
        </p:nvSpPr>
        <p:spPr>
          <a:xfrm>
            <a:off x="2231707" y="3369097"/>
            <a:ext cx="180001" cy="377083"/>
          </a:xfrm>
          <a:custGeom>
            <a:avLst/>
            <a:gdLst/>
            <a:ahLst/>
            <a:cxnLst/>
            <a:rect l="0" t="0" r="0" b="0"/>
            <a:pathLst>
              <a:path w="180001" h="377083">
                <a:moveTo>
                  <a:pt x="0" y="8468"/>
                </a:moveTo>
                <a:lnTo>
                  <a:pt x="0" y="248"/>
                </a:lnTo>
                <a:lnTo>
                  <a:pt x="4551" y="0"/>
                </a:lnTo>
                <a:lnTo>
                  <a:pt x="6844" y="917"/>
                </a:lnTo>
                <a:lnTo>
                  <a:pt x="11932" y="4477"/>
                </a:lnTo>
                <a:lnTo>
                  <a:pt x="15575" y="5807"/>
                </a:lnTo>
                <a:lnTo>
                  <a:pt x="19908" y="6694"/>
                </a:lnTo>
                <a:lnTo>
                  <a:pt x="24702" y="7285"/>
                </a:lnTo>
                <a:lnTo>
                  <a:pt x="28850" y="8632"/>
                </a:lnTo>
                <a:lnTo>
                  <a:pt x="32569" y="10482"/>
                </a:lnTo>
                <a:lnTo>
                  <a:pt x="36000" y="12668"/>
                </a:lnTo>
                <a:lnTo>
                  <a:pt x="40192" y="14125"/>
                </a:lnTo>
                <a:lnTo>
                  <a:pt x="44892" y="15097"/>
                </a:lnTo>
                <a:lnTo>
                  <a:pt x="49931" y="15745"/>
                </a:lnTo>
                <a:lnTo>
                  <a:pt x="54242" y="17129"/>
                </a:lnTo>
                <a:lnTo>
                  <a:pt x="58069" y="19004"/>
                </a:lnTo>
                <a:lnTo>
                  <a:pt x="61573" y="21207"/>
                </a:lnTo>
                <a:lnTo>
                  <a:pt x="65813" y="23628"/>
                </a:lnTo>
                <a:lnTo>
                  <a:pt x="75606" y="28858"/>
                </a:lnTo>
                <a:lnTo>
                  <a:pt x="91828" y="37157"/>
                </a:lnTo>
                <a:lnTo>
                  <a:pt x="95509" y="40929"/>
                </a:lnTo>
                <a:lnTo>
                  <a:pt x="97963" y="45349"/>
                </a:lnTo>
                <a:lnTo>
                  <a:pt x="101641" y="54387"/>
                </a:lnTo>
                <a:lnTo>
                  <a:pt x="106451" y="61579"/>
                </a:lnTo>
                <a:lnTo>
                  <a:pt x="110020" y="65782"/>
                </a:lnTo>
                <a:lnTo>
                  <a:pt x="114304" y="70490"/>
                </a:lnTo>
                <a:lnTo>
                  <a:pt x="124144" y="80801"/>
                </a:lnTo>
                <a:lnTo>
                  <a:pt x="134868" y="91733"/>
                </a:lnTo>
                <a:lnTo>
                  <a:pt x="139442" y="97315"/>
                </a:lnTo>
                <a:lnTo>
                  <a:pt x="143444" y="102942"/>
                </a:lnTo>
                <a:lnTo>
                  <a:pt x="147064" y="108598"/>
                </a:lnTo>
                <a:lnTo>
                  <a:pt x="150430" y="114274"/>
                </a:lnTo>
                <a:lnTo>
                  <a:pt x="153627" y="119963"/>
                </a:lnTo>
                <a:lnTo>
                  <a:pt x="156710" y="125660"/>
                </a:lnTo>
                <a:lnTo>
                  <a:pt x="160671" y="131363"/>
                </a:lnTo>
                <a:lnTo>
                  <a:pt x="165217" y="137071"/>
                </a:lnTo>
                <a:lnTo>
                  <a:pt x="170152" y="142780"/>
                </a:lnTo>
                <a:lnTo>
                  <a:pt x="173442" y="149444"/>
                </a:lnTo>
                <a:lnTo>
                  <a:pt x="175635" y="156745"/>
                </a:lnTo>
                <a:lnTo>
                  <a:pt x="177098" y="164469"/>
                </a:lnTo>
                <a:lnTo>
                  <a:pt x="178073" y="171524"/>
                </a:lnTo>
                <a:lnTo>
                  <a:pt x="178723" y="178132"/>
                </a:lnTo>
                <a:lnTo>
                  <a:pt x="179156" y="184442"/>
                </a:lnTo>
                <a:lnTo>
                  <a:pt x="179445" y="191506"/>
                </a:lnTo>
                <a:lnTo>
                  <a:pt x="179851" y="214149"/>
                </a:lnTo>
                <a:lnTo>
                  <a:pt x="180000" y="249807"/>
                </a:lnTo>
                <a:lnTo>
                  <a:pt x="179055" y="256990"/>
                </a:lnTo>
                <a:lnTo>
                  <a:pt x="177473" y="263685"/>
                </a:lnTo>
                <a:lnTo>
                  <a:pt x="175465" y="270052"/>
                </a:lnTo>
                <a:lnTo>
                  <a:pt x="173174" y="276202"/>
                </a:lnTo>
                <a:lnTo>
                  <a:pt x="170694" y="282208"/>
                </a:lnTo>
                <a:lnTo>
                  <a:pt x="165399" y="293960"/>
                </a:lnTo>
                <a:lnTo>
                  <a:pt x="157063" y="311286"/>
                </a:lnTo>
                <a:lnTo>
                  <a:pt x="151403" y="322759"/>
                </a:lnTo>
                <a:lnTo>
                  <a:pt x="148560" y="327532"/>
                </a:lnTo>
                <a:lnTo>
                  <a:pt x="145713" y="331667"/>
                </a:lnTo>
                <a:lnTo>
                  <a:pt x="142862" y="335377"/>
                </a:lnTo>
                <a:lnTo>
                  <a:pt x="139056" y="339755"/>
                </a:lnTo>
                <a:lnTo>
                  <a:pt x="134614" y="344578"/>
                </a:lnTo>
                <a:lnTo>
                  <a:pt x="129748" y="349699"/>
                </a:lnTo>
                <a:lnTo>
                  <a:pt x="124341" y="357928"/>
                </a:lnTo>
                <a:lnTo>
                  <a:pt x="122899" y="361456"/>
                </a:lnTo>
                <a:lnTo>
                  <a:pt x="120985" y="363808"/>
                </a:lnTo>
                <a:lnTo>
                  <a:pt x="118757" y="365376"/>
                </a:lnTo>
                <a:lnTo>
                  <a:pt x="116319" y="366422"/>
                </a:lnTo>
                <a:lnTo>
                  <a:pt x="114693" y="368071"/>
                </a:lnTo>
                <a:lnTo>
                  <a:pt x="113610" y="370123"/>
                </a:lnTo>
                <a:lnTo>
                  <a:pt x="112887" y="372444"/>
                </a:lnTo>
                <a:lnTo>
                  <a:pt x="111453" y="373991"/>
                </a:lnTo>
                <a:lnTo>
                  <a:pt x="109545" y="375022"/>
                </a:lnTo>
                <a:lnTo>
                  <a:pt x="102880" y="377082"/>
                </a:lnTo>
                <a:lnTo>
                  <a:pt x="102870" y="36851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920"/>
          <p:cNvSpPr/>
          <p:nvPr/>
        </p:nvSpPr>
        <p:spPr>
          <a:xfrm>
            <a:off x="2548889" y="3566160"/>
            <a:ext cx="300039" cy="7381"/>
          </a:xfrm>
          <a:custGeom>
            <a:avLst/>
            <a:gdLst/>
            <a:ahLst/>
            <a:cxnLst/>
            <a:rect l="0" t="0" r="0" b="0"/>
            <a:pathLst>
              <a:path w="300039" h="7381">
                <a:moveTo>
                  <a:pt x="0" y="0"/>
                </a:moveTo>
                <a:lnTo>
                  <a:pt x="74445" y="0"/>
                </a:lnTo>
                <a:lnTo>
                  <a:pt x="80110" y="952"/>
                </a:lnTo>
                <a:lnTo>
                  <a:pt x="85792" y="2540"/>
                </a:lnTo>
                <a:lnTo>
                  <a:pt x="91485" y="4551"/>
                </a:lnTo>
                <a:lnTo>
                  <a:pt x="98138" y="5891"/>
                </a:lnTo>
                <a:lnTo>
                  <a:pt x="105430" y="6785"/>
                </a:lnTo>
                <a:lnTo>
                  <a:pt x="113149" y="7380"/>
                </a:lnTo>
                <a:lnTo>
                  <a:pt x="120201" y="6825"/>
                </a:lnTo>
                <a:lnTo>
                  <a:pt x="126806" y="5502"/>
                </a:lnTo>
                <a:lnTo>
                  <a:pt x="133115" y="3668"/>
                </a:lnTo>
                <a:lnTo>
                  <a:pt x="139226" y="2445"/>
                </a:lnTo>
                <a:lnTo>
                  <a:pt x="145205" y="1630"/>
                </a:lnTo>
                <a:lnTo>
                  <a:pt x="151096" y="1086"/>
                </a:lnTo>
                <a:lnTo>
                  <a:pt x="157881" y="724"/>
                </a:lnTo>
                <a:lnTo>
                  <a:pt x="173040" y="322"/>
                </a:lnTo>
                <a:lnTo>
                  <a:pt x="217882" y="18"/>
                </a:lnTo>
                <a:lnTo>
                  <a:pt x="30003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921"/>
          <p:cNvSpPr/>
          <p:nvPr/>
        </p:nvSpPr>
        <p:spPr>
          <a:xfrm>
            <a:off x="2660332" y="3463321"/>
            <a:ext cx="60008" cy="231427"/>
          </a:xfrm>
          <a:custGeom>
            <a:avLst/>
            <a:gdLst/>
            <a:ahLst/>
            <a:cxnLst/>
            <a:rect l="0" t="0" r="0" b="0"/>
            <a:pathLst>
              <a:path w="60008" h="231427">
                <a:moveTo>
                  <a:pt x="8572" y="8541"/>
                </a:moveTo>
                <a:lnTo>
                  <a:pt x="31" y="0"/>
                </a:lnTo>
                <a:lnTo>
                  <a:pt x="0" y="36042"/>
                </a:lnTo>
                <a:lnTo>
                  <a:pt x="953" y="40210"/>
                </a:lnTo>
                <a:lnTo>
                  <a:pt x="2540" y="44894"/>
                </a:lnTo>
                <a:lnTo>
                  <a:pt x="4551" y="49921"/>
                </a:lnTo>
                <a:lnTo>
                  <a:pt x="6844" y="55178"/>
                </a:lnTo>
                <a:lnTo>
                  <a:pt x="11932" y="66099"/>
                </a:lnTo>
                <a:lnTo>
                  <a:pt x="13669" y="71678"/>
                </a:lnTo>
                <a:lnTo>
                  <a:pt x="14828" y="77302"/>
                </a:lnTo>
                <a:lnTo>
                  <a:pt x="15600" y="82957"/>
                </a:lnTo>
                <a:lnTo>
                  <a:pt x="16115" y="89584"/>
                </a:lnTo>
                <a:lnTo>
                  <a:pt x="16458" y="96860"/>
                </a:lnTo>
                <a:lnTo>
                  <a:pt x="16840" y="111611"/>
                </a:lnTo>
                <a:lnTo>
                  <a:pt x="17010" y="124518"/>
                </a:lnTo>
                <a:lnTo>
                  <a:pt x="18007" y="130626"/>
                </a:lnTo>
                <a:lnTo>
                  <a:pt x="19625" y="136604"/>
                </a:lnTo>
                <a:lnTo>
                  <a:pt x="21656" y="142494"/>
                </a:lnTo>
                <a:lnTo>
                  <a:pt x="23010" y="148325"/>
                </a:lnTo>
                <a:lnTo>
                  <a:pt x="23912" y="154118"/>
                </a:lnTo>
                <a:lnTo>
                  <a:pt x="24514" y="159885"/>
                </a:lnTo>
                <a:lnTo>
                  <a:pt x="24915" y="165635"/>
                </a:lnTo>
                <a:lnTo>
                  <a:pt x="25183" y="171373"/>
                </a:lnTo>
                <a:lnTo>
                  <a:pt x="25559" y="186010"/>
                </a:lnTo>
                <a:lnTo>
                  <a:pt x="25686" y="199489"/>
                </a:lnTo>
                <a:lnTo>
                  <a:pt x="26649" y="202515"/>
                </a:lnTo>
                <a:lnTo>
                  <a:pt x="28244" y="205484"/>
                </a:lnTo>
                <a:lnTo>
                  <a:pt x="30259" y="208417"/>
                </a:lnTo>
                <a:lnTo>
                  <a:pt x="32555" y="211324"/>
                </a:lnTo>
                <a:lnTo>
                  <a:pt x="35038" y="214214"/>
                </a:lnTo>
                <a:lnTo>
                  <a:pt x="37646" y="217094"/>
                </a:lnTo>
                <a:lnTo>
                  <a:pt x="39385" y="219966"/>
                </a:lnTo>
                <a:lnTo>
                  <a:pt x="40544" y="222834"/>
                </a:lnTo>
                <a:lnTo>
                  <a:pt x="41317" y="225698"/>
                </a:lnTo>
                <a:lnTo>
                  <a:pt x="42785" y="227607"/>
                </a:lnTo>
                <a:lnTo>
                  <a:pt x="44716" y="228880"/>
                </a:lnTo>
                <a:lnTo>
                  <a:pt x="46955" y="229729"/>
                </a:lnTo>
                <a:lnTo>
                  <a:pt x="49401" y="230295"/>
                </a:lnTo>
                <a:lnTo>
                  <a:pt x="51984" y="230672"/>
                </a:lnTo>
                <a:lnTo>
                  <a:pt x="60007" y="23142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922"/>
          <p:cNvSpPr/>
          <p:nvPr/>
        </p:nvSpPr>
        <p:spPr>
          <a:xfrm>
            <a:off x="2943225" y="3454717"/>
            <a:ext cx="257162" cy="402790"/>
          </a:xfrm>
          <a:custGeom>
            <a:avLst/>
            <a:gdLst/>
            <a:ahLst/>
            <a:cxnLst/>
            <a:rect l="0" t="0" r="0" b="0"/>
            <a:pathLst>
              <a:path w="257162" h="402790">
                <a:moveTo>
                  <a:pt x="0" y="0"/>
                </a:moveTo>
                <a:lnTo>
                  <a:pt x="4550" y="0"/>
                </a:lnTo>
                <a:lnTo>
                  <a:pt x="5891" y="953"/>
                </a:lnTo>
                <a:lnTo>
                  <a:pt x="6785" y="2540"/>
                </a:lnTo>
                <a:lnTo>
                  <a:pt x="7778" y="6844"/>
                </a:lnTo>
                <a:lnTo>
                  <a:pt x="8415" y="17368"/>
                </a:lnTo>
                <a:lnTo>
                  <a:pt x="8467" y="20151"/>
                </a:lnTo>
                <a:lnTo>
                  <a:pt x="11065" y="28324"/>
                </a:lnTo>
                <a:lnTo>
                  <a:pt x="14443" y="37353"/>
                </a:lnTo>
                <a:lnTo>
                  <a:pt x="17297" y="48744"/>
                </a:lnTo>
                <a:lnTo>
                  <a:pt x="21340" y="58494"/>
                </a:lnTo>
                <a:lnTo>
                  <a:pt x="23772" y="69177"/>
                </a:lnTo>
                <a:lnTo>
                  <a:pt x="24852" y="80276"/>
                </a:lnTo>
                <a:lnTo>
                  <a:pt x="25333" y="91558"/>
                </a:lnTo>
                <a:lnTo>
                  <a:pt x="27366" y="96281"/>
                </a:lnTo>
                <a:lnTo>
                  <a:pt x="30626" y="100383"/>
                </a:lnTo>
                <a:lnTo>
                  <a:pt x="34705" y="104069"/>
                </a:lnTo>
                <a:lnTo>
                  <a:pt x="37424" y="107479"/>
                </a:lnTo>
                <a:lnTo>
                  <a:pt x="44328" y="119797"/>
                </a:lnTo>
                <a:lnTo>
                  <a:pt x="51869" y="128523"/>
                </a:lnTo>
                <a:lnTo>
                  <a:pt x="57343" y="134274"/>
                </a:lnTo>
                <a:lnTo>
                  <a:pt x="62950" y="140005"/>
                </a:lnTo>
                <a:lnTo>
                  <a:pt x="66732" y="142867"/>
                </a:lnTo>
                <a:lnTo>
                  <a:pt x="71158" y="145727"/>
                </a:lnTo>
                <a:lnTo>
                  <a:pt x="76013" y="148587"/>
                </a:lnTo>
                <a:lnTo>
                  <a:pt x="83948" y="151764"/>
                </a:lnTo>
                <a:lnTo>
                  <a:pt x="90650" y="153175"/>
                </a:lnTo>
                <a:lnTo>
                  <a:pt x="96804" y="153803"/>
                </a:lnTo>
                <a:lnTo>
                  <a:pt x="100731" y="153018"/>
                </a:lnTo>
                <a:lnTo>
                  <a:pt x="105254" y="151542"/>
                </a:lnTo>
                <a:lnTo>
                  <a:pt x="110174" y="149606"/>
                </a:lnTo>
                <a:lnTo>
                  <a:pt x="118181" y="147454"/>
                </a:lnTo>
                <a:lnTo>
                  <a:pt x="121650" y="146880"/>
                </a:lnTo>
                <a:lnTo>
                  <a:pt x="128044" y="143703"/>
                </a:lnTo>
                <a:lnTo>
                  <a:pt x="135013" y="139115"/>
                </a:lnTo>
                <a:lnTo>
                  <a:pt x="139538" y="136559"/>
                </a:lnTo>
                <a:lnTo>
                  <a:pt x="144460" y="133902"/>
                </a:lnTo>
                <a:lnTo>
                  <a:pt x="152469" y="128410"/>
                </a:lnTo>
                <a:lnTo>
                  <a:pt x="159204" y="122793"/>
                </a:lnTo>
                <a:lnTo>
                  <a:pt x="165372" y="117122"/>
                </a:lnTo>
                <a:lnTo>
                  <a:pt x="171288" y="108887"/>
                </a:lnTo>
                <a:lnTo>
                  <a:pt x="177093" y="98877"/>
                </a:lnTo>
                <a:lnTo>
                  <a:pt x="182848" y="88078"/>
                </a:lnTo>
                <a:lnTo>
                  <a:pt x="188581" y="79468"/>
                </a:lnTo>
                <a:lnTo>
                  <a:pt x="191443" y="75839"/>
                </a:lnTo>
                <a:lnTo>
                  <a:pt x="193351" y="71514"/>
                </a:lnTo>
                <a:lnTo>
                  <a:pt x="195471" y="61629"/>
                </a:lnTo>
                <a:lnTo>
                  <a:pt x="196664" y="49905"/>
                </a:lnTo>
                <a:lnTo>
                  <a:pt x="197784" y="46605"/>
                </a:lnTo>
                <a:lnTo>
                  <a:pt x="202959" y="37410"/>
                </a:lnTo>
                <a:lnTo>
                  <a:pt x="204504" y="31549"/>
                </a:lnTo>
                <a:lnTo>
                  <a:pt x="205577" y="19701"/>
                </a:lnTo>
                <a:lnTo>
                  <a:pt x="205707" y="17650"/>
                </a:lnTo>
                <a:lnTo>
                  <a:pt x="197695" y="17165"/>
                </a:lnTo>
                <a:lnTo>
                  <a:pt x="197272" y="17149"/>
                </a:lnTo>
                <a:lnTo>
                  <a:pt x="197198" y="21697"/>
                </a:lnTo>
                <a:lnTo>
                  <a:pt x="198140" y="23037"/>
                </a:lnTo>
                <a:lnTo>
                  <a:pt x="199721" y="23931"/>
                </a:lnTo>
                <a:lnTo>
                  <a:pt x="201727" y="24526"/>
                </a:lnTo>
                <a:lnTo>
                  <a:pt x="203064" y="25876"/>
                </a:lnTo>
                <a:lnTo>
                  <a:pt x="203956" y="27728"/>
                </a:lnTo>
                <a:lnTo>
                  <a:pt x="204551" y="29916"/>
                </a:lnTo>
                <a:lnTo>
                  <a:pt x="207751" y="34886"/>
                </a:lnTo>
                <a:lnTo>
                  <a:pt x="209938" y="37545"/>
                </a:lnTo>
                <a:lnTo>
                  <a:pt x="211396" y="41222"/>
                </a:lnTo>
                <a:lnTo>
                  <a:pt x="213016" y="50389"/>
                </a:lnTo>
                <a:lnTo>
                  <a:pt x="213736" y="60812"/>
                </a:lnTo>
                <a:lnTo>
                  <a:pt x="213928" y="66259"/>
                </a:lnTo>
                <a:lnTo>
                  <a:pt x="216681" y="77391"/>
                </a:lnTo>
                <a:lnTo>
                  <a:pt x="220128" y="88689"/>
                </a:lnTo>
                <a:lnTo>
                  <a:pt x="221659" y="100060"/>
                </a:lnTo>
                <a:lnTo>
                  <a:pt x="223020" y="106712"/>
                </a:lnTo>
                <a:lnTo>
                  <a:pt x="224880" y="114003"/>
                </a:lnTo>
                <a:lnTo>
                  <a:pt x="227072" y="121722"/>
                </a:lnTo>
                <a:lnTo>
                  <a:pt x="232048" y="137919"/>
                </a:lnTo>
                <a:lnTo>
                  <a:pt x="234708" y="146239"/>
                </a:lnTo>
                <a:lnTo>
                  <a:pt x="237435" y="153690"/>
                </a:lnTo>
                <a:lnTo>
                  <a:pt x="240205" y="160563"/>
                </a:lnTo>
                <a:lnTo>
                  <a:pt x="243004" y="167049"/>
                </a:lnTo>
                <a:lnTo>
                  <a:pt x="245822" y="174231"/>
                </a:lnTo>
                <a:lnTo>
                  <a:pt x="251494" y="189831"/>
                </a:lnTo>
                <a:lnTo>
                  <a:pt x="253388" y="197039"/>
                </a:lnTo>
                <a:lnTo>
                  <a:pt x="254650" y="203750"/>
                </a:lnTo>
                <a:lnTo>
                  <a:pt x="255491" y="210128"/>
                </a:lnTo>
                <a:lnTo>
                  <a:pt x="256052" y="217238"/>
                </a:lnTo>
                <a:lnTo>
                  <a:pt x="256426" y="224835"/>
                </a:lnTo>
                <a:lnTo>
                  <a:pt x="256842" y="239944"/>
                </a:lnTo>
                <a:lnTo>
                  <a:pt x="257131" y="271075"/>
                </a:lnTo>
                <a:lnTo>
                  <a:pt x="257161" y="293044"/>
                </a:lnTo>
                <a:lnTo>
                  <a:pt x="256213" y="300137"/>
                </a:lnTo>
                <a:lnTo>
                  <a:pt x="254629" y="306772"/>
                </a:lnTo>
                <a:lnTo>
                  <a:pt x="250328" y="319223"/>
                </a:lnTo>
                <a:lnTo>
                  <a:pt x="245242" y="331107"/>
                </a:lnTo>
                <a:lnTo>
                  <a:pt x="239806" y="342739"/>
                </a:lnTo>
                <a:lnTo>
                  <a:pt x="233263" y="354259"/>
                </a:lnTo>
                <a:lnTo>
                  <a:pt x="228851" y="359997"/>
                </a:lnTo>
                <a:lnTo>
                  <a:pt x="224004" y="365728"/>
                </a:lnTo>
                <a:lnTo>
                  <a:pt x="216080" y="374636"/>
                </a:lnTo>
                <a:lnTo>
                  <a:pt x="208430" y="381770"/>
                </a:lnTo>
                <a:lnTo>
                  <a:pt x="203723" y="385006"/>
                </a:lnTo>
                <a:lnTo>
                  <a:pt x="198680" y="388115"/>
                </a:lnTo>
                <a:lnTo>
                  <a:pt x="194366" y="390189"/>
                </a:lnTo>
                <a:lnTo>
                  <a:pt x="187032" y="392492"/>
                </a:lnTo>
                <a:lnTo>
                  <a:pt x="180598" y="396056"/>
                </a:lnTo>
                <a:lnTo>
                  <a:pt x="177548" y="398340"/>
                </a:lnTo>
                <a:lnTo>
                  <a:pt x="173610" y="399862"/>
                </a:lnTo>
                <a:lnTo>
                  <a:pt x="169080" y="400877"/>
                </a:lnTo>
                <a:lnTo>
                  <a:pt x="164155" y="401554"/>
                </a:lnTo>
                <a:lnTo>
                  <a:pt x="158967" y="402005"/>
                </a:lnTo>
                <a:lnTo>
                  <a:pt x="153603" y="402306"/>
                </a:lnTo>
                <a:lnTo>
                  <a:pt x="143515" y="402640"/>
                </a:lnTo>
                <a:lnTo>
                  <a:pt x="135857" y="402789"/>
                </a:lnTo>
                <a:lnTo>
                  <a:pt x="132481" y="401876"/>
                </a:lnTo>
                <a:lnTo>
                  <a:pt x="126190" y="398321"/>
                </a:lnTo>
                <a:lnTo>
                  <a:pt x="120219" y="396107"/>
                </a:lnTo>
                <a:lnTo>
                  <a:pt x="117294" y="395516"/>
                </a:lnTo>
                <a:lnTo>
                  <a:pt x="111503" y="392320"/>
                </a:lnTo>
                <a:lnTo>
                  <a:pt x="108625" y="390134"/>
                </a:lnTo>
                <a:lnTo>
                  <a:pt x="102887" y="387706"/>
                </a:lnTo>
                <a:lnTo>
                  <a:pt x="94297" y="38576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923"/>
          <p:cNvSpPr/>
          <p:nvPr/>
        </p:nvSpPr>
        <p:spPr>
          <a:xfrm>
            <a:off x="3388995" y="3437572"/>
            <a:ext cx="85726" cy="231458"/>
          </a:xfrm>
          <a:custGeom>
            <a:avLst/>
            <a:gdLst/>
            <a:ahLst/>
            <a:cxnLst/>
            <a:rect l="0" t="0" r="0" b="0"/>
            <a:pathLst>
              <a:path w="85726" h="231458">
                <a:moveTo>
                  <a:pt x="0" y="0"/>
                </a:moveTo>
                <a:lnTo>
                  <a:pt x="0" y="7381"/>
                </a:lnTo>
                <a:lnTo>
                  <a:pt x="952" y="7778"/>
                </a:lnTo>
                <a:lnTo>
                  <a:pt x="2539" y="8043"/>
                </a:lnTo>
                <a:lnTo>
                  <a:pt x="4550" y="8219"/>
                </a:lnTo>
                <a:lnTo>
                  <a:pt x="5891" y="9290"/>
                </a:lnTo>
                <a:lnTo>
                  <a:pt x="6784" y="10956"/>
                </a:lnTo>
                <a:lnTo>
                  <a:pt x="7778" y="15347"/>
                </a:lnTo>
                <a:lnTo>
                  <a:pt x="8219" y="20473"/>
                </a:lnTo>
                <a:lnTo>
                  <a:pt x="9289" y="24126"/>
                </a:lnTo>
                <a:lnTo>
                  <a:pt x="10955" y="28467"/>
                </a:lnTo>
                <a:lnTo>
                  <a:pt x="13018" y="33266"/>
                </a:lnTo>
                <a:lnTo>
                  <a:pt x="14394" y="37417"/>
                </a:lnTo>
                <a:lnTo>
                  <a:pt x="15922" y="44570"/>
                </a:lnTo>
                <a:lnTo>
                  <a:pt x="17282" y="48763"/>
                </a:lnTo>
                <a:lnTo>
                  <a:pt x="19141" y="53464"/>
                </a:lnTo>
                <a:lnTo>
                  <a:pt x="21333" y="58503"/>
                </a:lnTo>
                <a:lnTo>
                  <a:pt x="26309" y="69181"/>
                </a:lnTo>
                <a:lnTo>
                  <a:pt x="28969" y="74696"/>
                </a:lnTo>
                <a:lnTo>
                  <a:pt x="30743" y="81230"/>
                </a:lnTo>
                <a:lnTo>
                  <a:pt x="31925" y="88443"/>
                </a:lnTo>
                <a:lnTo>
                  <a:pt x="32713" y="96110"/>
                </a:lnTo>
                <a:lnTo>
                  <a:pt x="34191" y="103126"/>
                </a:lnTo>
                <a:lnTo>
                  <a:pt x="36129" y="109708"/>
                </a:lnTo>
                <a:lnTo>
                  <a:pt x="43407" y="130614"/>
                </a:lnTo>
                <a:lnTo>
                  <a:pt x="46083" y="138511"/>
                </a:lnTo>
                <a:lnTo>
                  <a:pt x="47867" y="145680"/>
                </a:lnTo>
                <a:lnTo>
                  <a:pt x="49056" y="152365"/>
                </a:lnTo>
                <a:lnTo>
                  <a:pt x="49849" y="158727"/>
                </a:lnTo>
                <a:lnTo>
                  <a:pt x="51330" y="164873"/>
                </a:lnTo>
                <a:lnTo>
                  <a:pt x="53270" y="170875"/>
                </a:lnTo>
                <a:lnTo>
                  <a:pt x="55516" y="176782"/>
                </a:lnTo>
                <a:lnTo>
                  <a:pt x="57965" y="182625"/>
                </a:lnTo>
                <a:lnTo>
                  <a:pt x="60551" y="188425"/>
                </a:lnTo>
                <a:lnTo>
                  <a:pt x="63227" y="194197"/>
                </a:lnTo>
                <a:lnTo>
                  <a:pt x="65011" y="198997"/>
                </a:lnTo>
                <a:lnTo>
                  <a:pt x="66201" y="203149"/>
                </a:lnTo>
                <a:lnTo>
                  <a:pt x="66994" y="206871"/>
                </a:lnTo>
                <a:lnTo>
                  <a:pt x="68475" y="210304"/>
                </a:lnTo>
                <a:lnTo>
                  <a:pt x="70415" y="213545"/>
                </a:lnTo>
                <a:lnTo>
                  <a:pt x="75821" y="221040"/>
                </a:lnTo>
                <a:lnTo>
                  <a:pt x="76560" y="224605"/>
                </a:lnTo>
                <a:lnTo>
                  <a:pt x="76758" y="226889"/>
                </a:lnTo>
                <a:lnTo>
                  <a:pt x="77842" y="228412"/>
                </a:lnTo>
                <a:lnTo>
                  <a:pt x="79517" y="229427"/>
                </a:lnTo>
                <a:lnTo>
                  <a:pt x="85725" y="23145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924"/>
          <p:cNvSpPr/>
          <p:nvPr/>
        </p:nvSpPr>
        <p:spPr>
          <a:xfrm>
            <a:off x="3320414" y="3540442"/>
            <a:ext cx="291466" cy="42863"/>
          </a:xfrm>
          <a:custGeom>
            <a:avLst/>
            <a:gdLst/>
            <a:ahLst/>
            <a:cxnLst/>
            <a:rect l="0" t="0" r="0" b="0"/>
            <a:pathLst>
              <a:path w="291466" h="42863">
                <a:moveTo>
                  <a:pt x="0" y="42862"/>
                </a:moveTo>
                <a:lnTo>
                  <a:pt x="0" y="34643"/>
                </a:lnTo>
                <a:lnTo>
                  <a:pt x="953" y="33573"/>
                </a:lnTo>
                <a:lnTo>
                  <a:pt x="7381" y="26940"/>
                </a:lnTo>
                <a:lnTo>
                  <a:pt x="9683" y="25580"/>
                </a:lnTo>
                <a:lnTo>
                  <a:pt x="13123" y="23721"/>
                </a:lnTo>
                <a:lnTo>
                  <a:pt x="17322" y="21529"/>
                </a:lnTo>
                <a:lnTo>
                  <a:pt x="22025" y="20068"/>
                </a:lnTo>
                <a:lnTo>
                  <a:pt x="27066" y="19094"/>
                </a:lnTo>
                <a:lnTo>
                  <a:pt x="32332" y="18444"/>
                </a:lnTo>
                <a:lnTo>
                  <a:pt x="37747" y="18011"/>
                </a:lnTo>
                <a:lnTo>
                  <a:pt x="43262" y="17722"/>
                </a:lnTo>
                <a:lnTo>
                  <a:pt x="48845" y="17530"/>
                </a:lnTo>
                <a:lnTo>
                  <a:pt x="55423" y="16449"/>
                </a:lnTo>
                <a:lnTo>
                  <a:pt x="62667" y="14776"/>
                </a:lnTo>
                <a:lnTo>
                  <a:pt x="70353" y="12708"/>
                </a:lnTo>
                <a:lnTo>
                  <a:pt x="77382" y="11330"/>
                </a:lnTo>
                <a:lnTo>
                  <a:pt x="83973" y="10411"/>
                </a:lnTo>
                <a:lnTo>
                  <a:pt x="90272" y="9798"/>
                </a:lnTo>
                <a:lnTo>
                  <a:pt x="97329" y="8437"/>
                </a:lnTo>
                <a:lnTo>
                  <a:pt x="104891" y="6577"/>
                </a:lnTo>
                <a:lnTo>
                  <a:pt x="112790" y="4385"/>
                </a:lnTo>
                <a:lnTo>
                  <a:pt x="120913" y="2923"/>
                </a:lnTo>
                <a:lnTo>
                  <a:pt x="129187" y="1949"/>
                </a:lnTo>
                <a:lnTo>
                  <a:pt x="137559" y="1299"/>
                </a:lnTo>
                <a:lnTo>
                  <a:pt x="145046" y="866"/>
                </a:lnTo>
                <a:lnTo>
                  <a:pt x="158445" y="385"/>
                </a:lnTo>
                <a:lnTo>
                  <a:pt x="195173" y="51"/>
                </a:lnTo>
                <a:lnTo>
                  <a:pt x="29146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925"/>
          <p:cNvSpPr/>
          <p:nvPr/>
        </p:nvSpPr>
        <p:spPr>
          <a:xfrm>
            <a:off x="3740511" y="3283267"/>
            <a:ext cx="137117" cy="351474"/>
          </a:xfrm>
          <a:custGeom>
            <a:avLst/>
            <a:gdLst/>
            <a:ahLst/>
            <a:cxnLst/>
            <a:rect l="0" t="0" r="0" b="0"/>
            <a:pathLst>
              <a:path w="137117" h="351474">
                <a:moveTo>
                  <a:pt x="137116" y="0"/>
                </a:moveTo>
                <a:lnTo>
                  <a:pt x="121194" y="0"/>
                </a:lnTo>
                <a:lnTo>
                  <a:pt x="120786" y="953"/>
                </a:lnTo>
                <a:lnTo>
                  <a:pt x="120333" y="4551"/>
                </a:lnTo>
                <a:lnTo>
                  <a:pt x="119260" y="5891"/>
                </a:lnTo>
                <a:lnTo>
                  <a:pt x="117592" y="6785"/>
                </a:lnTo>
                <a:lnTo>
                  <a:pt x="115528" y="7381"/>
                </a:lnTo>
                <a:lnTo>
                  <a:pt x="113199" y="9683"/>
                </a:lnTo>
                <a:lnTo>
                  <a:pt x="110694" y="13123"/>
                </a:lnTo>
                <a:lnTo>
                  <a:pt x="108071" y="17321"/>
                </a:lnTo>
                <a:lnTo>
                  <a:pt x="104418" y="21072"/>
                </a:lnTo>
                <a:lnTo>
                  <a:pt x="100077" y="24526"/>
                </a:lnTo>
                <a:lnTo>
                  <a:pt x="95278" y="27781"/>
                </a:lnTo>
                <a:lnTo>
                  <a:pt x="91127" y="31855"/>
                </a:lnTo>
                <a:lnTo>
                  <a:pt x="87406" y="36477"/>
                </a:lnTo>
                <a:lnTo>
                  <a:pt x="83974" y="41463"/>
                </a:lnTo>
                <a:lnTo>
                  <a:pt x="80733" y="45739"/>
                </a:lnTo>
                <a:lnTo>
                  <a:pt x="77620" y="49543"/>
                </a:lnTo>
                <a:lnTo>
                  <a:pt x="74592" y="53031"/>
                </a:lnTo>
                <a:lnTo>
                  <a:pt x="71621" y="57262"/>
                </a:lnTo>
                <a:lnTo>
                  <a:pt x="68688" y="61987"/>
                </a:lnTo>
                <a:lnTo>
                  <a:pt x="65779" y="67042"/>
                </a:lnTo>
                <a:lnTo>
                  <a:pt x="61936" y="72318"/>
                </a:lnTo>
                <a:lnTo>
                  <a:pt x="57468" y="77739"/>
                </a:lnTo>
                <a:lnTo>
                  <a:pt x="52585" y="83258"/>
                </a:lnTo>
                <a:lnTo>
                  <a:pt x="48377" y="89796"/>
                </a:lnTo>
                <a:lnTo>
                  <a:pt x="44619" y="97011"/>
                </a:lnTo>
                <a:lnTo>
                  <a:pt x="37904" y="111696"/>
                </a:lnTo>
                <a:lnTo>
                  <a:pt x="25831" y="136646"/>
                </a:lnTo>
                <a:lnTo>
                  <a:pt x="22921" y="142532"/>
                </a:lnTo>
                <a:lnTo>
                  <a:pt x="20029" y="149314"/>
                </a:lnTo>
                <a:lnTo>
                  <a:pt x="17148" y="156693"/>
                </a:lnTo>
                <a:lnTo>
                  <a:pt x="14275" y="164469"/>
                </a:lnTo>
                <a:lnTo>
                  <a:pt x="11407" y="171558"/>
                </a:lnTo>
                <a:lnTo>
                  <a:pt x="8543" y="178190"/>
                </a:lnTo>
                <a:lnTo>
                  <a:pt x="5680" y="184516"/>
                </a:lnTo>
                <a:lnTo>
                  <a:pt x="3772" y="190638"/>
                </a:lnTo>
                <a:lnTo>
                  <a:pt x="2500" y="196625"/>
                </a:lnTo>
                <a:lnTo>
                  <a:pt x="1652" y="202521"/>
                </a:lnTo>
                <a:lnTo>
                  <a:pt x="1086" y="209309"/>
                </a:lnTo>
                <a:lnTo>
                  <a:pt x="710" y="216692"/>
                </a:lnTo>
                <a:lnTo>
                  <a:pt x="291" y="231563"/>
                </a:lnTo>
                <a:lnTo>
                  <a:pt x="0" y="262528"/>
                </a:lnTo>
                <a:lnTo>
                  <a:pt x="938" y="268363"/>
                </a:lnTo>
                <a:lnTo>
                  <a:pt x="2515" y="274159"/>
                </a:lnTo>
                <a:lnTo>
                  <a:pt x="4520" y="279928"/>
                </a:lnTo>
                <a:lnTo>
                  <a:pt x="6809" y="284726"/>
                </a:lnTo>
                <a:lnTo>
                  <a:pt x="9287" y="288878"/>
                </a:lnTo>
                <a:lnTo>
                  <a:pt x="11892" y="292597"/>
                </a:lnTo>
                <a:lnTo>
                  <a:pt x="14581" y="296983"/>
                </a:lnTo>
                <a:lnTo>
                  <a:pt x="17326" y="301811"/>
                </a:lnTo>
                <a:lnTo>
                  <a:pt x="20109" y="306935"/>
                </a:lnTo>
                <a:lnTo>
                  <a:pt x="22916" y="311303"/>
                </a:lnTo>
                <a:lnTo>
                  <a:pt x="25740" y="315168"/>
                </a:lnTo>
                <a:lnTo>
                  <a:pt x="28575" y="318697"/>
                </a:lnTo>
                <a:lnTo>
                  <a:pt x="32371" y="322002"/>
                </a:lnTo>
                <a:lnTo>
                  <a:pt x="36806" y="325158"/>
                </a:lnTo>
                <a:lnTo>
                  <a:pt x="41667" y="328215"/>
                </a:lnTo>
                <a:lnTo>
                  <a:pt x="45861" y="331205"/>
                </a:lnTo>
                <a:lnTo>
                  <a:pt x="49609" y="334151"/>
                </a:lnTo>
                <a:lnTo>
                  <a:pt x="53061" y="337067"/>
                </a:lnTo>
                <a:lnTo>
                  <a:pt x="57267" y="339011"/>
                </a:lnTo>
                <a:lnTo>
                  <a:pt x="61976" y="340308"/>
                </a:lnTo>
                <a:lnTo>
                  <a:pt x="67020" y="341172"/>
                </a:lnTo>
                <a:lnTo>
                  <a:pt x="71335" y="342700"/>
                </a:lnTo>
                <a:lnTo>
                  <a:pt x="75165" y="344672"/>
                </a:lnTo>
                <a:lnTo>
                  <a:pt x="78670" y="346939"/>
                </a:lnTo>
                <a:lnTo>
                  <a:pt x="82912" y="348450"/>
                </a:lnTo>
                <a:lnTo>
                  <a:pt x="87645" y="349458"/>
                </a:lnTo>
                <a:lnTo>
                  <a:pt x="92705" y="350129"/>
                </a:lnTo>
                <a:lnTo>
                  <a:pt x="98936" y="350577"/>
                </a:lnTo>
                <a:lnTo>
                  <a:pt x="105948" y="350875"/>
                </a:lnTo>
                <a:lnTo>
                  <a:pt x="128543" y="3514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926"/>
          <p:cNvSpPr/>
          <p:nvPr/>
        </p:nvSpPr>
        <p:spPr>
          <a:xfrm>
            <a:off x="3963352" y="3386256"/>
            <a:ext cx="188488" cy="419786"/>
          </a:xfrm>
          <a:custGeom>
            <a:avLst/>
            <a:gdLst/>
            <a:ahLst/>
            <a:cxnLst/>
            <a:rect l="0" t="0" r="0" b="0"/>
            <a:pathLst>
              <a:path w="188488" h="419786">
                <a:moveTo>
                  <a:pt x="8573" y="51316"/>
                </a:moveTo>
                <a:lnTo>
                  <a:pt x="8573" y="43935"/>
                </a:lnTo>
                <a:lnTo>
                  <a:pt x="7620" y="43538"/>
                </a:lnTo>
                <a:lnTo>
                  <a:pt x="1787" y="42900"/>
                </a:lnTo>
                <a:lnTo>
                  <a:pt x="9" y="42744"/>
                </a:lnTo>
                <a:lnTo>
                  <a:pt x="0" y="84381"/>
                </a:lnTo>
                <a:lnTo>
                  <a:pt x="953" y="88600"/>
                </a:lnTo>
                <a:lnTo>
                  <a:pt x="5891" y="99087"/>
                </a:lnTo>
                <a:lnTo>
                  <a:pt x="8731" y="108227"/>
                </a:lnTo>
                <a:lnTo>
                  <a:pt x="15181" y="117920"/>
                </a:lnTo>
                <a:lnTo>
                  <a:pt x="20400" y="127273"/>
                </a:lnTo>
                <a:lnTo>
                  <a:pt x="25894" y="135240"/>
                </a:lnTo>
                <a:lnTo>
                  <a:pt x="28693" y="138698"/>
                </a:lnTo>
                <a:lnTo>
                  <a:pt x="32463" y="141955"/>
                </a:lnTo>
                <a:lnTo>
                  <a:pt x="36882" y="145080"/>
                </a:lnTo>
                <a:lnTo>
                  <a:pt x="41733" y="148115"/>
                </a:lnTo>
                <a:lnTo>
                  <a:pt x="45920" y="150139"/>
                </a:lnTo>
                <a:lnTo>
                  <a:pt x="49663" y="151488"/>
                </a:lnTo>
                <a:lnTo>
                  <a:pt x="53111" y="152387"/>
                </a:lnTo>
                <a:lnTo>
                  <a:pt x="56363" y="153939"/>
                </a:lnTo>
                <a:lnTo>
                  <a:pt x="59483" y="155927"/>
                </a:lnTo>
                <a:lnTo>
                  <a:pt x="62515" y="158204"/>
                </a:lnTo>
                <a:lnTo>
                  <a:pt x="66441" y="160675"/>
                </a:lnTo>
                <a:lnTo>
                  <a:pt x="70964" y="163275"/>
                </a:lnTo>
                <a:lnTo>
                  <a:pt x="75885" y="165960"/>
                </a:lnTo>
                <a:lnTo>
                  <a:pt x="80117" y="167750"/>
                </a:lnTo>
                <a:lnTo>
                  <a:pt x="83892" y="168944"/>
                </a:lnTo>
                <a:lnTo>
                  <a:pt x="87360" y="169740"/>
                </a:lnTo>
                <a:lnTo>
                  <a:pt x="90625" y="169318"/>
                </a:lnTo>
                <a:lnTo>
                  <a:pt x="93755" y="168084"/>
                </a:lnTo>
                <a:lnTo>
                  <a:pt x="96793" y="166309"/>
                </a:lnTo>
                <a:lnTo>
                  <a:pt x="99771" y="165125"/>
                </a:lnTo>
                <a:lnTo>
                  <a:pt x="105620" y="163811"/>
                </a:lnTo>
                <a:lnTo>
                  <a:pt x="111395" y="160686"/>
                </a:lnTo>
                <a:lnTo>
                  <a:pt x="117136" y="156123"/>
                </a:lnTo>
                <a:lnTo>
                  <a:pt x="122864" y="150919"/>
                </a:lnTo>
                <a:lnTo>
                  <a:pt x="131442" y="142635"/>
                </a:lnTo>
                <a:lnTo>
                  <a:pt x="133348" y="138865"/>
                </a:lnTo>
                <a:lnTo>
                  <a:pt x="135466" y="129597"/>
                </a:lnTo>
                <a:lnTo>
                  <a:pt x="138947" y="121668"/>
                </a:lnTo>
                <a:lnTo>
                  <a:pt x="141209" y="118220"/>
                </a:lnTo>
                <a:lnTo>
                  <a:pt x="143722" y="109309"/>
                </a:lnTo>
                <a:lnTo>
                  <a:pt x="144392" y="104265"/>
                </a:lnTo>
                <a:lnTo>
                  <a:pt x="147677" y="96122"/>
                </a:lnTo>
                <a:lnTo>
                  <a:pt x="149886" y="92616"/>
                </a:lnTo>
                <a:lnTo>
                  <a:pt x="152341" y="83642"/>
                </a:lnTo>
                <a:lnTo>
                  <a:pt x="153432" y="73303"/>
                </a:lnTo>
                <a:lnTo>
                  <a:pt x="153917" y="62358"/>
                </a:lnTo>
                <a:lnTo>
                  <a:pt x="154190" y="50037"/>
                </a:lnTo>
                <a:lnTo>
                  <a:pt x="154305" y="0"/>
                </a:lnTo>
                <a:lnTo>
                  <a:pt x="154305" y="50082"/>
                </a:lnTo>
                <a:lnTo>
                  <a:pt x="156845" y="60610"/>
                </a:lnTo>
                <a:lnTo>
                  <a:pt x="158856" y="66085"/>
                </a:lnTo>
                <a:lnTo>
                  <a:pt x="160197" y="72592"/>
                </a:lnTo>
                <a:lnTo>
                  <a:pt x="161090" y="79787"/>
                </a:lnTo>
                <a:lnTo>
                  <a:pt x="161686" y="87442"/>
                </a:lnTo>
                <a:lnTo>
                  <a:pt x="163036" y="94450"/>
                </a:lnTo>
                <a:lnTo>
                  <a:pt x="167075" y="107317"/>
                </a:lnTo>
                <a:lnTo>
                  <a:pt x="174705" y="129822"/>
                </a:lnTo>
                <a:lnTo>
                  <a:pt x="176477" y="137943"/>
                </a:lnTo>
                <a:lnTo>
                  <a:pt x="177659" y="146215"/>
                </a:lnTo>
                <a:lnTo>
                  <a:pt x="178447" y="154587"/>
                </a:lnTo>
                <a:lnTo>
                  <a:pt x="178972" y="162073"/>
                </a:lnTo>
                <a:lnTo>
                  <a:pt x="179323" y="168969"/>
                </a:lnTo>
                <a:lnTo>
                  <a:pt x="179556" y="175471"/>
                </a:lnTo>
                <a:lnTo>
                  <a:pt x="180664" y="182664"/>
                </a:lnTo>
                <a:lnTo>
                  <a:pt x="182355" y="190316"/>
                </a:lnTo>
                <a:lnTo>
                  <a:pt x="184435" y="198275"/>
                </a:lnTo>
                <a:lnTo>
                  <a:pt x="185822" y="206439"/>
                </a:lnTo>
                <a:lnTo>
                  <a:pt x="186746" y="214739"/>
                </a:lnTo>
                <a:lnTo>
                  <a:pt x="187363" y="223130"/>
                </a:lnTo>
                <a:lnTo>
                  <a:pt x="187774" y="230629"/>
                </a:lnTo>
                <a:lnTo>
                  <a:pt x="188230" y="244041"/>
                </a:lnTo>
                <a:lnTo>
                  <a:pt x="188487" y="266852"/>
                </a:lnTo>
                <a:lnTo>
                  <a:pt x="187570" y="274064"/>
                </a:lnTo>
                <a:lnTo>
                  <a:pt x="184012" y="287158"/>
                </a:lnTo>
                <a:lnTo>
                  <a:pt x="181796" y="299327"/>
                </a:lnTo>
                <a:lnTo>
                  <a:pt x="179858" y="311086"/>
                </a:lnTo>
                <a:lnTo>
                  <a:pt x="175822" y="322662"/>
                </a:lnTo>
                <a:lnTo>
                  <a:pt x="170853" y="334157"/>
                </a:lnTo>
                <a:lnTo>
                  <a:pt x="166422" y="345616"/>
                </a:lnTo>
                <a:lnTo>
                  <a:pt x="164453" y="357058"/>
                </a:lnTo>
                <a:lnTo>
                  <a:pt x="162022" y="361824"/>
                </a:lnTo>
                <a:lnTo>
                  <a:pt x="158497" y="365954"/>
                </a:lnTo>
                <a:lnTo>
                  <a:pt x="154243" y="369660"/>
                </a:lnTo>
                <a:lnTo>
                  <a:pt x="150453" y="373083"/>
                </a:lnTo>
                <a:lnTo>
                  <a:pt x="143703" y="379426"/>
                </a:lnTo>
                <a:lnTo>
                  <a:pt x="134547" y="388352"/>
                </a:lnTo>
                <a:lnTo>
                  <a:pt x="130656" y="391259"/>
                </a:lnTo>
                <a:lnTo>
                  <a:pt x="126156" y="394150"/>
                </a:lnTo>
                <a:lnTo>
                  <a:pt x="121252" y="397030"/>
                </a:lnTo>
                <a:lnTo>
                  <a:pt x="116077" y="399902"/>
                </a:lnTo>
                <a:lnTo>
                  <a:pt x="105247" y="405633"/>
                </a:lnTo>
                <a:lnTo>
                  <a:pt x="100645" y="408495"/>
                </a:lnTo>
                <a:lnTo>
                  <a:pt x="96624" y="411355"/>
                </a:lnTo>
                <a:lnTo>
                  <a:pt x="92991" y="414215"/>
                </a:lnTo>
                <a:lnTo>
                  <a:pt x="88664" y="416121"/>
                </a:lnTo>
                <a:lnTo>
                  <a:pt x="83874" y="417392"/>
                </a:lnTo>
                <a:lnTo>
                  <a:pt x="78776" y="418239"/>
                </a:lnTo>
                <a:lnTo>
                  <a:pt x="73473" y="418804"/>
                </a:lnTo>
                <a:lnTo>
                  <a:pt x="68032" y="419181"/>
                </a:lnTo>
                <a:lnTo>
                  <a:pt x="57859" y="419599"/>
                </a:lnTo>
                <a:lnTo>
                  <a:pt x="50163" y="419785"/>
                </a:lnTo>
                <a:lnTo>
                  <a:pt x="46777" y="418882"/>
                </a:lnTo>
                <a:lnTo>
                  <a:pt x="43567" y="417328"/>
                </a:lnTo>
                <a:lnTo>
                  <a:pt x="40475" y="415339"/>
                </a:lnTo>
                <a:lnTo>
                  <a:pt x="37461" y="414013"/>
                </a:lnTo>
                <a:lnTo>
                  <a:pt x="31572" y="412540"/>
                </a:lnTo>
                <a:lnTo>
                  <a:pt x="25779" y="409345"/>
                </a:lnTo>
                <a:lnTo>
                  <a:pt x="17145" y="40278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927"/>
          <p:cNvSpPr/>
          <p:nvPr/>
        </p:nvSpPr>
        <p:spPr>
          <a:xfrm>
            <a:off x="4271962" y="3403282"/>
            <a:ext cx="94298" cy="205741"/>
          </a:xfrm>
          <a:custGeom>
            <a:avLst/>
            <a:gdLst/>
            <a:ahLst/>
            <a:cxnLst/>
            <a:rect l="0" t="0" r="0" b="0"/>
            <a:pathLst>
              <a:path w="94298" h="205741">
                <a:moveTo>
                  <a:pt x="0" y="0"/>
                </a:moveTo>
                <a:lnTo>
                  <a:pt x="13019" y="0"/>
                </a:lnTo>
                <a:lnTo>
                  <a:pt x="15347" y="953"/>
                </a:lnTo>
                <a:lnTo>
                  <a:pt x="17851" y="2540"/>
                </a:lnTo>
                <a:lnTo>
                  <a:pt x="20473" y="4551"/>
                </a:lnTo>
                <a:lnTo>
                  <a:pt x="22221" y="6844"/>
                </a:lnTo>
                <a:lnTo>
                  <a:pt x="23387" y="9325"/>
                </a:lnTo>
                <a:lnTo>
                  <a:pt x="24681" y="14622"/>
                </a:lnTo>
                <a:lnTo>
                  <a:pt x="25257" y="20151"/>
                </a:lnTo>
                <a:lnTo>
                  <a:pt x="26363" y="22959"/>
                </a:lnTo>
                <a:lnTo>
                  <a:pt x="28053" y="25784"/>
                </a:lnTo>
                <a:lnTo>
                  <a:pt x="30132" y="28619"/>
                </a:lnTo>
                <a:lnTo>
                  <a:pt x="32470" y="32414"/>
                </a:lnTo>
                <a:lnTo>
                  <a:pt x="34982" y="36850"/>
                </a:lnTo>
                <a:lnTo>
                  <a:pt x="37609" y="41711"/>
                </a:lnTo>
                <a:lnTo>
                  <a:pt x="39360" y="46858"/>
                </a:lnTo>
                <a:lnTo>
                  <a:pt x="40528" y="52193"/>
                </a:lnTo>
                <a:lnTo>
                  <a:pt x="41306" y="57656"/>
                </a:lnTo>
                <a:lnTo>
                  <a:pt x="42777" y="63202"/>
                </a:lnTo>
                <a:lnTo>
                  <a:pt x="44711" y="68805"/>
                </a:lnTo>
                <a:lnTo>
                  <a:pt x="46952" y="74445"/>
                </a:lnTo>
                <a:lnTo>
                  <a:pt x="49399" y="79158"/>
                </a:lnTo>
                <a:lnTo>
                  <a:pt x="51983" y="83252"/>
                </a:lnTo>
                <a:lnTo>
                  <a:pt x="54658" y="86934"/>
                </a:lnTo>
                <a:lnTo>
                  <a:pt x="56441" y="91293"/>
                </a:lnTo>
                <a:lnTo>
                  <a:pt x="57630" y="96105"/>
                </a:lnTo>
                <a:lnTo>
                  <a:pt x="58423" y="101217"/>
                </a:lnTo>
                <a:lnTo>
                  <a:pt x="59903" y="106531"/>
                </a:lnTo>
                <a:lnTo>
                  <a:pt x="61843" y="111978"/>
                </a:lnTo>
                <a:lnTo>
                  <a:pt x="64089" y="117515"/>
                </a:lnTo>
                <a:lnTo>
                  <a:pt x="66538" y="123111"/>
                </a:lnTo>
                <a:lnTo>
                  <a:pt x="71800" y="134409"/>
                </a:lnTo>
                <a:lnTo>
                  <a:pt x="80118" y="151479"/>
                </a:lnTo>
                <a:lnTo>
                  <a:pt x="81986" y="156231"/>
                </a:lnTo>
                <a:lnTo>
                  <a:pt x="83233" y="160352"/>
                </a:lnTo>
                <a:lnTo>
                  <a:pt x="84064" y="164051"/>
                </a:lnTo>
                <a:lnTo>
                  <a:pt x="84617" y="167470"/>
                </a:lnTo>
                <a:lnTo>
                  <a:pt x="85233" y="173808"/>
                </a:lnTo>
                <a:lnTo>
                  <a:pt x="85506" y="179801"/>
                </a:lnTo>
                <a:lnTo>
                  <a:pt x="85660" y="188529"/>
                </a:lnTo>
                <a:lnTo>
                  <a:pt x="85682" y="191409"/>
                </a:lnTo>
                <a:lnTo>
                  <a:pt x="86649" y="193329"/>
                </a:lnTo>
                <a:lnTo>
                  <a:pt x="88246" y="194608"/>
                </a:lnTo>
                <a:lnTo>
                  <a:pt x="90263" y="195461"/>
                </a:lnTo>
                <a:lnTo>
                  <a:pt x="91608" y="196983"/>
                </a:lnTo>
                <a:lnTo>
                  <a:pt x="92504" y="198950"/>
                </a:lnTo>
                <a:lnTo>
                  <a:pt x="94297" y="20574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928"/>
          <p:cNvSpPr/>
          <p:nvPr/>
        </p:nvSpPr>
        <p:spPr>
          <a:xfrm>
            <a:off x="4249878" y="3497580"/>
            <a:ext cx="227825" cy="15951"/>
          </a:xfrm>
          <a:custGeom>
            <a:avLst/>
            <a:gdLst/>
            <a:ahLst/>
            <a:cxnLst/>
            <a:rect l="0" t="0" r="0" b="0"/>
            <a:pathLst>
              <a:path w="227825" h="15951">
                <a:moveTo>
                  <a:pt x="4939" y="8572"/>
                </a:moveTo>
                <a:lnTo>
                  <a:pt x="4939" y="353"/>
                </a:lnTo>
                <a:lnTo>
                  <a:pt x="0" y="70"/>
                </a:lnTo>
                <a:lnTo>
                  <a:pt x="5726" y="1"/>
                </a:lnTo>
                <a:lnTo>
                  <a:pt x="9416" y="0"/>
                </a:lnTo>
                <a:lnTo>
                  <a:pt x="11734" y="952"/>
                </a:lnTo>
                <a:lnTo>
                  <a:pt x="14231" y="2540"/>
                </a:lnTo>
                <a:lnTo>
                  <a:pt x="16849" y="4551"/>
                </a:lnTo>
                <a:lnTo>
                  <a:pt x="20499" y="5891"/>
                </a:lnTo>
                <a:lnTo>
                  <a:pt x="24837" y="6785"/>
                </a:lnTo>
                <a:lnTo>
                  <a:pt x="29635" y="7380"/>
                </a:lnTo>
                <a:lnTo>
                  <a:pt x="34737" y="7778"/>
                </a:lnTo>
                <a:lnTo>
                  <a:pt x="40045" y="8043"/>
                </a:lnTo>
                <a:lnTo>
                  <a:pt x="54076" y="8415"/>
                </a:lnTo>
                <a:lnTo>
                  <a:pt x="76452" y="8541"/>
                </a:lnTo>
                <a:lnTo>
                  <a:pt x="83094" y="9504"/>
                </a:lnTo>
                <a:lnTo>
                  <a:pt x="89428" y="11098"/>
                </a:lnTo>
                <a:lnTo>
                  <a:pt x="95555" y="13114"/>
                </a:lnTo>
                <a:lnTo>
                  <a:pt x="101544" y="14457"/>
                </a:lnTo>
                <a:lnTo>
                  <a:pt x="107443" y="15353"/>
                </a:lnTo>
                <a:lnTo>
                  <a:pt x="113280" y="15950"/>
                </a:lnTo>
                <a:lnTo>
                  <a:pt x="119076" y="15396"/>
                </a:lnTo>
                <a:lnTo>
                  <a:pt x="124846" y="14074"/>
                </a:lnTo>
                <a:lnTo>
                  <a:pt x="130597" y="12240"/>
                </a:lnTo>
                <a:lnTo>
                  <a:pt x="136336" y="11017"/>
                </a:lnTo>
                <a:lnTo>
                  <a:pt x="142067" y="10202"/>
                </a:lnTo>
                <a:lnTo>
                  <a:pt x="147793" y="9659"/>
                </a:lnTo>
                <a:lnTo>
                  <a:pt x="153515" y="9297"/>
                </a:lnTo>
                <a:lnTo>
                  <a:pt x="164953" y="8894"/>
                </a:lnTo>
                <a:lnTo>
                  <a:pt x="187818" y="8636"/>
                </a:lnTo>
                <a:lnTo>
                  <a:pt x="227824"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929"/>
          <p:cNvSpPr/>
          <p:nvPr/>
        </p:nvSpPr>
        <p:spPr>
          <a:xfrm>
            <a:off x="4503420" y="3377567"/>
            <a:ext cx="179895" cy="257138"/>
          </a:xfrm>
          <a:custGeom>
            <a:avLst/>
            <a:gdLst/>
            <a:ahLst/>
            <a:cxnLst/>
            <a:rect l="0" t="0" r="0" b="0"/>
            <a:pathLst>
              <a:path w="179895" h="257138">
                <a:moveTo>
                  <a:pt x="0" y="17143"/>
                </a:moveTo>
                <a:lnTo>
                  <a:pt x="4550" y="12592"/>
                </a:lnTo>
                <a:lnTo>
                  <a:pt x="6843" y="11251"/>
                </a:lnTo>
                <a:lnTo>
                  <a:pt x="11931" y="9762"/>
                </a:lnTo>
                <a:lnTo>
                  <a:pt x="17368" y="9099"/>
                </a:lnTo>
                <a:lnTo>
                  <a:pt x="22959" y="8806"/>
                </a:lnTo>
                <a:lnTo>
                  <a:pt x="28619" y="8675"/>
                </a:lnTo>
                <a:lnTo>
                  <a:pt x="41711" y="8601"/>
                </a:lnTo>
                <a:lnTo>
                  <a:pt x="46857" y="7638"/>
                </a:lnTo>
                <a:lnTo>
                  <a:pt x="52193" y="6044"/>
                </a:lnTo>
                <a:lnTo>
                  <a:pt x="57655" y="4028"/>
                </a:lnTo>
                <a:lnTo>
                  <a:pt x="63202" y="2685"/>
                </a:lnTo>
                <a:lnTo>
                  <a:pt x="68804" y="1789"/>
                </a:lnTo>
                <a:lnTo>
                  <a:pt x="74444" y="1192"/>
                </a:lnTo>
                <a:lnTo>
                  <a:pt x="80109" y="794"/>
                </a:lnTo>
                <a:lnTo>
                  <a:pt x="85791" y="528"/>
                </a:lnTo>
                <a:lnTo>
                  <a:pt x="97184" y="234"/>
                </a:lnTo>
                <a:lnTo>
                  <a:pt x="147250" y="0"/>
                </a:lnTo>
                <a:lnTo>
                  <a:pt x="151506" y="952"/>
                </a:lnTo>
                <a:lnTo>
                  <a:pt x="156249" y="2539"/>
                </a:lnTo>
                <a:lnTo>
                  <a:pt x="168447" y="7379"/>
                </a:lnTo>
                <a:lnTo>
                  <a:pt x="172655" y="10581"/>
                </a:lnTo>
                <a:lnTo>
                  <a:pt x="175111" y="12768"/>
                </a:lnTo>
                <a:lnTo>
                  <a:pt x="176748" y="15179"/>
                </a:lnTo>
                <a:lnTo>
                  <a:pt x="178567" y="20397"/>
                </a:lnTo>
                <a:lnTo>
                  <a:pt x="179375" y="28432"/>
                </a:lnTo>
                <a:lnTo>
                  <a:pt x="179735" y="37400"/>
                </a:lnTo>
                <a:lnTo>
                  <a:pt x="179894" y="44561"/>
                </a:lnTo>
                <a:lnTo>
                  <a:pt x="178984" y="48757"/>
                </a:lnTo>
                <a:lnTo>
                  <a:pt x="177425" y="53458"/>
                </a:lnTo>
                <a:lnTo>
                  <a:pt x="175433" y="58498"/>
                </a:lnTo>
                <a:lnTo>
                  <a:pt x="174105" y="63763"/>
                </a:lnTo>
                <a:lnTo>
                  <a:pt x="173220" y="69178"/>
                </a:lnTo>
                <a:lnTo>
                  <a:pt x="172630" y="74693"/>
                </a:lnTo>
                <a:lnTo>
                  <a:pt x="171284" y="81227"/>
                </a:lnTo>
                <a:lnTo>
                  <a:pt x="169434" y="88440"/>
                </a:lnTo>
                <a:lnTo>
                  <a:pt x="167249" y="96107"/>
                </a:lnTo>
                <a:lnTo>
                  <a:pt x="164839" y="103123"/>
                </a:lnTo>
                <a:lnTo>
                  <a:pt x="162280" y="109705"/>
                </a:lnTo>
                <a:lnTo>
                  <a:pt x="159622" y="115999"/>
                </a:lnTo>
                <a:lnTo>
                  <a:pt x="157849" y="122099"/>
                </a:lnTo>
                <a:lnTo>
                  <a:pt x="156668" y="128071"/>
                </a:lnTo>
                <a:lnTo>
                  <a:pt x="155880" y="133958"/>
                </a:lnTo>
                <a:lnTo>
                  <a:pt x="155354" y="139787"/>
                </a:lnTo>
                <a:lnTo>
                  <a:pt x="155004" y="145578"/>
                </a:lnTo>
                <a:lnTo>
                  <a:pt x="154772" y="151343"/>
                </a:lnTo>
                <a:lnTo>
                  <a:pt x="153663" y="158045"/>
                </a:lnTo>
                <a:lnTo>
                  <a:pt x="151972" y="165370"/>
                </a:lnTo>
                <a:lnTo>
                  <a:pt x="149892" y="173111"/>
                </a:lnTo>
                <a:lnTo>
                  <a:pt x="148506" y="179224"/>
                </a:lnTo>
                <a:lnTo>
                  <a:pt x="147581" y="184252"/>
                </a:lnTo>
                <a:lnTo>
                  <a:pt x="146965" y="188556"/>
                </a:lnTo>
                <a:lnTo>
                  <a:pt x="145601" y="193331"/>
                </a:lnTo>
                <a:lnTo>
                  <a:pt x="143740" y="198419"/>
                </a:lnTo>
                <a:lnTo>
                  <a:pt x="141547" y="203716"/>
                </a:lnTo>
                <a:lnTo>
                  <a:pt x="140084" y="209152"/>
                </a:lnTo>
                <a:lnTo>
                  <a:pt x="139110" y="214681"/>
                </a:lnTo>
                <a:lnTo>
                  <a:pt x="138459" y="220273"/>
                </a:lnTo>
                <a:lnTo>
                  <a:pt x="138026" y="224953"/>
                </a:lnTo>
                <a:lnTo>
                  <a:pt x="137545" y="232693"/>
                </a:lnTo>
                <a:lnTo>
                  <a:pt x="138369" y="236090"/>
                </a:lnTo>
                <a:lnTo>
                  <a:pt x="141825" y="242405"/>
                </a:lnTo>
                <a:lnTo>
                  <a:pt x="144574" y="246765"/>
                </a:lnTo>
                <a:lnTo>
                  <a:pt x="145217" y="250324"/>
                </a:lnTo>
                <a:lnTo>
                  <a:pt x="145723" y="257054"/>
                </a:lnTo>
                <a:lnTo>
                  <a:pt x="150280" y="257137"/>
                </a:lnTo>
                <a:lnTo>
                  <a:pt x="151622" y="256197"/>
                </a:lnTo>
                <a:lnTo>
                  <a:pt x="152516" y="254617"/>
                </a:lnTo>
                <a:lnTo>
                  <a:pt x="154305" y="2486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930"/>
          <p:cNvSpPr/>
          <p:nvPr/>
        </p:nvSpPr>
        <p:spPr>
          <a:xfrm>
            <a:off x="4743450" y="3283267"/>
            <a:ext cx="230975" cy="428229"/>
          </a:xfrm>
          <a:custGeom>
            <a:avLst/>
            <a:gdLst/>
            <a:ahLst/>
            <a:cxnLst/>
            <a:rect l="0" t="0" r="0" b="0"/>
            <a:pathLst>
              <a:path w="230975" h="428229">
                <a:moveTo>
                  <a:pt x="0" y="0"/>
                </a:moveTo>
                <a:lnTo>
                  <a:pt x="36095" y="0"/>
                </a:lnTo>
                <a:lnTo>
                  <a:pt x="40256" y="953"/>
                </a:lnTo>
                <a:lnTo>
                  <a:pt x="44934" y="2540"/>
                </a:lnTo>
                <a:lnTo>
                  <a:pt x="49958" y="4551"/>
                </a:lnTo>
                <a:lnTo>
                  <a:pt x="55213" y="6844"/>
                </a:lnTo>
                <a:lnTo>
                  <a:pt x="66131" y="11932"/>
                </a:lnTo>
                <a:lnTo>
                  <a:pt x="82988" y="20151"/>
                </a:lnTo>
                <a:lnTo>
                  <a:pt x="88663" y="23912"/>
                </a:lnTo>
                <a:lnTo>
                  <a:pt x="94351" y="28324"/>
                </a:lnTo>
                <a:lnTo>
                  <a:pt x="100048" y="33170"/>
                </a:lnTo>
                <a:lnTo>
                  <a:pt x="105751" y="37353"/>
                </a:lnTo>
                <a:lnTo>
                  <a:pt x="111458" y="41095"/>
                </a:lnTo>
                <a:lnTo>
                  <a:pt x="117168" y="44542"/>
                </a:lnTo>
                <a:lnTo>
                  <a:pt x="122879" y="48744"/>
                </a:lnTo>
                <a:lnTo>
                  <a:pt x="128592" y="53451"/>
                </a:lnTo>
                <a:lnTo>
                  <a:pt x="134305" y="58494"/>
                </a:lnTo>
                <a:lnTo>
                  <a:pt x="140972" y="62808"/>
                </a:lnTo>
                <a:lnTo>
                  <a:pt x="148273" y="66638"/>
                </a:lnTo>
                <a:lnTo>
                  <a:pt x="155999" y="70143"/>
                </a:lnTo>
                <a:lnTo>
                  <a:pt x="162102" y="74384"/>
                </a:lnTo>
                <a:lnTo>
                  <a:pt x="167122" y="79117"/>
                </a:lnTo>
                <a:lnTo>
                  <a:pt x="171422" y="84177"/>
                </a:lnTo>
                <a:lnTo>
                  <a:pt x="176194" y="89456"/>
                </a:lnTo>
                <a:lnTo>
                  <a:pt x="186576" y="100401"/>
                </a:lnTo>
                <a:lnTo>
                  <a:pt x="192011" y="106939"/>
                </a:lnTo>
                <a:lnTo>
                  <a:pt x="197540" y="114155"/>
                </a:lnTo>
                <a:lnTo>
                  <a:pt x="203131" y="121823"/>
                </a:lnTo>
                <a:lnTo>
                  <a:pt x="206857" y="128841"/>
                </a:lnTo>
                <a:lnTo>
                  <a:pt x="210999" y="141718"/>
                </a:lnTo>
                <a:lnTo>
                  <a:pt x="213056" y="148771"/>
                </a:lnTo>
                <a:lnTo>
                  <a:pt x="217882" y="164228"/>
                </a:lnTo>
                <a:lnTo>
                  <a:pt x="220502" y="171398"/>
                </a:lnTo>
                <a:lnTo>
                  <a:pt x="225953" y="184444"/>
                </a:lnTo>
                <a:lnTo>
                  <a:pt x="227788" y="191543"/>
                </a:lnTo>
                <a:lnTo>
                  <a:pt x="229011" y="199133"/>
                </a:lnTo>
                <a:lnTo>
                  <a:pt x="229826" y="207050"/>
                </a:lnTo>
                <a:lnTo>
                  <a:pt x="230370" y="215186"/>
                </a:lnTo>
                <a:lnTo>
                  <a:pt x="230732" y="223467"/>
                </a:lnTo>
                <a:lnTo>
                  <a:pt x="230974" y="231846"/>
                </a:lnTo>
                <a:lnTo>
                  <a:pt x="230182" y="239336"/>
                </a:lnTo>
                <a:lnTo>
                  <a:pt x="228702" y="246235"/>
                </a:lnTo>
                <a:lnTo>
                  <a:pt x="224518" y="259933"/>
                </a:lnTo>
                <a:lnTo>
                  <a:pt x="219483" y="275546"/>
                </a:lnTo>
                <a:lnTo>
                  <a:pt x="217759" y="282757"/>
                </a:lnTo>
                <a:lnTo>
                  <a:pt x="215844" y="295850"/>
                </a:lnTo>
                <a:lnTo>
                  <a:pt x="213428" y="302961"/>
                </a:lnTo>
                <a:lnTo>
                  <a:pt x="209913" y="310559"/>
                </a:lnTo>
                <a:lnTo>
                  <a:pt x="198403" y="332365"/>
                </a:lnTo>
                <a:lnTo>
                  <a:pt x="195134" y="338734"/>
                </a:lnTo>
                <a:lnTo>
                  <a:pt x="191049" y="344885"/>
                </a:lnTo>
                <a:lnTo>
                  <a:pt x="186421" y="350891"/>
                </a:lnTo>
                <a:lnTo>
                  <a:pt x="181431" y="356800"/>
                </a:lnTo>
                <a:lnTo>
                  <a:pt x="177151" y="362644"/>
                </a:lnTo>
                <a:lnTo>
                  <a:pt x="173346" y="368445"/>
                </a:lnTo>
                <a:lnTo>
                  <a:pt x="169856" y="374218"/>
                </a:lnTo>
                <a:lnTo>
                  <a:pt x="165625" y="379019"/>
                </a:lnTo>
                <a:lnTo>
                  <a:pt x="160899" y="383171"/>
                </a:lnTo>
                <a:lnTo>
                  <a:pt x="155843" y="386893"/>
                </a:lnTo>
                <a:lnTo>
                  <a:pt x="150568" y="390326"/>
                </a:lnTo>
                <a:lnTo>
                  <a:pt x="145146" y="393567"/>
                </a:lnTo>
                <a:lnTo>
                  <a:pt x="139627" y="396681"/>
                </a:lnTo>
                <a:lnTo>
                  <a:pt x="134994" y="399709"/>
                </a:lnTo>
                <a:lnTo>
                  <a:pt x="130954" y="402680"/>
                </a:lnTo>
                <a:lnTo>
                  <a:pt x="123923" y="408521"/>
                </a:lnTo>
                <a:lnTo>
                  <a:pt x="117624" y="414292"/>
                </a:lnTo>
                <a:lnTo>
                  <a:pt x="114611" y="416213"/>
                </a:lnTo>
                <a:lnTo>
                  <a:pt x="108723" y="418346"/>
                </a:lnTo>
                <a:lnTo>
                  <a:pt x="102931" y="421834"/>
                </a:lnTo>
                <a:lnTo>
                  <a:pt x="100053" y="424098"/>
                </a:lnTo>
                <a:lnTo>
                  <a:pt x="94315" y="426613"/>
                </a:lnTo>
                <a:lnTo>
                  <a:pt x="87421" y="428228"/>
                </a:lnTo>
                <a:lnTo>
                  <a:pt x="86856" y="427408"/>
                </a:lnTo>
                <a:lnTo>
                  <a:pt x="85725" y="42005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931"/>
          <p:cNvSpPr/>
          <p:nvPr/>
        </p:nvSpPr>
        <p:spPr>
          <a:xfrm>
            <a:off x="4584206" y="3471862"/>
            <a:ext cx="202107" cy="8574"/>
          </a:xfrm>
          <a:custGeom>
            <a:avLst/>
            <a:gdLst/>
            <a:ahLst/>
            <a:cxnLst/>
            <a:rect l="0" t="0" r="0" b="0"/>
            <a:pathLst>
              <a:path w="202107" h="8574">
                <a:moveTo>
                  <a:pt x="4939" y="8573"/>
                </a:moveTo>
                <a:lnTo>
                  <a:pt x="0" y="8573"/>
                </a:lnTo>
                <a:lnTo>
                  <a:pt x="46648" y="8573"/>
                </a:lnTo>
                <a:lnTo>
                  <a:pt x="51795" y="7620"/>
                </a:lnTo>
                <a:lnTo>
                  <a:pt x="57131" y="6033"/>
                </a:lnTo>
                <a:lnTo>
                  <a:pt x="62594" y="4022"/>
                </a:lnTo>
                <a:lnTo>
                  <a:pt x="68140" y="2681"/>
                </a:lnTo>
                <a:lnTo>
                  <a:pt x="73743" y="1787"/>
                </a:lnTo>
                <a:lnTo>
                  <a:pt x="79383" y="1192"/>
                </a:lnTo>
                <a:lnTo>
                  <a:pt x="85048" y="795"/>
                </a:lnTo>
                <a:lnTo>
                  <a:pt x="90730" y="529"/>
                </a:lnTo>
                <a:lnTo>
                  <a:pt x="105288" y="157"/>
                </a:lnTo>
                <a:lnTo>
                  <a:pt x="164645" y="1"/>
                </a:lnTo>
                <a:lnTo>
                  <a:pt x="179205" y="0"/>
                </a:lnTo>
                <a:lnTo>
                  <a:pt x="182076" y="953"/>
                </a:lnTo>
                <a:lnTo>
                  <a:pt x="184943" y="2540"/>
                </a:lnTo>
                <a:lnTo>
                  <a:pt x="187806" y="4551"/>
                </a:lnTo>
                <a:lnTo>
                  <a:pt x="190668" y="5892"/>
                </a:lnTo>
                <a:lnTo>
                  <a:pt x="193528" y="6785"/>
                </a:lnTo>
                <a:lnTo>
                  <a:pt x="202106"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932"/>
          <p:cNvSpPr/>
          <p:nvPr/>
        </p:nvSpPr>
        <p:spPr>
          <a:xfrm>
            <a:off x="5120640" y="3429000"/>
            <a:ext cx="171451" cy="1"/>
          </a:xfrm>
          <a:custGeom>
            <a:avLst/>
            <a:gdLst/>
            <a:ahLst/>
            <a:cxnLst/>
            <a:rect l="0" t="0" r="0" b="0"/>
            <a:pathLst>
              <a:path w="171451" h="1">
                <a:moveTo>
                  <a:pt x="0" y="0"/>
                </a:moveTo>
                <a:lnTo>
                  <a:pt x="17145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933"/>
          <p:cNvSpPr/>
          <p:nvPr/>
        </p:nvSpPr>
        <p:spPr>
          <a:xfrm>
            <a:off x="5104686" y="3506152"/>
            <a:ext cx="238840" cy="17146"/>
          </a:xfrm>
          <a:custGeom>
            <a:avLst/>
            <a:gdLst/>
            <a:ahLst/>
            <a:cxnLst/>
            <a:rect l="0" t="0" r="0" b="0"/>
            <a:pathLst>
              <a:path w="238840" h="17146">
                <a:moveTo>
                  <a:pt x="7381" y="17145"/>
                </a:moveTo>
                <a:lnTo>
                  <a:pt x="0" y="17145"/>
                </a:lnTo>
                <a:lnTo>
                  <a:pt x="56471" y="17145"/>
                </a:lnTo>
                <a:lnTo>
                  <a:pt x="61063" y="16193"/>
                </a:lnTo>
                <a:lnTo>
                  <a:pt x="65076" y="14605"/>
                </a:lnTo>
                <a:lnTo>
                  <a:pt x="68705" y="12594"/>
                </a:lnTo>
                <a:lnTo>
                  <a:pt x="73028" y="11254"/>
                </a:lnTo>
                <a:lnTo>
                  <a:pt x="77816" y="10360"/>
                </a:lnTo>
                <a:lnTo>
                  <a:pt x="82913" y="9764"/>
                </a:lnTo>
                <a:lnTo>
                  <a:pt x="88216" y="9367"/>
                </a:lnTo>
                <a:lnTo>
                  <a:pt x="93656" y="9102"/>
                </a:lnTo>
                <a:lnTo>
                  <a:pt x="107874" y="8729"/>
                </a:lnTo>
                <a:lnTo>
                  <a:pt x="125762" y="8604"/>
                </a:lnTo>
                <a:lnTo>
                  <a:pt x="131069" y="7641"/>
                </a:lnTo>
                <a:lnTo>
                  <a:pt x="136513" y="6046"/>
                </a:lnTo>
                <a:lnTo>
                  <a:pt x="142046" y="4031"/>
                </a:lnTo>
                <a:lnTo>
                  <a:pt x="147641" y="2687"/>
                </a:lnTo>
                <a:lnTo>
                  <a:pt x="153275" y="1792"/>
                </a:lnTo>
                <a:lnTo>
                  <a:pt x="158936" y="1194"/>
                </a:lnTo>
                <a:lnTo>
                  <a:pt x="163663" y="796"/>
                </a:lnTo>
                <a:lnTo>
                  <a:pt x="167766" y="531"/>
                </a:lnTo>
                <a:lnTo>
                  <a:pt x="171455" y="354"/>
                </a:lnTo>
                <a:lnTo>
                  <a:pt x="180633" y="157"/>
                </a:lnTo>
                <a:lnTo>
                  <a:pt x="23883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934"/>
          <p:cNvSpPr/>
          <p:nvPr/>
        </p:nvSpPr>
        <p:spPr>
          <a:xfrm>
            <a:off x="5429721" y="3368992"/>
            <a:ext cx="196659" cy="265704"/>
          </a:xfrm>
          <a:custGeom>
            <a:avLst/>
            <a:gdLst/>
            <a:ahLst/>
            <a:cxnLst/>
            <a:rect l="0" t="0" r="0" b="0"/>
            <a:pathLst>
              <a:path w="196659" h="265704">
                <a:moveTo>
                  <a:pt x="85254" y="0"/>
                </a:moveTo>
                <a:lnTo>
                  <a:pt x="80703" y="4551"/>
                </a:lnTo>
                <a:lnTo>
                  <a:pt x="75928" y="11865"/>
                </a:lnTo>
                <a:lnTo>
                  <a:pt x="73322" y="16483"/>
                </a:lnTo>
                <a:lnTo>
                  <a:pt x="67886" y="24153"/>
                </a:lnTo>
                <a:lnTo>
                  <a:pt x="62294" y="31690"/>
                </a:lnTo>
                <a:lnTo>
                  <a:pt x="59470" y="36367"/>
                </a:lnTo>
                <a:lnTo>
                  <a:pt x="56635" y="41389"/>
                </a:lnTo>
                <a:lnTo>
                  <a:pt x="52839" y="45691"/>
                </a:lnTo>
                <a:lnTo>
                  <a:pt x="48404" y="49510"/>
                </a:lnTo>
                <a:lnTo>
                  <a:pt x="43542" y="53009"/>
                </a:lnTo>
                <a:lnTo>
                  <a:pt x="39349" y="57247"/>
                </a:lnTo>
                <a:lnTo>
                  <a:pt x="35600" y="61977"/>
                </a:lnTo>
                <a:lnTo>
                  <a:pt x="32149" y="67036"/>
                </a:lnTo>
                <a:lnTo>
                  <a:pt x="28895" y="72313"/>
                </a:lnTo>
                <a:lnTo>
                  <a:pt x="25774" y="77736"/>
                </a:lnTo>
                <a:lnTo>
                  <a:pt x="22740" y="83257"/>
                </a:lnTo>
                <a:lnTo>
                  <a:pt x="20718" y="89794"/>
                </a:lnTo>
                <a:lnTo>
                  <a:pt x="19370" y="97011"/>
                </a:lnTo>
                <a:lnTo>
                  <a:pt x="18471" y="104678"/>
                </a:lnTo>
                <a:lnTo>
                  <a:pt x="16919" y="111696"/>
                </a:lnTo>
                <a:lnTo>
                  <a:pt x="14933" y="118279"/>
                </a:lnTo>
                <a:lnTo>
                  <a:pt x="12656" y="124573"/>
                </a:lnTo>
                <a:lnTo>
                  <a:pt x="10185" y="130673"/>
                </a:lnTo>
                <a:lnTo>
                  <a:pt x="7585" y="136646"/>
                </a:lnTo>
                <a:lnTo>
                  <a:pt x="4900" y="142532"/>
                </a:lnTo>
                <a:lnTo>
                  <a:pt x="3109" y="148361"/>
                </a:lnTo>
                <a:lnTo>
                  <a:pt x="1916" y="154153"/>
                </a:lnTo>
                <a:lnTo>
                  <a:pt x="1120" y="159918"/>
                </a:lnTo>
                <a:lnTo>
                  <a:pt x="590" y="166620"/>
                </a:lnTo>
                <a:lnTo>
                  <a:pt x="236" y="173945"/>
                </a:lnTo>
                <a:lnTo>
                  <a:pt x="0" y="181686"/>
                </a:lnTo>
                <a:lnTo>
                  <a:pt x="795" y="187799"/>
                </a:lnTo>
                <a:lnTo>
                  <a:pt x="2278" y="192827"/>
                </a:lnTo>
                <a:lnTo>
                  <a:pt x="4219" y="197131"/>
                </a:lnTo>
                <a:lnTo>
                  <a:pt x="5513" y="201906"/>
                </a:lnTo>
                <a:lnTo>
                  <a:pt x="6376" y="206994"/>
                </a:lnTo>
                <a:lnTo>
                  <a:pt x="6951" y="212291"/>
                </a:lnTo>
                <a:lnTo>
                  <a:pt x="8287" y="217727"/>
                </a:lnTo>
                <a:lnTo>
                  <a:pt x="10130" y="223256"/>
                </a:lnTo>
                <a:lnTo>
                  <a:pt x="12311" y="228848"/>
                </a:lnTo>
                <a:lnTo>
                  <a:pt x="14717" y="233528"/>
                </a:lnTo>
                <a:lnTo>
                  <a:pt x="19932" y="241268"/>
                </a:lnTo>
                <a:lnTo>
                  <a:pt x="25425" y="247882"/>
                </a:lnTo>
                <a:lnTo>
                  <a:pt x="31040" y="253998"/>
                </a:lnTo>
                <a:lnTo>
                  <a:pt x="36712" y="259890"/>
                </a:lnTo>
                <a:lnTo>
                  <a:pt x="40509" y="261843"/>
                </a:lnTo>
                <a:lnTo>
                  <a:pt x="44947" y="263145"/>
                </a:lnTo>
                <a:lnTo>
                  <a:pt x="49810" y="264012"/>
                </a:lnTo>
                <a:lnTo>
                  <a:pt x="54957" y="264591"/>
                </a:lnTo>
                <a:lnTo>
                  <a:pt x="60293" y="264976"/>
                </a:lnTo>
                <a:lnTo>
                  <a:pt x="65755" y="265233"/>
                </a:lnTo>
                <a:lnTo>
                  <a:pt x="76906" y="265519"/>
                </a:lnTo>
                <a:lnTo>
                  <a:pt x="99585" y="265703"/>
                </a:lnTo>
                <a:lnTo>
                  <a:pt x="105286" y="264765"/>
                </a:lnTo>
                <a:lnTo>
                  <a:pt x="110991" y="263188"/>
                </a:lnTo>
                <a:lnTo>
                  <a:pt x="116699" y="261184"/>
                </a:lnTo>
                <a:lnTo>
                  <a:pt x="122410" y="258895"/>
                </a:lnTo>
                <a:lnTo>
                  <a:pt x="128122" y="256417"/>
                </a:lnTo>
                <a:lnTo>
                  <a:pt x="139549" y="251123"/>
                </a:lnTo>
                <a:lnTo>
                  <a:pt x="150977" y="245595"/>
                </a:lnTo>
                <a:lnTo>
                  <a:pt x="155740" y="241835"/>
                </a:lnTo>
                <a:lnTo>
                  <a:pt x="159867" y="237424"/>
                </a:lnTo>
                <a:lnTo>
                  <a:pt x="163571" y="232577"/>
                </a:lnTo>
                <a:lnTo>
                  <a:pt x="167945" y="228394"/>
                </a:lnTo>
                <a:lnTo>
                  <a:pt x="172766" y="224653"/>
                </a:lnTo>
                <a:lnTo>
                  <a:pt x="177885" y="221206"/>
                </a:lnTo>
                <a:lnTo>
                  <a:pt x="181298" y="217956"/>
                </a:lnTo>
                <a:lnTo>
                  <a:pt x="183573" y="214836"/>
                </a:lnTo>
                <a:lnTo>
                  <a:pt x="187053" y="208831"/>
                </a:lnTo>
                <a:lnTo>
                  <a:pt x="191776" y="202986"/>
                </a:lnTo>
                <a:lnTo>
                  <a:pt x="193416" y="200094"/>
                </a:lnTo>
                <a:lnTo>
                  <a:pt x="195238" y="194341"/>
                </a:lnTo>
                <a:lnTo>
                  <a:pt x="196048" y="188609"/>
                </a:lnTo>
                <a:lnTo>
                  <a:pt x="196408" y="182886"/>
                </a:lnTo>
                <a:lnTo>
                  <a:pt x="196658" y="173144"/>
                </a:lnTo>
                <a:lnTo>
                  <a:pt x="194139" y="169663"/>
                </a:lnTo>
                <a:lnTo>
                  <a:pt x="192134" y="167401"/>
                </a:lnTo>
                <a:lnTo>
                  <a:pt x="189845" y="165893"/>
                </a:lnTo>
                <a:lnTo>
                  <a:pt x="184761" y="164218"/>
                </a:lnTo>
                <a:lnTo>
                  <a:pt x="179326" y="160933"/>
                </a:lnTo>
                <a:lnTo>
                  <a:pt x="176544" y="158724"/>
                </a:lnTo>
                <a:lnTo>
                  <a:pt x="172783" y="157251"/>
                </a:lnTo>
                <a:lnTo>
                  <a:pt x="168372" y="156269"/>
                </a:lnTo>
                <a:lnTo>
                  <a:pt x="163526" y="155614"/>
                </a:lnTo>
                <a:lnTo>
                  <a:pt x="159342" y="155178"/>
                </a:lnTo>
                <a:lnTo>
                  <a:pt x="155602" y="154887"/>
                </a:lnTo>
                <a:lnTo>
                  <a:pt x="152154" y="154693"/>
                </a:lnTo>
                <a:lnTo>
                  <a:pt x="143245" y="154477"/>
                </a:lnTo>
                <a:lnTo>
                  <a:pt x="138202" y="154420"/>
                </a:lnTo>
                <a:lnTo>
                  <a:pt x="133888" y="155334"/>
                </a:lnTo>
                <a:lnTo>
                  <a:pt x="130059" y="156896"/>
                </a:lnTo>
                <a:lnTo>
                  <a:pt x="126554" y="158890"/>
                </a:lnTo>
                <a:lnTo>
                  <a:pt x="117579" y="163645"/>
                </a:lnTo>
                <a:lnTo>
                  <a:pt x="112519" y="166247"/>
                </a:lnTo>
                <a:lnTo>
                  <a:pt x="108193" y="168934"/>
                </a:lnTo>
                <a:lnTo>
                  <a:pt x="104356" y="171678"/>
                </a:lnTo>
                <a:lnTo>
                  <a:pt x="100847" y="174459"/>
                </a:lnTo>
                <a:lnTo>
                  <a:pt x="97554" y="177266"/>
                </a:lnTo>
                <a:lnTo>
                  <a:pt x="94406" y="180090"/>
                </a:lnTo>
                <a:lnTo>
                  <a:pt x="88369" y="185768"/>
                </a:lnTo>
                <a:lnTo>
                  <a:pt x="73858" y="200029"/>
                </a:lnTo>
                <a:lnTo>
                  <a:pt x="71941" y="202885"/>
                </a:lnTo>
                <a:lnTo>
                  <a:pt x="69812" y="208599"/>
                </a:lnTo>
                <a:lnTo>
                  <a:pt x="68866" y="214313"/>
                </a:lnTo>
                <a:lnTo>
                  <a:pt x="68445" y="220028"/>
                </a:lnTo>
                <a:lnTo>
                  <a:pt x="68153" y="229765"/>
                </a:lnTo>
                <a:lnTo>
                  <a:pt x="68113" y="243241"/>
                </a:lnTo>
                <a:lnTo>
                  <a:pt x="69064" y="245028"/>
                </a:lnTo>
                <a:lnTo>
                  <a:pt x="70650" y="246219"/>
                </a:lnTo>
                <a:lnTo>
                  <a:pt x="72660" y="247014"/>
                </a:lnTo>
                <a:lnTo>
                  <a:pt x="74001" y="248496"/>
                </a:lnTo>
                <a:lnTo>
                  <a:pt x="74894" y="250437"/>
                </a:lnTo>
                <a:lnTo>
                  <a:pt x="75490" y="252683"/>
                </a:lnTo>
                <a:lnTo>
                  <a:pt x="76840" y="254180"/>
                </a:lnTo>
                <a:lnTo>
                  <a:pt x="78692" y="255179"/>
                </a:lnTo>
                <a:lnTo>
                  <a:pt x="85254" y="2571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935"/>
          <p:cNvSpPr/>
          <p:nvPr/>
        </p:nvSpPr>
        <p:spPr>
          <a:xfrm>
            <a:off x="5694997" y="3372723"/>
            <a:ext cx="317183" cy="219123"/>
          </a:xfrm>
          <a:custGeom>
            <a:avLst/>
            <a:gdLst/>
            <a:ahLst/>
            <a:cxnLst/>
            <a:rect l="0" t="0" r="0" b="0"/>
            <a:pathLst>
              <a:path w="317183" h="219123">
                <a:moveTo>
                  <a:pt x="0" y="64849"/>
                </a:moveTo>
                <a:lnTo>
                  <a:pt x="0" y="56630"/>
                </a:lnTo>
                <a:lnTo>
                  <a:pt x="5891" y="50455"/>
                </a:lnTo>
                <a:lnTo>
                  <a:pt x="21312" y="34966"/>
                </a:lnTo>
                <a:lnTo>
                  <a:pt x="23733" y="33497"/>
                </a:lnTo>
                <a:lnTo>
                  <a:pt x="28963" y="31865"/>
                </a:lnTo>
                <a:lnTo>
                  <a:pt x="30739" y="30477"/>
                </a:lnTo>
                <a:lnTo>
                  <a:pt x="31922" y="28600"/>
                </a:lnTo>
                <a:lnTo>
                  <a:pt x="32711" y="26395"/>
                </a:lnTo>
                <a:lnTo>
                  <a:pt x="35143" y="23973"/>
                </a:lnTo>
                <a:lnTo>
                  <a:pt x="42924" y="18742"/>
                </a:lnTo>
                <a:lnTo>
                  <a:pt x="52733" y="13242"/>
                </a:lnTo>
                <a:lnTo>
                  <a:pt x="58015" y="10442"/>
                </a:lnTo>
                <a:lnTo>
                  <a:pt x="63441" y="8575"/>
                </a:lnTo>
                <a:lnTo>
                  <a:pt x="68965" y="7331"/>
                </a:lnTo>
                <a:lnTo>
                  <a:pt x="74551" y="6501"/>
                </a:lnTo>
                <a:lnTo>
                  <a:pt x="80181" y="5948"/>
                </a:lnTo>
                <a:lnTo>
                  <a:pt x="85839" y="5579"/>
                </a:lnTo>
                <a:lnTo>
                  <a:pt x="91516" y="5333"/>
                </a:lnTo>
                <a:lnTo>
                  <a:pt x="97206" y="4217"/>
                </a:lnTo>
                <a:lnTo>
                  <a:pt x="102904" y="2520"/>
                </a:lnTo>
                <a:lnTo>
                  <a:pt x="108608" y="436"/>
                </a:lnTo>
                <a:lnTo>
                  <a:pt x="113363" y="0"/>
                </a:lnTo>
                <a:lnTo>
                  <a:pt x="117485" y="661"/>
                </a:lnTo>
                <a:lnTo>
                  <a:pt x="121186" y="2055"/>
                </a:lnTo>
                <a:lnTo>
                  <a:pt x="130378" y="3603"/>
                </a:lnTo>
                <a:lnTo>
                  <a:pt x="135496" y="4016"/>
                </a:lnTo>
                <a:lnTo>
                  <a:pt x="140813" y="4291"/>
                </a:lnTo>
                <a:lnTo>
                  <a:pt x="151801" y="4597"/>
                </a:lnTo>
                <a:lnTo>
                  <a:pt x="156446" y="5631"/>
                </a:lnTo>
                <a:lnTo>
                  <a:pt x="164147" y="9320"/>
                </a:lnTo>
                <a:lnTo>
                  <a:pt x="170744" y="14134"/>
                </a:lnTo>
                <a:lnTo>
                  <a:pt x="173837" y="16752"/>
                </a:lnTo>
                <a:lnTo>
                  <a:pt x="175899" y="19449"/>
                </a:lnTo>
                <a:lnTo>
                  <a:pt x="178190" y="24987"/>
                </a:lnTo>
                <a:lnTo>
                  <a:pt x="178801" y="28749"/>
                </a:lnTo>
                <a:lnTo>
                  <a:pt x="179208" y="33162"/>
                </a:lnTo>
                <a:lnTo>
                  <a:pt x="179479" y="38010"/>
                </a:lnTo>
                <a:lnTo>
                  <a:pt x="177755" y="42194"/>
                </a:lnTo>
                <a:lnTo>
                  <a:pt x="174701" y="45936"/>
                </a:lnTo>
                <a:lnTo>
                  <a:pt x="170760" y="49383"/>
                </a:lnTo>
                <a:lnTo>
                  <a:pt x="167180" y="53585"/>
                </a:lnTo>
                <a:lnTo>
                  <a:pt x="163841" y="58293"/>
                </a:lnTo>
                <a:lnTo>
                  <a:pt x="160663" y="63336"/>
                </a:lnTo>
                <a:lnTo>
                  <a:pt x="156639" y="68602"/>
                </a:lnTo>
                <a:lnTo>
                  <a:pt x="152050" y="74019"/>
                </a:lnTo>
                <a:lnTo>
                  <a:pt x="147087" y="79535"/>
                </a:lnTo>
                <a:lnTo>
                  <a:pt x="142826" y="86070"/>
                </a:lnTo>
                <a:lnTo>
                  <a:pt x="139032" y="93284"/>
                </a:lnTo>
                <a:lnTo>
                  <a:pt x="135550" y="100951"/>
                </a:lnTo>
                <a:lnTo>
                  <a:pt x="132277" y="107014"/>
                </a:lnTo>
                <a:lnTo>
                  <a:pt x="129142" y="112009"/>
                </a:lnTo>
                <a:lnTo>
                  <a:pt x="126100" y="116292"/>
                </a:lnTo>
                <a:lnTo>
                  <a:pt x="122166" y="121052"/>
                </a:lnTo>
                <a:lnTo>
                  <a:pt x="117640" y="126130"/>
                </a:lnTo>
                <a:lnTo>
                  <a:pt x="112716" y="131420"/>
                </a:lnTo>
                <a:lnTo>
                  <a:pt x="108482" y="136853"/>
                </a:lnTo>
                <a:lnTo>
                  <a:pt x="104706" y="142379"/>
                </a:lnTo>
                <a:lnTo>
                  <a:pt x="101236" y="147968"/>
                </a:lnTo>
                <a:lnTo>
                  <a:pt x="97019" y="152647"/>
                </a:lnTo>
                <a:lnTo>
                  <a:pt x="92302" y="156718"/>
                </a:lnTo>
                <a:lnTo>
                  <a:pt x="87252" y="160385"/>
                </a:lnTo>
                <a:lnTo>
                  <a:pt x="79102" y="167000"/>
                </a:lnTo>
                <a:lnTo>
                  <a:pt x="75594" y="170097"/>
                </a:lnTo>
                <a:lnTo>
                  <a:pt x="72304" y="174067"/>
                </a:lnTo>
                <a:lnTo>
                  <a:pt x="69158" y="178618"/>
                </a:lnTo>
                <a:lnTo>
                  <a:pt x="66108" y="183558"/>
                </a:lnTo>
                <a:lnTo>
                  <a:pt x="63122" y="186851"/>
                </a:lnTo>
                <a:lnTo>
                  <a:pt x="60179" y="189046"/>
                </a:lnTo>
                <a:lnTo>
                  <a:pt x="57264" y="190510"/>
                </a:lnTo>
                <a:lnTo>
                  <a:pt x="55321" y="192438"/>
                </a:lnTo>
                <a:lnTo>
                  <a:pt x="54026" y="194676"/>
                </a:lnTo>
                <a:lnTo>
                  <a:pt x="53162" y="197120"/>
                </a:lnTo>
                <a:lnTo>
                  <a:pt x="49663" y="202376"/>
                </a:lnTo>
                <a:lnTo>
                  <a:pt x="43261" y="210101"/>
                </a:lnTo>
                <a:lnTo>
                  <a:pt x="48833" y="216378"/>
                </a:lnTo>
                <a:lnTo>
                  <a:pt x="50279" y="217920"/>
                </a:lnTo>
                <a:lnTo>
                  <a:pt x="51616" y="218332"/>
                </a:lnTo>
                <a:lnTo>
                  <a:pt x="60608" y="218992"/>
                </a:lnTo>
                <a:lnTo>
                  <a:pt x="68758" y="219106"/>
                </a:lnTo>
                <a:lnTo>
                  <a:pt x="71556" y="219122"/>
                </a:lnTo>
                <a:lnTo>
                  <a:pt x="79746" y="216600"/>
                </a:lnTo>
                <a:lnTo>
                  <a:pt x="84596" y="214594"/>
                </a:lnTo>
                <a:lnTo>
                  <a:pt x="90687" y="213256"/>
                </a:lnTo>
                <a:lnTo>
                  <a:pt x="97606" y="212365"/>
                </a:lnTo>
                <a:lnTo>
                  <a:pt x="105075" y="211770"/>
                </a:lnTo>
                <a:lnTo>
                  <a:pt x="111960" y="210422"/>
                </a:lnTo>
                <a:lnTo>
                  <a:pt x="118455" y="208570"/>
                </a:lnTo>
                <a:lnTo>
                  <a:pt x="147118" y="198754"/>
                </a:lnTo>
                <a:lnTo>
                  <a:pt x="156181" y="196981"/>
                </a:lnTo>
                <a:lnTo>
                  <a:pt x="166033" y="195800"/>
                </a:lnTo>
                <a:lnTo>
                  <a:pt x="176411" y="195012"/>
                </a:lnTo>
                <a:lnTo>
                  <a:pt x="186188" y="193534"/>
                </a:lnTo>
                <a:lnTo>
                  <a:pt x="195563" y="191597"/>
                </a:lnTo>
                <a:lnTo>
                  <a:pt x="204670" y="189352"/>
                </a:lnTo>
                <a:lnTo>
                  <a:pt x="213599" y="186904"/>
                </a:lnTo>
                <a:lnTo>
                  <a:pt x="231140" y="181643"/>
                </a:lnTo>
                <a:lnTo>
                  <a:pt x="238866" y="178907"/>
                </a:lnTo>
                <a:lnTo>
                  <a:pt x="245922" y="176130"/>
                </a:lnTo>
                <a:lnTo>
                  <a:pt x="252530" y="173326"/>
                </a:lnTo>
                <a:lnTo>
                  <a:pt x="258841" y="171457"/>
                </a:lnTo>
                <a:lnTo>
                  <a:pt x="264953" y="170211"/>
                </a:lnTo>
                <a:lnTo>
                  <a:pt x="270933" y="169380"/>
                </a:lnTo>
                <a:lnTo>
                  <a:pt x="280117" y="165917"/>
                </a:lnTo>
                <a:lnTo>
                  <a:pt x="287374" y="162156"/>
                </a:lnTo>
                <a:lnTo>
                  <a:pt x="293775" y="160484"/>
                </a:lnTo>
                <a:lnTo>
                  <a:pt x="302733" y="159543"/>
                </a:lnTo>
                <a:lnTo>
                  <a:pt x="310376" y="159199"/>
                </a:lnTo>
                <a:lnTo>
                  <a:pt x="317182" y="15914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936"/>
          <p:cNvSpPr/>
          <p:nvPr/>
        </p:nvSpPr>
        <p:spPr>
          <a:xfrm>
            <a:off x="2557540" y="3934821"/>
            <a:ext cx="239800" cy="330315"/>
          </a:xfrm>
          <a:custGeom>
            <a:avLst/>
            <a:gdLst/>
            <a:ahLst/>
            <a:cxnLst/>
            <a:rect l="0" t="0" r="0" b="0"/>
            <a:pathLst>
              <a:path w="239800" h="330315">
                <a:moveTo>
                  <a:pt x="25639" y="42819"/>
                </a:moveTo>
                <a:lnTo>
                  <a:pt x="3797" y="42819"/>
                </a:lnTo>
                <a:lnTo>
                  <a:pt x="7688" y="42819"/>
                </a:lnTo>
                <a:lnTo>
                  <a:pt x="12806" y="38268"/>
                </a:lnTo>
                <a:lnTo>
                  <a:pt x="15179" y="36927"/>
                </a:lnTo>
                <a:lnTo>
                  <a:pt x="20355" y="35438"/>
                </a:lnTo>
                <a:lnTo>
                  <a:pt x="25831" y="32236"/>
                </a:lnTo>
                <a:lnTo>
                  <a:pt x="31440" y="27637"/>
                </a:lnTo>
                <a:lnTo>
                  <a:pt x="37107" y="22419"/>
                </a:lnTo>
                <a:lnTo>
                  <a:pt x="41857" y="19694"/>
                </a:lnTo>
                <a:lnTo>
                  <a:pt x="47881" y="16924"/>
                </a:lnTo>
                <a:lnTo>
                  <a:pt x="54755" y="14126"/>
                </a:lnTo>
                <a:lnTo>
                  <a:pt x="60290" y="11308"/>
                </a:lnTo>
                <a:lnTo>
                  <a:pt x="64932" y="8477"/>
                </a:lnTo>
                <a:lnTo>
                  <a:pt x="68980" y="5636"/>
                </a:lnTo>
                <a:lnTo>
                  <a:pt x="73583" y="3743"/>
                </a:lnTo>
                <a:lnTo>
                  <a:pt x="78557" y="2481"/>
                </a:lnTo>
                <a:lnTo>
                  <a:pt x="83778" y="1639"/>
                </a:lnTo>
                <a:lnTo>
                  <a:pt x="90116" y="1078"/>
                </a:lnTo>
                <a:lnTo>
                  <a:pt x="97199" y="704"/>
                </a:lnTo>
                <a:lnTo>
                  <a:pt x="111736" y="289"/>
                </a:lnTo>
                <a:lnTo>
                  <a:pt x="137919" y="0"/>
                </a:lnTo>
                <a:lnTo>
                  <a:pt x="142402" y="937"/>
                </a:lnTo>
                <a:lnTo>
                  <a:pt x="147296" y="2516"/>
                </a:lnTo>
                <a:lnTo>
                  <a:pt x="152464" y="4520"/>
                </a:lnTo>
                <a:lnTo>
                  <a:pt x="156862" y="6808"/>
                </a:lnTo>
                <a:lnTo>
                  <a:pt x="164288" y="11892"/>
                </a:lnTo>
                <a:lnTo>
                  <a:pt x="170764" y="17326"/>
                </a:lnTo>
                <a:lnTo>
                  <a:pt x="173824" y="20108"/>
                </a:lnTo>
                <a:lnTo>
                  <a:pt x="175864" y="22916"/>
                </a:lnTo>
                <a:lnTo>
                  <a:pt x="179688" y="31418"/>
                </a:lnTo>
                <a:lnTo>
                  <a:pt x="183958" y="37117"/>
                </a:lnTo>
                <a:lnTo>
                  <a:pt x="184525" y="40922"/>
                </a:lnTo>
                <a:lnTo>
                  <a:pt x="182615" y="50231"/>
                </a:lnTo>
                <a:lnTo>
                  <a:pt x="180772" y="55380"/>
                </a:lnTo>
                <a:lnTo>
                  <a:pt x="178592" y="60718"/>
                </a:lnTo>
                <a:lnTo>
                  <a:pt x="176185" y="66182"/>
                </a:lnTo>
                <a:lnTo>
                  <a:pt x="174581" y="71729"/>
                </a:lnTo>
                <a:lnTo>
                  <a:pt x="173511" y="77332"/>
                </a:lnTo>
                <a:lnTo>
                  <a:pt x="172798" y="82973"/>
                </a:lnTo>
                <a:lnTo>
                  <a:pt x="170418" y="88638"/>
                </a:lnTo>
                <a:lnTo>
                  <a:pt x="166926" y="94320"/>
                </a:lnTo>
                <a:lnTo>
                  <a:pt x="162693" y="100013"/>
                </a:lnTo>
                <a:lnTo>
                  <a:pt x="157966" y="104761"/>
                </a:lnTo>
                <a:lnTo>
                  <a:pt x="152909" y="108879"/>
                </a:lnTo>
                <a:lnTo>
                  <a:pt x="147634" y="112576"/>
                </a:lnTo>
                <a:lnTo>
                  <a:pt x="143164" y="116946"/>
                </a:lnTo>
                <a:lnTo>
                  <a:pt x="139232" y="121765"/>
                </a:lnTo>
                <a:lnTo>
                  <a:pt x="135658" y="126882"/>
                </a:lnTo>
                <a:lnTo>
                  <a:pt x="131370" y="131246"/>
                </a:lnTo>
                <a:lnTo>
                  <a:pt x="126607" y="135108"/>
                </a:lnTo>
                <a:lnTo>
                  <a:pt x="121526" y="138635"/>
                </a:lnTo>
                <a:lnTo>
                  <a:pt x="116234" y="142891"/>
                </a:lnTo>
                <a:lnTo>
                  <a:pt x="110801" y="147634"/>
                </a:lnTo>
                <a:lnTo>
                  <a:pt x="105274" y="152700"/>
                </a:lnTo>
                <a:lnTo>
                  <a:pt x="99684" y="157031"/>
                </a:lnTo>
                <a:lnTo>
                  <a:pt x="94052" y="160870"/>
                </a:lnTo>
                <a:lnTo>
                  <a:pt x="88393" y="164382"/>
                </a:lnTo>
                <a:lnTo>
                  <a:pt x="83668" y="166723"/>
                </a:lnTo>
                <a:lnTo>
                  <a:pt x="79565" y="168284"/>
                </a:lnTo>
                <a:lnTo>
                  <a:pt x="72466" y="170019"/>
                </a:lnTo>
                <a:lnTo>
                  <a:pt x="66136" y="170790"/>
                </a:lnTo>
                <a:lnTo>
                  <a:pt x="59340" y="171370"/>
                </a:lnTo>
                <a:lnTo>
                  <a:pt x="55098" y="171396"/>
                </a:lnTo>
                <a:lnTo>
                  <a:pt x="63656" y="171405"/>
                </a:lnTo>
                <a:lnTo>
                  <a:pt x="65271" y="170453"/>
                </a:lnTo>
                <a:lnTo>
                  <a:pt x="66348" y="168866"/>
                </a:lnTo>
                <a:lnTo>
                  <a:pt x="67066" y="166855"/>
                </a:lnTo>
                <a:lnTo>
                  <a:pt x="69450" y="165515"/>
                </a:lnTo>
                <a:lnTo>
                  <a:pt x="72944" y="164621"/>
                </a:lnTo>
                <a:lnTo>
                  <a:pt x="77178" y="164025"/>
                </a:lnTo>
                <a:lnTo>
                  <a:pt x="84423" y="160823"/>
                </a:lnTo>
                <a:lnTo>
                  <a:pt x="87689" y="158636"/>
                </a:lnTo>
                <a:lnTo>
                  <a:pt x="91770" y="157178"/>
                </a:lnTo>
                <a:lnTo>
                  <a:pt x="96397" y="156206"/>
                </a:lnTo>
                <a:lnTo>
                  <a:pt x="101386" y="155558"/>
                </a:lnTo>
                <a:lnTo>
                  <a:pt x="106617" y="154173"/>
                </a:lnTo>
                <a:lnTo>
                  <a:pt x="112010" y="152297"/>
                </a:lnTo>
                <a:lnTo>
                  <a:pt x="117509" y="150095"/>
                </a:lnTo>
                <a:lnTo>
                  <a:pt x="123081" y="148626"/>
                </a:lnTo>
                <a:lnTo>
                  <a:pt x="128701" y="147647"/>
                </a:lnTo>
                <a:lnTo>
                  <a:pt x="134352" y="146994"/>
                </a:lnTo>
                <a:lnTo>
                  <a:pt x="140024" y="146559"/>
                </a:lnTo>
                <a:lnTo>
                  <a:pt x="145711" y="146269"/>
                </a:lnTo>
                <a:lnTo>
                  <a:pt x="157110" y="145946"/>
                </a:lnTo>
                <a:lnTo>
                  <a:pt x="185663" y="145722"/>
                </a:lnTo>
                <a:lnTo>
                  <a:pt x="191377" y="146664"/>
                </a:lnTo>
                <a:lnTo>
                  <a:pt x="197091" y="148244"/>
                </a:lnTo>
                <a:lnTo>
                  <a:pt x="202805" y="150250"/>
                </a:lnTo>
                <a:lnTo>
                  <a:pt x="207567" y="152539"/>
                </a:lnTo>
                <a:lnTo>
                  <a:pt x="211695" y="155018"/>
                </a:lnTo>
                <a:lnTo>
                  <a:pt x="218821" y="160313"/>
                </a:lnTo>
                <a:lnTo>
                  <a:pt x="225163" y="165841"/>
                </a:lnTo>
                <a:lnTo>
                  <a:pt x="231157" y="171472"/>
                </a:lnTo>
                <a:lnTo>
                  <a:pt x="234088" y="174308"/>
                </a:lnTo>
                <a:lnTo>
                  <a:pt x="236043" y="177150"/>
                </a:lnTo>
                <a:lnTo>
                  <a:pt x="238215" y="182849"/>
                </a:lnTo>
                <a:lnTo>
                  <a:pt x="239180" y="191097"/>
                </a:lnTo>
                <a:lnTo>
                  <a:pt x="239609" y="201112"/>
                </a:lnTo>
                <a:lnTo>
                  <a:pt x="239799" y="211914"/>
                </a:lnTo>
                <a:lnTo>
                  <a:pt x="238898" y="216509"/>
                </a:lnTo>
                <a:lnTo>
                  <a:pt x="235356" y="224154"/>
                </a:lnTo>
                <a:lnTo>
                  <a:pt x="228007" y="238364"/>
                </a:lnTo>
                <a:lnTo>
                  <a:pt x="224369" y="243668"/>
                </a:lnTo>
                <a:lnTo>
                  <a:pt x="220038" y="249108"/>
                </a:lnTo>
                <a:lnTo>
                  <a:pt x="215246" y="254640"/>
                </a:lnTo>
                <a:lnTo>
                  <a:pt x="210146" y="259280"/>
                </a:lnTo>
                <a:lnTo>
                  <a:pt x="204841" y="263326"/>
                </a:lnTo>
                <a:lnTo>
                  <a:pt x="199400" y="266976"/>
                </a:lnTo>
                <a:lnTo>
                  <a:pt x="194820" y="271315"/>
                </a:lnTo>
                <a:lnTo>
                  <a:pt x="190814" y="276112"/>
                </a:lnTo>
                <a:lnTo>
                  <a:pt x="187191" y="281215"/>
                </a:lnTo>
                <a:lnTo>
                  <a:pt x="182870" y="285570"/>
                </a:lnTo>
                <a:lnTo>
                  <a:pt x="178085" y="289425"/>
                </a:lnTo>
                <a:lnTo>
                  <a:pt x="172990" y="292948"/>
                </a:lnTo>
                <a:lnTo>
                  <a:pt x="166736" y="296249"/>
                </a:lnTo>
                <a:lnTo>
                  <a:pt x="159709" y="299402"/>
                </a:lnTo>
                <a:lnTo>
                  <a:pt x="152166" y="302457"/>
                </a:lnTo>
                <a:lnTo>
                  <a:pt x="145233" y="305446"/>
                </a:lnTo>
                <a:lnTo>
                  <a:pt x="132450" y="311307"/>
                </a:lnTo>
                <a:lnTo>
                  <a:pt x="125421" y="314203"/>
                </a:lnTo>
                <a:lnTo>
                  <a:pt x="117878" y="317087"/>
                </a:lnTo>
                <a:lnTo>
                  <a:pt x="109992" y="319961"/>
                </a:lnTo>
                <a:lnTo>
                  <a:pt x="102830" y="321878"/>
                </a:lnTo>
                <a:lnTo>
                  <a:pt x="96150" y="323156"/>
                </a:lnTo>
                <a:lnTo>
                  <a:pt x="89791" y="324008"/>
                </a:lnTo>
                <a:lnTo>
                  <a:pt x="82695" y="325528"/>
                </a:lnTo>
                <a:lnTo>
                  <a:pt x="75106" y="327494"/>
                </a:lnTo>
                <a:lnTo>
                  <a:pt x="67190" y="329757"/>
                </a:lnTo>
                <a:lnTo>
                  <a:pt x="60960" y="330314"/>
                </a:lnTo>
                <a:lnTo>
                  <a:pt x="55854" y="329732"/>
                </a:lnTo>
                <a:lnTo>
                  <a:pt x="51497" y="328392"/>
                </a:lnTo>
                <a:lnTo>
                  <a:pt x="46688" y="327498"/>
                </a:lnTo>
                <a:lnTo>
                  <a:pt x="41577" y="326902"/>
                </a:lnTo>
                <a:lnTo>
                  <a:pt x="36264" y="326506"/>
                </a:lnTo>
                <a:lnTo>
                  <a:pt x="31770" y="326241"/>
                </a:lnTo>
                <a:lnTo>
                  <a:pt x="24237" y="325946"/>
                </a:lnTo>
                <a:lnTo>
                  <a:pt x="10090" y="325781"/>
                </a:lnTo>
                <a:lnTo>
                  <a:pt x="6701" y="324805"/>
                </a:lnTo>
                <a:lnTo>
                  <a:pt x="4441" y="323202"/>
                </a:lnTo>
                <a:lnTo>
                  <a:pt x="187" y="317494"/>
                </a:lnTo>
                <a:lnTo>
                  <a:pt x="0" y="312693"/>
                </a:lnTo>
                <a:lnTo>
                  <a:pt x="927" y="311317"/>
                </a:lnTo>
                <a:lnTo>
                  <a:pt x="2497" y="310400"/>
                </a:lnTo>
                <a:lnTo>
                  <a:pt x="4496" y="309789"/>
                </a:lnTo>
                <a:lnTo>
                  <a:pt x="5829" y="308429"/>
                </a:lnTo>
                <a:lnTo>
                  <a:pt x="6718" y="306570"/>
                </a:lnTo>
                <a:lnTo>
                  <a:pt x="8494" y="29999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937"/>
          <p:cNvSpPr/>
          <p:nvPr/>
        </p:nvSpPr>
        <p:spPr>
          <a:xfrm>
            <a:off x="2943225" y="4011943"/>
            <a:ext cx="308610" cy="410124"/>
          </a:xfrm>
          <a:custGeom>
            <a:avLst/>
            <a:gdLst/>
            <a:ahLst/>
            <a:cxnLst/>
            <a:rect l="0" t="0" r="0" b="0"/>
            <a:pathLst>
              <a:path w="308610" h="410124">
                <a:moveTo>
                  <a:pt x="0" y="17132"/>
                </a:moveTo>
                <a:lnTo>
                  <a:pt x="0" y="29063"/>
                </a:lnTo>
                <a:lnTo>
                  <a:pt x="952" y="30801"/>
                </a:lnTo>
                <a:lnTo>
                  <a:pt x="2539" y="31960"/>
                </a:lnTo>
                <a:lnTo>
                  <a:pt x="4550" y="32732"/>
                </a:lnTo>
                <a:lnTo>
                  <a:pt x="5891" y="35152"/>
                </a:lnTo>
                <a:lnTo>
                  <a:pt x="7778" y="46707"/>
                </a:lnTo>
                <a:lnTo>
                  <a:pt x="8337" y="56586"/>
                </a:lnTo>
                <a:lnTo>
                  <a:pt x="8502" y="66499"/>
                </a:lnTo>
                <a:lnTo>
                  <a:pt x="8569" y="96782"/>
                </a:lnTo>
                <a:lnTo>
                  <a:pt x="9523" y="99760"/>
                </a:lnTo>
                <a:lnTo>
                  <a:pt x="14463" y="108501"/>
                </a:lnTo>
                <a:lnTo>
                  <a:pt x="15953" y="114255"/>
                </a:lnTo>
                <a:lnTo>
                  <a:pt x="17303" y="116170"/>
                </a:lnTo>
                <a:lnTo>
                  <a:pt x="19155" y="117447"/>
                </a:lnTo>
                <a:lnTo>
                  <a:pt x="21342" y="118299"/>
                </a:lnTo>
                <a:lnTo>
                  <a:pt x="28972" y="124048"/>
                </a:lnTo>
                <a:lnTo>
                  <a:pt x="31697" y="125557"/>
                </a:lnTo>
                <a:lnTo>
                  <a:pt x="40083" y="128633"/>
                </a:lnTo>
                <a:lnTo>
                  <a:pt x="48600" y="134201"/>
                </a:lnTo>
                <a:lnTo>
                  <a:pt x="54302" y="135837"/>
                </a:lnTo>
                <a:lnTo>
                  <a:pt x="62552" y="136565"/>
                </a:lnTo>
                <a:lnTo>
                  <a:pt x="71615" y="136888"/>
                </a:lnTo>
                <a:lnTo>
                  <a:pt x="82073" y="137070"/>
                </a:lnTo>
                <a:lnTo>
                  <a:pt x="88229" y="137113"/>
                </a:lnTo>
                <a:lnTo>
                  <a:pt x="91204" y="136171"/>
                </a:lnTo>
                <a:lnTo>
                  <a:pt x="97050" y="132586"/>
                </a:lnTo>
                <a:lnTo>
                  <a:pt x="105696" y="125212"/>
                </a:lnTo>
                <a:lnTo>
                  <a:pt x="114290" y="116995"/>
                </a:lnTo>
                <a:lnTo>
                  <a:pt x="120010" y="108823"/>
                </a:lnTo>
                <a:lnTo>
                  <a:pt x="128586" y="96052"/>
                </a:lnTo>
                <a:lnTo>
                  <a:pt x="137159" y="83695"/>
                </a:lnTo>
                <a:lnTo>
                  <a:pt x="140017" y="78653"/>
                </a:lnTo>
                <a:lnTo>
                  <a:pt x="143192" y="67969"/>
                </a:lnTo>
                <a:lnTo>
                  <a:pt x="145555" y="56871"/>
                </a:lnTo>
                <a:lnTo>
                  <a:pt x="149781" y="45589"/>
                </a:lnTo>
                <a:lnTo>
                  <a:pt x="152964" y="33077"/>
                </a:lnTo>
                <a:lnTo>
                  <a:pt x="154040" y="20317"/>
                </a:lnTo>
                <a:lnTo>
                  <a:pt x="154252" y="8624"/>
                </a:lnTo>
                <a:lnTo>
                  <a:pt x="154301" y="492"/>
                </a:lnTo>
                <a:lnTo>
                  <a:pt x="146923" y="31"/>
                </a:lnTo>
                <a:lnTo>
                  <a:pt x="150636" y="0"/>
                </a:lnTo>
                <a:lnTo>
                  <a:pt x="151859" y="948"/>
                </a:lnTo>
                <a:lnTo>
                  <a:pt x="152674" y="2532"/>
                </a:lnTo>
                <a:lnTo>
                  <a:pt x="153982" y="7369"/>
                </a:lnTo>
                <a:lnTo>
                  <a:pt x="154262" y="17728"/>
                </a:lnTo>
                <a:lnTo>
                  <a:pt x="154276" y="20386"/>
                </a:lnTo>
                <a:lnTo>
                  <a:pt x="156832" y="28421"/>
                </a:lnTo>
                <a:lnTo>
                  <a:pt x="160190" y="38341"/>
                </a:lnTo>
                <a:lnTo>
                  <a:pt x="161683" y="49101"/>
                </a:lnTo>
                <a:lnTo>
                  <a:pt x="164886" y="57693"/>
                </a:lnTo>
                <a:lnTo>
                  <a:pt x="172045" y="70425"/>
                </a:lnTo>
                <a:lnTo>
                  <a:pt x="182997" y="91794"/>
                </a:lnTo>
                <a:lnTo>
                  <a:pt x="185815" y="98339"/>
                </a:lnTo>
                <a:lnTo>
                  <a:pt x="188647" y="105560"/>
                </a:lnTo>
                <a:lnTo>
                  <a:pt x="191487" y="113231"/>
                </a:lnTo>
                <a:lnTo>
                  <a:pt x="193380" y="120250"/>
                </a:lnTo>
                <a:lnTo>
                  <a:pt x="194642" y="126835"/>
                </a:lnTo>
                <a:lnTo>
                  <a:pt x="196997" y="139231"/>
                </a:lnTo>
                <a:lnTo>
                  <a:pt x="201219" y="151090"/>
                </a:lnTo>
                <a:lnTo>
                  <a:pt x="202726" y="157873"/>
                </a:lnTo>
                <a:lnTo>
                  <a:pt x="203730" y="165252"/>
                </a:lnTo>
                <a:lnTo>
                  <a:pt x="204400" y="173028"/>
                </a:lnTo>
                <a:lnTo>
                  <a:pt x="204846" y="180118"/>
                </a:lnTo>
                <a:lnTo>
                  <a:pt x="205343" y="193075"/>
                </a:lnTo>
                <a:lnTo>
                  <a:pt x="205661" y="222807"/>
                </a:lnTo>
                <a:lnTo>
                  <a:pt x="205739" y="296780"/>
                </a:lnTo>
                <a:lnTo>
                  <a:pt x="204786" y="303576"/>
                </a:lnTo>
                <a:lnTo>
                  <a:pt x="203199" y="310965"/>
                </a:lnTo>
                <a:lnTo>
                  <a:pt x="201188" y="318748"/>
                </a:lnTo>
                <a:lnTo>
                  <a:pt x="196414" y="329936"/>
                </a:lnTo>
                <a:lnTo>
                  <a:pt x="191117" y="339035"/>
                </a:lnTo>
                <a:lnTo>
                  <a:pt x="185589" y="349430"/>
                </a:lnTo>
                <a:lnTo>
                  <a:pt x="177120" y="365992"/>
                </a:lnTo>
                <a:lnTo>
                  <a:pt x="168579" y="378413"/>
                </a:lnTo>
                <a:lnTo>
                  <a:pt x="160016" y="388126"/>
                </a:lnTo>
                <a:lnTo>
                  <a:pt x="158112" y="391144"/>
                </a:lnTo>
                <a:lnTo>
                  <a:pt x="155997" y="397037"/>
                </a:lnTo>
                <a:lnTo>
                  <a:pt x="154480" y="398989"/>
                </a:lnTo>
                <a:lnTo>
                  <a:pt x="152517" y="400291"/>
                </a:lnTo>
                <a:lnTo>
                  <a:pt x="146842" y="402689"/>
                </a:lnTo>
                <a:lnTo>
                  <a:pt x="131367" y="410123"/>
                </a:lnTo>
                <a:lnTo>
                  <a:pt x="129488" y="409618"/>
                </a:lnTo>
                <a:lnTo>
                  <a:pt x="122292" y="405310"/>
                </a:lnTo>
                <a:lnTo>
                  <a:pt x="116899" y="403968"/>
                </a:lnTo>
                <a:lnTo>
                  <a:pt x="111327" y="400832"/>
                </a:lnTo>
                <a:lnTo>
                  <a:pt x="102836" y="393710"/>
                </a:lnTo>
                <a:lnTo>
                  <a:pt x="94287" y="385568"/>
                </a:lnTo>
                <a:lnTo>
                  <a:pt x="82865" y="374283"/>
                </a:lnTo>
                <a:lnTo>
                  <a:pt x="80961" y="370486"/>
                </a:lnTo>
                <a:lnTo>
                  <a:pt x="78845" y="361185"/>
                </a:lnTo>
                <a:lnTo>
                  <a:pt x="77654" y="349790"/>
                </a:lnTo>
                <a:lnTo>
                  <a:pt x="77375" y="340875"/>
                </a:lnTo>
                <a:lnTo>
                  <a:pt x="77301" y="335830"/>
                </a:lnTo>
                <a:lnTo>
                  <a:pt x="79758" y="325146"/>
                </a:lnTo>
                <a:lnTo>
                  <a:pt x="83073" y="314047"/>
                </a:lnTo>
                <a:lnTo>
                  <a:pt x="84546" y="302764"/>
                </a:lnTo>
                <a:lnTo>
                  <a:pt x="86844" y="297088"/>
                </a:lnTo>
                <a:lnTo>
                  <a:pt x="94477" y="285702"/>
                </a:lnTo>
                <a:lnTo>
                  <a:pt x="101680" y="274291"/>
                </a:lnTo>
                <a:lnTo>
                  <a:pt x="109008" y="262870"/>
                </a:lnTo>
                <a:lnTo>
                  <a:pt x="118615" y="251444"/>
                </a:lnTo>
                <a:lnTo>
                  <a:pt x="123844" y="246682"/>
                </a:lnTo>
                <a:lnTo>
                  <a:pt x="129235" y="242555"/>
                </a:lnTo>
                <a:lnTo>
                  <a:pt x="134734" y="238851"/>
                </a:lnTo>
                <a:lnTo>
                  <a:pt x="140305" y="235430"/>
                </a:lnTo>
                <a:lnTo>
                  <a:pt x="145924" y="232196"/>
                </a:lnTo>
                <a:lnTo>
                  <a:pt x="157247" y="226063"/>
                </a:lnTo>
                <a:lnTo>
                  <a:pt x="185748" y="211486"/>
                </a:lnTo>
                <a:lnTo>
                  <a:pt x="202885" y="202882"/>
                </a:lnTo>
                <a:lnTo>
                  <a:pt x="208599" y="200973"/>
                </a:lnTo>
                <a:lnTo>
                  <a:pt x="214314" y="199700"/>
                </a:lnTo>
                <a:lnTo>
                  <a:pt x="220028" y="198851"/>
                </a:lnTo>
                <a:lnTo>
                  <a:pt x="225743" y="198286"/>
                </a:lnTo>
                <a:lnTo>
                  <a:pt x="231457" y="197908"/>
                </a:lnTo>
                <a:lnTo>
                  <a:pt x="237172" y="197657"/>
                </a:lnTo>
                <a:lnTo>
                  <a:pt x="248602" y="197378"/>
                </a:lnTo>
                <a:lnTo>
                  <a:pt x="254317" y="197303"/>
                </a:lnTo>
                <a:lnTo>
                  <a:pt x="259079" y="196301"/>
                </a:lnTo>
                <a:lnTo>
                  <a:pt x="266911" y="192647"/>
                </a:lnTo>
                <a:lnTo>
                  <a:pt x="276107" y="190388"/>
                </a:lnTo>
                <a:lnTo>
                  <a:pt x="285591" y="189385"/>
                </a:lnTo>
                <a:lnTo>
                  <a:pt x="292982" y="188938"/>
                </a:lnTo>
                <a:lnTo>
                  <a:pt x="299441" y="188740"/>
                </a:lnTo>
                <a:lnTo>
                  <a:pt x="308609" y="18858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938"/>
          <p:cNvSpPr/>
          <p:nvPr/>
        </p:nvSpPr>
        <p:spPr>
          <a:xfrm>
            <a:off x="3517582" y="3960526"/>
            <a:ext cx="51436" cy="240000"/>
          </a:xfrm>
          <a:custGeom>
            <a:avLst/>
            <a:gdLst/>
            <a:ahLst/>
            <a:cxnLst/>
            <a:rect l="0" t="0" r="0" b="0"/>
            <a:pathLst>
              <a:path w="51436" h="240000">
                <a:moveTo>
                  <a:pt x="8572" y="8541"/>
                </a:moveTo>
                <a:lnTo>
                  <a:pt x="8572" y="3990"/>
                </a:lnTo>
                <a:lnTo>
                  <a:pt x="7620" y="2650"/>
                </a:lnTo>
                <a:lnTo>
                  <a:pt x="6033" y="1756"/>
                </a:lnTo>
                <a:lnTo>
                  <a:pt x="105" y="0"/>
                </a:lnTo>
                <a:lnTo>
                  <a:pt x="9" y="7352"/>
                </a:lnTo>
                <a:lnTo>
                  <a:pt x="0" y="28661"/>
                </a:lnTo>
                <a:lnTo>
                  <a:pt x="953" y="32432"/>
                </a:lnTo>
                <a:lnTo>
                  <a:pt x="2540" y="36851"/>
                </a:lnTo>
                <a:lnTo>
                  <a:pt x="4551" y="41702"/>
                </a:lnTo>
                <a:lnTo>
                  <a:pt x="5892" y="46841"/>
                </a:lnTo>
                <a:lnTo>
                  <a:pt x="6785" y="52172"/>
                </a:lnTo>
                <a:lnTo>
                  <a:pt x="7381" y="57631"/>
                </a:lnTo>
                <a:lnTo>
                  <a:pt x="7778" y="62223"/>
                </a:lnTo>
                <a:lnTo>
                  <a:pt x="8043" y="66236"/>
                </a:lnTo>
                <a:lnTo>
                  <a:pt x="8219" y="69864"/>
                </a:lnTo>
                <a:lnTo>
                  <a:pt x="9290" y="74188"/>
                </a:lnTo>
                <a:lnTo>
                  <a:pt x="10956" y="78976"/>
                </a:lnTo>
                <a:lnTo>
                  <a:pt x="13019" y="84073"/>
                </a:lnTo>
                <a:lnTo>
                  <a:pt x="14395" y="89376"/>
                </a:lnTo>
                <a:lnTo>
                  <a:pt x="15311" y="94816"/>
                </a:lnTo>
                <a:lnTo>
                  <a:pt x="15922" y="100347"/>
                </a:lnTo>
                <a:lnTo>
                  <a:pt x="17283" y="105940"/>
                </a:lnTo>
                <a:lnTo>
                  <a:pt x="19142" y="111574"/>
                </a:lnTo>
                <a:lnTo>
                  <a:pt x="21333" y="117235"/>
                </a:lnTo>
                <a:lnTo>
                  <a:pt x="22795" y="122913"/>
                </a:lnTo>
                <a:lnTo>
                  <a:pt x="23769" y="128605"/>
                </a:lnTo>
                <a:lnTo>
                  <a:pt x="24419" y="134303"/>
                </a:lnTo>
                <a:lnTo>
                  <a:pt x="25804" y="140008"/>
                </a:lnTo>
                <a:lnTo>
                  <a:pt x="27680" y="145715"/>
                </a:lnTo>
                <a:lnTo>
                  <a:pt x="29884" y="151426"/>
                </a:lnTo>
                <a:lnTo>
                  <a:pt x="31352" y="157137"/>
                </a:lnTo>
                <a:lnTo>
                  <a:pt x="32331" y="162850"/>
                </a:lnTo>
                <a:lnTo>
                  <a:pt x="32984" y="168564"/>
                </a:lnTo>
                <a:lnTo>
                  <a:pt x="33419" y="173325"/>
                </a:lnTo>
                <a:lnTo>
                  <a:pt x="33710" y="177452"/>
                </a:lnTo>
                <a:lnTo>
                  <a:pt x="33903" y="181156"/>
                </a:lnTo>
                <a:lnTo>
                  <a:pt x="34984" y="185530"/>
                </a:lnTo>
                <a:lnTo>
                  <a:pt x="36658" y="190352"/>
                </a:lnTo>
                <a:lnTo>
                  <a:pt x="38726" y="195470"/>
                </a:lnTo>
                <a:lnTo>
                  <a:pt x="40105" y="199836"/>
                </a:lnTo>
                <a:lnTo>
                  <a:pt x="41637" y="207226"/>
                </a:lnTo>
                <a:lnTo>
                  <a:pt x="42998" y="210531"/>
                </a:lnTo>
                <a:lnTo>
                  <a:pt x="44858" y="213686"/>
                </a:lnTo>
                <a:lnTo>
                  <a:pt x="47050" y="216741"/>
                </a:lnTo>
                <a:lnTo>
                  <a:pt x="48512" y="219731"/>
                </a:lnTo>
                <a:lnTo>
                  <a:pt x="49486" y="222677"/>
                </a:lnTo>
                <a:lnTo>
                  <a:pt x="51321" y="230914"/>
                </a:lnTo>
                <a:lnTo>
                  <a:pt x="51420" y="238144"/>
                </a:lnTo>
                <a:lnTo>
                  <a:pt x="51435" y="23999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939"/>
          <p:cNvSpPr/>
          <p:nvPr/>
        </p:nvSpPr>
        <p:spPr>
          <a:xfrm>
            <a:off x="3380775" y="4063365"/>
            <a:ext cx="299685" cy="17146"/>
          </a:xfrm>
          <a:custGeom>
            <a:avLst/>
            <a:gdLst/>
            <a:ahLst/>
            <a:cxnLst/>
            <a:rect l="0" t="0" r="0" b="0"/>
            <a:pathLst>
              <a:path w="299685" h="17146">
                <a:moveTo>
                  <a:pt x="8220" y="17145"/>
                </a:moveTo>
                <a:lnTo>
                  <a:pt x="0" y="17145"/>
                </a:lnTo>
                <a:lnTo>
                  <a:pt x="107331" y="17145"/>
                </a:lnTo>
                <a:lnTo>
                  <a:pt x="113346" y="16192"/>
                </a:lnTo>
                <a:lnTo>
                  <a:pt x="119262" y="14605"/>
                </a:lnTo>
                <a:lnTo>
                  <a:pt x="125110" y="12594"/>
                </a:lnTo>
                <a:lnTo>
                  <a:pt x="131867" y="11253"/>
                </a:lnTo>
                <a:lnTo>
                  <a:pt x="139228" y="10359"/>
                </a:lnTo>
                <a:lnTo>
                  <a:pt x="146994" y="9764"/>
                </a:lnTo>
                <a:lnTo>
                  <a:pt x="154075" y="9367"/>
                </a:lnTo>
                <a:lnTo>
                  <a:pt x="167024" y="8925"/>
                </a:lnTo>
                <a:lnTo>
                  <a:pt x="173144" y="7855"/>
                </a:lnTo>
                <a:lnTo>
                  <a:pt x="179129" y="6189"/>
                </a:lnTo>
                <a:lnTo>
                  <a:pt x="185025" y="4126"/>
                </a:lnTo>
                <a:lnTo>
                  <a:pt x="190860" y="2750"/>
                </a:lnTo>
                <a:lnTo>
                  <a:pt x="196654" y="1834"/>
                </a:lnTo>
                <a:lnTo>
                  <a:pt x="202423" y="1222"/>
                </a:lnTo>
                <a:lnTo>
                  <a:pt x="208173" y="815"/>
                </a:lnTo>
                <a:lnTo>
                  <a:pt x="213912" y="543"/>
                </a:lnTo>
                <a:lnTo>
                  <a:pt x="225368" y="241"/>
                </a:lnTo>
                <a:lnTo>
                  <a:pt x="299684"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940"/>
          <p:cNvSpPr/>
          <p:nvPr/>
        </p:nvSpPr>
        <p:spPr>
          <a:xfrm>
            <a:off x="3929062" y="3883342"/>
            <a:ext cx="51436" cy="300038"/>
          </a:xfrm>
          <a:custGeom>
            <a:avLst/>
            <a:gdLst/>
            <a:ahLst/>
            <a:cxnLst/>
            <a:rect l="0" t="0" r="0" b="0"/>
            <a:pathLst>
              <a:path w="51436" h="300038">
                <a:moveTo>
                  <a:pt x="0" y="0"/>
                </a:moveTo>
                <a:lnTo>
                  <a:pt x="0" y="115979"/>
                </a:lnTo>
                <a:lnTo>
                  <a:pt x="953" y="123039"/>
                </a:lnTo>
                <a:lnTo>
                  <a:pt x="2540" y="130604"/>
                </a:lnTo>
                <a:lnTo>
                  <a:pt x="4551" y="138504"/>
                </a:lnTo>
                <a:lnTo>
                  <a:pt x="5892" y="145676"/>
                </a:lnTo>
                <a:lnTo>
                  <a:pt x="6785" y="152363"/>
                </a:lnTo>
                <a:lnTo>
                  <a:pt x="7381" y="158725"/>
                </a:lnTo>
                <a:lnTo>
                  <a:pt x="8730" y="164872"/>
                </a:lnTo>
                <a:lnTo>
                  <a:pt x="10583" y="170874"/>
                </a:lnTo>
                <a:lnTo>
                  <a:pt x="12770" y="176781"/>
                </a:lnTo>
                <a:lnTo>
                  <a:pt x="14229" y="183577"/>
                </a:lnTo>
                <a:lnTo>
                  <a:pt x="15201" y="190965"/>
                </a:lnTo>
                <a:lnTo>
                  <a:pt x="15849" y="198747"/>
                </a:lnTo>
                <a:lnTo>
                  <a:pt x="17233" y="205841"/>
                </a:lnTo>
                <a:lnTo>
                  <a:pt x="19109" y="212475"/>
                </a:lnTo>
                <a:lnTo>
                  <a:pt x="21312" y="218802"/>
                </a:lnTo>
                <a:lnTo>
                  <a:pt x="23733" y="224926"/>
                </a:lnTo>
                <a:lnTo>
                  <a:pt x="26299" y="230913"/>
                </a:lnTo>
                <a:lnTo>
                  <a:pt x="28963" y="236809"/>
                </a:lnTo>
                <a:lnTo>
                  <a:pt x="30739" y="241693"/>
                </a:lnTo>
                <a:lnTo>
                  <a:pt x="31922" y="245901"/>
                </a:lnTo>
                <a:lnTo>
                  <a:pt x="33238" y="253117"/>
                </a:lnTo>
                <a:lnTo>
                  <a:pt x="33822" y="259499"/>
                </a:lnTo>
                <a:lnTo>
                  <a:pt x="34931" y="263487"/>
                </a:lnTo>
                <a:lnTo>
                  <a:pt x="36622" y="268051"/>
                </a:lnTo>
                <a:lnTo>
                  <a:pt x="38702" y="272998"/>
                </a:lnTo>
                <a:lnTo>
                  <a:pt x="40089" y="277249"/>
                </a:lnTo>
                <a:lnTo>
                  <a:pt x="41630" y="284512"/>
                </a:lnTo>
                <a:lnTo>
                  <a:pt x="42700" y="293089"/>
                </a:lnTo>
                <a:lnTo>
                  <a:pt x="42754" y="295406"/>
                </a:lnTo>
                <a:lnTo>
                  <a:pt x="43743" y="296950"/>
                </a:lnTo>
                <a:lnTo>
                  <a:pt x="45355" y="297979"/>
                </a:lnTo>
                <a:lnTo>
                  <a:pt x="51435" y="30003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941"/>
          <p:cNvSpPr/>
          <p:nvPr/>
        </p:nvSpPr>
        <p:spPr>
          <a:xfrm>
            <a:off x="4100512" y="3849052"/>
            <a:ext cx="42864" cy="368619"/>
          </a:xfrm>
          <a:custGeom>
            <a:avLst/>
            <a:gdLst/>
            <a:ahLst/>
            <a:cxnLst/>
            <a:rect l="0" t="0" r="0" b="0"/>
            <a:pathLst>
              <a:path w="42864" h="368619">
                <a:moveTo>
                  <a:pt x="0" y="0"/>
                </a:moveTo>
                <a:lnTo>
                  <a:pt x="0" y="4551"/>
                </a:lnTo>
                <a:lnTo>
                  <a:pt x="953" y="6844"/>
                </a:lnTo>
                <a:lnTo>
                  <a:pt x="2540" y="9325"/>
                </a:lnTo>
                <a:lnTo>
                  <a:pt x="4551" y="11932"/>
                </a:lnTo>
                <a:lnTo>
                  <a:pt x="5892" y="15575"/>
                </a:lnTo>
                <a:lnTo>
                  <a:pt x="6785" y="19908"/>
                </a:lnTo>
                <a:lnTo>
                  <a:pt x="7381" y="24702"/>
                </a:lnTo>
                <a:lnTo>
                  <a:pt x="8730" y="29803"/>
                </a:lnTo>
                <a:lnTo>
                  <a:pt x="10583" y="35109"/>
                </a:lnTo>
                <a:lnTo>
                  <a:pt x="12770" y="40551"/>
                </a:lnTo>
                <a:lnTo>
                  <a:pt x="14229" y="47036"/>
                </a:lnTo>
                <a:lnTo>
                  <a:pt x="15201" y="54218"/>
                </a:lnTo>
                <a:lnTo>
                  <a:pt x="15849" y="61863"/>
                </a:lnTo>
                <a:lnTo>
                  <a:pt x="16281" y="68865"/>
                </a:lnTo>
                <a:lnTo>
                  <a:pt x="16761" y="81724"/>
                </a:lnTo>
                <a:lnTo>
                  <a:pt x="17094" y="127402"/>
                </a:lnTo>
                <a:lnTo>
                  <a:pt x="17142" y="193077"/>
                </a:lnTo>
                <a:lnTo>
                  <a:pt x="18096" y="203013"/>
                </a:lnTo>
                <a:lnTo>
                  <a:pt x="19684" y="212495"/>
                </a:lnTo>
                <a:lnTo>
                  <a:pt x="21695" y="221673"/>
                </a:lnTo>
                <a:lnTo>
                  <a:pt x="23036" y="230650"/>
                </a:lnTo>
                <a:lnTo>
                  <a:pt x="23930" y="239491"/>
                </a:lnTo>
                <a:lnTo>
                  <a:pt x="24526" y="248244"/>
                </a:lnTo>
                <a:lnTo>
                  <a:pt x="25188" y="263048"/>
                </a:lnTo>
                <a:lnTo>
                  <a:pt x="25364" y="269663"/>
                </a:lnTo>
                <a:lnTo>
                  <a:pt x="26435" y="276931"/>
                </a:lnTo>
                <a:lnTo>
                  <a:pt x="28101" y="284633"/>
                </a:lnTo>
                <a:lnTo>
                  <a:pt x="30164" y="292625"/>
                </a:lnTo>
                <a:lnTo>
                  <a:pt x="31540" y="299859"/>
                </a:lnTo>
                <a:lnTo>
                  <a:pt x="32456" y="306586"/>
                </a:lnTo>
                <a:lnTo>
                  <a:pt x="33067" y="312975"/>
                </a:lnTo>
                <a:lnTo>
                  <a:pt x="33747" y="322615"/>
                </a:lnTo>
                <a:lnTo>
                  <a:pt x="34049" y="331027"/>
                </a:lnTo>
                <a:lnTo>
                  <a:pt x="34259" y="352955"/>
                </a:lnTo>
                <a:lnTo>
                  <a:pt x="35221" y="355318"/>
                </a:lnTo>
                <a:lnTo>
                  <a:pt x="36816" y="356894"/>
                </a:lnTo>
                <a:lnTo>
                  <a:pt x="38832" y="357944"/>
                </a:lnTo>
                <a:lnTo>
                  <a:pt x="40175" y="359597"/>
                </a:lnTo>
                <a:lnTo>
                  <a:pt x="41071" y="361651"/>
                </a:lnTo>
                <a:lnTo>
                  <a:pt x="42863" y="36861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942"/>
          <p:cNvSpPr/>
          <p:nvPr/>
        </p:nvSpPr>
        <p:spPr>
          <a:xfrm>
            <a:off x="4297679" y="3969067"/>
            <a:ext cx="265749" cy="1"/>
          </a:xfrm>
          <a:custGeom>
            <a:avLst/>
            <a:gdLst/>
            <a:ahLst/>
            <a:cxnLst/>
            <a:rect l="0" t="0" r="0" b="0"/>
            <a:pathLst>
              <a:path w="265749" h="1">
                <a:moveTo>
                  <a:pt x="0" y="0"/>
                </a:moveTo>
                <a:lnTo>
                  <a:pt x="26574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943"/>
          <p:cNvSpPr/>
          <p:nvPr/>
        </p:nvSpPr>
        <p:spPr>
          <a:xfrm>
            <a:off x="4374832" y="4054792"/>
            <a:ext cx="240031" cy="1"/>
          </a:xfrm>
          <a:custGeom>
            <a:avLst/>
            <a:gdLst/>
            <a:ahLst/>
            <a:cxnLst/>
            <a:rect l="0" t="0" r="0" b="0"/>
            <a:pathLst>
              <a:path w="240031" h="1">
                <a:moveTo>
                  <a:pt x="0" y="0"/>
                </a:moveTo>
                <a:lnTo>
                  <a:pt x="24003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944"/>
          <p:cNvSpPr/>
          <p:nvPr/>
        </p:nvSpPr>
        <p:spPr>
          <a:xfrm>
            <a:off x="4841474" y="3840479"/>
            <a:ext cx="184471" cy="291432"/>
          </a:xfrm>
          <a:custGeom>
            <a:avLst/>
            <a:gdLst/>
            <a:ahLst/>
            <a:cxnLst/>
            <a:rect l="0" t="0" r="0" b="0"/>
            <a:pathLst>
              <a:path w="184471" h="291432">
                <a:moveTo>
                  <a:pt x="90571" y="0"/>
                </a:moveTo>
                <a:lnTo>
                  <a:pt x="82029" y="0"/>
                </a:lnTo>
                <a:lnTo>
                  <a:pt x="82008" y="4552"/>
                </a:lnTo>
                <a:lnTo>
                  <a:pt x="81051" y="5892"/>
                </a:lnTo>
                <a:lnTo>
                  <a:pt x="79462" y="6786"/>
                </a:lnTo>
                <a:lnTo>
                  <a:pt x="77450" y="7381"/>
                </a:lnTo>
                <a:lnTo>
                  <a:pt x="76109" y="8731"/>
                </a:lnTo>
                <a:lnTo>
                  <a:pt x="75215" y="10583"/>
                </a:lnTo>
                <a:lnTo>
                  <a:pt x="74618" y="12771"/>
                </a:lnTo>
                <a:lnTo>
                  <a:pt x="71416" y="17741"/>
                </a:lnTo>
                <a:lnTo>
                  <a:pt x="66817" y="23125"/>
                </a:lnTo>
                <a:lnTo>
                  <a:pt x="61599" y="28693"/>
                </a:lnTo>
                <a:lnTo>
                  <a:pt x="56104" y="36883"/>
                </a:lnTo>
                <a:lnTo>
                  <a:pt x="53305" y="41734"/>
                </a:lnTo>
                <a:lnTo>
                  <a:pt x="47656" y="52204"/>
                </a:lnTo>
                <a:lnTo>
                  <a:pt x="36268" y="74447"/>
                </a:lnTo>
                <a:lnTo>
                  <a:pt x="30558" y="83253"/>
                </a:lnTo>
                <a:lnTo>
                  <a:pt x="27702" y="86935"/>
                </a:lnTo>
                <a:lnTo>
                  <a:pt x="25799" y="92247"/>
                </a:lnTo>
                <a:lnTo>
                  <a:pt x="24529" y="98646"/>
                </a:lnTo>
                <a:lnTo>
                  <a:pt x="23682" y="105769"/>
                </a:lnTo>
                <a:lnTo>
                  <a:pt x="22166" y="112423"/>
                </a:lnTo>
                <a:lnTo>
                  <a:pt x="20203" y="118764"/>
                </a:lnTo>
                <a:lnTo>
                  <a:pt x="17941" y="124896"/>
                </a:lnTo>
                <a:lnTo>
                  <a:pt x="15481" y="130889"/>
                </a:lnTo>
                <a:lnTo>
                  <a:pt x="12888" y="136790"/>
                </a:lnTo>
                <a:lnTo>
                  <a:pt x="10208" y="142629"/>
                </a:lnTo>
                <a:lnTo>
                  <a:pt x="8420" y="148426"/>
                </a:lnTo>
                <a:lnTo>
                  <a:pt x="7229" y="154196"/>
                </a:lnTo>
                <a:lnTo>
                  <a:pt x="6435" y="159948"/>
                </a:lnTo>
                <a:lnTo>
                  <a:pt x="5904" y="165687"/>
                </a:lnTo>
                <a:lnTo>
                  <a:pt x="5552" y="171418"/>
                </a:lnTo>
                <a:lnTo>
                  <a:pt x="5316" y="177144"/>
                </a:lnTo>
                <a:lnTo>
                  <a:pt x="4206" y="182866"/>
                </a:lnTo>
                <a:lnTo>
                  <a:pt x="2514" y="188586"/>
                </a:lnTo>
                <a:lnTo>
                  <a:pt x="434" y="194304"/>
                </a:lnTo>
                <a:lnTo>
                  <a:pt x="0" y="200021"/>
                </a:lnTo>
                <a:lnTo>
                  <a:pt x="662" y="205738"/>
                </a:lnTo>
                <a:lnTo>
                  <a:pt x="2057" y="211454"/>
                </a:lnTo>
                <a:lnTo>
                  <a:pt x="2986" y="217169"/>
                </a:lnTo>
                <a:lnTo>
                  <a:pt x="3606" y="222885"/>
                </a:lnTo>
                <a:lnTo>
                  <a:pt x="4019" y="228600"/>
                </a:lnTo>
                <a:lnTo>
                  <a:pt x="4478" y="237490"/>
                </a:lnTo>
                <a:lnTo>
                  <a:pt x="4601" y="241195"/>
                </a:lnTo>
                <a:lnTo>
                  <a:pt x="5635" y="245569"/>
                </a:lnTo>
                <a:lnTo>
                  <a:pt x="7277" y="250391"/>
                </a:lnTo>
                <a:lnTo>
                  <a:pt x="9324" y="255510"/>
                </a:lnTo>
                <a:lnTo>
                  <a:pt x="14138" y="263737"/>
                </a:lnTo>
                <a:lnTo>
                  <a:pt x="19453" y="270570"/>
                </a:lnTo>
                <a:lnTo>
                  <a:pt x="24990" y="276781"/>
                </a:lnTo>
                <a:lnTo>
                  <a:pt x="27800" y="278818"/>
                </a:lnTo>
                <a:lnTo>
                  <a:pt x="33463" y="281082"/>
                </a:lnTo>
                <a:lnTo>
                  <a:pt x="37259" y="282638"/>
                </a:lnTo>
                <a:lnTo>
                  <a:pt x="41694" y="284628"/>
                </a:lnTo>
                <a:lnTo>
                  <a:pt x="46556" y="286907"/>
                </a:lnTo>
                <a:lnTo>
                  <a:pt x="50751" y="288427"/>
                </a:lnTo>
                <a:lnTo>
                  <a:pt x="54499" y="289440"/>
                </a:lnTo>
                <a:lnTo>
                  <a:pt x="57950" y="290115"/>
                </a:lnTo>
                <a:lnTo>
                  <a:pt x="61203" y="290565"/>
                </a:lnTo>
                <a:lnTo>
                  <a:pt x="64325" y="290866"/>
                </a:lnTo>
                <a:lnTo>
                  <a:pt x="67359" y="291065"/>
                </a:lnTo>
                <a:lnTo>
                  <a:pt x="70333" y="291199"/>
                </a:lnTo>
                <a:lnTo>
                  <a:pt x="76179" y="291347"/>
                </a:lnTo>
                <a:lnTo>
                  <a:pt x="89375" y="291431"/>
                </a:lnTo>
                <a:lnTo>
                  <a:pt x="93584" y="290490"/>
                </a:lnTo>
                <a:lnTo>
                  <a:pt x="97342" y="288910"/>
                </a:lnTo>
                <a:lnTo>
                  <a:pt x="100800" y="286904"/>
                </a:lnTo>
                <a:lnTo>
                  <a:pt x="109722" y="282136"/>
                </a:lnTo>
                <a:lnTo>
                  <a:pt x="114768" y="279531"/>
                </a:lnTo>
                <a:lnTo>
                  <a:pt x="119085" y="276841"/>
                </a:lnTo>
                <a:lnTo>
                  <a:pt x="122915" y="274096"/>
                </a:lnTo>
                <a:lnTo>
                  <a:pt x="126421" y="271314"/>
                </a:lnTo>
                <a:lnTo>
                  <a:pt x="130663" y="268506"/>
                </a:lnTo>
                <a:lnTo>
                  <a:pt x="135397" y="265681"/>
                </a:lnTo>
                <a:lnTo>
                  <a:pt x="140457" y="262846"/>
                </a:lnTo>
                <a:lnTo>
                  <a:pt x="144783" y="260004"/>
                </a:lnTo>
                <a:lnTo>
                  <a:pt x="148620" y="257156"/>
                </a:lnTo>
                <a:lnTo>
                  <a:pt x="152130" y="254305"/>
                </a:lnTo>
                <a:lnTo>
                  <a:pt x="155423" y="251452"/>
                </a:lnTo>
                <a:lnTo>
                  <a:pt x="158570" y="248597"/>
                </a:lnTo>
                <a:lnTo>
                  <a:pt x="164608" y="242886"/>
                </a:lnTo>
                <a:lnTo>
                  <a:pt x="170466" y="237172"/>
                </a:lnTo>
                <a:lnTo>
                  <a:pt x="172409" y="234315"/>
                </a:lnTo>
                <a:lnTo>
                  <a:pt x="174568" y="228600"/>
                </a:lnTo>
                <a:lnTo>
                  <a:pt x="178068" y="220346"/>
                </a:lnTo>
                <a:lnTo>
                  <a:pt x="181846" y="211279"/>
                </a:lnTo>
                <a:lnTo>
                  <a:pt x="183525" y="204075"/>
                </a:lnTo>
                <a:lnTo>
                  <a:pt x="184271" y="197698"/>
                </a:lnTo>
                <a:lnTo>
                  <a:pt x="184470" y="194664"/>
                </a:lnTo>
                <a:lnTo>
                  <a:pt x="183651" y="192641"/>
                </a:lnTo>
                <a:lnTo>
                  <a:pt x="182151" y="191293"/>
                </a:lnTo>
                <a:lnTo>
                  <a:pt x="180199" y="190393"/>
                </a:lnTo>
                <a:lnTo>
                  <a:pt x="175491" y="186855"/>
                </a:lnTo>
                <a:lnTo>
                  <a:pt x="169258" y="181372"/>
                </a:lnTo>
                <a:lnTo>
                  <a:pt x="163627" y="175872"/>
                </a:lnTo>
                <a:lnTo>
                  <a:pt x="161182" y="174398"/>
                </a:lnTo>
                <a:lnTo>
                  <a:pt x="155926" y="172761"/>
                </a:lnTo>
                <a:lnTo>
                  <a:pt x="152238" y="172324"/>
                </a:lnTo>
                <a:lnTo>
                  <a:pt x="147875" y="172033"/>
                </a:lnTo>
                <a:lnTo>
                  <a:pt x="143061" y="171839"/>
                </a:lnTo>
                <a:lnTo>
                  <a:pt x="138899" y="172662"/>
                </a:lnTo>
                <a:lnTo>
                  <a:pt x="135172" y="174163"/>
                </a:lnTo>
                <a:lnTo>
                  <a:pt x="131735" y="176116"/>
                </a:lnTo>
                <a:lnTo>
                  <a:pt x="128491" y="177419"/>
                </a:lnTo>
                <a:lnTo>
                  <a:pt x="125376" y="178287"/>
                </a:lnTo>
                <a:lnTo>
                  <a:pt x="122347" y="178866"/>
                </a:lnTo>
                <a:lnTo>
                  <a:pt x="119375" y="180204"/>
                </a:lnTo>
                <a:lnTo>
                  <a:pt x="116441" y="182049"/>
                </a:lnTo>
                <a:lnTo>
                  <a:pt x="113532" y="184231"/>
                </a:lnTo>
                <a:lnTo>
                  <a:pt x="110641" y="186638"/>
                </a:lnTo>
                <a:lnTo>
                  <a:pt x="104888" y="191853"/>
                </a:lnTo>
                <a:lnTo>
                  <a:pt x="99156" y="197346"/>
                </a:lnTo>
                <a:lnTo>
                  <a:pt x="70568" y="225746"/>
                </a:lnTo>
                <a:lnTo>
                  <a:pt x="68663" y="229555"/>
                </a:lnTo>
                <a:lnTo>
                  <a:pt x="67393" y="234000"/>
                </a:lnTo>
                <a:lnTo>
                  <a:pt x="66546" y="238867"/>
                </a:lnTo>
                <a:lnTo>
                  <a:pt x="63066" y="246816"/>
                </a:lnTo>
                <a:lnTo>
                  <a:pt x="59297" y="253524"/>
                </a:lnTo>
                <a:lnTo>
                  <a:pt x="57174" y="261703"/>
                </a:lnTo>
                <a:lnTo>
                  <a:pt x="56545" y="265502"/>
                </a:lnTo>
                <a:lnTo>
                  <a:pt x="56398" y="269766"/>
                </a:lnTo>
                <a:lnTo>
                  <a:pt x="57312" y="272237"/>
                </a:lnTo>
                <a:lnTo>
                  <a:pt x="62195" y="279312"/>
                </a:lnTo>
                <a:lnTo>
                  <a:pt x="63671" y="281302"/>
                </a:lnTo>
                <a:lnTo>
                  <a:pt x="65018" y="281832"/>
                </a:lnTo>
                <a:lnTo>
                  <a:pt x="70511" y="282579"/>
                </a:lnTo>
                <a:lnTo>
                  <a:pt x="75390" y="282831"/>
                </a:lnTo>
                <a:lnTo>
                  <a:pt x="90571" y="28289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945"/>
          <p:cNvSpPr/>
          <p:nvPr/>
        </p:nvSpPr>
        <p:spPr>
          <a:xfrm>
            <a:off x="5112067" y="3814879"/>
            <a:ext cx="290154" cy="248486"/>
          </a:xfrm>
          <a:custGeom>
            <a:avLst/>
            <a:gdLst/>
            <a:ahLst/>
            <a:cxnLst/>
            <a:rect l="0" t="0" r="0" b="0"/>
            <a:pathLst>
              <a:path w="290154" h="248486">
                <a:moveTo>
                  <a:pt x="0" y="77036"/>
                </a:moveTo>
                <a:lnTo>
                  <a:pt x="0" y="61435"/>
                </a:lnTo>
                <a:lnTo>
                  <a:pt x="2540" y="58037"/>
                </a:lnTo>
                <a:lnTo>
                  <a:pt x="8730" y="51250"/>
                </a:lnTo>
                <a:lnTo>
                  <a:pt x="12770" y="47160"/>
                </a:lnTo>
                <a:lnTo>
                  <a:pt x="14229" y="44736"/>
                </a:lnTo>
                <a:lnTo>
                  <a:pt x="15849" y="39503"/>
                </a:lnTo>
                <a:lnTo>
                  <a:pt x="17233" y="37726"/>
                </a:lnTo>
                <a:lnTo>
                  <a:pt x="19109" y="36542"/>
                </a:lnTo>
                <a:lnTo>
                  <a:pt x="21312" y="35752"/>
                </a:lnTo>
                <a:lnTo>
                  <a:pt x="26299" y="32335"/>
                </a:lnTo>
                <a:lnTo>
                  <a:pt x="34463" y="25056"/>
                </a:lnTo>
                <a:lnTo>
                  <a:pt x="41034" y="19644"/>
                </a:lnTo>
                <a:lnTo>
                  <a:pt x="45453" y="16866"/>
                </a:lnTo>
                <a:lnTo>
                  <a:pt x="54492" y="12194"/>
                </a:lnTo>
                <a:lnTo>
                  <a:pt x="61683" y="10117"/>
                </a:lnTo>
                <a:lnTo>
                  <a:pt x="68055" y="6654"/>
                </a:lnTo>
                <a:lnTo>
                  <a:pt x="71087" y="4397"/>
                </a:lnTo>
                <a:lnTo>
                  <a:pt x="75014" y="2893"/>
                </a:lnTo>
                <a:lnTo>
                  <a:pt x="79537" y="1889"/>
                </a:lnTo>
                <a:lnTo>
                  <a:pt x="84457" y="1221"/>
                </a:lnTo>
                <a:lnTo>
                  <a:pt x="92464" y="478"/>
                </a:lnTo>
                <a:lnTo>
                  <a:pt x="99197" y="147"/>
                </a:lnTo>
                <a:lnTo>
                  <a:pt x="105365" y="0"/>
                </a:lnTo>
                <a:lnTo>
                  <a:pt x="113822" y="2475"/>
                </a:lnTo>
                <a:lnTo>
                  <a:pt x="118743" y="4469"/>
                </a:lnTo>
                <a:lnTo>
                  <a:pt x="126753" y="6684"/>
                </a:lnTo>
                <a:lnTo>
                  <a:pt x="130221" y="7274"/>
                </a:lnTo>
                <a:lnTo>
                  <a:pt x="136616" y="10470"/>
                </a:lnTo>
                <a:lnTo>
                  <a:pt x="145571" y="17625"/>
                </a:lnTo>
                <a:lnTo>
                  <a:pt x="148483" y="20284"/>
                </a:lnTo>
                <a:lnTo>
                  <a:pt x="150424" y="23008"/>
                </a:lnTo>
                <a:lnTo>
                  <a:pt x="152580" y="28576"/>
                </a:lnTo>
                <a:lnTo>
                  <a:pt x="153539" y="34225"/>
                </a:lnTo>
                <a:lnTo>
                  <a:pt x="153965" y="40864"/>
                </a:lnTo>
                <a:lnTo>
                  <a:pt x="154154" y="50164"/>
                </a:lnTo>
                <a:lnTo>
                  <a:pt x="153252" y="54359"/>
                </a:lnTo>
                <a:lnTo>
                  <a:pt x="149709" y="61559"/>
                </a:lnTo>
                <a:lnTo>
                  <a:pt x="148384" y="65766"/>
                </a:lnTo>
                <a:lnTo>
                  <a:pt x="147500" y="70475"/>
                </a:lnTo>
                <a:lnTo>
                  <a:pt x="146911" y="75519"/>
                </a:lnTo>
                <a:lnTo>
                  <a:pt x="145565" y="80787"/>
                </a:lnTo>
                <a:lnTo>
                  <a:pt x="143716" y="86204"/>
                </a:lnTo>
                <a:lnTo>
                  <a:pt x="141531" y="91720"/>
                </a:lnTo>
                <a:lnTo>
                  <a:pt x="138169" y="97303"/>
                </a:lnTo>
                <a:lnTo>
                  <a:pt x="134023" y="102930"/>
                </a:lnTo>
                <a:lnTo>
                  <a:pt x="129354" y="108586"/>
                </a:lnTo>
                <a:lnTo>
                  <a:pt x="125288" y="114262"/>
                </a:lnTo>
                <a:lnTo>
                  <a:pt x="121625" y="119950"/>
                </a:lnTo>
                <a:lnTo>
                  <a:pt x="118231" y="125648"/>
                </a:lnTo>
                <a:lnTo>
                  <a:pt x="114064" y="130399"/>
                </a:lnTo>
                <a:lnTo>
                  <a:pt x="109380" y="134519"/>
                </a:lnTo>
                <a:lnTo>
                  <a:pt x="104352" y="138218"/>
                </a:lnTo>
                <a:lnTo>
                  <a:pt x="100048" y="142589"/>
                </a:lnTo>
                <a:lnTo>
                  <a:pt x="96227" y="147408"/>
                </a:lnTo>
                <a:lnTo>
                  <a:pt x="92726" y="152525"/>
                </a:lnTo>
                <a:lnTo>
                  <a:pt x="89440" y="156889"/>
                </a:lnTo>
                <a:lnTo>
                  <a:pt x="83249" y="164279"/>
                </a:lnTo>
                <a:lnTo>
                  <a:pt x="80264" y="168535"/>
                </a:lnTo>
                <a:lnTo>
                  <a:pt x="77322" y="173278"/>
                </a:lnTo>
                <a:lnTo>
                  <a:pt x="74408" y="178345"/>
                </a:lnTo>
                <a:lnTo>
                  <a:pt x="71513" y="182675"/>
                </a:lnTo>
                <a:lnTo>
                  <a:pt x="65756" y="190026"/>
                </a:lnTo>
                <a:lnTo>
                  <a:pt x="60023" y="196469"/>
                </a:lnTo>
                <a:lnTo>
                  <a:pt x="54299" y="202507"/>
                </a:lnTo>
                <a:lnTo>
                  <a:pt x="26219" y="230838"/>
                </a:lnTo>
                <a:lnTo>
                  <a:pt x="25784" y="238060"/>
                </a:lnTo>
                <a:lnTo>
                  <a:pt x="25719" y="239881"/>
                </a:lnTo>
                <a:lnTo>
                  <a:pt x="30269" y="244455"/>
                </a:lnTo>
                <a:lnTo>
                  <a:pt x="32562" y="245798"/>
                </a:lnTo>
                <a:lnTo>
                  <a:pt x="37650" y="247291"/>
                </a:lnTo>
                <a:lnTo>
                  <a:pt x="45869" y="248132"/>
                </a:lnTo>
                <a:lnTo>
                  <a:pt x="54337" y="248381"/>
                </a:lnTo>
                <a:lnTo>
                  <a:pt x="125774" y="248485"/>
                </a:lnTo>
                <a:lnTo>
                  <a:pt x="131474" y="247533"/>
                </a:lnTo>
                <a:lnTo>
                  <a:pt x="137180" y="245946"/>
                </a:lnTo>
                <a:lnTo>
                  <a:pt x="142888" y="243934"/>
                </a:lnTo>
                <a:lnTo>
                  <a:pt x="148599" y="242594"/>
                </a:lnTo>
                <a:lnTo>
                  <a:pt x="154311" y="241700"/>
                </a:lnTo>
                <a:lnTo>
                  <a:pt x="160024" y="241105"/>
                </a:lnTo>
                <a:lnTo>
                  <a:pt x="165738" y="240707"/>
                </a:lnTo>
                <a:lnTo>
                  <a:pt x="171452" y="240443"/>
                </a:lnTo>
                <a:lnTo>
                  <a:pt x="182881" y="240149"/>
                </a:lnTo>
                <a:lnTo>
                  <a:pt x="290153" y="239913"/>
                </a:lnTo>
                <a:lnTo>
                  <a:pt x="282892" y="23991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946"/>
          <p:cNvSpPr/>
          <p:nvPr/>
        </p:nvSpPr>
        <p:spPr>
          <a:xfrm>
            <a:off x="3560445" y="4380547"/>
            <a:ext cx="308610" cy="42864"/>
          </a:xfrm>
          <a:custGeom>
            <a:avLst/>
            <a:gdLst/>
            <a:ahLst/>
            <a:cxnLst/>
            <a:rect l="0" t="0" r="0" b="0"/>
            <a:pathLst>
              <a:path w="308610" h="42864">
                <a:moveTo>
                  <a:pt x="0" y="42863"/>
                </a:moveTo>
                <a:lnTo>
                  <a:pt x="11931" y="42863"/>
                </a:lnTo>
                <a:lnTo>
                  <a:pt x="14622" y="41910"/>
                </a:lnTo>
                <a:lnTo>
                  <a:pt x="17368" y="40323"/>
                </a:lnTo>
                <a:lnTo>
                  <a:pt x="20150" y="38312"/>
                </a:lnTo>
                <a:lnTo>
                  <a:pt x="23911" y="36971"/>
                </a:lnTo>
                <a:lnTo>
                  <a:pt x="28323" y="36077"/>
                </a:lnTo>
                <a:lnTo>
                  <a:pt x="33169" y="35481"/>
                </a:lnTo>
                <a:lnTo>
                  <a:pt x="38305" y="35085"/>
                </a:lnTo>
                <a:lnTo>
                  <a:pt x="43634" y="34819"/>
                </a:lnTo>
                <a:lnTo>
                  <a:pt x="49092" y="34643"/>
                </a:lnTo>
                <a:lnTo>
                  <a:pt x="54635" y="33573"/>
                </a:lnTo>
                <a:lnTo>
                  <a:pt x="60235" y="31907"/>
                </a:lnTo>
                <a:lnTo>
                  <a:pt x="65874" y="29844"/>
                </a:lnTo>
                <a:lnTo>
                  <a:pt x="71539" y="28469"/>
                </a:lnTo>
                <a:lnTo>
                  <a:pt x="77220" y="27552"/>
                </a:lnTo>
                <a:lnTo>
                  <a:pt x="82912" y="26940"/>
                </a:lnTo>
                <a:lnTo>
                  <a:pt x="88612" y="26533"/>
                </a:lnTo>
                <a:lnTo>
                  <a:pt x="94317" y="26261"/>
                </a:lnTo>
                <a:lnTo>
                  <a:pt x="100025" y="26080"/>
                </a:lnTo>
                <a:lnTo>
                  <a:pt x="105736" y="25006"/>
                </a:lnTo>
                <a:lnTo>
                  <a:pt x="111448" y="23338"/>
                </a:lnTo>
                <a:lnTo>
                  <a:pt x="117161" y="21275"/>
                </a:lnTo>
                <a:lnTo>
                  <a:pt x="123827" y="19898"/>
                </a:lnTo>
                <a:lnTo>
                  <a:pt x="131129" y="18980"/>
                </a:lnTo>
                <a:lnTo>
                  <a:pt x="138854" y="18368"/>
                </a:lnTo>
                <a:lnTo>
                  <a:pt x="145909" y="17008"/>
                </a:lnTo>
                <a:lnTo>
                  <a:pt x="152518" y="15149"/>
                </a:lnTo>
                <a:lnTo>
                  <a:pt x="158828" y="12957"/>
                </a:lnTo>
                <a:lnTo>
                  <a:pt x="165893" y="11495"/>
                </a:lnTo>
                <a:lnTo>
                  <a:pt x="173460" y="10521"/>
                </a:lnTo>
                <a:lnTo>
                  <a:pt x="181363" y="9872"/>
                </a:lnTo>
                <a:lnTo>
                  <a:pt x="188535" y="9438"/>
                </a:lnTo>
                <a:lnTo>
                  <a:pt x="201586" y="8958"/>
                </a:lnTo>
                <a:lnTo>
                  <a:pt x="224534" y="8649"/>
                </a:lnTo>
                <a:lnTo>
                  <a:pt x="263233" y="8576"/>
                </a:lnTo>
                <a:lnTo>
                  <a:pt x="267881" y="7622"/>
                </a:lnTo>
                <a:lnTo>
                  <a:pt x="271932" y="6034"/>
                </a:lnTo>
                <a:lnTo>
                  <a:pt x="275585" y="4023"/>
                </a:lnTo>
                <a:lnTo>
                  <a:pt x="278974" y="2682"/>
                </a:lnTo>
                <a:lnTo>
                  <a:pt x="282185" y="1788"/>
                </a:lnTo>
                <a:lnTo>
                  <a:pt x="291255" y="530"/>
                </a:lnTo>
                <a:lnTo>
                  <a:pt x="299975" y="157"/>
                </a:lnTo>
                <a:lnTo>
                  <a:pt x="30860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947"/>
          <p:cNvSpPr/>
          <p:nvPr/>
        </p:nvSpPr>
        <p:spPr>
          <a:xfrm>
            <a:off x="3937634" y="4277677"/>
            <a:ext cx="77154" cy="240031"/>
          </a:xfrm>
          <a:custGeom>
            <a:avLst/>
            <a:gdLst/>
            <a:ahLst/>
            <a:cxnLst/>
            <a:rect l="0" t="0" r="0" b="0"/>
            <a:pathLst>
              <a:path w="77154" h="240031">
                <a:moveTo>
                  <a:pt x="0" y="0"/>
                </a:moveTo>
                <a:lnTo>
                  <a:pt x="0" y="12770"/>
                </a:lnTo>
                <a:lnTo>
                  <a:pt x="953" y="16134"/>
                </a:lnTo>
                <a:lnTo>
                  <a:pt x="2541" y="20281"/>
                </a:lnTo>
                <a:lnTo>
                  <a:pt x="4552" y="24951"/>
                </a:lnTo>
                <a:lnTo>
                  <a:pt x="6844" y="29016"/>
                </a:lnTo>
                <a:lnTo>
                  <a:pt x="9325" y="32679"/>
                </a:lnTo>
                <a:lnTo>
                  <a:pt x="11932" y="36074"/>
                </a:lnTo>
                <a:lnTo>
                  <a:pt x="13670" y="40241"/>
                </a:lnTo>
                <a:lnTo>
                  <a:pt x="14829" y="44925"/>
                </a:lnTo>
                <a:lnTo>
                  <a:pt x="15601" y="49953"/>
                </a:lnTo>
                <a:lnTo>
                  <a:pt x="16116" y="54257"/>
                </a:lnTo>
                <a:lnTo>
                  <a:pt x="16688" y="61579"/>
                </a:lnTo>
                <a:lnTo>
                  <a:pt x="17793" y="65818"/>
                </a:lnTo>
                <a:lnTo>
                  <a:pt x="19482" y="70549"/>
                </a:lnTo>
                <a:lnTo>
                  <a:pt x="21561" y="75608"/>
                </a:lnTo>
                <a:lnTo>
                  <a:pt x="22947" y="80885"/>
                </a:lnTo>
                <a:lnTo>
                  <a:pt x="23871" y="86308"/>
                </a:lnTo>
                <a:lnTo>
                  <a:pt x="24486" y="91829"/>
                </a:lnTo>
                <a:lnTo>
                  <a:pt x="25849" y="97414"/>
                </a:lnTo>
                <a:lnTo>
                  <a:pt x="27710" y="103043"/>
                </a:lnTo>
                <a:lnTo>
                  <a:pt x="29904" y="108700"/>
                </a:lnTo>
                <a:lnTo>
                  <a:pt x="31366" y="114377"/>
                </a:lnTo>
                <a:lnTo>
                  <a:pt x="32341" y="120066"/>
                </a:lnTo>
                <a:lnTo>
                  <a:pt x="32991" y="125764"/>
                </a:lnTo>
                <a:lnTo>
                  <a:pt x="34376" y="131468"/>
                </a:lnTo>
                <a:lnTo>
                  <a:pt x="36253" y="137175"/>
                </a:lnTo>
                <a:lnTo>
                  <a:pt x="38457" y="142885"/>
                </a:lnTo>
                <a:lnTo>
                  <a:pt x="39925" y="148597"/>
                </a:lnTo>
                <a:lnTo>
                  <a:pt x="40904" y="154310"/>
                </a:lnTo>
                <a:lnTo>
                  <a:pt x="41557" y="160023"/>
                </a:lnTo>
                <a:lnTo>
                  <a:pt x="41992" y="164785"/>
                </a:lnTo>
                <a:lnTo>
                  <a:pt x="42283" y="168912"/>
                </a:lnTo>
                <a:lnTo>
                  <a:pt x="42476" y="172615"/>
                </a:lnTo>
                <a:lnTo>
                  <a:pt x="43557" y="176989"/>
                </a:lnTo>
                <a:lnTo>
                  <a:pt x="45231" y="181810"/>
                </a:lnTo>
                <a:lnTo>
                  <a:pt x="47299" y="186930"/>
                </a:lnTo>
                <a:lnTo>
                  <a:pt x="48678" y="191295"/>
                </a:lnTo>
                <a:lnTo>
                  <a:pt x="50210" y="198685"/>
                </a:lnTo>
                <a:lnTo>
                  <a:pt x="51571" y="201989"/>
                </a:lnTo>
                <a:lnTo>
                  <a:pt x="53431" y="205145"/>
                </a:lnTo>
                <a:lnTo>
                  <a:pt x="55623" y="208200"/>
                </a:lnTo>
                <a:lnTo>
                  <a:pt x="57085" y="211190"/>
                </a:lnTo>
                <a:lnTo>
                  <a:pt x="58709" y="217053"/>
                </a:lnTo>
                <a:lnTo>
                  <a:pt x="60094" y="219949"/>
                </a:lnTo>
                <a:lnTo>
                  <a:pt x="61971" y="222833"/>
                </a:lnTo>
                <a:lnTo>
                  <a:pt x="67275" y="229754"/>
                </a:lnTo>
                <a:lnTo>
                  <a:pt x="68000" y="233241"/>
                </a:lnTo>
                <a:lnTo>
                  <a:pt x="68194" y="235504"/>
                </a:lnTo>
                <a:lnTo>
                  <a:pt x="69275" y="237013"/>
                </a:lnTo>
                <a:lnTo>
                  <a:pt x="70949" y="238018"/>
                </a:lnTo>
                <a:lnTo>
                  <a:pt x="77153" y="2400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948"/>
          <p:cNvSpPr/>
          <p:nvPr/>
        </p:nvSpPr>
        <p:spPr>
          <a:xfrm>
            <a:off x="4100617" y="4269104"/>
            <a:ext cx="102766" cy="257176"/>
          </a:xfrm>
          <a:custGeom>
            <a:avLst/>
            <a:gdLst/>
            <a:ahLst/>
            <a:cxnLst/>
            <a:rect l="0" t="0" r="0" b="0"/>
            <a:pathLst>
              <a:path w="102766" h="257176">
                <a:moveTo>
                  <a:pt x="8467" y="0"/>
                </a:moveTo>
                <a:lnTo>
                  <a:pt x="0" y="0"/>
                </a:lnTo>
                <a:lnTo>
                  <a:pt x="4477" y="0"/>
                </a:lnTo>
                <a:lnTo>
                  <a:pt x="5807" y="953"/>
                </a:lnTo>
                <a:lnTo>
                  <a:pt x="6694" y="2541"/>
                </a:lnTo>
                <a:lnTo>
                  <a:pt x="7286" y="4551"/>
                </a:lnTo>
                <a:lnTo>
                  <a:pt x="10482" y="9326"/>
                </a:lnTo>
                <a:lnTo>
                  <a:pt x="12668" y="11932"/>
                </a:lnTo>
                <a:lnTo>
                  <a:pt x="15078" y="13670"/>
                </a:lnTo>
                <a:lnTo>
                  <a:pt x="17637" y="14829"/>
                </a:lnTo>
                <a:lnTo>
                  <a:pt x="20295" y="15601"/>
                </a:lnTo>
                <a:lnTo>
                  <a:pt x="23020" y="18021"/>
                </a:lnTo>
                <a:lnTo>
                  <a:pt x="25789" y="21539"/>
                </a:lnTo>
                <a:lnTo>
                  <a:pt x="28588" y="25790"/>
                </a:lnTo>
                <a:lnTo>
                  <a:pt x="31406" y="29576"/>
                </a:lnTo>
                <a:lnTo>
                  <a:pt x="34237" y="33052"/>
                </a:lnTo>
                <a:lnTo>
                  <a:pt x="37077" y="36323"/>
                </a:lnTo>
                <a:lnTo>
                  <a:pt x="38971" y="40408"/>
                </a:lnTo>
                <a:lnTo>
                  <a:pt x="40233" y="45036"/>
                </a:lnTo>
                <a:lnTo>
                  <a:pt x="41074" y="50027"/>
                </a:lnTo>
                <a:lnTo>
                  <a:pt x="42588" y="54306"/>
                </a:lnTo>
                <a:lnTo>
                  <a:pt x="44550" y="58112"/>
                </a:lnTo>
                <a:lnTo>
                  <a:pt x="46810" y="61602"/>
                </a:lnTo>
                <a:lnTo>
                  <a:pt x="49269" y="65833"/>
                </a:lnTo>
                <a:lnTo>
                  <a:pt x="54542" y="75614"/>
                </a:lnTo>
                <a:lnTo>
                  <a:pt x="56328" y="80890"/>
                </a:lnTo>
                <a:lnTo>
                  <a:pt x="57520" y="86312"/>
                </a:lnTo>
                <a:lnTo>
                  <a:pt x="58314" y="91831"/>
                </a:lnTo>
                <a:lnTo>
                  <a:pt x="59796" y="97416"/>
                </a:lnTo>
                <a:lnTo>
                  <a:pt x="61736" y="103044"/>
                </a:lnTo>
                <a:lnTo>
                  <a:pt x="63983" y="108702"/>
                </a:lnTo>
                <a:lnTo>
                  <a:pt x="66432" y="114378"/>
                </a:lnTo>
                <a:lnTo>
                  <a:pt x="71695" y="125765"/>
                </a:lnTo>
                <a:lnTo>
                  <a:pt x="73479" y="131468"/>
                </a:lnTo>
                <a:lnTo>
                  <a:pt x="74668" y="137176"/>
                </a:lnTo>
                <a:lnTo>
                  <a:pt x="75462" y="142886"/>
                </a:lnTo>
                <a:lnTo>
                  <a:pt x="76943" y="148597"/>
                </a:lnTo>
                <a:lnTo>
                  <a:pt x="78883" y="154310"/>
                </a:lnTo>
                <a:lnTo>
                  <a:pt x="81129" y="160024"/>
                </a:lnTo>
                <a:lnTo>
                  <a:pt x="82626" y="165738"/>
                </a:lnTo>
                <a:lnTo>
                  <a:pt x="83624" y="171452"/>
                </a:lnTo>
                <a:lnTo>
                  <a:pt x="84289" y="177167"/>
                </a:lnTo>
                <a:lnTo>
                  <a:pt x="84732" y="182882"/>
                </a:lnTo>
                <a:lnTo>
                  <a:pt x="85029" y="188596"/>
                </a:lnTo>
                <a:lnTo>
                  <a:pt x="85357" y="200026"/>
                </a:lnTo>
                <a:lnTo>
                  <a:pt x="85610" y="233814"/>
                </a:lnTo>
                <a:lnTo>
                  <a:pt x="86565" y="236839"/>
                </a:lnTo>
                <a:lnTo>
                  <a:pt x="88156" y="239808"/>
                </a:lnTo>
                <a:lnTo>
                  <a:pt x="90168" y="242740"/>
                </a:lnTo>
                <a:lnTo>
                  <a:pt x="92462" y="244694"/>
                </a:lnTo>
                <a:lnTo>
                  <a:pt x="94944" y="245997"/>
                </a:lnTo>
                <a:lnTo>
                  <a:pt x="97551" y="246866"/>
                </a:lnTo>
                <a:lnTo>
                  <a:pt x="99289" y="248397"/>
                </a:lnTo>
                <a:lnTo>
                  <a:pt x="100448" y="250371"/>
                </a:lnTo>
                <a:lnTo>
                  <a:pt x="102765" y="2571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949"/>
          <p:cNvSpPr/>
          <p:nvPr/>
        </p:nvSpPr>
        <p:spPr>
          <a:xfrm>
            <a:off x="4623434" y="4337685"/>
            <a:ext cx="274321" cy="17145"/>
          </a:xfrm>
          <a:custGeom>
            <a:avLst/>
            <a:gdLst/>
            <a:ahLst/>
            <a:cxnLst/>
            <a:rect l="0" t="0" r="0" b="0"/>
            <a:pathLst>
              <a:path w="274321" h="17145">
                <a:moveTo>
                  <a:pt x="0" y="0"/>
                </a:moveTo>
                <a:lnTo>
                  <a:pt x="206874" y="0"/>
                </a:lnTo>
                <a:lnTo>
                  <a:pt x="211258" y="952"/>
                </a:lnTo>
                <a:lnTo>
                  <a:pt x="216087" y="2540"/>
                </a:lnTo>
                <a:lnTo>
                  <a:pt x="221210" y="4550"/>
                </a:lnTo>
                <a:lnTo>
                  <a:pt x="225579" y="5891"/>
                </a:lnTo>
                <a:lnTo>
                  <a:pt x="229444" y="6785"/>
                </a:lnTo>
                <a:lnTo>
                  <a:pt x="232973" y="7380"/>
                </a:lnTo>
                <a:lnTo>
                  <a:pt x="236278" y="7778"/>
                </a:lnTo>
                <a:lnTo>
                  <a:pt x="242490" y="8219"/>
                </a:lnTo>
                <a:lnTo>
                  <a:pt x="245480" y="9289"/>
                </a:lnTo>
                <a:lnTo>
                  <a:pt x="248426" y="10955"/>
                </a:lnTo>
                <a:lnTo>
                  <a:pt x="251343" y="13018"/>
                </a:lnTo>
                <a:lnTo>
                  <a:pt x="254239" y="14394"/>
                </a:lnTo>
                <a:lnTo>
                  <a:pt x="257123" y="15311"/>
                </a:lnTo>
                <a:lnTo>
                  <a:pt x="259998" y="15922"/>
                </a:lnTo>
                <a:lnTo>
                  <a:pt x="262868" y="16330"/>
                </a:lnTo>
                <a:lnTo>
                  <a:pt x="265733" y="16601"/>
                </a:lnTo>
                <a:lnTo>
                  <a:pt x="274320" y="1714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950"/>
          <p:cNvSpPr/>
          <p:nvPr/>
        </p:nvSpPr>
        <p:spPr>
          <a:xfrm>
            <a:off x="4966334" y="4226242"/>
            <a:ext cx="42864" cy="222886"/>
          </a:xfrm>
          <a:custGeom>
            <a:avLst/>
            <a:gdLst/>
            <a:ahLst/>
            <a:cxnLst/>
            <a:rect l="0" t="0" r="0" b="0"/>
            <a:pathLst>
              <a:path w="42864" h="222886">
                <a:moveTo>
                  <a:pt x="0" y="0"/>
                </a:moveTo>
                <a:lnTo>
                  <a:pt x="0" y="66962"/>
                </a:lnTo>
                <a:lnTo>
                  <a:pt x="953" y="72264"/>
                </a:lnTo>
                <a:lnTo>
                  <a:pt x="2541" y="77704"/>
                </a:lnTo>
                <a:lnTo>
                  <a:pt x="4552" y="83235"/>
                </a:lnTo>
                <a:lnTo>
                  <a:pt x="5892" y="88827"/>
                </a:lnTo>
                <a:lnTo>
                  <a:pt x="6786" y="94461"/>
                </a:lnTo>
                <a:lnTo>
                  <a:pt x="7382" y="100121"/>
                </a:lnTo>
                <a:lnTo>
                  <a:pt x="7779" y="105800"/>
                </a:lnTo>
                <a:lnTo>
                  <a:pt x="8044" y="111491"/>
                </a:lnTo>
                <a:lnTo>
                  <a:pt x="8416" y="126062"/>
                </a:lnTo>
                <a:lnTo>
                  <a:pt x="8542" y="144070"/>
                </a:lnTo>
                <a:lnTo>
                  <a:pt x="9505" y="149387"/>
                </a:lnTo>
                <a:lnTo>
                  <a:pt x="11099" y="154836"/>
                </a:lnTo>
                <a:lnTo>
                  <a:pt x="13115" y="160374"/>
                </a:lnTo>
                <a:lnTo>
                  <a:pt x="14458" y="165019"/>
                </a:lnTo>
                <a:lnTo>
                  <a:pt x="15354" y="169068"/>
                </a:lnTo>
                <a:lnTo>
                  <a:pt x="15951" y="172720"/>
                </a:lnTo>
                <a:lnTo>
                  <a:pt x="16615" y="179317"/>
                </a:lnTo>
                <a:lnTo>
                  <a:pt x="16909" y="185424"/>
                </a:lnTo>
                <a:lnTo>
                  <a:pt x="17041" y="191313"/>
                </a:lnTo>
                <a:lnTo>
                  <a:pt x="18028" y="194217"/>
                </a:lnTo>
                <a:lnTo>
                  <a:pt x="19639" y="197106"/>
                </a:lnTo>
                <a:lnTo>
                  <a:pt x="21665" y="199984"/>
                </a:lnTo>
                <a:lnTo>
                  <a:pt x="23016" y="202855"/>
                </a:lnTo>
                <a:lnTo>
                  <a:pt x="23917" y="205722"/>
                </a:lnTo>
                <a:lnTo>
                  <a:pt x="24517" y="208585"/>
                </a:lnTo>
                <a:lnTo>
                  <a:pt x="25870" y="210494"/>
                </a:lnTo>
                <a:lnTo>
                  <a:pt x="27725" y="211767"/>
                </a:lnTo>
                <a:lnTo>
                  <a:pt x="32993" y="213810"/>
                </a:lnTo>
                <a:lnTo>
                  <a:pt x="33426" y="214930"/>
                </a:lnTo>
                <a:lnTo>
                  <a:pt x="34177" y="221650"/>
                </a:lnTo>
                <a:lnTo>
                  <a:pt x="35168" y="222062"/>
                </a:lnTo>
                <a:lnTo>
                  <a:pt x="36780" y="222336"/>
                </a:lnTo>
                <a:lnTo>
                  <a:pt x="42863" y="22288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951"/>
          <p:cNvSpPr/>
          <p:nvPr/>
        </p:nvSpPr>
        <p:spPr>
          <a:xfrm>
            <a:off x="5129212" y="4149090"/>
            <a:ext cx="25718" cy="308611"/>
          </a:xfrm>
          <a:custGeom>
            <a:avLst/>
            <a:gdLst/>
            <a:ahLst/>
            <a:cxnLst/>
            <a:rect l="0" t="0" r="0" b="0"/>
            <a:pathLst>
              <a:path w="25718" h="308611">
                <a:moveTo>
                  <a:pt x="0" y="0"/>
                </a:moveTo>
                <a:lnTo>
                  <a:pt x="0" y="65875"/>
                </a:lnTo>
                <a:lnTo>
                  <a:pt x="953" y="71539"/>
                </a:lnTo>
                <a:lnTo>
                  <a:pt x="2540" y="77220"/>
                </a:lnTo>
                <a:lnTo>
                  <a:pt x="4551" y="82912"/>
                </a:lnTo>
                <a:lnTo>
                  <a:pt x="5892" y="88612"/>
                </a:lnTo>
                <a:lnTo>
                  <a:pt x="6785" y="94317"/>
                </a:lnTo>
                <a:lnTo>
                  <a:pt x="7381" y="100025"/>
                </a:lnTo>
                <a:lnTo>
                  <a:pt x="7778" y="106688"/>
                </a:lnTo>
                <a:lnTo>
                  <a:pt x="8219" y="121712"/>
                </a:lnTo>
                <a:lnTo>
                  <a:pt x="8526" y="156316"/>
                </a:lnTo>
                <a:lnTo>
                  <a:pt x="8570" y="207049"/>
                </a:lnTo>
                <a:lnTo>
                  <a:pt x="9523" y="214233"/>
                </a:lnTo>
                <a:lnTo>
                  <a:pt x="11111" y="220926"/>
                </a:lnTo>
                <a:lnTo>
                  <a:pt x="13122" y="227294"/>
                </a:lnTo>
                <a:lnTo>
                  <a:pt x="14463" y="233444"/>
                </a:lnTo>
                <a:lnTo>
                  <a:pt x="15357" y="239450"/>
                </a:lnTo>
                <a:lnTo>
                  <a:pt x="15953" y="245358"/>
                </a:lnTo>
                <a:lnTo>
                  <a:pt x="17303" y="250249"/>
                </a:lnTo>
                <a:lnTo>
                  <a:pt x="19155" y="254463"/>
                </a:lnTo>
                <a:lnTo>
                  <a:pt x="21343" y="258224"/>
                </a:lnTo>
                <a:lnTo>
                  <a:pt x="22801" y="262637"/>
                </a:lnTo>
                <a:lnTo>
                  <a:pt x="23773" y="267484"/>
                </a:lnTo>
                <a:lnTo>
                  <a:pt x="24421" y="272619"/>
                </a:lnTo>
                <a:lnTo>
                  <a:pt x="25141" y="280867"/>
                </a:lnTo>
                <a:lnTo>
                  <a:pt x="25462" y="287707"/>
                </a:lnTo>
                <a:lnTo>
                  <a:pt x="25641" y="296913"/>
                </a:lnTo>
                <a:lnTo>
                  <a:pt x="25717" y="30861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952"/>
          <p:cNvSpPr/>
          <p:nvPr/>
        </p:nvSpPr>
        <p:spPr>
          <a:xfrm>
            <a:off x="3397567" y="4774882"/>
            <a:ext cx="282884" cy="471485"/>
          </a:xfrm>
          <a:custGeom>
            <a:avLst/>
            <a:gdLst/>
            <a:ahLst/>
            <a:cxnLst/>
            <a:rect l="0" t="0" r="0" b="0"/>
            <a:pathLst>
              <a:path w="282884" h="471485">
                <a:moveTo>
                  <a:pt x="60008" y="0"/>
                </a:moveTo>
                <a:lnTo>
                  <a:pt x="60008" y="27855"/>
                </a:lnTo>
                <a:lnTo>
                  <a:pt x="62547" y="36509"/>
                </a:lnTo>
                <a:lnTo>
                  <a:pt x="65899" y="46707"/>
                </a:lnTo>
                <a:lnTo>
                  <a:pt x="67388" y="57589"/>
                </a:lnTo>
                <a:lnTo>
                  <a:pt x="68050" y="68775"/>
                </a:lnTo>
                <a:lnTo>
                  <a:pt x="68345" y="81049"/>
                </a:lnTo>
                <a:lnTo>
                  <a:pt x="68571" y="138504"/>
                </a:lnTo>
                <a:lnTo>
                  <a:pt x="71116" y="152362"/>
                </a:lnTo>
                <a:lnTo>
                  <a:pt x="74470" y="164871"/>
                </a:lnTo>
                <a:lnTo>
                  <a:pt x="75960" y="176781"/>
                </a:lnTo>
                <a:lnTo>
                  <a:pt x="76622" y="188425"/>
                </a:lnTo>
                <a:lnTo>
                  <a:pt x="76799" y="194196"/>
                </a:lnTo>
                <a:lnTo>
                  <a:pt x="77870" y="198997"/>
                </a:lnTo>
                <a:lnTo>
                  <a:pt x="81599" y="206871"/>
                </a:lnTo>
                <a:lnTo>
                  <a:pt x="89053" y="216659"/>
                </a:lnTo>
                <a:lnTo>
                  <a:pt x="91754" y="218734"/>
                </a:lnTo>
                <a:lnTo>
                  <a:pt x="97294" y="221040"/>
                </a:lnTo>
                <a:lnTo>
                  <a:pt x="99153" y="222608"/>
                </a:lnTo>
                <a:lnTo>
                  <a:pt x="100392" y="224605"/>
                </a:lnTo>
                <a:lnTo>
                  <a:pt x="101218" y="226889"/>
                </a:lnTo>
                <a:lnTo>
                  <a:pt x="102721" y="228412"/>
                </a:lnTo>
                <a:lnTo>
                  <a:pt x="104676" y="229428"/>
                </a:lnTo>
                <a:lnTo>
                  <a:pt x="106931" y="230104"/>
                </a:lnTo>
                <a:lnTo>
                  <a:pt x="111978" y="233396"/>
                </a:lnTo>
                <a:lnTo>
                  <a:pt x="114656" y="235607"/>
                </a:lnTo>
                <a:lnTo>
                  <a:pt x="117395" y="237082"/>
                </a:lnTo>
                <a:lnTo>
                  <a:pt x="122978" y="238720"/>
                </a:lnTo>
                <a:lnTo>
                  <a:pt x="131476" y="239642"/>
                </a:lnTo>
                <a:lnTo>
                  <a:pt x="134324" y="238819"/>
                </a:lnTo>
                <a:lnTo>
                  <a:pt x="140027" y="235364"/>
                </a:lnTo>
                <a:lnTo>
                  <a:pt x="148277" y="233194"/>
                </a:lnTo>
                <a:lnTo>
                  <a:pt x="153143" y="232615"/>
                </a:lnTo>
                <a:lnTo>
                  <a:pt x="157341" y="231277"/>
                </a:lnTo>
                <a:lnTo>
                  <a:pt x="164544" y="227250"/>
                </a:lnTo>
                <a:lnTo>
                  <a:pt x="170921" y="224825"/>
                </a:lnTo>
                <a:lnTo>
                  <a:pt x="173955" y="224179"/>
                </a:lnTo>
                <a:lnTo>
                  <a:pt x="176930" y="221842"/>
                </a:lnTo>
                <a:lnTo>
                  <a:pt x="188548" y="206945"/>
                </a:lnTo>
                <a:lnTo>
                  <a:pt x="194289" y="199608"/>
                </a:lnTo>
                <a:lnTo>
                  <a:pt x="200016" y="189997"/>
                </a:lnTo>
                <a:lnTo>
                  <a:pt x="205736" y="179376"/>
                </a:lnTo>
                <a:lnTo>
                  <a:pt x="217169" y="157035"/>
                </a:lnTo>
                <a:lnTo>
                  <a:pt x="220345" y="145676"/>
                </a:lnTo>
                <a:lnTo>
                  <a:pt x="222709" y="134278"/>
                </a:lnTo>
                <a:lnTo>
                  <a:pt x="226934" y="122862"/>
                </a:lnTo>
                <a:lnTo>
                  <a:pt x="229447" y="111438"/>
                </a:lnTo>
                <a:lnTo>
                  <a:pt x="230564" y="100010"/>
                </a:lnTo>
                <a:lnTo>
                  <a:pt x="231060" y="88582"/>
                </a:lnTo>
                <a:lnTo>
                  <a:pt x="231340" y="71438"/>
                </a:lnTo>
                <a:lnTo>
                  <a:pt x="233945" y="60008"/>
                </a:lnTo>
                <a:lnTo>
                  <a:pt x="238227" y="45403"/>
                </a:lnTo>
                <a:lnTo>
                  <a:pt x="238828" y="41698"/>
                </a:lnTo>
                <a:lnTo>
                  <a:pt x="236956" y="32503"/>
                </a:lnTo>
                <a:lnTo>
                  <a:pt x="233087" y="19156"/>
                </a:lnTo>
                <a:lnTo>
                  <a:pt x="231553" y="4641"/>
                </a:lnTo>
                <a:lnTo>
                  <a:pt x="231458" y="11"/>
                </a:lnTo>
                <a:lnTo>
                  <a:pt x="231458" y="89881"/>
                </a:lnTo>
                <a:lnTo>
                  <a:pt x="232410" y="91353"/>
                </a:lnTo>
                <a:lnTo>
                  <a:pt x="233998" y="92335"/>
                </a:lnTo>
                <a:lnTo>
                  <a:pt x="236008" y="92989"/>
                </a:lnTo>
                <a:lnTo>
                  <a:pt x="237349" y="94378"/>
                </a:lnTo>
                <a:lnTo>
                  <a:pt x="238243" y="96256"/>
                </a:lnTo>
                <a:lnTo>
                  <a:pt x="239677" y="101564"/>
                </a:lnTo>
                <a:lnTo>
                  <a:pt x="240029" y="111408"/>
                </a:lnTo>
                <a:lnTo>
                  <a:pt x="235091" y="111436"/>
                </a:lnTo>
                <a:lnTo>
                  <a:pt x="239191" y="111442"/>
                </a:lnTo>
                <a:lnTo>
                  <a:pt x="231466" y="111443"/>
                </a:lnTo>
                <a:lnTo>
                  <a:pt x="239677" y="111443"/>
                </a:lnTo>
                <a:lnTo>
                  <a:pt x="240021" y="119662"/>
                </a:lnTo>
                <a:lnTo>
                  <a:pt x="248760" y="128725"/>
                </a:lnTo>
                <a:lnTo>
                  <a:pt x="252800" y="132776"/>
                </a:lnTo>
                <a:lnTo>
                  <a:pt x="254258" y="135190"/>
                </a:lnTo>
                <a:lnTo>
                  <a:pt x="255878" y="140412"/>
                </a:lnTo>
                <a:lnTo>
                  <a:pt x="256791" y="148707"/>
                </a:lnTo>
                <a:lnTo>
                  <a:pt x="257871" y="151526"/>
                </a:lnTo>
                <a:lnTo>
                  <a:pt x="261612" y="157197"/>
                </a:lnTo>
                <a:lnTo>
                  <a:pt x="263909" y="165433"/>
                </a:lnTo>
                <a:lnTo>
                  <a:pt x="264522" y="170296"/>
                </a:lnTo>
                <a:lnTo>
                  <a:pt x="267743" y="178240"/>
                </a:lnTo>
                <a:lnTo>
                  <a:pt x="269935" y="181692"/>
                </a:lnTo>
                <a:lnTo>
                  <a:pt x="272371" y="190607"/>
                </a:lnTo>
                <a:lnTo>
                  <a:pt x="273454" y="200919"/>
                </a:lnTo>
                <a:lnTo>
                  <a:pt x="273936" y="211852"/>
                </a:lnTo>
                <a:lnTo>
                  <a:pt x="276689" y="223062"/>
                </a:lnTo>
                <a:lnTo>
                  <a:pt x="280136" y="235346"/>
                </a:lnTo>
                <a:lnTo>
                  <a:pt x="281054" y="242622"/>
                </a:lnTo>
                <a:lnTo>
                  <a:pt x="281667" y="250331"/>
                </a:lnTo>
                <a:lnTo>
                  <a:pt x="282348" y="263976"/>
                </a:lnTo>
                <a:lnTo>
                  <a:pt x="282650" y="276390"/>
                </a:lnTo>
                <a:lnTo>
                  <a:pt x="282883" y="322867"/>
                </a:lnTo>
                <a:lnTo>
                  <a:pt x="280349" y="336854"/>
                </a:lnTo>
                <a:lnTo>
                  <a:pt x="276999" y="350690"/>
                </a:lnTo>
                <a:lnTo>
                  <a:pt x="274161" y="364788"/>
                </a:lnTo>
                <a:lnTo>
                  <a:pt x="270122" y="375171"/>
                </a:lnTo>
                <a:lnTo>
                  <a:pt x="265152" y="386135"/>
                </a:lnTo>
                <a:lnTo>
                  <a:pt x="254200" y="408696"/>
                </a:lnTo>
                <a:lnTo>
                  <a:pt x="250429" y="413434"/>
                </a:lnTo>
                <a:lnTo>
                  <a:pt x="246010" y="417545"/>
                </a:lnTo>
                <a:lnTo>
                  <a:pt x="241159" y="421239"/>
                </a:lnTo>
                <a:lnTo>
                  <a:pt x="233229" y="427882"/>
                </a:lnTo>
                <a:lnTo>
                  <a:pt x="225578" y="434962"/>
                </a:lnTo>
                <a:lnTo>
                  <a:pt x="204178" y="455965"/>
                </a:lnTo>
                <a:lnTo>
                  <a:pt x="199936" y="458282"/>
                </a:lnTo>
                <a:lnTo>
                  <a:pt x="195203" y="459827"/>
                </a:lnTo>
                <a:lnTo>
                  <a:pt x="190143" y="460856"/>
                </a:lnTo>
                <a:lnTo>
                  <a:pt x="184864" y="462495"/>
                </a:lnTo>
                <a:lnTo>
                  <a:pt x="179441" y="464540"/>
                </a:lnTo>
                <a:lnTo>
                  <a:pt x="173920" y="466856"/>
                </a:lnTo>
                <a:lnTo>
                  <a:pt x="168334" y="468400"/>
                </a:lnTo>
                <a:lnTo>
                  <a:pt x="162705" y="469429"/>
                </a:lnTo>
                <a:lnTo>
                  <a:pt x="157048" y="470115"/>
                </a:lnTo>
                <a:lnTo>
                  <a:pt x="150418" y="470573"/>
                </a:lnTo>
                <a:lnTo>
                  <a:pt x="143142" y="470878"/>
                </a:lnTo>
                <a:lnTo>
                  <a:pt x="121787" y="471307"/>
                </a:lnTo>
                <a:lnTo>
                  <a:pt x="67447" y="471484"/>
                </a:lnTo>
                <a:lnTo>
                  <a:pt x="63062" y="470533"/>
                </a:lnTo>
                <a:lnTo>
                  <a:pt x="58234" y="468946"/>
                </a:lnTo>
                <a:lnTo>
                  <a:pt x="53110" y="466936"/>
                </a:lnTo>
                <a:lnTo>
                  <a:pt x="47789" y="465596"/>
                </a:lnTo>
                <a:lnTo>
                  <a:pt x="42337" y="464702"/>
                </a:lnTo>
                <a:lnTo>
                  <a:pt x="36797" y="464107"/>
                </a:lnTo>
                <a:lnTo>
                  <a:pt x="28102" y="460905"/>
                </a:lnTo>
                <a:lnTo>
                  <a:pt x="24450" y="458717"/>
                </a:lnTo>
                <a:lnTo>
                  <a:pt x="20110" y="457259"/>
                </a:lnTo>
                <a:lnTo>
                  <a:pt x="15311" y="456287"/>
                </a:lnTo>
                <a:lnTo>
                  <a:pt x="0" y="45434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953"/>
          <p:cNvSpPr/>
          <p:nvPr/>
        </p:nvSpPr>
        <p:spPr>
          <a:xfrm>
            <a:off x="3114675" y="4714888"/>
            <a:ext cx="214234" cy="350119"/>
          </a:xfrm>
          <a:custGeom>
            <a:avLst/>
            <a:gdLst/>
            <a:ahLst/>
            <a:cxnLst/>
            <a:rect l="0" t="0" r="0" b="0"/>
            <a:pathLst>
              <a:path w="214234" h="350119">
                <a:moveTo>
                  <a:pt x="8572" y="68566"/>
                </a:moveTo>
                <a:lnTo>
                  <a:pt x="8572" y="52645"/>
                </a:lnTo>
                <a:lnTo>
                  <a:pt x="13123" y="47233"/>
                </a:lnTo>
                <a:lnTo>
                  <a:pt x="16368" y="44819"/>
                </a:lnTo>
                <a:lnTo>
                  <a:pt x="20437" y="42257"/>
                </a:lnTo>
                <a:lnTo>
                  <a:pt x="25054" y="39597"/>
                </a:lnTo>
                <a:lnTo>
                  <a:pt x="29085" y="36871"/>
                </a:lnTo>
                <a:lnTo>
                  <a:pt x="32725" y="34101"/>
                </a:lnTo>
                <a:lnTo>
                  <a:pt x="36104" y="31302"/>
                </a:lnTo>
                <a:lnTo>
                  <a:pt x="40262" y="29436"/>
                </a:lnTo>
                <a:lnTo>
                  <a:pt x="44938" y="28192"/>
                </a:lnTo>
                <a:lnTo>
                  <a:pt x="49961" y="27363"/>
                </a:lnTo>
                <a:lnTo>
                  <a:pt x="55215" y="25857"/>
                </a:lnTo>
                <a:lnTo>
                  <a:pt x="60622" y="23902"/>
                </a:lnTo>
                <a:lnTo>
                  <a:pt x="66132" y="21645"/>
                </a:lnTo>
                <a:lnTo>
                  <a:pt x="70758" y="19188"/>
                </a:lnTo>
                <a:lnTo>
                  <a:pt x="74794" y="16598"/>
                </a:lnTo>
                <a:lnTo>
                  <a:pt x="78438" y="13918"/>
                </a:lnTo>
                <a:lnTo>
                  <a:pt x="82772" y="11179"/>
                </a:lnTo>
                <a:lnTo>
                  <a:pt x="87566" y="8401"/>
                </a:lnTo>
                <a:lnTo>
                  <a:pt x="92667" y="5596"/>
                </a:lnTo>
                <a:lnTo>
                  <a:pt x="97973" y="3727"/>
                </a:lnTo>
                <a:lnTo>
                  <a:pt x="103415" y="2480"/>
                </a:lnTo>
                <a:lnTo>
                  <a:pt x="108948" y="1649"/>
                </a:lnTo>
                <a:lnTo>
                  <a:pt x="114542" y="1095"/>
                </a:lnTo>
                <a:lnTo>
                  <a:pt x="120176" y="725"/>
                </a:lnTo>
                <a:lnTo>
                  <a:pt x="125837" y="479"/>
                </a:lnTo>
                <a:lnTo>
                  <a:pt x="137207" y="206"/>
                </a:lnTo>
                <a:lnTo>
                  <a:pt x="172616" y="0"/>
                </a:lnTo>
                <a:lnTo>
                  <a:pt x="176990" y="948"/>
                </a:lnTo>
                <a:lnTo>
                  <a:pt x="181810" y="2532"/>
                </a:lnTo>
                <a:lnTo>
                  <a:pt x="186930" y="4541"/>
                </a:lnTo>
                <a:lnTo>
                  <a:pt x="190342" y="6833"/>
                </a:lnTo>
                <a:lnTo>
                  <a:pt x="192617" y="9313"/>
                </a:lnTo>
                <a:lnTo>
                  <a:pt x="196097" y="14610"/>
                </a:lnTo>
                <a:lnTo>
                  <a:pt x="200819" y="20138"/>
                </a:lnTo>
                <a:lnTo>
                  <a:pt x="202459" y="22946"/>
                </a:lnTo>
                <a:lnTo>
                  <a:pt x="204282" y="28606"/>
                </a:lnTo>
                <a:lnTo>
                  <a:pt x="205091" y="36836"/>
                </a:lnTo>
                <a:lnTo>
                  <a:pt x="205451" y="46844"/>
                </a:lnTo>
                <a:lnTo>
                  <a:pt x="205611" y="57642"/>
                </a:lnTo>
                <a:lnTo>
                  <a:pt x="203749" y="63189"/>
                </a:lnTo>
                <a:lnTo>
                  <a:pt x="200603" y="68792"/>
                </a:lnTo>
                <a:lnTo>
                  <a:pt x="196600" y="74432"/>
                </a:lnTo>
                <a:lnTo>
                  <a:pt x="192979" y="80096"/>
                </a:lnTo>
                <a:lnTo>
                  <a:pt x="189612" y="85778"/>
                </a:lnTo>
                <a:lnTo>
                  <a:pt x="186416" y="91471"/>
                </a:lnTo>
                <a:lnTo>
                  <a:pt x="182379" y="97171"/>
                </a:lnTo>
                <a:lnTo>
                  <a:pt x="177784" y="102876"/>
                </a:lnTo>
                <a:lnTo>
                  <a:pt x="172815" y="108585"/>
                </a:lnTo>
                <a:lnTo>
                  <a:pt x="167597" y="114295"/>
                </a:lnTo>
                <a:lnTo>
                  <a:pt x="156720" y="125720"/>
                </a:lnTo>
                <a:lnTo>
                  <a:pt x="152105" y="131435"/>
                </a:lnTo>
                <a:lnTo>
                  <a:pt x="148075" y="137149"/>
                </a:lnTo>
                <a:lnTo>
                  <a:pt x="144437" y="142863"/>
                </a:lnTo>
                <a:lnTo>
                  <a:pt x="140106" y="148577"/>
                </a:lnTo>
                <a:lnTo>
                  <a:pt x="135314" y="154292"/>
                </a:lnTo>
                <a:lnTo>
                  <a:pt x="130214" y="160007"/>
                </a:lnTo>
                <a:lnTo>
                  <a:pt x="119468" y="171437"/>
                </a:lnTo>
                <a:lnTo>
                  <a:pt x="113935" y="177152"/>
                </a:lnTo>
                <a:lnTo>
                  <a:pt x="108341" y="181914"/>
                </a:lnTo>
                <a:lnTo>
                  <a:pt x="102708" y="186042"/>
                </a:lnTo>
                <a:lnTo>
                  <a:pt x="97046" y="189746"/>
                </a:lnTo>
                <a:lnTo>
                  <a:pt x="92320" y="193168"/>
                </a:lnTo>
                <a:lnTo>
                  <a:pt x="88217" y="196402"/>
                </a:lnTo>
                <a:lnTo>
                  <a:pt x="84528" y="199510"/>
                </a:lnTo>
                <a:lnTo>
                  <a:pt x="80164" y="201582"/>
                </a:lnTo>
                <a:lnTo>
                  <a:pt x="75351" y="202963"/>
                </a:lnTo>
                <a:lnTo>
                  <a:pt x="70236" y="203884"/>
                </a:lnTo>
                <a:lnTo>
                  <a:pt x="65874" y="205451"/>
                </a:lnTo>
                <a:lnTo>
                  <a:pt x="62013" y="207448"/>
                </a:lnTo>
                <a:lnTo>
                  <a:pt x="53524" y="212946"/>
                </a:lnTo>
                <a:lnTo>
                  <a:pt x="49823" y="213698"/>
                </a:lnTo>
                <a:lnTo>
                  <a:pt x="44237" y="214180"/>
                </a:lnTo>
                <a:lnTo>
                  <a:pt x="43779" y="213267"/>
                </a:lnTo>
                <a:lnTo>
                  <a:pt x="43269" y="209713"/>
                </a:lnTo>
                <a:lnTo>
                  <a:pt x="44086" y="208384"/>
                </a:lnTo>
                <a:lnTo>
                  <a:pt x="45583" y="207498"/>
                </a:lnTo>
                <a:lnTo>
                  <a:pt x="50279" y="206077"/>
                </a:lnTo>
                <a:lnTo>
                  <a:pt x="55643" y="201280"/>
                </a:lnTo>
                <a:lnTo>
                  <a:pt x="59003" y="198952"/>
                </a:lnTo>
                <a:lnTo>
                  <a:pt x="63147" y="196448"/>
                </a:lnTo>
                <a:lnTo>
                  <a:pt x="67816" y="193826"/>
                </a:lnTo>
                <a:lnTo>
                  <a:pt x="71880" y="192078"/>
                </a:lnTo>
                <a:lnTo>
                  <a:pt x="75543" y="190912"/>
                </a:lnTo>
                <a:lnTo>
                  <a:pt x="78936" y="190136"/>
                </a:lnTo>
                <a:lnTo>
                  <a:pt x="83104" y="188665"/>
                </a:lnTo>
                <a:lnTo>
                  <a:pt x="87788" y="186732"/>
                </a:lnTo>
                <a:lnTo>
                  <a:pt x="92815" y="184491"/>
                </a:lnTo>
                <a:lnTo>
                  <a:pt x="98071" y="182997"/>
                </a:lnTo>
                <a:lnTo>
                  <a:pt x="103481" y="182001"/>
                </a:lnTo>
                <a:lnTo>
                  <a:pt x="108992" y="181337"/>
                </a:lnTo>
                <a:lnTo>
                  <a:pt x="114571" y="179942"/>
                </a:lnTo>
                <a:lnTo>
                  <a:pt x="120195" y="178060"/>
                </a:lnTo>
                <a:lnTo>
                  <a:pt x="125850" y="175852"/>
                </a:lnTo>
                <a:lnTo>
                  <a:pt x="131525" y="175332"/>
                </a:lnTo>
                <a:lnTo>
                  <a:pt x="137213" y="175939"/>
                </a:lnTo>
                <a:lnTo>
                  <a:pt x="142910" y="177296"/>
                </a:lnTo>
                <a:lnTo>
                  <a:pt x="148613" y="178200"/>
                </a:lnTo>
                <a:lnTo>
                  <a:pt x="154320" y="178803"/>
                </a:lnTo>
                <a:lnTo>
                  <a:pt x="160030" y="179205"/>
                </a:lnTo>
                <a:lnTo>
                  <a:pt x="165742" y="180425"/>
                </a:lnTo>
                <a:lnTo>
                  <a:pt x="171454" y="182192"/>
                </a:lnTo>
                <a:lnTo>
                  <a:pt x="177167" y="184321"/>
                </a:lnTo>
                <a:lnTo>
                  <a:pt x="181929" y="186694"/>
                </a:lnTo>
                <a:lnTo>
                  <a:pt x="186056" y="189228"/>
                </a:lnTo>
                <a:lnTo>
                  <a:pt x="189760" y="191871"/>
                </a:lnTo>
                <a:lnTo>
                  <a:pt x="194134" y="194584"/>
                </a:lnTo>
                <a:lnTo>
                  <a:pt x="198955" y="197346"/>
                </a:lnTo>
                <a:lnTo>
                  <a:pt x="204074" y="200140"/>
                </a:lnTo>
                <a:lnTo>
                  <a:pt x="207486" y="202955"/>
                </a:lnTo>
                <a:lnTo>
                  <a:pt x="209762" y="205784"/>
                </a:lnTo>
                <a:lnTo>
                  <a:pt x="211278" y="208622"/>
                </a:lnTo>
                <a:lnTo>
                  <a:pt x="212964" y="216856"/>
                </a:lnTo>
                <a:lnTo>
                  <a:pt x="213713" y="226865"/>
                </a:lnTo>
                <a:lnTo>
                  <a:pt x="214046" y="237664"/>
                </a:lnTo>
                <a:lnTo>
                  <a:pt x="214233" y="254454"/>
                </a:lnTo>
                <a:lnTo>
                  <a:pt x="213307" y="260119"/>
                </a:lnTo>
                <a:lnTo>
                  <a:pt x="211737" y="265801"/>
                </a:lnTo>
                <a:lnTo>
                  <a:pt x="207452" y="276241"/>
                </a:lnTo>
                <a:lnTo>
                  <a:pt x="199685" y="288426"/>
                </a:lnTo>
                <a:lnTo>
                  <a:pt x="194159" y="298362"/>
                </a:lnTo>
                <a:lnTo>
                  <a:pt x="190399" y="302726"/>
                </a:lnTo>
                <a:lnTo>
                  <a:pt x="185987" y="306588"/>
                </a:lnTo>
                <a:lnTo>
                  <a:pt x="181142" y="310115"/>
                </a:lnTo>
                <a:lnTo>
                  <a:pt x="176958" y="313419"/>
                </a:lnTo>
                <a:lnTo>
                  <a:pt x="173217" y="316574"/>
                </a:lnTo>
                <a:lnTo>
                  <a:pt x="169771" y="319630"/>
                </a:lnTo>
                <a:lnTo>
                  <a:pt x="165568" y="322620"/>
                </a:lnTo>
                <a:lnTo>
                  <a:pt x="160861" y="325565"/>
                </a:lnTo>
                <a:lnTo>
                  <a:pt x="155818" y="328482"/>
                </a:lnTo>
                <a:lnTo>
                  <a:pt x="145135" y="334262"/>
                </a:lnTo>
                <a:lnTo>
                  <a:pt x="139619" y="337137"/>
                </a:lnTo>
                <a:lnTo>
                  <a:pt x="134037" y="339053"/>
                </a:lnTo>
                <a:lnTo>
                  <a:pt x="128410" y="340331"/>
                </a:lnTo>
                <a:lnTo>
                  <a:pt x="122754" y="341183"/>
                </a:lnTo>
                <a:lnTo>
                  <a:pt x="117078" y="342704"/>
                </a:lnTo>
                <a:lnTo>
                  <a:pt x="111390" y="344670"/>
                </a:lnTo>
                <a:lnTo>
                  <a:pt x="105692" y="346933"/>
                </a:lnTo>
                <a:lnTo>
                  <a:pt x="99989" y="348442"/>
                </a:lnTo>
                <a:lnTo>
                  <a:pt x="94282" y="349447"/>
                </a:lnTo>
                <a:lnTo>
                  <a:pt x="88572" y="350118"/>
                </a:lnTo>
                <a:lnTo>
                  <a:pt x="82860" y="349612"/>
                </a:lnTo>
                <a:lnTo>
                  <a:pt x="77148" y="348323"/>
                </a:lnTo>
                <a:lnTo>
                  <a:pt x="71434" y="346511"/>
                </a:lnTo>
                <a:lnTo>
                  <a:pt x="65720" y="345303"/>
                </a:lnTo>
                <a:lnTo>
                  <a:pt x="60006" y="344498"/>
                </a:lnTo>
                <a:lnTo>
                  <a:pt x="54291" y="343960"/>
                </a:lnTo>
                <a:lnTo>
                  <a:pt x="49529" y="343602"/>
                </a:lnTo>
                <a:lnTo>
                  <a:pt x="45402" y="343364"/>
                </a:lnTo>
                <a:lnTo>
                  <a:pt x="38276" y="343099"/>
                </a:lnTo>
                <a:lnTo>
                  <a:pt x="31934" y="342981"/>
                </a:lnTo>
                <a:lnTo>
                  <a:pt x="27956" y="341997"/>
                </a:lnTo>
                <a:lnTo>
                  <a:pt x="23400" y="340389"/>
                </a:lnTo>
                <a:lnTo>
                  <a:pt x="11501" y="335514"/>
                </a:lnTo>
                <a:lnTo>
                  <a:pt x="4889" y="334670"/>
                </a:lnTo>
                <a:lnTo>
                  <a:pt x="0" y="33431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954"/>
          <p:cNvSpPr/>
          <p:nvPr/>
        </p:nvSpPr>
        <p:spPr>
          <a:xfrm>
            <a:off x="4014787" y="4766673"/>
            <a:ext cx="248604" cy="33928"/>
          </a:xfrm>
          <a:custGeom>
            <a:avLst/>
            <a:gdLst/>
            <a:ahLst/>
            <a:cxnLst/>
            <a:rect l="0" t="0" r="0" b="0"/>
            <a:pathLst>
              <a:path w="248604" h="33928">
                <a:moveTo>
                  <a:pt x="8572" y="33927"/>
                </a:moveTo>
                <a:lnTo>
                  <a:pt x="0" y="33927"/>
                </a:lnTo>
                <a:lnTo>
                  <a:pt x="44468" y="33927"/>
                </a:lnTo>
                <a:lnTo>
                  <a:pt x="48695" y="32974"/>
                </a:lnTo>
                <a:lnTo>
                  <a:pt x="53418" y="31387"/>
                </a:lnTo>
                <a:lnTo>
                  <a:pt x="58472" y="29376"/>
                </a:lnTo>
                <a:lnTo>
                  <a:pt x="63746" y="27083"/>
                </a:lnTo>
                <a:lnTo>
                  <a:pt x="74687" y="21995"/>
                </a:lnTo>
                <a:lnTo>
                  <a:pt x="81224" y="20257"/>
                </a:lnTo>
                <a:lnTo>
                  <a:pt x="88440" y="19099"/>
                </a:lnTo>
                <a:lnTo>
                  <a:pt x="96107" y="18326"/>
                </a:lnTo>
                <a:lnTo>
                  <a:pt x="103124" y="16859"/>
                </a:lnTo>
                <a:lnTo>
                  <a:pt x="109707" y="14928"/>
                </a:lnTo>
                <a:lnTo>
                  <a:pt x="116000" y="12688"/>
                </a:lnTo>
                <a:lnTo>
                  <a:pt x="123053" y="11196"/>
                </a:lnTo>
                <a:lnTo>
                  <a:pt x="130613" y="10200"/>
                </a:lnTo>
                <a:lnTo>
                  <a:pt x="138511" y="9537"/>
                </a:lnTo>
                <a:lnTo>
                  <a:pt x="145681" y="9094"/>
                </a:lnTo>
                <a:lnTo>
                  <a:pt x="158727" y="8602"/>
                </a:lnTo>
                <a:lnTo>
                  <a:pt x="164873" y="7519"/>
                </a:lnTo>
                <a:lnTo>
                  <a:pt x="170876" y="5844"/>
                </a:lnTo>
                <a:lnTo>
                  <a:pt x="176781" y="3775"/>
                </a:lnTo>
                <a:lnTo>
                  <a:pt x="182625" y="2395"/>
                </a:lnTo>
                <a:lnTo>
                  <a:pt x="188425" y="1476"/>
                </a:lnTo>
                <a:lnTo>
                  <a:pt x="194197" y="863"/>
                </a:lnTo>
                <a:lnTo>
                  <a:pt x="198997" y="455"/>
                </a:lnTo>
                <a:lnTo>
                  <a:pt x="203150" y="182"/>
                </a:lnTo>
                <a:lnTo>
                  <a:pt x="206871" y="0"/>
                </a:lnTo>
                <a:lnTo>
                  <a:pt x="211256" y="832"/>
                </a:lnTo>
                <a:lnTo>
                  <a:pt x="216085" y="2338"/>
                </a:lnTo>
                <a:lnTo>
                  <a:pt x="221209" y="4295"/>
                </a:lnTo>
                <a:lnTo>
                  <a:pt x="225578" y="5600"/>
                </a:lnTo>
                <a:lnTo>
                  <a:pt x="229443" y="6470"/>
                </a:lnTo>
                <a:lnTo>
                  <a:pt x="237939" y="7865"/>
                </a:lnTo>
                <a:lnTo>
                  <a:pt x="241640" y="8056"/>
                </a:lnTo>
                <a:lnTo>
                  <a:pt x="248603" y="820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955"/>
          <p:cNvSpPr/>
          <p:nvPr/>
        </p:nvSpPr>
        <p:spPr>
          <a:xfrm>
            <a:off x="4006215" y="4894897"/>
            <a:ext cx="265748" cy="8574"/>
          </a:xfrm>
          <a:custGeom>
            <a:avLst/>
            <a:gdLst/>
            <a:ahLst/>
            <a:cxnLst/>
            <a:rect l="0" t="0" r="0" b="0"/>
            <a:pathLst>
              <a:path w="265748" h="8574">
                <a:moveTo>
                  <a:pt x="0" y="8573"/>
                </a:moveTo>
                <a:lnTo>
                  <a:pt x="82076" y="8573"/>
                </a:lnTo>
                <a:lnTo>
                  <a:pt x="88054" y="7620"/>
                </a:lnTo>
                <a:lnTo>
                  <a:pt x="93945" y="6033"/>
                </a:lnTo>
                <a:lnTo>
                  <a:pt x="99778" y="4022"/>
                </a:lnTo>
                <a:lnTo>
                  <a:pt x="105571" y="2681"/>
                </a:lnTo>
                <a:lnTo>
                  <a:pt x="111338" y="1787"/>
                </a:lnTo>
                <a:lnTo>
                  <a:pt x="117087" y="1192"/>
                </a:lnTo>
                <a:lnTo>
                  <a:pt x="122826" y="794"/>
                </a:lnTo>
                <a:lnTo>
                  <a:pt x="128556" y="530"/>
                </a:lnTo>
                <a:lnTo>
                  <a:pt x="140003" y="235"/>
                </a:lnTo>
                <a:lnTo>
                  <a:pt x="259644" y="0"/>
                </a:lnTo>
                <a:lnTo>
                  <a:pt x="261678" y="953"/>
                </a:lnTo>
                <a:lnTo>
                  <a:pt x="263035" y="2540"/>
                </a:lnTo>
                <a:lnTo>
                  <a:pt x="265747"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956"/>
          <p:cNvSpPr/>
          <p:nvPr/>
        </p:nvSpPr>
        <p:spPr>
          <a:xfrm>
            <a:off x="4477711" y="4629150"/>
            <a:ext cx="205335" cy="291466"/>
          </a:xfrm>
          <a:custGeom>
            <a:avLst/>
            <a:gdLst/>
            <a:ahLst/>
            <a:cxnLst/>
            <a:rect l="0" t="0" r="0" b="0"/>
            <a:pathLst>
              <a:path w="205335" h="291466">
                <a:moveTo>
                  <a:pt x="197159" y="0"/>
                </a:moveTo>
                <a:lnTo>
                  <a:pt x="159874" y="0"/>
                </a:lnTo>
                <a:lnTo>
                  <a:pt x="157062" y="953"/>
                </a:lnTo>
                <a:lnTo>
                  <a:pt x="151398" y="4551"/>
                </a:lnTo>
                <a:lnTo>
                  <a:pt x="145706" y="6785"/>
                </a:lnTo>
                <a:lnTo>
                  <a:pt x="142854" y="7381"/>
                </a:lnTo>
                <a:lnTo>
                  <a:pt x="139048" y="7778"/>
                </a:lnTo>
                <a:lnTo>
                  <a:pt x="134605" y="8042"/>
                </a:lnTo>
                <a:lnTo>
                  <a:pt x="129739" y="8219"/>
                </a:lnTo>
                <a:lnTo>
                  <a:pt x="125542" y="9289"/>
                </a:lnTo>
                <a:lnTo>
                  <a:pt x="121792" y="10955"/>
                </a:lnTo>
                <a:lnTo>
                  <a:pt x="118339" y="13018"/>
                </a:lnTo>
                <a:lnTo>
                  <a:pt x="114132" y="14394"/>
                </a:lnTo>
                <a:lnTo>
                  <a:pt x="109423" y="15311"/>
                </a:lnTo>
                <a:lnTo>
                  <a:pt x="104378" y="15922"/>
                </a:lnTo>
                <a:lnTo>
                  <a:pt x="100062" y="16330"/>
                </a:lnTo>
                <a:lnTo>
                  <a:pt x="96233" y="16602"/>
                </a:lnTo>
                <a:lnTo>
                  <a:pt x="92727" y="16783"/>
                </a:lnTo>
                <a:lnTo>
                  <a:pt x="86292" y="16984"/>
                </a:lnTo>
                <a:lnTo>
                  <a:pt x="71504" y="17124"/>
                </a:lnTo>
                <a:lnTo>
                  <a:pt x="53122" y="17143"/>
                </a:lnTo>
                <a:lnTo>
                  <a:pt x="49640" y="14604"/>
                </a:lnTo>
                <a:lnTo>
                  <a:pt x="47378" y="12594"/>
                </a:lnTo>
                <a:lnTo>
                  <a:pt x="44917" y="11253"/>
                </a:lnTo>
                <a:lnTo>
                  <a:pt x="39643" y="9764"/>
                </a:lnTo>
                <a:lnTo>
                  <a:pt x="34388" y="8807"/>
                </a:lnTo>
                <a:lnTo>
                  <a:pt x="28703" y="8642"/>
                </a:lnTo>
                <a:lnTo>
                  <a:pt x="25743" y="8573"/>
                </a:lnTo>
                <a:lnTo>
                  <a:pt x="25709" y="37191"/>
                </a:lnTo>
                <a:lnTo>
                  <a:pt x="23169" y="45422"/>
                </a:lnTo>
                <a:lnTo>
                  <a:pt x="21158" y="50284"/>
                </a:lnTo>
                <a:lnTo>
                  <a:pt x="19817" y="55429"/>
                </a:lnTo>
                <a:lnTo>
                  <a:pt x="18923" y="60765"/>
                </a:lnTo>
                <a:lnTo>
                  <a:pt x="18327" y="66228"/>
                </a:lnTo>
                <a:lnTo>
                  <a:pt x="17666" y="74837"/>
                </a:lnTo>
                <a:lnTo>
                  <a:pt x="17371" y="82791"/>
                </a:lnTo>
                <a:lnTo>
                  <a:pt x="17240" y="92676"/>
                </a:lnTo>
                <a:lnTo>
                  <a:pt x="16253" y="97978"/>
                </a:lnTo>
                <a:lnTo>
                  <a:pt x="14643" y="103419"/>
                </a:lnTo>
                <a:lnTo>
                  <a:pt x="12616" y="108951"/>
                </a:lnTo>
                <a:lnTo>
                  <a:pt x="11265" y="114544"/>
                </a:lnTo>
                <a:lnTo>
                  <a:pt x="10365" y="120177"/>
                </a:lnTo>
                <a:lnTo>
                  <a:pt x="9764" y="125838"/>
                </a:lnTo>
                <a:lnTo>
                  <a:pt x="9364" y="131517"/>
                </a:lnTo>
                <a:lnTo>
                  <a:pt x="9097" y="137208"/>
                </a:lnTo>
                <a:lnTo>
                  <a:pt x="8919" y="142907"/>
                </a:lnTo>
                <a:lnTo>
                  <a:pt x="7848" y="147659"/>
                </a:lnTo>
                <a:lnTo>
                  <a:pt x="2743" y="158898"/>
                </a:lnTo>
                <a:lnTo>
                  <a:pt x="1214" y="165236"/>
                </a:lnTo>
                <a:lnTo>
                  <a:pt x="354" y="174159"/>
                </a:lnTo>
                <a:lnTo>
                  <a:pt x="98" y="182836"/>
                </a:lnTo>
                <a:lnTo>
                  <a:pt x="0" y="188089"/>
                </a:lnTo>
                <a:lnTo>
                  <a:pt x="5885" y="188495"/>
                </a:lnTo>
                <a:lnTo>
                  <a:pt x="10574" y="188575"/>
                </a:lnTo>
                <a:lnTo>
                  <a:pt x="15840" y="188591"/>
                </a:lnTo>
                <a:lnTo>
                  <a:pt x="21303" y="184043"/>
                </a:lnTo>
                <a:lnTo>
                  <a:pt x="23724" y="182703"/>
                </a:lnTo>
                <a:lnTo>
                  <a:pt x="28954" y="181214"/>
                </a:lnTo>
                <a:lnTo>
                  <a:pt x="32635" y="179864"/>
                </a:lnTo>
                <a:lnTo>
                  <a:pt x="36994" y="178012"/>
                </a:lnTo>
                <a:lnTo>
                  <a:pt x="41804" y="175824"/>
                </a:lnTo>
                <a:lnTo>
                  <a:pt x="45964" y="174366"/>
                </a:lnTo>
                <a:lnTo>
                  <a:pt x="49690" y="173394"/>
                </a:lnTo>
                <a:lnTo>
                  <a:pt x="53126" y="172746"/>
                </a:lnTo>
                <a:lnTo>
                  <a:pt x="59484" y="169486"/>
                </a:lnTo>
                <a:lnTo>
                  <a:pt x="62513" y="167283"/>
                </a:lnTo>
                <a:lnTo>
                  <a:pt x="66437" y="164862"/>
                </a:lnTo>
                <a:lnTo>
                  <a:pt x="70959" y="162295"/>
                </a:lnTo>
                <a:lnTo>
                  <a:pt x="75878" y="159632"/>
                </a:lnTo>
                <a:lnTo>
                  <a:pt x="81063" y="157856"/>
                </a:lnTo>
                <a:lnTo>
                  <a:pt x="86423" y="156672"/>
                </a:lnTo>
                <a:lnTo>
                  <a:pt x="91903" y="155883"/>
                </a:lnTo>
                <a:lnTo>
                  <a:pt x="97460" y="155357"/>
                </a:lnTo>
                <a:lnTo>
                  <a:pt x="103071" y="155006"/>
                </a:lnTo>
                <a:lnTo>
                  <a:pt x="114385" y="154616"/>
                </a:lnTo>
                <a:lnTo>
                  <a:pt x="138327" y="154346"/>
                </a:lnTo>
                <a:lnTo>
                  <a:pt x="164387" y="154308"/>
                </a:lnTo>
                <a:lnTo>
                  <a:pt x="167691" y="155259"/>
                </a:lnTo>
                <a:lnTo>
                  <a:pt x="173902" y="158856"/>
                </a:lnTo>
                <a:lnTo>
                  <a:pt x="179837" y="163630"/>
                </a:lnTo>
                <a:lnTo>
                  <a:pt x="185650" y="168927"/>
                </a:lnTo>
                <a:lnTo>
                  <a:pt x="191409" y="174456"/>
                </a:lnTo>
                <a:lnTo>
                  <a:pt x="193325" y="177263"/>
                </a:lnTo>
                <a:lnTo>
                  <a:pt x="196975" y="185766"/>
                </a:lnTo>
                <a:lnTo>
                  <a:pt x="202714" y="194318"/>
                </a:lnTo>
                <a:lnTo>
                  <a:pt x="204390" y="200029"/>
                </a:lnTo>
                <a:lnTo>
                  <a:pt x="205135" y="208281"/>
                </a:lnTo>
                <a:lnTo>
                  <a:pt x="205334" y="213149"/>
                </a:lnTo>
                <a:lnTo>
                  <a:pt x="204514" y="216394"/>
                </a:lnTo>
                <a:lnTo>
                  <a:pt x="203014" y="218557"/>
                </a:lnTo>
                <a:lnTo>
                  <a:pt x="201062" y="220000"/>
                </a:lnTo>
                <a:lnTo>
                  <a:pt x="196354" y="226683"/>
                </a:lnTo>
                <a:lnTo>
                  <a:pt x="191086" y="235050"/>
                </a:lnTo>
                <a:lnTo>
                  <a:pt x="185570" y="241944"/>
                </a:lnTo>
                <a:lnTo>
                  <a:pt x="179943" y="248183"/>
                </a:lnTo>
                <a:lnTo>
                  <a:pt x="177109" y="251180"/>
                </a:lnTo>
                <a:lnTo>
                  <a:pt x="173315" y="254131"/>
                </a:lnTo>
                <a:lnTo>
                  <a:pt x="168880" y="257050"/>
                </a:lnTo>
                <a:lnTo>
                  <a:pt x="164019" y="259949"/>
                </a:lnTo>
                <a:lnTo>
                  <a:pt x="158873" y="262834"/>
                </a:lnTo>
                <a:lnTo>
                  <a:pt x="148076" y="268580"/>
                </a:lnTo>
                <a:lnTo>
                  <a:pt x="143482" y="271446"/>
                </a:lnTo>
                <a:lnTo>
                  <a:pt x="139466" y="274309"/>
                </a:lnTo>
                <a:lnTo>
                  <a:pt x="135837" y="277170"/>
                </a:lnTo>
                <a:lnTo>
                  <a:pt x="131513" y="279077"/>
                </a:lnTo>
                <a:lnTo>
                  <a:pt x="126725" y="280349"/>
                </a:lnTo>
                <a:lnTo>
                  <a:pt x="121628" y="281197"/>
                </a:lnTo>
                <a:lnTo>
                  <a:pt x="117277" y="282714"/>
                </a:lnTo>
                <a:lnTo>
                  <a:pt x="113424" y="284679"/>
                </a:lnTo>
                <a:lnTo>
                  <a:pt x="109903" y="286941"/>
                </a:lnTo>
                <a:lnTo>
                  <a:pt x="105651" y="288449"/>
                </a:lnTo>
                <a:lnTo>
                  <a:pt x="100911" y="289454"/>
                </a:lnTo>
                <a:lnTo>
                  <a:pt x="95846" y="290124"/>
                </a:lnTo>
                <a:lnTo>
                  <a:pt x="90564" y="290571"/>
                </a:lnTo>
                <a:lnTo>
                  <a:pt x="85138" y="290869"/>
                </a:lnTo>
                <a:lnTo>
                  <a:pt x="70940" y="291288"/>
                </a:lnTo>
                <a:lnTo>
                  <a:pt x="44849" y="291450"/>
                </a:lnTo>
                <a:lnTo>
                  <a:pt x="8962" y="291465"/>
                </a:lnTo>
                <a:lnTo>
                  <a:pt x="17136" y="29146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957"/>
          <p:cNvSpPr/>
          <p:nvPr/>
        </p:nvSpPr>
        <p:spPr>
          <a:xfrm>
            <a:off x="4786312" y="4612007"/>
            <a:ext cx="42759" cy="317181"/>
          </a:xfrm>
          <a:custGeom>
            <a:avLst/>
            <a:gdLst/>
            <a:ahLst/>
            <a:cxnLst/>
            <a:rect l="0" t="0" r="0" b="0"/>
            <a:pathLst>
              <a:path w="42759" h="317181">
                <a:moveTo>
                  <a:pt x="0" y="8570"/>
                </a:moveTo>
                <a:lnTo>
                  <a:pt x="0" y="102"/>
                </a:lnTo>
                <a:lnTo>
                  <a:pt x="953" y="68"/>
                </a:lnTo>
                <a:lnTo>
                  <a:pt x="8219" y="0"/>
                </a:lnTo>
                <a:lnTo>
                  <a:pt x="8468" y="4549"/>
                </a:lnTo>
                <a:lnTo>
                  <a:pt x="9455" y="5890"/>
                </a:lnTo>
                <a:lnTo>
                  <a:pt x="11066" y="6783"/>
                </a:lnTo>
                <a:lnTo>
                  <a:pt x="13093" y="7379"/>
                </a:lnTo>
                <a:lnTo>
                  <a:pt x="14444" y="8729"/>
                </a:lnTo>
                <a:lnTo>
                  <a:pt x="15344" y="10581"/>
                </a:lnTo>
                <a:lnTo>
                  <a:pt x="16344" y="15179"/>
                </a:lnTo>
                <a:lnTo>
                  <a:pt x="16908" y="24075"/>
                </a:lnTo>
                <a:lnTo>
                  <a:pt x="17114" y="44561"/>
                </a:lnTo>
                <a:lnTo>
                  <a:pt x="18077" y="48756"/>
                </a:lnTo>
                <a:lnTo>
                  <a:pt x="19671" y="53459"/>
                </a:lnTo>
                <a:lnTo>
                  <a:pt x="21687" y="58498"/>
                </a:lnTo>
                <a:lnTo>
                  <a:pt x="23030" y="63763"/>
                </a:lnTo>
                <a:lnTo>
                  <a:pt x="23926" y="69178"/>
                </a:lnTo>
                <a:lnTo>
                  <a:pt x="24523" y="74693"/>
                </a:lnTo>
                <a:lnTo>
                  <a:pt x="24921" y="80274"/>
                </a:lnTo>
                <a:lnTo>
                  <a:pt x="25187" y="85900"/>
                </a:lnTo>
                <a:lnTo>
                  <a:pt x="25481" y="98184"/>
                </a:lnTo>
                <a:lnTo>
                  <a:pt x="25613" y="113169"/>
                </a:lnTo>
                <a:lnTo>
                  <a:pt x="26600" y="120213"/>
                </a:lnTo>
                <a:lnTo>
                  <a:pt x="28211" y="126813"/>
                </a:lnTo>
                <a:lnTo>
                  <a:pt x="30237" y="133120"/>
                </a:lnTo>
                <a:lnTo>
                  <a:pt x="31588" y="139228"/>
                </a:lnTo>
                <a:lnTo>
                  <a:pt x="32489" y="145205"/>
                </a:lnTo>
                <a:lnTo>
                  <a:pt x="33089" y="151095"/>
                </a:lnTo>
                <a:lnTo>
                  <a:pt x="33489" y="157879"/>
                </a:lnTo>
                <a:lnTo>
                  <a:pt x="33934" y="173037"/>
                </a:lnTo>
                <a:lnTo>
                  <a:pt x="34280" y="236710"/>
                </a:lnTo>
                <a:lnTo>
                  <a:pt x="35237" y="243531"/>
                </a:lnTo>
                <a:lnTo>
                  <a:pt x="36826" y="250936"/>
                </a:lnTo>
                <a:lnTo>
                  <a:pt x="38838" y="258729"/>
                </a:lnTo>
                <a:lnTo>
                  <a:pt x="40180" y="264878"/>
                </a:lnTo>
                <a:lnTo>
                  <a:pt x="41074" y="269930"/>
                </a:lnTo>
                <a:lnTo>
                  <a:pt x="42068" y="279035"/>
                </a:lnTo>
                <a:lnTo>
                  <a:pt x="42332" y="284130"/>
                </a:lnTo>
                <a:lnTo>
                  <a:pt x="42706" y="297863"/>
                </a:lnTo>
                <a:lnTo>
                  <a:pt x="42758" y="301444"/>
                </a:lnTo>
                <a:lnTo>
                  <a:pt x="41840" y="304784"/>
                </a:lnTo>
                <a:lnTo>
                  <a:pt x="40276" y="307964"/>
                </a:lnTo>
                <a:lnTo>
                  <a:pt x="34304" y="317159"/>
                </a:lnTo>
                <a:lnTo>
                  <a:pt x="34290" y="3171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958"/>
          <p:cNvSpPr/>
          <p:nvPr/>
        </p:nvSpPr>
        <p:spPr>
          <a:xfrm>
            <a:off x="3186888" y="5057775"/>
            <a:ext cx="656450" cy="42863"/>
          </a:xfrm>
          <a:custGeom>
            <a:avLst/>
            <a:gdLst/>
            <a:ahLst/>
            <a:cxnLst/>
            <a:rect l="0" t="0" r="0" b="0"/>
            <a:pathLst>
              <a:path w="656450" h="42863">
                <a:moveTo>
                  <a:pt x="4939" y="42862"/>
                </a:moveTo>
                <a:lnTo>
                  <a:pt x="0" y="42862"/>
                </a:lnTo>
                <a:lnTo>
                  <a:pt x="79634" y="42862"/>
                </a:lnTo>
                <a:lnTo>
                  <a:pt x="85216" y="41910"/>
                </a:lnTo>
                <a:lnTo>
                  <a:pt x="90842" y="40322"/>
                </a:lnTo>
                <a:lnTo>
                  <a:pt x="96498" y="38312"/>
                </a:lnTo>
                <a:lnTo>
                  <a:pt x="103125" y="36970"/>
                </a:lnTo>
                <a:lnTo>
                  <a:pt x="110402" y="36077"/>
                </a:lnTo>
                <a:lnTo>
                  <a:pt x="126106" y="35084"/>
                </a:lnTo>
                <a:lnTo>
                  <a:pt x="142611" y="34643"/>
                </a:lnTo>
                <a:lnTo>
                  <a:pt x="151013" y="33573"/>
                </a:lnTo>
                <a:lnTo>
                  <a:pt x="159472" y="31907"/>
                </a:lnTo>
                <a:lnTo>
                  <a:pt x="167968" y="29843"/>
                </a:lnTo>
                <a:lnTo>
                  <a:pt x="177443" y="28468"/>
                </a:lnTo>
                <a:lnTo>
                  <a:pt x="187569" y="27551"/>
                </a:lnTo>
                <a:lnTo>
                  <a:pt x="198130" y="26940"/>
                </a:lnTo>
                <a:lnTo>
                  <a:pt x="208028" y="25579"/>
                </a:lnTo>
                <a:lnTo>
                  <a:pt x="217484" y="23721"/>
                </a:lnTo>
                <a:lnTo>
                  <a:pt x="226646" y="21529"/>
                </a:lnTo>
                <a:lnTo>
                  <a:pt x="236564" y="20067"/>
                </a:lnTo>
                <a:lnTo>
                  <a:pt x="246986" y="19093"/>
                </a:lnTo>
                <a:lnTo>
                  <a:pt x="257743" y="18443"/>
                </a:lnTo>
                <a:lnTo>
                  <a:pt x="277316" y="17722"/>
                </a:lnTo>
                <a:lnTo>
                  <a:pt x="306941" y="17315"/>
                </a:lnTo>
                <a:lnTo>
                  <a:pt x="317717" y="17259"/>
                </a:lnTo>
                <a:lnTo>
                  <a:pt x="327757" y="16268"/>
                </a:lnTo>
                <a:lnTo>
                  <a:pt x="337308" y="14656"/>
                </a:lnTo>
                <a:lnTo>
                  <a:pt x="346533" y="12627"/>
                </a:lnTo>
                <a:lnTo>
                  <a:pt x="356494" y="11276"/>
                </a:lnTo>
                <a:lnTo>
                  <a:pt x="366944" y="10374"/>
                </a:lnTo>
                <a:lnTo>
                  <a:pt x="377721" y="9774"/>
                </a:lnTo>
                <a:lnTo>
                  <a:pt x="397314" y="9106"/>
                </a:lnTo>
                <a:lnTo>
                  <a:pt x="426951" y="8731"/>
                </a:lnTo>
                <a:lnTo>
                  <a:pt x="466547" y="8604"/>
                </a:lnTo>
                <a:lnTo>
                  <a:pt x="474603" y="7641"/>
                </a:lnTo>
                <a:lnTo>
                  <a:pt x="481878" y="6046"/>
                </a:lnTo>
                <a:lnTo>
                  <a:pt x="488633" y="4031"/>
                </a:lnTo>
                <a:lnTo>
                  <a:pt x="495994" y="2687"/>
                </a:lnTo>
                <a:lnTo>
                  <a:pt x="503759" y="1791"/>
                </a:lnTo>
                <a:lnTo>
                  <a:pt x="520007" y="796"/>
                </a:lnTo>
                <a:lnTo>
                  <a:pt x="536753" y="353"/>
                </a:lnTo>
                <a:lnTo>
                  <a:pt x="581838" y="20"/>
                </a:lnTo>
                <a:lnTo>
                  <a:pt x="65644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959"/>
          <p:cNvSpPr/>
          <p:nvPr/>
        </p:nvSpPr>
        <p:spPr>
          <a:xfrm>
            <a:off x="3243262" y="5177833"/>
            <a:ext cx="272617" cy="188552"/>
          </a:xfrm>
          <a:custGeom>
            <a:avLst/>
            <a:gdLst/>
            <a:ahLst/>
            <a:cxnLst/>
            <a:rect l="0" t="0" r="0" b="0"/>
            <a:pathLst>
              <a:path w="272617" h="188552">
                <a:moveTo>
                  <a:pt x="0" y="68537"/>
                </a:moveTo>
                <a:lnTo>
                  <a:pt x="4551" y="68537"/>
                </a:lnTo>
                <a:lnTo>
                  <a:pt x="5891" y="67584"/>
                </a:lnTo>
                <a:lnTo>
                  <a:pt x="6785" y="65997"/>
                </a:lnTo>
                <a:lnTo>
                  <a:pt x="7381" y="63986"/>
                </a:lnTo>
                <a:lnTo>
                  <a:pt x="10583" y="59212"/>
                </a:lnTo>
                <a:lnTo>
                  <a:pt x="12770" y="56605"/>
                </a:lnTo>
                <a:lnTo>
                  <a:pt x="15181" y="54867"/>
                </a:lnTo>
                <a:lnTo>
                  <a:pt x="20400" y="52936"/>
                </a:lnTo>
                <a:lnTo>
                  <a:pt x="28434" y="49539"/>
                </a:lnTo>
                <a:lnTo>
                  <a:pt x="38355" y="44853"/>
                </a:lnTo>
                <a:lnTo>
                  <a:pt x="65881" y="31280"/>
                </a:lnTo>
                <a:lnTo>
                  <a:pt x="70591" y="28459"/>
                </a:lnTo>
                <a:lnTo>
                  <a:pt x="78364" y="22784"/>
                </a:lnTo>
                <a:lnTo>
                  <a:pt x="83675" y="19938"/>
                </a:lnTo>
                <a:lnTo>
                  <a:pt x="90074" y="17087"/>
                </a:lnTo>
                <a:lnTo>
                  <a:pt x="97197" y="14234"/>
                </a:lnTo>
                <a:lnTo>
                  <a:pt x="103850" y="11380"/>
                </a:lnTo>
                <a:lnTo>
                  <a:pt x="116323" y="5669"/>
                </a:lnTo>
                <a:lnTo>
                  <a:pt x="122316" y="3765"/>
                </a:lnTo>
                <a:lnTo>
                  <a:pt x="128217" y="2495"/>
                </a:lnTo>
                <a:lnTo>
                  <a:pt x="134055" y="1649"/>
                </a:lnTo>
                <a:lnTo>
                  <a:pt x="138900" y="1085"/>
                </a:lnTo>
                <a:lnTo>
                  <a:pt x="146824" y="458"/>
                </a:lnTo>
                <a:lnTo>
                  <a:pt x="151223" y="291"/>
                </a:lnTo>
                <a:lnTo>
                  <a:pt x="165562" y="55"/>
                </a:lnTo>
                <a:lnTo>
                  <a:pt x="172961" y="0"/>
                </a:lnTo>
                <a:lnTo>
                  <a:pt x="176267" y="939"/>
                </a:lnTo>
                <a:lnTo>
                  <a:pt x="184519" y="5856"/>
                </a:lnTo>
                <a:lnTo>
                  <a:pt x="188340" y="8690"/>
                </a:lnTo>
                <a:lnTo>
                  <a:pt x="194128" y="14186"/>
                </a:lnTo>
                <a:lnTo>
                  <a:pt x="195817" y="15806"/>
                </a:lnTo>
                <a:lnTo>
                  <a:pt x="196267" y="17190"/>
                </a:lnTo>
                <a:lnTo>
                  <a:pt x="196767" y="21269"/>
                </a:lnTo>
                <a:lnTo>
                  <a:pt x="195948" y="23689"/>
                </a:lnTo>
                <a:lnTo>
                  <a:pt x="192498" y="28920"/>
                </a:lnTo>
                <a:lnTo>
                  <a:pt x="190245" y="30695"/>
                </a:lnTo>
                <a:lnTo>
                  <a:pt x="187790" y="31879"/>
                </a:lnTo>
                <a:lnTo>
                  <a:pt x="185201" y="32668"/>
                </a:lnTo>
                <a:lnTo>
                  <a:pt x="179784" y="36085"/>
                </a:lnTo>
                <a:lnTo>
                  <a:pt x="177006" y="38330"/>
                </a:lnTo>
                <a:lnTo>
                  <a:pt x="175154" y="40779"/>
                </a:lnTo>
                <a:lnTo>
                  <a:pt x="173096" y="46040"/>
                </a:lnTo>
                <a:lnTo>
                  <a:pt x="171595" y="47824"/>
                </a:lnTo>
                <a:lnTo>
                  <a:pt x="169642" y="49013"/>
                </a:lnTo>
                <a:lnTo>
                  <a:pt x="164931" y="50335"/>
                </a:lnTo>
                <a:lnTo>
                  <a:pt x="156686" y="51183"/>
                </a:lnTo>
                <a:lnTo>
                  <a:pt x="154317" y="51391"/>
                </a:lnTo>
                <a:lnTo>
                  <a:pt x="215657" y="51392"/>
                </a:lnTo>
                <a:lnTo>
                  <a:pt x="219971" y="52345"/>
                </a:lnTo>
                <a:lnTo>
                  <a:pt x="224753" y="53932"/>
                </a:lnTo>
                <a:lnTo>
                  <a:pt x="229845" y="55943"/>
                </a:lnTo>
                <a:lnTo>
                  <a:pt x="238043" y="58177"/>
                </a:lnTo>
                <a:lnTo>
                  <a:pt x="241563" y="58773"/>
                </a:lnTo>
                <a:lnTo>
                  <a:pt x="248014" y="61975"/>
                </a:lnTo>
                <a:lnTo>
                  <a:pt x="254056" y="66573"/>
                </a:lnTo>
                <a:lnTo>
                  <a:pt x="259916" y="71791"/>
                </a:lnTo>
                <a:lnTo>
                  <a:pt x="265696" y="77286"/>
                </a:lnTo>
                <a:lnTo>
                  <a:pt x="268571" y="80085"/>
                </a:lnTo>
                <a:lnTo>
                  <a:pt x="270487" y="83855"/>
                </a:lnTo>
                <a:lnTo>
                  <a:pt x="271764" y="88274"/>
                </a:lnTo>
                <a:lnTo>
                  <a:pt x="272616" y="93125"/>
                </a:lnTo>
                <a:lnTo>
                  <a:pt x="272232" y="97311"/>
                </a:lnTo>
                <a:lnTo>
                  <a:pt x="271023" y="101055"/>
                </a:lnTo>
                <a:lnTo>
                  <a:pt x="269265" y="104503"/>
                </a:lnTo>
                <a:lnTo>
                  <a:pt x="268092" y="108707"/>
                </a:lnTo>
                <a:lnTo>
                  <a:pt x="267311" y="113414"/>
                </a:lnTo>
                <a:lnTo>
                  <a:pt x="266790" y="118458"/>
                </a:lnTo>
                <a:lnTo>
                  <a:pt x="265490" y="123725"/>
                </a:lnTo>
                <a:lnTo>
                  <a:pt x="263671" y="129141"/>
                </a:lnTo>
                <a:lnTo>
                  <a:pt x="261506" y="134657"/>
                </a:lnTo>
                <a:lnTo>
                  <a:pt x="259109" y="139287"/>
                </a:lnTo>
                <a:lnTo>
                  <a:pt x="256560" y="143326"/>
                </a:lnTo>
                <a:lnTo>
                  <a:pt x="253907" y="146971"/>
                </a:lnTo>
                <a:lnTo>
                  <a:pt x="250234" y="150354"/>
                </a:lnTo>
                <a:lnTo>
                  <a:pt x="245880" y="153562"/>
                </a:lnTo>
                <a:lnTo>
                  <a:pt x="241073" y="156653"/>
                </a:lnTo>
                <a:lnTo>
                  <a:pt x="235962" y="159666"/>
                </a:lnTo>
                <a:lnTo>
                  <a:pt x="230651" y="162627"/>
                </a:lnTo>
                <a:lnTo>
                  <a:pt x="225205" y="165553"/>
                </a:lnTo>
                <a:lnTo>
                  <a:pt x="220621" y="168457"/>
                </a:lnTo>
                <a:lnTo>
                  <a:pt x="212989" y="174223"/>
                </a:lnTo>
                <a:lnTo>
                  <a:pt x="208667" y="176142"/>
                </a:lnTo>
                <a:lnTo>
                  <a:pt x="203882" y="177421"/>
                </a:lnTo>
                <a:lnTo>
                  <a:pt x="198786" y="178274"/>
                </a:lnTo>
                <a:lnTo>
                  <a:pt x="193484" y="179795"/>
                </a:lnTo>
                <a:lnTo>
                  <a:pt x="188044" y="181761"/>
                </a:lnTo>
                <a:lnTo>
                  <a:pt x="182513" y="184024"/>
                </a:lnTo>
                <a:lnTo>
                  <a:pt x="175968" y="185534"/>
                </a:lnTo>
                <a:lnTo>
                  <a:pt x="168747" y="186540"/>
                </a:lnTo>
                <a:lnTo>
                  <a:pt x="161075" y="187211"/>
                </a:lnTo>
                <a:lnTo>
                  <a:pt x="154056" y="187657"/>
                </a:lnTo>
                <a:lnTo>
                  <a:pt x="141177" y="188154"/>
                </a:lnTo>
                <a:lnTo>
                  <a:pt x="123216" y="188434"/>
                </a:lnTo>
                <a:lnTo>
                  <a:pt x="58846" y="188551"/>
                </a:lnTo>
                <a:lnTo>
                  <a:pt x="55423" y="187598"/>
                </a:lnTo>
                <a:lnTo>
                  <a:pt x="49080" y="184000"/>
                </a:lnTo>
                <a:lnTo>
                  <a:pt x="43086" y="181766"/>
                </a:lnTo>
                <a:lnTo>
                  <a:pt x="34290" y="17997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960"/>
          <p:cNvSpPr/>
          <p:nvPr/>
        </p:nvSpPr>
        <p:spPr>
          <a:xfrm>
            <a:off x="4306283" y="4997770"/>
            <a:ext cx="608618" cy="51430"/>
          </a:xfrm>
          <a:custGeom>
            <a:avLst/>
            <a:gdLst/>
            <a:ahLst/>
            <a:cxnLst/>
            <a:rect l="0" t="0" r="0" b="0"/>
            <a:pathLst>
              <a:path w="608618" h="51430">
                <a:moveTo>
                  <a:pt x="8542" y="42859"/>
                </a:moveTo>
                <a:lnTo>
                  <a:pt x="322" y="42859"/>
                </a:lnTo>
                <a:lnTo>
                  <a:pt x="204" y="43812"/>
                </a:lnTo>
                <a:lnTo>
                  <a:pt x="126" y="45400"/>
                </a:lnTo>
                <a:lnTo>
                  <a:pt x="0" y="50241"/>
                </a:lnTo>
                <a:lnTo>
                  <a:pt x="942" y="50638"/>
                </a:lnTo>
                <a:lnTo>
                  <a:pt x="7353" y="51328"/>
                </a:lnTo>
                <a:lnTo>
                  <a:pt x="27035" y="51419"/>
                </a:lnTo>
                <a:lnTo>
                  <a:pt x="48813" y="51429"/>
                </a:lnTo>
                <a:lnTo>
                  <a:pt x="55391" y="50478"/>
                </a:lnTo>
                <a:lnTo>
                  <a:pt x="62635" y="48891"/>
                </a:lnTo>
                <a:lnTo>
                  <a:pt x="70321" y="46880"/>
                </a:lnTo>
                <a:lnTo>
                  <a:pt x="78303" y="45540"/>
                </a:lnTo>
                <a:lnTo>
                  <a:pt x="94792" y="44051"/>
                </a:lnTo>
                <a:lnTo>
                  <a:pt x="103189" y="42701"/>
                </a:lnTo>
                <a:lnTo>
                  <a:pt x="111645" y="40849"/>
                </a:lnTo>
                <a:lnTo>
                  <a:pt x="150298" y="31033"/>
                </a:lnTo>
                <a:lnTo>
                  <a:pt x="161148" y="29260"/>
                </a:lnTo>
                <a:lnTo>
                  <a:pt x="172192" y="28078"/>
                </a:lnTo>
                <a:lnTo>
                  <a:pt x="183364" y="27291"/>
                </a:lnTo>
                <a:lnTo>
                  <a:pt x="194622" y="25812"/>
                </a:lnTo>
                <a:lnTo>
                  <a:pt x="205938" y="23875"/>
                </a:lnTo>
                <a:lnTo>
                  <a:pt x="217292" y="21631"/>
                </a:lnTo>
                <a:lnTo>
                  <a:pt x="228671" y="20134"/>
                </a:lnTo>
                <a:lnTo>
                  <a:pt x="240067" y="19137"/>
                </a:lnTo>
                <a:lnTo>
                  <a:pt x="251474" y="18472"/>
                </a:lnTo>
                <a:lnTo>
                  <a:pt x="262889" y="17076"/>
                </a:lnTo>
                <a:lnTo>
                  <a:pt x="274309" y="15194"/>
                </a:lnTo>
                <a:lnTo>
                  <a:pt x="285732" y="12986"/>
                </a:lnTo>
                <a:lnTo>
                  <a:pt x="297158" y="11514"/>
                </a:lnTo>
                <a:lnTo>
                  <a:pt x="308585" y="10532"/>
                </a:lnTo>
                <a:lnTo>
                  <a:pt x="320013" y="9878"/>
                </a:lnTo>
                <a:lnTo>
                  <a:pt x="331442" y="8489"/>
                </a:lnTo>
                <a:lnTo>
                  <a:pt x="342871" y="6611"/>
                </a:lnTo>
                <a:lnTo>
                  <a:pt x="354300" y="4406"/>
                </a:lnTo>
                <a:lnTo>
                  <a:pt x="366682" y="2937"/>
                </a:lnTo>
                <a:lnTo>
                  <a:pt x="379700" y="1957"/>
                </a:lnTo>
                <a:lnTo>
                  <a:pt x="404958" y="868"/>
                </a:lnTo>
                <a:lnTo>
                  <a:pt x="425709" y="384"/>
                </a:lnTo>
                <a:lnTo>
                  <a:pt x="532529" y="0"/>
                </a:lnTo>
                <a:lnTo>
                  <a:pt x="539794" y="952"/>
                </a:lnTo>
                <a:lnTo>
                  <a:pt x="546542" y="2538"/>
                </a:lnTo>
                <a:lnTo>
                  <a:pt x="552946" y="4549"/>
                </a:lnTo>
                <a:lnTo>
                  <a:pt x="558168" y="5889"/>
                </a:lnTo>
                <a:lnTo>
                  <a:pt x="566510" y="7378"/>
                </a:lnTo>
                <a:lnTo>
                  <a:pt x="581112" y="8217"/>
                </a:lnTo>
                <a:lnTo>
                  <a:pt x="585518" y="9287"/>
                </a:lnTo>
                <a:lnTo>
                  <a:pt x="589407" y="10953"/>
                </a:lnTo>
                <a:lnTo>
                  <a:pt x="592953" y="13016"/>
                </a:lnTo>
                <a:lnTo>
                  <a:pt x="596269" y="14391"/>
                </a:lnTo>
                <a:lnTo>
                  <a:pt x="602494" y="15919"/>
                </a:lnTo>
                <a:lnTo>
                  <a:pt x="608617" y="1714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961"/>
          <p:cNvSpPr/>
          <p:nvPr/>
        </p:nvSpPr>
        <p:spPr>
          <a:xfrm>
            <a:off x="4383404" y="5117785"/>
            <a:ext cx="248559" cy="197166"/>
          </a:xfrm>
          <a:custGeom>
            <a:avLst/>
            <a:gdLst/>
            <a:ahLst/>
            <a:cxnLst/>
            <a:rect l="0" t="0" r="0" b="0"/>
            <a:pathLst>
              <a:path w="248559" h="197166">
                <a:moveTo>
                  <a:pt x="68580" y="42860"/>
                </a:moveTo>
                <a:lnTo>
                  <a:pt x="60113" y="34392"/>
                </a:lnTo>
                <a:lnTo>
                  <a:pt x="65920" y="28417"/>
                </a:lnTo>
                <a:lnTo>
                  <a:pt x="72781" y="21519"/>
                </a:lnTo>
                <a:lnTo>
                  <a:pt x="75191" y="20061"/>
                </a:lnTo>
                <a:lnTo>
                  <a:pt x="84086" y="17054"/>
                </a:lnTo>
                <a:lnTo>
                  <a:pt x="88443" y="15178"/>
                </a:lnTo>
                <a:lnTo>
                  <a:pt x="93252" y="12976"/>
                </a:lnTo>
                <a:lnTo>
                  <a:pt x="98363" y="11507"/>
                </a:lnTo>
                <a:lnTo>
                  <a:pt x="103676" y="10528"/>
                </a:lnTo>
                <a:lnTo>
                  <a:pt x="109122" y="9875"/>
                </a:lnTo>
                <a:lnTo>
                  <a:pt x="114658" y="8487"/>
                </a:lnTo>
                <a:lnTo>
                  <a:pt x="120254" y="6609"/>
                </a:lnTo>
                <a:lnTo>
                  <a:pt x="125890" y="4406"/>
                </a:lnTo>
                <a:lnTo>
                  <a:pt x="130599" y="2936"/>
                </a:lnTo>
                <a:lnTo>
                  <a:pt x="134691" y="1957"/>
                </a:lnTo>
                <a:lnTo>
                  <a:pt x="138372" y="1304"/>
                </a:lnTo>
                <a:lnTo>
                  <a:pt x="142731" y="868"/>
                </a:lnTo>
                <a:lnTo>
                  <a:pt x="147541" y="578"/>
                </a:lnTo>
                <a:lnTo>
                  <a:pt x="157014" y="255"/>
                </a:lnTo>
                <a:lnTo>
                  <a:pt x="167702" y="73"/>
                </a:lnTo>
                <a:lnTo>
                  <a:pt x="191418" y="0"/>
                </a:lnTo>
                <a:lnTo>
                  <a:pt x="193335" y="951"/>
                </a:lnTo>
                <a:lnTo>
                  <a:pt x="194613" y="2538"/>
                </a:lnTo>
                <a:lnTo>
                  <a:pt x="195464" y="4549"/>
                </a:lnTo>
                <a:lnTo>
                  <a:pt x="198951" y="9322"/>
                </a:lnTo>
                <a:lnTo>
                  <a:pt x="201214" y="11929"/>
                </a:lnTo>
                <a:lnTo>
                  <a:pt x="201771" y="14619"/>
                </a:lnTo>
                <a:lnTo>
                  <a:pt x="201189" y="17365"/>
                </a:lnTo>
                <a:lnTo>
                  <a:pt x="198003" y="22956"/>
                </a:lnTo>
                <a:lnTo>
                  <a:pt x="193411" y="28616"/>
                </a:lnTo>
                <a:lnTo>
                  <a:pt x="191806" y="31459"/>
                </a:lnTo>
                <a:lnTo>
                  <a:pt x="190022" y="37158"/>
                </a:lnTo>
                <a:lnTo>
                  <a:pt x="186690" y="42865"/>
                </a:lnTo>
                <a:lnTo>
                  <a:pt x="184467" y="45721"/>
                </a:lnTo>
                <a:lnTo>
                  <a:pt x="176918" y="51434"/>
                </a:lnTo>
                <a:lnTo>
                  <a:pt x="172238" y="54291"/>
                </a:lnTo>
                <a:lnTo>
                  <a:pt x="164499" y="60005"/>
                </a:lnTo>
                <a:lnTo>
                  <a:pt x="157883" y="65720"/>
                </a:lnTo>
                <a:lnTo>
                  <a:pt x="147521" y="75456"/>
                </a:lnTo>
                <a:lnTo>
                  <a:pt x="138509" y="84381"/>
                </a:lnTo>
                <a:lnTo>
                  <a:pt x="137107" y="84828"/>
                </a:lnTo>
                <a:lnTo>
                  <a:pt x="129898" y="85604"/>
                </a:lnTo>
                <a:lnTo>
                  <a:pt x="133527" y="85688"/>
                </a:lnTo>
                <a:lnTo>
                  <a:pt x="134738" y="84746"/>
                </a:lnTo>
                <a:lnTo>
                  <a:pt x="135546" y="83167"/>
                </a:lnTo>
                <a:lnTo>
                  <a:pt x="136841" y="78338"/>
                </a:lnTo>
                <a:lnTo>
                  <a:pt x="137900" y="77942"/>
                </a:lnTo>
                <a:lnTo>
                  <a:pt x="141617" y="77502"/>
                </a:lnTo>
                <a:lnTo>
                  <a:pt x="143942" y="76432"/>
                </a:lnTo>
                <a:lnTo>
                  <a:pt x="149064" y="72703"/>
                </a:lnTo>
                <a:lnTo>
                  <a:pt x="151764" y="71328"/>
                </a:lnTo>
                <a:lnTo>
                  <a:pt x="157304" y="69800"/>
                </a:lnTo>
                <a:lnTo>
                  <a:pt x="162940" y="66581"/>
                </a:lnTo>
                <a:lnTo>
                  <a:pt x="165777" y="64388"/>
                </a:lnTo>
                <a:lnTo>
                  <a:pt x="169573" y="62927"/>
                </a:lnTo>
                <a:lnTo>
                  <a:pt x="174009" y="61953"/>
                </a:lnTo>
                <a:lnTo>
                  <a:pt x="178871" y="61303"/>
                </a:lnTo>
                <a:lnTo>
                  <a:pt x="183065" y="60870"/>
                </a:lnTo>
                <a:lnTo>
                  <a:pt x="190265" y="60389"/>
                </a:lnTo>
                <a:lnTo>
                  <a:pt x="196640" y="60176"/>
                </a:lnTo>
                <a:lnTo>
                  <a:pt x="199674" y="60119"/>
                </a:lnTo>
                <a:lnTo>
                  <a:pt x="203601" y="61033"/>
                </a:lnTo>
                <a:lnTo>
                  <a:pt x="208124" y="62596"/>
                </a:lnTo>
                <a:lnTo>
                  <a:pt x="213045" y="64589"/>
                </a:lnTo>
                <a:lnTo>
                  <a:pt x="217277" y="65919"/>
                </a:lnTo>
                <a:lnTo>
                  <a:pt x="224520" y="67396"/>
                </a:lnTo>
                <a:lnTo>
                  <a:pt x="230915" y="70592"/>
                </a:lnTo>
                <a:lnTo>
                  <a:pt x="236931" y="75187"/>
                </a:lnTo>
                <a:lnTo>
                  <a:pt x="242781" y="80405"/>
                </a:lnTo>
                <a:lnTo>
                  <a:pt x="244722" y="83130"/>
                </a:lnTo>
                <a:lnTo>
                  <a:pt x="246878" y="88697"/>
                </a:lnTo>
                <a:lnTo>
                  <a:pt x="247836" y="94347"/>
                </a:lnTo>
                <a:lnTo>
                  <a:pt x="248262" y="100033"/>
                </a:lnTo>
                <a:lnTo>
                  <a:pt x="248451" y="105736"/>
                </a:lnTo>
                <a:lnTo>
                  <a:pt x="248558" y="114300"/>
                </a:lnTo>
                <a:lnTo>
                  <a:pt x="247620" y="118109"/>
                </a:lnTo>
                <a:lnTo>
                  <a:pt x="246043" y="122554"/>
                </a:lnTo>
                <a:lnTo>
                  <a:pt x="244039" y="127421"/>
                </a:lnTo>
                <a:lnTo>
                  <a:pt x="241750" y="131619"/>
                </a:lnTo>
                <a:lnTo>
                  <a:pt x="239272" y="135370"/>
                </a:lnTo>
                <a:lnTo>
                  <a:pt x="236667" y="138823"/>
                </a:lnTo>
                <a:lnTo>
                  <a:pt x="233978" y="142078"/>
                </a:lnTo>
                <a:lnTo>
                  <a:pt x="228451" y="148234"/>
                </a:lnTo>
                <a:lnTo>
                  <a:pt x="215433" y="161606"/>
                </a:lnTo>
                <a:lnTo>
                  <a:pt x="210297" y="165839"/>
                </a:lnTo>
                <a:lnTo>
                  <a:pt x="204968" y="169613"/>
                </a:lnTo>
                <a:lnTo>
                  <a:pt x="199511" y="173082"/>
                </a:lnTo>
                <a:lnTo>
                  <a:pt x="193967" y="175395"/>
                </a:lnTo>
                <a:lnTo>
                  <a:pt x="188367" y="176936"/>
                </a:lnTo>
                <a:lnTo>
                  <a:pt x="182728" y="177964"/>
                </a:lnTo>
                <a:lnTo>
                  <a:pt x="177064" y="179602"/>
                </a:lnTo>
                <a:lnTo>
                  <a:pt x="171383" y="181646"/>
                </a:lnTo>
                <a:lnTo>
                  <a:pt x="165690" y="183961"/>
                </a:lnTo>
                <a:lnTo>
                  <a:pt x="159990" y="186457"/>
                </a:lnTo>
                <a:lnTo>
                  <a:pt x="148577" y="191771"/>
                </a:lnTo>
                <a:lnTo>
                  <a:pt x="141914" y="193569"/>
                </a:lnTo>
                <a:lnTo>
                  <a:pt x="134614" y="194767"/>
                </a:lnTo>
                <a:lnTo>
                  <a:pt x="126891" y="195567"/>
                </a:lnTo>
                <a:lnTo>
                  <a:pt x="120789" y="196099"/>
                </a:lnTo>
                <a:lnTo>
                  <a:pt x="115769" y="196454"/>
                </a:lnTo>
                <a:lnTo>
                  <a:pt x="111469" y="196691"/>
                </a:lnTo>
                <a:lnTo>
                  <a:pt x="99072" y="196954"/>
                </a:lnTo>
                <a:lnTo>
                  <a:pt x="0" y="19716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962"/>
          <p:cNvSpPr/>
          <p:nvPr/>
        </p:nvSpPr>
        <p:spPr>
          <a:xfrm>
            <a:off x="3397570" y="5717902"/>
            <a:ext cx="222769" cy="471409"/>
          </a:xfrm>
          <a:custGeom>
            <a:avLst/>
            <a:gdLst/>
            <a:ahLst/>
            <a:cxnLst/>
            <a:rect l="0" t="0" r="0" b="0"/>
            <a:pathLst>
              <a:path w="222769" h="471409">
                <a:moveTo>
                  <a:pt x="8569" y="8527"/>
                </a:moveTo>
                <a:lnTo>
                  <a:pt x="8569" y="74402"/>
                </a:lnTo>
                <a:lnTo>
                  <a:pt x="6030" y="85748"/>
                </a:lnTo>
                <a:lnTo>
                  <a:pt x="2678" y="97140"/>
                </a:lnTo>
                <a:lnTo>
                  <a:pt x="1189" y="108553"/>
                </a:lnTo>
                <a:lnTo>
                  <a:pt x="527" y="122516"/>
                </a:lnTo>
                <a:lnTo>
                  <a:pt x="154" y="143902"/>
                </a:lnTo>
                <a:lnTo>
                  <a:pt x="0" y="190875"/>
                </a:lnTo>
                <a:lnTo>
                  <a:pt x="951" y="193910"/>
                </a:lnTo>
                <a:lnTo>
                  <a:pt x="5889" y="202733"/>
                </a:lnTo>
                <a:lnTo>
                  <a:pt x="7378" y="208506"/>
                </a:lnTo>
                <a:lnTo>
                  <a:pt x="8728" y="210427"/>
                </a:lnTo>
                <a:lnTo>
                  <a:pt x="10580" y="211707"/>
                </a:lnTo>
                <a:lnTo>
                  <a:pt x="12767" y="212560"/>
                </a:lnTo>
                <a:lnTo>
                  <a:pt x="14226" y="214082"/>
                </a:lnTo>
                <a:lnTo>
                  <a:pt x="15198" y="216049"/>
                </a:lnTo>
                <a:lnTo>
                  <a:pt x="15846" y="218313"/>
                </a:lnTo>
                <a:lnTo>
                  <a:pt x="17230" y="219822"/>
                </a:lnTo>
                <a:lnTo>
                  <a:pt x="19106" y="220828"/>
                </a:lnTo>
                <a:lnTo>
                  <a:pt x="23730" y="221946"/>
                </a:lnTo>
                <a:lnTo>
                  <a:pt x="28960" y="222442"/>
                </a:lnTo>
                <a:lnTo>
                  <a:pt x="34460" y="222664"/>
                </a:lnTo>
                <a:lnTo>
                  <a:pt x="41031" y="222762"/>
                </a:lnTo>
                <a:lnTo>
                  <a:pt x="50302" y="222805"/>
                </a:lnTo>
                <a:lnTo>
                  <a:pt x="54489" y="221864"/>
                </a:lnTo>
                <a:lnTo>
                  <a:pt x="58232" y="220285"/>
                </a:lnTo>
                <a:lnTo>
                  <a:pt x="61680" y="218279"/>
                </a:lnTo>
                <a:lnTo>
                  <a:pt x="70592" y="213511"/>
                </a:lnTo>
                <a:lnTo>
                  <a:pt x="75635" y="210905"/>
                </a:lnTo>
                <a:lnTo>
                  <a:pt x="79950" y="208216"/>
                </a:lnTo>
                <a:lnTo>
                  <a:pt x="83779" y="205471"/>
                </a:lnTo>
                <a:lnTo>
                  <a:pt x="90573" y="199880"/>
                </a:lnTo>
                <a:lnTo>
                  <a:pt x="96768" y="194221"/>
                </a:lnTo>
                <a:lnTo>
                  <a:pt x="102696" y="185991"/>
                </a:lnTo>
                <a:lnTo>
                  <a:pt x="108506" y="175982"/>
                </a:lnTo>
                <a:lnTo>
                  <a:pt x="114263" y="165185"/>
                </a:lnTo>
                <a:lnTo>
                  <a:pt x="118084" y="159638"/>
                </a:lnTo>
                <a:lnTo>
                  <a:pt x="122537" y="154036"/>
                </a:lnTo>
                <a:lnTo>
                  <a:pt x="127410" y="148395"/>
                </a:lnTo>
                <a:lnTo>
                  <a:pt x="131612" y="142730"/>
                </a:lnTo>
                <a:lnTo>
                  <a:pt x="135365" y="137049"/>
                </a:lnTo>
                <a:lnTo>
                  <a:pt x="142076" y="125656"/>
                </a:lnTo>
                <a:lnTo>
                  <a:pt x="148233" y="114242"/>
                </a:lnTo>
                <a:lnTo>
                  <a:pt x="162828" y="85679"/>
                </a:lnTo>
                <a:lnTo>
                  <a:pt x="174295" y="62820"/>
                </a:lnTo>
                <a:lnTo>
                  <a:pt x="177476" y="53930"/>
                </a:lnTo>
                <a:lnTo>
                  <a:pt x="179841" y="45851"/>
                </a:lnTo>
                <a:lnTo>
                  <a:pt x="185576" y="31546"/>
                </a:lnTo>
                <a:lnTo>
                  <a:pt x="187698" y="20851"/>
                </a:lnTo>
                <a:lnTo>
                  <a:pt x="188416" y="8705"/>
                </a:lnTo>
                <a:lnTo>
                  <a:pt x="188591" y="0"/>
                </a:lnTo>
                <a:lnTo>
                  <a:pt x="188592" y="20108"/>
                </a:lnTo>
                <a:lnTo>
                  <a:pt x="194484" y="38261"/>
                </a:lnTo>
                <a:lnTo>
                  <a:pt x="195973" y="49048"/>
                </a:lnTo>
                <a:lnTo>
                  <a:pt x="196635" y="60192"/>
                </a:lnTo>
                <a:lnTo>
                  <a:pt x="196811" y="65830"/>
                </a:lnTo>
                <a:lnTo>
                  <a:pt x="199548" y="77176"/>
                </a:lnTo>
                <a:lnTo>
                  <a:pt x="202986" y="89521"/>
                </a:lnTo>
                <a:lnTo>
                  <a:pt x="203903" y="96813"/>
                </a:lnTo>
                <a:lnTo>
                  <a:pt x="204514" y="104532"/>
                </a:lnTo>
                <a:lnTo>
                  <a:pt x="204922" y="112536"/>
                </a:lnTo>
                <a:lnTo>
                  <a:pt x="205375" y="129049"/>
                </a:lnTo>
                <a:lnTo>
                  <a:pt x="206448" y="137452"/>
                </a:lnTo>
                <a:lnTo>
                  <a:pt x="208116" y="145912"/>
                </a:lnTo>
                <a:lnTo>
                  <a:pt x="210181" y="154410"/>
                </a:lnTo>
                <a:lnTo>
                  <a:pt x="211557" y="162933"/>
                </a:lnTo>
                <a:lnTo>
                  <a:pt x="212475" y="171472"/>
                </a:lnTo>
                <a:lnTo>
                  <a:pt x="213086" y="180022"/>
                </a:lnTo>
                <a:lnTo>
                  <a:pt x="214447" y="189532"/>
                </a:lnTo>
                <a:lnTo>
                  <a:pt x="216305" y="199682"/>
                </a:lnTo>
                <a:lnTo>
                  <a:pt x="218498" y="210259"/>
                </a:lnTo>
                <a:lnTo>
                  <a:pt x="219959" y="220168"/>
                </a:lnTo>
                <a:lnTo>
                  <a:pt x="220933" y="229631"/>
                </a:lnTo>
                <a:lnTo>
                  <a:pt x="221583" y="238797"/>
                </a:lnTo>
                <a:lnTo>
                  <a:pt x="222016" y="247766"/>
                </a:lnTo>
                <a:lnTo>
                  <a:pt x="222497" y="265351"/>
                </a:lnTo>
                <a:lnTo>
                  <a:pt x="222768" y="295866"/>
                </a:lnTo>
                <a:lnTo>
                  <a:pt x="221853" y="305815"/>
                </a:lnTo>
                <a:lnTo>
                  <a:pt x="220292" y="315304"/>
                </a:lnTo>
                <a:lnTo>
                  <a:pt x="218298" y="324487"/>
                </a:lnTo>
                <a:lnTo>
                  <a:pt x="216016" y="333467"/>
                </a:lnTo>
                <a:lnTo>
                  <a:pt x="213542" y="342312"/>
                </a:lnTo>
                <a:lnTo>
                  <a:pt x="210940" y="351065"/>
                </a:lnTo>
                <a:lnTo>
                  <a:pt x="208254" y="358806"/>
                </a:lnTo>
                <a:lnTo>
                  <a:pt x="202728" y="372487"/>
                </a:lnTo>
                <a:lnTo>
                  <a:pt x="197097" y="384918"/>
                </a:lnTo>
                <a:lnTo>
                  <a:pt x="188572" y="402625"/>
                </a:lnTo>
                <a:lnTo>
                  <a:pt x="182868" y="413235"/>
                </a:lnTo>
                <a:lnTo>
                  <a:pt x="177158" y="421125"/>
                </a:lnTo>
                <a:lnTo>
                  <a:pt x="173350" y="425515"/>
                </a:lnTo>
                <a:lnTo>
                  <a:pt x="168905" y="430347"/>
                </a:lnTo>
                <a:lnTo>
                  <a:pt x="164038" y="435473"/>
                </a:lnTo>
                <a:lnTo>
                  <a:pt x="159840" y="438890"/>
                </a:lnTo>
                <a:lnTo>
                  <a:pt x="156089" y="441169"/>
                </a:lnTo>
                <a:lnTo>
                  <a:pt x="152636" y="442687"/>
                </a:lnTo>
                <a:lnTo>
                  <a:pt x="143719" y="446915"/>
                </a:lnTo>
                <a:lnTo>
                  <a:pt x="122472" y="457390"/>
                </a:lnTo>
                <a:lnTo>
                  <a:pt x="117842" y="459217"/>
                </a:lnTo>
                <a:lnTo>
                  <a:pt x="113803" y="460434"/>
                </a:lnTo>
                <a:lnTo>
                  <a:pt x="110158" y="461247"/>
                </a:lnTo>
                <a:lnTo>
                  <a:pt x="105823" y="462740"/>
                </a:lnTo>
                <a:lnTo>
                  <a:pt x="101027" y="464688"/>
                </a:lnTo>
                <a:lnTo>
                  <a:pt x="95926" y="466940"/>
                </a:lnTo>
                <a:lnTo>
                  <a:pt x="91572" y="468441"/>
                </a:lnTo>
                <a:lnTo>
                  <a:pt x="87717" y="469441"/>
                </a:lnTo>
                <a:lnTo>
                  <a:pt x="84194" y="470109"/>
                </a:lnTo>
                <a:lnTo>
                  <a:pt x="79941" y="470553"/>
                </a:lnTo>
                <a:lnTo>
                  <a:pt x="75201" y="470850"/>
                </a:lnTo>
                <a:lnTo>
                  <a:pt x="63006" y="471326"/>
                </a:lnTo>
                <a:lnTo>
                  <a:pt x="56343" y="471408"/>
                </a:lnTo>
                <a:lnTo>
                  <a:pt x="53753" y="470467"/>
                </a:lnTo>
                <a:lnTo>
                  <a:pt x="48336" y="466882"/>
                </a:lnTo>
                <a:lnTo>
                  <a:pt x="42754" y="464653"/>
                </a:lnTo>
                <a:lnTo>
                  <a:pt x="34287" y="4628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963"/>
          <p:cNvSpPr/>
          <p:nvPr/>
        </p:nvSpPr>
        <p:spPr>
          <a:xfrm>
            <a:off x="3774757" y="5709285"/>
            <a:ext cx="274321" cy="8573"/>
          </a:xfrm>
          <a:custGeom>
            <a:avLst/>
            <a:gdLst/>
            <a:ahLst/>
            <a:cxnLst/>
            <a:rect l="0" t="0" r="0" b="0"/>
            <a:pathLst>
              <a:path w="274321" h="8573">
                <a:moveTo>
                  <a:pt x="0" y="8572"/>
                </a:moveTo>
                <a:lnTo>
                  <a:pt x="50281" y="8572"/>
                </a:lnTo>
                <a:lnTo>
                  <a:pt x="55428" y="7620"/>
                </a:lnTo>
                <a:lnTo>
                  <a:pt x="60765" y="6032"/>
                </a:lnTo>
                <a:lnTo>
                  <a:pt x="66227" y="4022"/>
                </a:lnTo>
                <a:lnTo>
                  <a:pt x="71774" y="2681"/>
                </a:lnTo>
                <a:lnTo>
                  <a:pt x="77377" y="1787"/>
                </a:lnTo>
                <a:lnTo>
                  <a:pt x="83017" y="1191"/>
                </a:lnTo>
                <a:lnTo>
                  <a:pt x="88682" y="794"/>
                </a:lnTo>
                <a:lnTo>
                  <a:pt x="94364" y="529"/>
                </a:lnTo>
                <a:lnTo>
                  <a:pt x="105757" y="235"/>
                </a:lnTo>
                <a:lnTo>
                  <a:pt x="232696" y="0"/>
                </a:lnTo>
                <a:lnTo>
                  <a:pt x="237045" y="952"/>
                </a:lnTo>
                <a:lnTo>
                  <a:pt x="241850" y="2540"/>
                </a:lnTo>
                <a:lnTo>
                  <a:pt x="254148" y="7381"/>
                </a:lnTo>
                <a:lnTo>
                  <a:pt x="256110" y="7778"/>
                </a:lnTo>
                <a:lnTo>
                  <a:pt x="258370" y="8043"/>
                </a:lnTo>
                <a:lnTo>
                  <a:pt x="260829" y="8219"/>
                </a:lnTo>
                <a:lnTo>
                  <a:pt x="268841" y="8467"/>
                </a:lnTo>
                <a:lnTo>
                  <a:pt x="274320"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964"/>
          <p:cNvSpPr/>
          <p:nvPr/>
        </p:nvSpPr>
        <p:spPr>
          <a:xfrm>
            <a:off x="3791911" y="5803944"/>
            <a:ext cx="308602" cy="42502"/>
          </a:xfrm>
          <a:custGeom>
            <a:avLst/>
            <a:gdLst/>
            <a:ahLst/>
            <a:cxnLst/>
            <a:rect l="0" t="0" r="0" b="0"/>
            <a:pathLst>
              <a:path w="308602" h="42502">
                <a:moveTo>
                  <a:pt x="8564" y="16783"/>
                </a:moveTo>
                <a:lnTo>
                  <a:pt x="0" y="16783"/>
                </a:lnTo>
                <a:lnTo>
                  <a:pt x="70133" y="16783"/>
                </a:lnTo>
                <a:lnTo>
                  <a:pt x="74375" y="15831"/>
                </a:lnTo>
                <a:lnTo>
                  <a:pt x="79108" y="14243"/>
                </a:lnTo>
                <a:lnTo>
                  <a:pt x="84168" y="12233"/>
                </a:lnTo>
                <a:lnTo>
                  <a:pt x="89447" y="10892"/>
                </a:lnTo>
                <a:lnTo>
                  <a:pt x="94871" y="9998"/>
                </a:lnTo>
                <a:lnTo>
                  <a:pt x="100392" y="9402"/>
                </a:lnTo>
                <a:lnTo>
                  <a:pt x="105977" y="9005"/>
                </a:lnTo>
                <a:lnTo>
                  <a:pt x="111606" y="8740"/>
                </a:lnTo>
                <a:lnTo>
                  <a:pt x="117264" y="8564"/>
                </a:lnTo>
                <a:lnTo>
                  <a:pt x="122940" y="7494"/>
                </a:lnTo>
                <a:lnTo>
                  <a:pt x="128630" y="5828"/>
                </a:lnTo>
                <a:lnTo>
                  <a:pt x="134328" y="3764"/>
                </a:lnTo>
                <a:lnTo>
                  <a:pt x="140031" y="2389"/>
                </a:lnTo>
                <a:lnTo>
                  <a:pt x="145738" y="1472"/>
                </a:lnTo>
                <a:lnTo>
                  <a:pt x="151449" y="861"/>
                </a:lnTo>
                <a:lnTo>
                  <a:pt x="157160" y="453"/>
                </a:lnTo>
                <a:lnTo>
                  <a:pt x="162873" y="182"/>
                </a:lnTo>
                <a:lnTo>
                  <a:pt x="168587" y="0"/>
                </a:lnTo>
                <a:lnTo>
                  <a:pt x="174300" y="832"/>
                </a:lnTo>
                <a:lnTo>
                  <a:pt x="180015" y="2339"/>
                </a:lnTo>
                <a:lnTo>
                  <a:pt x="185730" y="4296"/>
                </a:lnTo>
                <a:lnTo>
                  <a:pt x="190492" y="5601"/>
                </a:lnTo>
                <a:lnTo>
                  <a:pt x="194619" y="6471"/>
                </a:lnTo>
                <a:lnTo>
                  <a:pt x="202697" y="7438"/>
                </a:lnTo>
                <a:lnTo>
                  <a:pt x="207519" y="7695"/>
                </a:lnTo>
                <a:lnTo>
                  <a:pt x="212638" y="7867"/>
                </a:lnTo>
                <a:lnTo>
                  <a:pt x="217003" y="8934"/>
                </a:lnTo>
                <a:lnTo>
                  <a:pt x="220866" y="10598"/>
                </a:lnTo>
                <a:lnTo>
                  <a:pt x="224393" y="12660"/>
                </a:lnTo>
                <a:lnTo>
                  <a:pt x="227697" y="14034"/>
                </a:lnTo>
                <a:lnTo>
                  <a:pt x="230853" y="14951"/>
                </a:lnTo>
                <a:lnTo>
                  <a:pt x="237851" y="15969"/>
                </a:lnTo>
                <a:lnTo>
                  <a:pt x="247312" y="16422"/>
                </a:lnTo>
                <a:lnTo>
                  <a:pt x="251549" y="17494"/>
                </a:lnTo>
                <a:lnTo>
                  <a:pt x="255326" y="19162"/>
                </a:lnTo>
                <a:lnTo>
                  <a:pt x="263682" y="24132"/>
                </a:lnTo>
                <a:lnTo>
                  <a:pt x="267365" y="24812"/>
                </a:lnTo>
                <a:lnTo>
                  <a:pt x="274793" y="25194"/>
                </a:lnTo>
                <a:lnTo>
                  <a:pt x="277490" y="25249"/>
                </a:lnTo>
                <a:lnTo>
                  <a:pt x="279288" y="26237"/>
                </a:lnTo>
                <a:lnTo>
                  <a:pt x="280486" y="27848"/>
                </a:lnTo>
                <a:lnTo>
                  <a:pt x="281286" y="29875"/>
                </a:lnTo>
                <a:lnTo>
                  <a:pt x="282770" y="31226"/>
                </a:lnTo>
                <a:lnTo>
                  <a:pt x="284713" y="32127"/>
                </a:lnTo>
                <a:lnTo>
                  <a:pt x="290124" y="33572"/>
                </a:lnTo>
                <a:lnTo>
                  <a:pt x="298037" y="33858"/>
                </a:lnTo>
                <a:lnTo>
                  <a:pt x="307021" y="33919"/>
                </a:lnTo>
                <a:lnTo>
                  <a:pt x="307548" y="34875"/>
                </a:lnTo>
                <a:lnTo>
                  <a:pt x="307899" y="36464"/>
                </a:lnTo>
                <a:lnTo>
                  <a:pt x="308601" y="4250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965"/>
          <p:cNvSpPr/>
          <p:nvPr/>
        </p:nvSpPr>
        <p:spPr>
          <a:xfrm>
            <a:off x="4271962" y="5520690"/>
            <a:ext cx="25718" cy="399196"/>
          </a:xfrm>
          <a:custGeom>
            <a:avLst/>
            <a:gdLst/>
            <a:ahLst/>
            <a:cxnLst/>
            <a:rect l="0" t="0" r="0" b="0"/>
            <a:pathLst>
              <a:path w="25718" h="399196">
                <a:moveTo>
                  <a:pt x="0" y="0"/>
                </a:moveTo>
                <a:lnTo>
                  <a:pt x="0" y="12770"/>
                </a:lnTo>
                <a:lnTo>
                  <a:pt x="953" y="15181"/>
                </a:lnTo>
                <a:lnTo>
                  <a:pt x="2540" y="17740"/>
                </a:lnTo>
                <a:lnTo>
                  <a:pt x="4551" y="20400"/>
                </a:lnTo>
                <a:lnTo>
                  <a:pt x="5892" y="24077"/>
                </a:lnTo>
                <a:lnTo>
                  <a:pt x="6785" y="28434"/>
                </a:lnTo>
                <a:lnTo>
                  <a:pt x="7381" y="33243"/>
                </a:lnTo>
                <a:lnTo>
                  <a:pt x="8043" y="43668"/>
                </a:lnTo>
                <a:lnTo>
                  <a:pt x="8337" y="54650"/>
                </a:lnTo>
                <a:lnTo>
                  <a:pt x="8468" y="65881"/>
                </a:lnTo>
                <a:lnTo>
                  <a:pt x="7550" y="71543"/>
                </a:lnTo>
                <a:lnTo>
                  <a:pt x="5986" y="77223"/>
                </a:lnTo>
                <a:lnTo>
                  <a:pt x="3990" y="82914"/>
                </a:lnTo>
                <a:lnTo>
                  <a:pt x="2661" y="89566"/>
                </a:lnTo>
                <a:lnTo>
                  <a:pt x="1774" y="96858"/>
                </a:lnTo>
                <a:lnTo>
                  <a:pt x="1182" y="104577"/>
                </a:lnTo>
                <a:lnTo>
                  <a:pt x="788" y="111628"/>
                </a:lnTo>
                <a:lnTo>
                  <a:pt x="350" y="124542"/>
                </a:lnTo>
                <a:lnTo>
                  <a:pt x="69" y="149307"/>
                </a:lnTo>
                <a:lnTo>
                  <a:pt x="0" y="326916"/>
                </a:lnTo>
                <a:lnTo>
                  <a:pt x="953" y="331291"/>
                </a:lnTo>
                <a:lnTo>
                  <a:pt x="2540" y="336113"/>
                </a:lnTo>
                <a:lnTo>
                  <a:pt x="4551" y="341233"/>
                </a:lnTo>
                <a:lnTo>
                  <a:pt x="5892" y="345598"/>
                </a:lnTo>
                <a:lnTo>
                  <a:pt x="6785" y="349461"/>
                </a:lnTo>
                <a:lnTo>
                  <a:pt x="7381" y="352989"/>
                </a:lnTo>
                <a:lnTo>
                  <a:pt x="8043" y="359449"/>
                </a:lnTo>
                <a:lnTo>
                  <a:pt x="8468" y="371357"/>
                </a:lnTo>
                <a:lnTo>
                  <a:pt x="8563" y="384058"/>
                </a:lnTo>
                <a:lnTo>
                  <a:pt x="9519" y="385579"/>
                </a:lnTo>
                <a:lnTo>
                  <a:pt x="11109" y="387545"/>
                </a:lnTo>
                <a:lnTo>
                  <a:pt x="16792" y="393938"/>
                </a:lnTo>
                <a:lnTo>
                  <a:pt x="21591" y="398768"/>
                </a:lnTo>
                <a:lnTo>
                  <a:pt x="22967" y="399195"/>
                </a:lnTo>
                <a:lnTo>
                  <a:pt x="23883" y="398528"/>
                </a:lnTo>
                <a:lnTo>
                  <a:pt x="25355" y="395163"/>
                </a:lnTo>
                <a:lnTo>
                  <a:pt x="25717" y="38576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966"/>
          <p:cNvSpPr/>
          <p:nvPr/>
        </p:nvSpPr>
        <p:spPr>
          <a:xfrm>
            <a:off x="4417695" y="5494982"/>
            <a:ext cx="239915" cy="368609"/>
          </a:xfrm>
          <a:custGeom>
            <a:avLst/>
            <a:gdLst/>
            <a:ahLst/>
            <a:cxnLst/>
            <a:rect l="0" t="0" r="0" b="0"/>
            <a:pathLst>
              <a:path w="239915" h="368609">
                <a:moveTo>
                  <a:pt x="0" y="59997"/>
                </a:moveTo>
                <a:lnTo>
                  <a:pt x="21311" y="59997"/>
                </a:lnTo>
                <a:lnTo>
                  <a:pt x="23732" y="59045"/>
                </a:lnTo>
                <a:lnTo>
                  <a:pt x="28963" y="55447"/>
                </a:lnTo>
                <a:lnTo>
                  <a:pt x="34462" y="53213"/>
                </a:lnTo>
                <a:lnTo>
                  <a:pt x="41034" y="51267"/>
                </a:lnTo>
                <a:lnTo>
                  <a:pt x="45453" y="49415"/>
                </a:lnTo>
                <a:lnTo>
                  <a:pt x="50304" y="47227"/>
                </a:lnTo>
                <a:lnTo>
                  <a:pt x="54491" y="45769"/>
                </a:lnTo>
                <a:lnTo>
                  <a:pt x="61683" y="44149"/>
                </a:lnTo>
                <a:lnTo>
                  <a:pt x="65887" y="42764"/>
                </a:lnTo>
                <a:lnTo>
                  <a:pt x="70594" y="40889"/>
                </a:lnTo>
                <a:lnTo>
                  <a:pt x="75638" y="38686"/>
                </a:lnTo>
                <a:lnTo>
                  <a:pt x="80905" y="37217"/>
                </a:lnTo>
                <a:lnTo>
                  <a:pt x="86321" y="36238"/>
                </a:lnTo>
                <a:lnTo>
                  <a:pt x="91838" y="35586"/>
                </a:lnTo>
                <a:lnTo>
                  <a:pt x="96467" y="34198"/>
                </a:lnTo>
                <a:lnTo>
                  <a:pt x="100507" y="32320"/>
                </a:lnTo>
                <a:lnTo>
                  <a:pt x="104151" y="30116"/>
                </a:lnTo>
                <a:lnTo>
                  <a:pt x="108487" y="27694"/>
                </a:lnTo>
                <a:lnTo>
                  <a:pt x="118383" y="22463"/>
                </a:lnTo>
                <a:lnTo>
                  <a:pt x="123690" y="20687"/>
                </a:lnTo>
                <a:lnTo>
                  <a:pt x="129132" y="19503"/>
                </a:lnTo>
                <a:lnTo>
                  <a:pt x="134665" y="18714"/>
                </a:lnTo>
                <a:lnTo>
                  <a:pt x="139307" y="17235"/>
                </a:lnTo>
                <a:lnTo>
                  <a:pt x="143353" y="15297"/>
                </a:lnTo>
                <a:lnTo>
                  <a:pt x="147004" y="13052"/>
                </a:lnTo>
                <a:lnTo>
                  <a:pt x="151343" y="11555"/>
                </a:lnTo>
                <a:lnTo>
                  <a:pt x="156140" y="10558"/>
                </a:lnTo>
                <a:lnTo>
                  <a:pt x="161243" y="9893"/>
                </a:lnTo>
                <a:lnTo>
                  <a:pt x="166550" y="9449"/>
                </a:lnTo>
                <a:lnTo>
                  <a:pt x="171993" y="9154"/>
                </a:lnTo>
                <a:lnTo>
                  <a:pt x="177527" y="8957"/>
                </a:lnTo>
                <a:lnTo>
                  <a:pt x="182169" y="7873"/>
                </a:lnTo>
                <a:lnTo>
                  <a:pt x="186216" y="6198"/>
                </a:lnTo>
                <a:lnTo>
                  <a:pt x="193252" y="2749"/>
                </a:lnTo>
                <a:lnTo>
                  <a:pt x="199555" y="1217"/>
                </a:lnTo>
                <a:lnTo>
                  <a:pt x="203522" y="808"/>
                </a:lnTo>
                <a:lnTo>
                  <a:pt x="208071" y="535"/>
                </a:lnTo>
                <a:lnTo>
                  <a:pt x="219959" y="98"/>
                </a:lnTo>
                <a:lnTo>
                  <a:pt x="230008" y="0"/>
                </a:lnTo>
                <a:lnTo>
                  <a:pt x="233353" y="2535"/>
                </a:lnTo>
                <a:lnTo>
                  <a:pt x="238711" y="7372"/>
                </a:lnTo>
                <a:lnTo>
                  <a:pt x="239150" y="8721"/>
                </a:lnTo>
                <a:lnTo>
                  <a:pt x="239856" y="17731"/>
                </a:lnTo>
                <a:lnTo>
                  <a:pt x="239914" y="20390"/>
                </a:lnTo>
                <a:lnTo>
                  <a:pt x="239000" y="23115"/>
                </a:lnTo>
                <a:lnTo>
                  <a:pt x="235445" y="28683"/>
                </a:lnTo>
                <a:lnTo>
                  <a:pt x="233229" y="36873"/>
                </a:lnTo>
                <a:lnTo>
                  <a:pt x="231292" y="46862"/>
                </a:lnTo>
                <a:lnTo>
                  <a:pt x="227257" y="57653"/>
                </a:lnTo>
                <a:lnTo>
                  <a:pt x="223894" y="63196"/>
                </a:lnTo>
                <a:lnTo>
                  <a:pt x="219748" y="68798"/>
                </a:lnTo>
                <a:lnTo>
                  <a:pt x="215078" y="74437"/>
                </a:lnTo>
                <a:lnTo>
                  <a:pt x="211013" y="80102"/>
                </a:lnTo>
                <a:lnTo>
                  <a:pt x="203956" y="91475"/>
                </a:lnTo>
                <a:lnTo>
                  <a:pt x="200740" y="98128"/>
                </a:lnTo>
                <a:lnTo>
                  <a:pt x="197644" y="105420"/>
                </a:lnTo>
                <a:lnTo>
                  <a:pt x="194628" y="113140"/>
                </a:lnTo>
                <a:lnTo>
                  <a:pt x="191664" y="120190"/>
                </a:lnTo>
                <a:lnTo>
                  <a:pt x="188736" y="126796"/>
                </a:lnTo>
                <a:lnTo>
                  <a:pt x="185831" y="133105"/>
                </a:lnTo>
                <a:lnTo>
                  <a:pt x="182943" y="140168"/>
                </a:lnTo>
                <a:lnTo>
                  <a:pt x="180064" y="147735"/>
                </a:lnTo>
                <a:lnTo>
                  <a:pt x="174326" y="163762"/>
                </a:lnTo>
                <a:lnTo>
                  <a:pt x="168601" y="180410"/>
                </a:lnTo>
                <a:lnTo>
                  <a:pt x="166693" y="187898"/>
                </a:lnTo>
                <a:lnTo>
                  <a:pt x="165421" y="194794"/>
                </a:lnTo>
                <a:lnTo>
                  <a:pt x="164573" y="201297"/>
                </a:lnTo>
                <a:lnTo>
                  <a:pt x="163055" y="208490"/>
                </a:lnTo>
                <a:lnTo>
                  <a:pt x="161091" y="216142"/>
                </a:lnTo>
                <a:lnTo>
                  <a:pt x="158829" y="224101"/>
                </a:lnTo>
                <a:lnTo>
                  <a:pt x="156368" y="231313"/>
                </a:lnTo>
                <a:lnTo>
                  <a:pt x="153775" y="238026"/>
                </a:lnTo>
                <a:lnTo>
                  <a:pt x="151094" y="244405"/>
                </a:lnTo>
                <a:lnTo>
                  <a:pt x="149307" y="250564"/>
                </a:lnTo>
                <a:lnTo>
                  <a:pt x="148115" y="256575"/>
                </a:lnTo>
                <a:lnTo>
                  <a:pt x="147321" y="262486"/>
                </a:lnTo>
                <a:lnTo>
                  <a:pt x="145839" y="268332"/>
                </a:lnTo>
                <a:lnTo>
                  <a:pt x="143898" y="274135"/>
                </a:lnTo>
                <a:lnTo>
                  <a:pt x="141652" y="279908"/>
                </a:lnTo>
                <a:lnTo>
                  <a:pt x="139156" y="291403"/>
                </a:lnTo>
                <a:lnTo>
                  <a:pt x="138047" y="301910"/>
                </a:lnTo>
                <a:lnTo>
                  <a:pt x="137554" y="309754"/>
                </a:lnTo>
                <a:lnTo>
                  <a:pt x="137335" y="318956"/>
                </a:lnTo>
                <a:lnTo>
                  <a:pt x="137160" y="364074"/>
                </a:lnTo>
                <a:lnTo>
                  <a:pt x="138112" y="365585"/>
                </a:lnTo>
                <a:lnTo>
                  <a:pt x="139700" y="366593"/>
                </a:lnTo>
                <a:lnTo>
                  <a:pt x="145379" y="368490"/>
                </a:lnTo>
                <a:lnTo>
                  <a:pt x="152471" y="368593"/>
                </a:lnTo>
                <a:lnTo>
                  <a:pt x="154305" y="36860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967"/>
          <p:cNvSpPr/>
          <p:nvPr/>
        </p:nvSpPr>
        <p:spPr>
          <a:xfrm>
            <a:off x="4409153" y="5683567"/>
            <a:ext cx="300007" cy="68581"/>
          </a:xfrm>
          <a:custGeom>
            <a:avLst/>
            <a:gdLst/>
            <a:ahLst/>
            <a:cxnLst/>
            <a:rect l="0" t="0" r="0" b="0"/>
            <a:pathLst>
              <a:path w="300007" h="68581">
                <a:moveTo>
                  <a:pt x="8542" y="68580"/>
                </a:moveTo>
                <a:lnTo>
                  <a:pt x="73" y="68580"/>
                </a:lnTo>
                <a:lnTo>
                  <a:pt x="39" y="67628"/>
                </a:lnTo>
                <a:lnTo>
                  <a:pt x="0" y="64030"/>
                </a:lnTo>
                <a:lnTo>
                  <a:pt x="942" y="62689"/>
                </a:lnTo>
                <a:lnTo>
                  <a:pt x="2523" y="61795"/>
                </a:lnTo>
                <a:lnTo>
                  <a:pt x="7353" y="60361"/>
                </a:lnTo>
                <a:lnTo>
                  <a:pt x="8702" y="59291"/>
                </a:lnTo>
                <a:lnTo>
                  <a:pt x="10553" y="57625"/>
                </a:lnTo>
                <a:lnTo>
                  <a:pt x="12740" y="55561"/>
                </a:lnTo>
                <a:lnTo>
                  <a:pt x="15150" y="54186"/>
                </a:lnTo>
                <a:lnTo>
                  <a:pt x="20369" y="52658"/>
                </a:lnTo>
                <a:lnTo>
                  <a:pt x="23094" y="51298"/>
                </a:lnTo>
                <a:lnTo>
                  <a:pt x="25863" y="49438"/>
                </a:lnTo>
                <a:lnTo>
                  <a:pt x="28662" y="47247"/>
                </a:lnTo>
                <a:lnTo>
                  <a:pt x="31480" y="45785"/>
                </a:lnTo>
                <a:lnTo>
                  <a:pt x="37151" y="44161"/>
                </a:lnTo>
                <a:lnTo>
                  <a:pt x="39997" y="42776"/>
                </a:lnTo>
                <a:lnTo>
                  <a:pt x="42847" y="40900"/>
                </a:lnTo>
                <a:lnTo>
                  <a:pt x="45700" y="38697"/>
                </a:lnTo>
                <a:lnTo>
                  <a:pt x="49506" y="37228"/>
                </a:lnTo>
                <a:lnTo>
                  <a:pt x="58815" y="35595"/>
                </a:lnTo>
                <a:lnTo>
                  <a:pt x="63965" y="34208"/>
                </a:lnTo>
                <a:lnTo>
                  <a:pt x="69303" y="32331"/>
                </a:lnTo>
                <a:lnTo>
                  <a:pt x="74767" y="30126"/>
                </a:lnTo>
                <a:lnTo>
                  <a:pt x="80314" y="28657"/>
                </a:lnTo>
                <a:lnTo>
                  <a:pt x="85917" y="27677"/>
                </a:lnTo>
                <a:lnTo>
                  <a:pt x="91558" y="27024"/>
                </a:lnTo>
                <a:lnTo>
                  <a:pt x="97223" y="26588"/>
                </a:lnTo>
                <a:lnTo>
                  <a:pt x="102906" y="26298"/>
                </a:lnTo>
                <a:lnTo>
                  <a:pt x="108598" y="26105"/>
                </a:lnTo>
                <a:lnTo>
                  <a:pt x="115251" y="25023"/>
                </a:lnTo>
                <a:lnTo>
                  <a:pt x="122544" y="23350"/>
                </a:lnTo>
                <a:lnTo>
                  <a:pt x="130263" y="21282"/>
                </a:lnTo>
                <a:lnTo>
                  <a:pt x="137314" y="19903"/>
                </a:lnTo>
                <a:lnTo>
                  <a:pt x="143920" y="18984"/>
                </a:lnTo>
                <a:lnTo>
                  <a:pt x="150229" y="18371"/>
                </a:lnTo>
                <a:lnTo>
                  <a:pt x="156340" y="17010"/>
                </a:lnTo>
                <a:lnTo>
                  <a:pt x="162319" y="15150"/>
                </a:lnTo>
                <a:lnTo>
                  <a:pt x="168209" y="12958"/>
                </a:lnTo>
                <a:lnTo>
                  <a:pt x="174042" y="11496"/>
                </a:lnTo>
                <a:lnTo>
                  <a:pt x="179835" y="10522"/>
                </a:lnTo>
                <a:lnTo>
                  <a:pt x="185602" y="9872"/>
                </a:lnTo>
                <a:lnTo>
                  <a:pt x="191352" y="9438"/>
                </a:lnTo>
                <a:lnTo>
                  <a:pt x="197091" y="9150"/>
                </a:lnTo>
                <a:lnTo>
                  <a:pt x="202821" y="8958"/>
                </a:lnTo>
                <a:lnTo>
                  <a:pt x="208546" y="7877"/>
                </a:lnTo>
                <a:lnTo>
                  <a:pt x="214268" y="6204"/>
                </a:lnTo>
                <a:lnTo>
                  <a:pt x="219988" y="4136"/>
                </a:lnTo>
                <a:lnTo>
                  <a:pt x="225705" y="2758"/>
                </a:lnTo>
                <a:lnTo>
                  <a:pt x="231423" y="1838"/>
                </a:lnTo>
                <a:lnTo>
                  <a:pt x="237138" y="1225"/>
                </a:lnTo>
                <a:lnTo>
                  <a:pt x="246030" y="545"/>
                </a:lnTo>
                <a:lnTo>
                  <a:pt x="253157" y="243"/>
                </a:lnTo>
                <a:lnTo>
                  <a:pt x="262524" y="72"/>
                </a:lnTo>
                <a:lnTo>
                  <a:pt x="300006"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968"/>
          <p:cNvSpPr/>
          <p:nvPr/>
        </p:nvSpPr>
        <p:spPr>
          <a:xfrm>
            <a:off x="4169092" y="5341020"/>
            <a:ext cx="814388" cy="68228"/>
          </a:xfrm>
          <a:custGeom>
            <a:avLst/>
            <a:gdLst/>
            <a:ahLst/>
            <a:cxnLst/>
            <a:rect l="0" t="0" r="0" b="0"/>
            <a:pathLst>
              <a:path w="814388" h="68228">
                <a:moveTo>
                  <a:pt x="814387" y="8220"/>
                </a:moveTo>
                <a:lnTo>
                  <a:pt x="807006" y="8220"/>
                </a:lnTo>
                <a:lnTo>
                  <a:pt x="806609" y="7267"/>
                </a:lnTo>
                <a:lnTo>
                  <a:pt x="806345" y="5680"/>
                </a:lnTo>
                <a:lnTo>
                  <a:pt x="806168" y="3669"/>
                </a:lnTo>
                <a:lnTo>
                  <a:pt x="805098" y="2328"/>
                </a:lnTo>
                <a:lnTo>
                  <a:pt x="803432" y="1434"/>
                </a:lnTo>
                <a:lnTo>
                  <a:pt x="799041" y="441"/>
                </a:lnTo>
                <a:lnTo>
                  <a:pt x="793914" y="0"/>
                </a:lnTo>
                <a:lnTo>
                  <a:pt x="792166" y="835"/>
                </a:lnTo>
                <a:lnTo>
                  <a:pt x="791001" y="2344"/>
                </a:lnTo>
                <a:lnTo>
                  <a:pt x="790224" y="4303"/>
                </a:lnTo>
                <a:lnTo>
                  <a:pt x="788754" y="5608"/>
                </a:lnTo>
                <a:lnTo>
                  <a:pt x="786821" y="6479"/>
                </a:lnTo>
                <a:lnTo>
                  <a:pt x="781181" y="7446"/>
                </a:lnTo>
                <a:lnTo>
                  <a:pt x="757960" y="8151"/>
                </a:lnTo>
                <a:lnTo>
                  <a:pt x="738494" y="8211"/>
                </a:lnTo>
                <a:lnTo>
                  <a:pt x="733312" y="9166"/>
                </a:lnTo>
                <a:lnTo>
                  <a:pt x="727952" y="10756"/>
                </a:lnTo>
                <a:lnTo>
                  <a:pt x="722474" y="12768"/>
                </a:lnTo>
                <a:lnTo>
                  <a:pt x="717869" y="14110"/>
                </a:lnTo>
                <a:lnTo>
                  <a:pt x="705886" y="15997"/>
                </a:lnTo>
                <a:lnTo>
                  <a:pt x="682712" y="16635"/>
                </a:lnTo>
                <a:lnTo>
                  <a:pt x="612792" y="16789"/>
                </a:lnTo>
                <a:lnTo>
                  <a:pt x="605696" y="17743"/>
                </a:lnTo>
                <a:lnTo>
                  <a:pt x="598107" y="19331"/>
                </a:lnTo>
                <a:lnTo>
                  <a:pt x="590190" y="21342"/>
                </a:lnTo>
                <a:lnTo>
                  <a:pt x="582055" y="22683"/>
                </a:lnTo>
                <a:lnTo>
                  <a:pt x="557906" y="24570"/>
                </a:lnTo>
                <a:lnTo>
                  <a:pt x="537309" y="25129"/>
                </a:lnTo>
                <a:lnTo>
                  <a:pt x="496842" y="25334"/>
                </a:lnTo>
                <a:lnTo>
                  <a:pt x="487438" y="26296"/>
                </a:lnTo>
                <a:lnTo>
                  <a:pt x="477358" y="27891"/>
                </a:lnTo>
                <a:lnTo>
                  <a:pt x="466829" y="29906"/>
                </a:lnTo>
                <a:lnTo>
                  <a:pt x="456952" y="31250"/>
                </a:lnTo>
                <a:lnTo>
                  <a:pt x="438357" y="32743"/>
                </a:lnTo>
                <a:lnTo>
                  <a:pt x="418028" y="33406"/>
                </a:lnTo>
                <a:lnTo>
                  <a:pt x="397245" y="34654"/>
                </a:lnTo>
                <a:lnTo>
                  <a:pt x="387703" y="36320"/>
                </a:lnTo>
                <a:lnTo>
                  <a:pt x="368527" y="40711"/>
                </a:lnTo>
                <a:lnTo>
                  <a:pt x="347305" y="45838"/>
                </a:lnTo>
                <a:lnTo>
                  <a:pt x="336312" y="47586"/>
                </a:lnTo>
                <a:lnTo>
                  <a:pt x="313937" y="49529"/>
                </a:lnTo>
                <a:lnTo>
                  <a:pt x="293832" y="50391"/>
                </a:lnTo>
                <a:lnTo>
                  <a:pt x="274419" y="50775"/>
                </a:lnTo>
                <a:lnTo>
                  <a:pt x="253092" y="50945"/>
                </a:lnTo>
                <a:lnTo>
                  <a:pt x="242070" y="51944"/>
                </a:lnTo>
                <a:lnTo>
                  <a:pt x="230913" y="53561"/>
                </a:lnTo>
                <a:lnTo>
                  <a:pt x="219664" y="55593"/>
                </a:lnTo>
                <a:lnTo>
                  <a:pt x="207403" y="56947"/>
                </a:lnTo>
                <a:lnTo>
                  <a:pt x="194466" y="57850"/>
                </a:lnTo>
                <a:lnTo>
                  <a:pt x="168345" y="58852"/>
                </a:lnTo>
                <a:lnTo>
                  <a:pt x="132218" y="59417"/>
                </a:lnTo>
                <a:lnTo>
                  <a:pt x="108929" y="59549"/>
                </a:lnTo>
                <a:lnTo>
                  <a:pt x="96432" y="60537"/>
                </a:lnTo>
                <a:lnTo>
                  <a:pt x="83338" y="62148"/>
                </a:lnTo>
                <a:lnTo>
                  <a:pt x="69846" y="64174"/>
                </a:lnTo>
                <a:lnTo>
                  <a:pt x="56089" y="65525"/>
                </a:lnTo>
                <a:lnTo>
                  <a:pt x="42155" y="66426"/>
                </a:lnTo>
                <a:lnTo>
                  <a:pt x="0" y="6822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969"/>
          <p:cNvSpPr/>
          <p:nvPr/>
        </p:nvSpPr>
        <p:spPr>
          <a:xfrm>
            <a:off x="3123610" y="5374957"/>
            <a:ext cx="1877016" cy="848645"/>
          </a:xfrm>
          <a:custGeom>
            <a:avLst/>
            <a:gdLst/>
            <a:ahLst/>
            <a:cxnLst/>
            <a:rect l="0" t="0" r="0" b="0"/>
            <a:pathLst>
              <a:path w="1877016" h="848645">
                <a:moveTo>
                  <a:pt x="814024" y="42863"/>
                </a:moveTo>
                <a:lnTo>
                  <a:pt x="707962" y="42863"/>
                </a:lnTo>
                <a:lnTo>
                  <a:pt x="653643" y="49648"/>
                </a:lnTo>
                <a:lnTo>
                  <a:pt x="601769" y="51200"/>
                </a:lnTo>
                <a:lnTo>
                  <a:pt x="351120" y="51435"/>
                </a:lnTo>
                <a:lnTo>
                  <a:pt x="296994" y="60166"/>
                </a:lnTo>
                <a:lnTo>
                  <a:pt x="255620" y="70544"/>
                </a:lnTo>
                <a:lnTo>
                  <a:pt x="233717" y="80398"/>
                </a:lnTo>
                <a:lnTo>
                  <a:pt x="229033" y="84079"/>
                </a:lnTo>
                <a:lnTo>
                  <a:pt x="208555" y="108766"/>
                </a:lnTo>
                <a:lnTo>
                  <a:pt x="194328" y="129188"/>
                </a:lnTo>
                <a:lnTo>
                  <a:pt x="181466" y="145911"/>
                </a:lnTo>
                <a:lnTo>
                  <a:pt x="168587" y="168628"/>
                </a:lnTo>
                <a:lnTo>
                  <a:pt x="159763" y="185748"/>
                </a:lnTo>
                <a:lnTo>
                  <a:pt x="156529" y="199713"/>
                </a:lnTo>
                <a:lnTo>
                  <a:pt x="152169" y="223639"/>
                </a:lnTo>
                <a:lnTo>
                  <a:pt x="144844" y="246286"/>
                </a:lnTo>
                <a:lnTo>
                  <a:pt x="136641" y="267602"/>
                </a:lnTo>
                <a:lnTo>
                  <a:pt x="131965" y="283717"/>
                </a:lnTo>
                <a:lnTo>
                  <a:pt x="128381" y="308854"/>
                </a:lnTo>
                <a:lnTo>
                  <a:pt x="122662" y="335352"/>
                </a:lnTo>
                <a:lnTo>
                  <a:pt x="120990" y="356055"/>
                </a:lnTo>
                <a:lnTo>
                  <a:pt x="117707" y="375417"/>
                </a:lnTo>
                <a:lnTo>
                  <a:pt x="113072" y="393547"/>
                </a:lnTo>
                <a:lnTo>
                  <a:pt x="105109" y="419819"/>
                </a:lnTo>
                <a:lnTo>
                  <a:pt x="82495" y="488624"/>
                </a:lnTo>
                <a:lnTo>
                  <a:pt x="78480" y="514347"/>
                </a:lnTo>
                <a:lnTo>
                  <a:pt x="77290" y="535516"/>
                </a:lnTo>
                <a:lnTo>
                  <a:pt x="72387" y="558404"/>
                </a:lnTo>
                <a:lnTo>
                  <a:pt x="64902" y="583283"/>
                </a:lnTo>
                <a:lnTo>
                  <a:pt x="56652" y="608752"/>
                </a:lnTo>
                <a:lnTo>
                  <a:pt x="48175" y="629845"/>
                </a:lnTo>
                <a:lnTo>
                  <a:pt x="39630" y="652711"/>
                </a:lnTo>
                <a:lnTo>
                  <a:pt x="34101" y="679194"/>
                </a:lnTo>
                <a:lnTo>
                  <a:pt x="27364" y="702769"/>
                </a:lnTo>
                <a:lnTo>
                  <a:pt x="25295" y="714297"/>
                </a:lnTo>
                <a:lnTo>
                  <a:pt x="16702" y="742767"/>
                </a:lnTo>
                <a:lnTo>
                  <a:pt x="10170" y="760941"/>
                </a:lnTo>
                <a:lnTo>
                  <a:pt x="8597" y="773985"/>
                </a:lnTo>
                <a:lnTo>
                  <a:pt x="7515" y="776976"/>
                </a:lnTo>
                <a:lnTo>
                  <a:pt x="2395" y="785734"/>
                </a:lnTo>
                <a:lnTo>
                  <a:pt x="863" y="791493"/>
                </a:lnTo>
                <a:lnTo>
                  <a:pt x="0" y="800090"/>
                </a:lnTo>
                <a:lnTo>
                  <a:pt x="832" y="801998"/>
                </a:lnTo>
                <a:lnTo>
                  <a:pt x="2338" y="803271"/>
                </a:lnTo>
                <a:lnTo>
                  <a:pt x="4295" y="804119"/>
                </a:lnTo>
                <a:lnTo>
                  <a:pt x="11600" y="809863"/>
                </a:lnTo>
                <a:lnTo>
                  <a:pt x="13328" y="812324"/>
                </a:lnTo>
                <a:lnTo>
                  <a:pt x="15247" y="817598"/>
                </a:lnTo>
                <a:lnTo>
                  <a:pt x="16711" y="819385"/>
                </a:lnTo>
                <a:lnTo>
                  <a:pt x="18640" y="820577"/>
                </a:lnTo>
                <a:lnTo>
                  <a:pt x="40875" y="829536"/>
                </a:lnTo>
                <a:lnTo>
                  <a:pt x="48445" y="831598"/>
                </a:lnTo>
                <a:lnTo>
                  <a:pt x="66287" y="838142"/>
                </a:lnTo>
                <a:lnTo>
                  <a:pt x="119295" y="848097"/>
                </a:lnTo>
                <a:lnTo>
                  <a:pt x="167017" y="848644"/>
                </a:lnTo>
                <a:lnTo>
                  <a:pt x="221726" y="841294"/>
                </a:lnTo>
                <a:lnTo>
                  <a:pt x="278438" y="840210"/>
                </a:lnTo>
                <a:lnTo>
                  <a:pt x="334178" y="833334"/>
                </a:lnTo>
                <a:lnTo>
                  <a:pt x="392095" y="830817"/>
                </a:lnTo>
                <a:lnTo>
                  <a:pt x="446165" y="824795"/>
                </a:lnTo>
                <a:lnTo>
                  <a:pt x="498156" y="823323"/>
                </a:lnTo>
                <a:lnTo>
                  <a:pt x="551958" y="817140"/>
                </a:lnTo>
                <a:lnTo>
                  <a:pt x="608447" y="814931"/>
                </a:lnTo>
                <a:lnTo>
                  <a:pt x="653735" y="812009"/>
                </a:lnTo>
                <a:lnTo>
                  <a:pt x="703349" y="807650"/>
                </a:lnTo>
                <a:lnTo>
                  <a:pt x="751704" y="806359"/>
                </a:lnTo>
                <a:lnTo>
                  <a:pt x="796194" y="803437"/>
                </a:lnTo>
                <a:lnTo>
                  <a:pt x="842079" y="799078"/>
                </a:lnTo>
                <a:lnTo>
                  <a:pt x="889329" y="797786"/>
                </a:lnTo>
                <a:lnTo>
                  <a:pt x="936032" y="794864"/>
                </a:lnTo>
                <a:lnTo>
                  <a:pt x="986065" y="790506"/>
                </a:lnTo>
                <a:lnTo>
                  <a:pt x="1034545" y="789214"/>
                </a:lnTo>
                <a:lnTo>
                  <a:pt x="1333695" y="788671"/>
                </a:lnTo>
                <a:lnTo>
                  <a:pt x="1405475" y="795455"/>
                </a:lnTo>
                <a:lnTo>
                  <a:pt x="1462667" y="796889"/>
                </a:lnTo>
                <a:lnTo>
                  <a:pt x="1518872" y="798125"/>
                </a:lnTo>
                <a:lnTo>
                  <a:pt x="1567652" y="804014"/>
                </a:lnTo>
                <a:lnTo>
                  <a:pt x="1618611" y="805578"/>
                </a:lnTo>
                <a:lnTo>
                  <a:pt x="1645193" y="804792"/>
                </a:lnTo>
                <a:lnTo>
                  <a:pt x="1696960" y="797078"/>
                </a:lnTo>
                <a:lnTo>
                  <a:pt x="1728736" y="788074"/>
                </a:lnTo>
                <a:lnTo>
                  <a:pt x="1741580" y="781737"/>
                </a:lnTo>
                <a:lnTo>
                  <a:pt x="1776903" y="757057"/>
                </a:lnTo>
                <a:lnTo>
                  <a:pt x="1801013" y="735671"/>
                </a:lnTo>
                <a:lnTo>
                  <a:pt x="1810786" y="721638"/>
                </a:lnTo>
                <a:lnTo>
                  <a:pt x="1822622" y="698876"/>
                </a:lnTo>
                <a:lnTo>
                  <a:pt x="1830313" y="676975"/>
                </a:lnTo>
                <a:lnTo>
                  <a:pt x="1833967" y="657044"/>
                </a:lnTo>
                <a:lnTo>
                  <a:pt x="1839707" y="633465"/>
                </a:lnTo>
                <a:lnTo>
                  <a:pt x="1842782" y="607429"/>
                </a:lnTo>
                <a:lnTo>
                  <a:pt x="1846878" y="586833"/>
                </a:lnTo>
                <a:lnTo>
                  <a:pt x="1849333" y="567520"/>
                </a:lnTo>
                <a:lnTo>
                  <a:pt x="1850424" y="548458"/>
                </a:lnTo>
                <a:lnTo>
                  <a:pt x="1850909" y="527287"/>
                </a:lnTo>
                <a:lnTo>
                  <a:pt x="1851263" y="459939"/>
                </a:lnTo>
                <a:lnTo>
                  <a:pt x="1853822" y="434605"/>
                </a:lnTo>
                <a:lnTo>
                  <a:pt x="1857182" y="408423"/>
                </a:lnTo>
                <a:lnTo>
                  <a:pt x="1858675" y="384087"/>
                </a:lnTo>
                <a:lnTo>
                  <a:pt x="1859338" y="358030"/>
                </a:lnTo>
                <a:lnTo>
                  <a:pt x="1859867" y="187067"/>
                </a:lnTo>
                <a:lnTo>
                  <a:pt x="1862408" y="163469"/>
                </a:lnTo>
                <a:lnTo>
                  <a:pt x="1865761" y="140281"/>
                </a:lnTo>
                <a:lnTo>
                  <a:pt x="1867250" y="117274"/>
                </a:lnTo>
                <a:lnTo>
                  <a:pt x="1867912" y="96890"/>
                </a:lnTo>
                <a:lnTo>
                  <a:pt x="1868338" y="65071"/>
                </a:lnTo>
                <a:lnTo>
                  <a:pt x="1870936" y="52415"/>
                </a:lnTo>
                <a:lnTo>
                  <a:pt x="1875213" y="37121"/>
                </a:lnTo>
                <a:lnTo>
                  <a:pt x="1876856" y="14853"/>
                </a:lnTo>
                <a:lnTo>
                  <a:pt x="187701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970"/>
          <p:cNvSpPr/>
          <p:nvPr/>
        </p:nvSpPr>
        <p:spPr>
          <a:xfrm>
            <a:off x="6646575" y="4097654"/>
            <a:ext cx="334298" cy="342901"/>
          </a:xfrm>
          <a:custGeom>
            <a:avLst/>
            <a:gdLst/>
            <a:ahLst/>
            <a:cxnLst/>
            <a:rect l="0" t="0" r="0" b="0"/>
            <a:pathLst>
              <a:path w="334298" h="342901">
                <a:moveTo>
                  <a:pt x="8542" y="0"/>
                </a:moveTo>
                <a:lnTo>
                  <a:pt x="0" y="0"/>
                </a:lnTo>
                <a:lnTo>
                  <a:pt x="7353" y="7381"/>
                </a:lnTo>
                <a:lnTo>
                  <a:pt x="17291" y="8220"/>
                </a:lnTo>
                <a:lnTo>
                  <a:pt x="20090" y="9290"/>
                </a:lnTo>
                <a:lnTo>
                  <a:pt x="21956" y="10956"/>
                </a:lnTo>
                <a:lnTo>
                  <a:pt x="23200" y="13019"/>
                </a:lnTo>
                <a:lnTo>
                  <a:pt x="29661" y="17852"/>
                </a:lnTo>
                <a:lnTo>
                  <a:pt x="37931" y="23175"/>
                </a:lnTo>
                <a:lnTo>
                  <a:pt x="47941" y="31526"/>
                </a:lnTo>
                <a:lnTo>
                  <a:pt x="53993" y="37189"/>
                </a:lnTo>
                <a:lnTo>
                  <a:pt x="59858" y="45421"/>
                </a:lnTo>
                <a:lnTo>
                  <a:pt x="62755" y="50284"/>
                </a:lnTo>
                <a:lnTo>
                  <a:pt x="71054" y="58226"/>
                </a:lnTo>
                <a:lnTo>
                  <a:pt x="81093" y="65884"/>
                </a:lnTo>
                <a:lnTo>
                  <a:pt x="86437" y="70593"/>
                </a:lnTo>
                <a:lnTo>
                  <a:pt x="91905" y="75637"/>
                </a:lnTo>
                <a:lnTo>
                  <a:pt x="103060" y="86322"/>
                </a:lnTo>
                <a:lnTo>
                  <a:pt x="177136" y="160024"/>
                </a:lnTo>
                <a:lnTo>
                  <a:pt x="181898" y="166690"/>
                </a:lnTo>
                <a:lnTo>
                  <a:pt x="186025" y="173992"/>
                </a:lnTo>
                <a:lnTo>
                  <a:pt x="189729" y="181717"/>
                </a:lnTo>
                <a:lnTo>
                  <a:pt x="195057" y="188772"/>
                </a:lnTo>
                <a:lnTo>
                  <a:pt x="201465" y="195381"/>
                </a:lnTo>
                <a:lnTo>
                  <a:pt x="208594" y="201692"/>
                </a:lnTo>
                <a:lnTo>
                  <a:pt x="221597" y="213783"/>
                </a:lnTo>
                <a:lnTo>
                  <a:pt x="245466" y="237069"/>
                </a:lnTo>
                <a:lnTo>
                  <a:pt x="250312" y="242819"/>
                </a:lnTo>
                <a:lnTo>
                  <a:pt x="254495" y="248557"/>
                </a:lnTo>
                <a:lnTo>
                  <a:pt x="258236" y="254287"/>
                </a:lnTo>
                <a:lnTo>
                  <a:pt x="262635" y="260012"/>
                </a:lnTo>
                <a:lnTo>
                  <a:pt x="267472" y="265735"/>
                </a:lnTo>
                <a:lnTo>
                  <a:pt x="272602" y="271454"/>
                </a:lnTo>
                <a:lnTo>
                  <a:pt x="276975" y="277172"/>
                </a:lnTo>
                <a:lnTo>
                  <a:pt x="280843" y="282889"/>
                </a:lnTo>
                <a:lnTo>
                  <a:pt x="287680" y="293369"/>
                </a:lnTo>
                <a:lnTo>
                  <a:pt x="293893" y="301201"/>
                </a:lnTo>
                <a:lnTo>
                  <a:pt x="299830" y="310398"/>
                </a:lnTo>
                <a:lnTo>
                  <a:pt x="302747" y="315516"/>
                </a:lnTo>
                <a:lnTo>
                  <a:pt x="305644" y="318930"/>
                </a:lnTo>
                <a:lnTo>
                  <a:pt x="308527" y="321205"/>
                </a:lnTo>
                <a:lnTo>
                  <a:pt x="314272" y="324686"/>
                </a:lnTo>
                <a:lnTo>
                  <a:pt x="324028" y="332870"/>
                </a:lnTo>
                <a:lnTo>
                  <a:pt x="334297" y="3429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971"/>
          <p:cNvSpPr/>
          <p:nvPr/>
        </p:nvSpPr>
        <p:spPr>
          <a:xfrm>
            <a:off x="6663690" y="4106227"/>
            <a:ext cx="274320" cy="334328"/>
          </a:xfrm>
          <a:custGeom>
            <a:avLst/>
            <a:gdLst/>
            <a:ahLst/>
            <a:cxnLst/>
            <a:rect l="0" t="0" r="0" b="0"/>
            <a:pathLst>
              <a:path w="274320" h="334328">
                <a:moveTo>
                  <a:pt x="274319" y="0"/>
                </a:moveTo>
                <a:lnTo>
                  <a:pt x="258397" y="0"/>
                </a:lnTo>
                <a:lnTo>
                  <a:pt x="252986" y="4551"/>
                </a:lnTo>
                <a:lnTo>
                  <a:pt x="245350" y="11932"/>
                </a:lnTo>
                <a:lnTo>
                  <a:pt x="239854" y="19908"/>
                </a:lnTo>
                <a:lnTo>
                  <a:pt x="234237" y="29803"/>
                </a:lnTo>
                <a:lnTo>
                  <a:pt x="228565" y="40551"/>
                </a:lnTo>
                <a:lnTo>
                  <a:pt x="224767" y="46084"/>
                </a:lnTo>
                <a:lnTo>
                  <a:pt x="220329" y="51678"/>
                </a:lnTo>
                <a:lnTo>
                  <a:pt x="215466" y="57312"/>
                </a:lnTo>
                <a:lnTo>
                  <a:pt x="210319" y="63925"/>
                </a:lnTo>
                <a:lnTo>
                  <a:pt x="204982" y="71192"/>
                </a:lnTo>
                <a:lnTo>
                  <a:pt x="193973" y="86886"/>
                </a:lnTo>
                <a:lnTo>
                  <a:pt x="182730" y="103386"/>
                </a:lnTo>
                <a:lnTo>
                  <a:pt x="177065" y="110834"/>
                </a:lnTo>
                <a:lnTo>
                  <a:pt x="171383" y="117705"/>
                </a:lnTo>
                <a:lnTo>
                  <a:pt x="165690" y="124189"/>
                </a:lnTo>
                <a:lnTo>
                  <a:pt x="159990" y="131370"/>
                </a:lnTo>
                <a:lnTo>
                  <a:pt x="154285" y="139015"/>
                </a:lnTo>
                <a:lnTo>
                  <a:pt x="148577" y="146969"/>
                </a:lnTo>
                <a:lnTo>
                  <a:pt x="143819" y="155130"/>
                </a:lnTo>
                <a:lnTo>
                  <a:pt x="139694" y="163427"/>
                </a:lnTo>
                <a:lnTo>
                  <a:pt x="135991" y="171816"/>
                </a:lnTo>
                <a:lnTo>
                  <a:pt x="130666" y="179314"/>
                </a:lnTo>
                <a:lnTo>
                  <a:pt x="124258" y="186218"/>
                </a:lnTo>
                <a:lnTo>
                  <a:pt x="117128" y="192725"/>
                </a:lnTo>
                <a:lnTo>
                  <a:pt x="111423" y="199921"/>
                </a:lnTo>
                <a:lnTo>
                  <a:pt x="106667" y="207576"/>
                </a:lnTo>
                <a:lnTo>
                  <a:pt x="102544" y="215536"/>
                </a:lnTo>
                <a:lnTo>
                  <a:pt x="97890" y="222749"/>
                </a:lnTo>
                <a:lnTo>
                  <a:pt x="92882" y="229461"/>
                </a:lnTo>
                <a:lnTo>
                  <a:pt x="87639" y="235842"/>
                </a:lnTo>
                <a:lnTo>
                  <a:pt x="83191" y="242000"/>
                </a:lnTo>
                <a:lnTo>
                  <a:pt x="79273" y="248011"/>
                </a:lnTo>
                <a:lnTo>
                  <a:pt x="75708" y="253923"/>
                </a:lnTo>
                <a:lnTo>
                  <a:pt x="71427" y="259770"/>
                </a:lnTo>
                <a:lnTo>
                  <a:pt x="66668" y="265572"/>
                </a:lnTo>
                <a:lnTo>
                  <a:pt x="61590" y="271346"/>
                </a:lnTo>
                <a:lnTo>
                  <a:pt x="57253" y="277100"/>
                </a:lnTo>
                <a:lnTo>
                  <a:pt x="53408" y="282841"/>
                </a:lnTo>
                <a:lnTo>
                  <a:pt x="49893" y="288573"/>
                </a:lnTo>
                <a:lnTo>
                  <a:pt x="45644" y="293347"/>
                </a:lnTo>
                <a:lnTo>
                  <a:pt x="40906" y="297482"/>
                </a:lnTo>
                <a:lnTo>
                  <a:pt x="35843" y="301192"/>
                </a:lnTo>
                <a:lnTo>
                  <a:pt x="27678" y="307853"/>
                </a:lnTo>
                <a:lnTo>
                  <a:pt x="20874" y="313989"/>
                </a:lnTo>
                <a:lnTo>
                  <a:pt x="14675" y="319891"/>
                </a:lnTo>
                <a:lnTo>
                  <a:pt x="11688" y="321846"/>
                </a:lnTo>
                <a:lnTo>
                  <a:pt x="5830" y="324018"/>
                </a:lnTo>
                <a:lnTo>
                  <a:pt x="3886" y="325549"/>
                </a:lnTo>
                <a:lnTo>
                  <a:pt x="2590" y="327523"/>
                </a:lnTo>
                <a:lnTo>
                  <a:pt x="0" y="33432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972"/>
          <p:cNvSpPr/>
          <p:nvPr/>
        </p:nvSpPr>
        <p:spPr>
          <a:xfrm>
            <a:off x="6998017" y="4166235"/>
            <a:ext cx="325756" cy="8573"/>
          </a:xfrm>
          <a:custGeom>
            <a:avLst/>
            <a:gdLst/>
            <a:ahLst/>
            <a:cxnLst/>
            <a:rect l="0" t="0" r="0" b="0"/>
            <a:pathLst>
              <a:path w="325756" h="8573">
                <a:moveTo>
                  <a:pt x="0" y="8572"/>
                </a:moveTo>
                <a:lnTo>
                  <a:pt x="7381" y="8572"/>
                </a:lnTo>
                <a:lnTo>
                  <a:pt x="8731" y="7619"/>
                </a:lnTo>
                <a:lnTo>
                  <a:pt x="10583" y="6032"/>
                </a:lnTo>
                <a:lnTo>
                  <a:pt x="12771" y="4021"/>
                </a:lnTo>
                <a:lnTo>
                  <a:pt x="16133" y="2681"/>
                </a:lnTo>
                <a:lnTo>
                  <a:pt x="20281" y="1787"/>
                </a:lnTo>
                <a:lnTo>
                  <a:pt x="24951" y="1191"/>
                </a:lnTo>
                <a:lnTo>
                  <a:pt x="29969" y="794"/>
                </a:lnTo>
                <a:lnTo>
                  <a:pt x="35219" y="529"/>
                </a:lnTo>
                <a:lnTo>
                  <a:pt x="46133" y="235"/>
                </a:lnTo>
                <a:lnTo>
                  <a:pt x="113141" y="2"/>
                </a:lnTo>
                <a:lnTo>
                  <a:pt x="120195" y="954"/>
                </a:lnTo>
                <a:lnTo>
                  <a:pt x="126803" y="2541"/>
                </a:lnTo>
                <a:lnTo>
                  <a:pt x="133112" y="4551"/>
                </a:lnTo>
                <a:lnTo>
                  <a:pt x="139224" y="5892"/>
                </a:lnTo>
                <a:lnTo>
                  <a:pt x="145204" y="6785"/>
                </a:lnTo>
                <a:lnTo>
                  <a:pt x="151094" y="7381"/>
                </a:lnTo>
                <a:lnTo>
                  <a:pt x="157880" y="7778"/>
                </a:lnTo>
                <a:lnTo>
                  <a:pt x="173039" y="8219"/>
                </a:lnTo>
                <a:lnTo>
                  <a:pt x="194271" y="8502"/>
                </a:lnTo>
                <a:lnTo>
                  <a:pt x="208263" y="8541"/>
                </a:lnTo>
                <a:lnTo>
                  <a:pt x="215042" y="7599"/>
                </a:lnTo>
                <a:lnTo>
                  <a:pt x="221467" y="6018"/>
                </a:lnTo>
                <a:lnTo>
                  <a:pt x="227654" y="4012"/>
                </a:lnTo>
                <a:lnTo>
                  <a:pt x="233684" y="2674"/>
                </a:lnTo>
                <a:lnTo>
                  <a:pt x="239610" y="1783"/>
                </a:lnTo>
                <a:lnTo>
                  <a:pt x="245464" y="1188"/>
                </a:lnTo>
                <a:lnTo>
                  <a:pt x="251273" y="792"/>
                </a:lnTo>
                <a:lnTo>
                  <a:pt x="257051" y="528"/>
                </a:lnTo>
                <a:lnTo>
                  <a:pt x="271743" y="156"/>
                </a:lnTo>
                <a:lnTo>
                  <a:pt x="32575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973"/>
          <p:cNvSpPr/>
          <p:nvPr/>
        </p:nvSpPr>
        <p:spPr>
          <a:xfrm>
            <a:off x="7323772" y="4166235"/>
            <a:ext cx="2541" cy="1"/>
          </a:xfrm>
          <a:custGeom>
            <a:avLst/>
            <a:gdLst/>
            <a:ahLst/>
            <a:cxnLst/>
            <a:rect l="0" t="0" r="0" b="0"/>
            <a:pathLst>
              <a:path w="2541" h="1">
                <a:moveTo>
                  <a:pt x="0" y="0"/>
                </a:moveTo>
                <a:lnTo>
                  <a:pt x="2540" y="0"/>
                </a:lnTo>
                <a:close/>
              </a:path>
            </a:pathLst>
          </a:custGeom>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SMARTPenAnnotation974"/>
          <p:cNvSpPr/>
          <p:nvPr/>
        </p:nvSpPr>
        <p:spPr>
          <a:xfrm>
            <a:off x="7053086" y="4277677"/>
            <a:ext cx="270687" cy="17146"/>
          </a:xfrm>
          <a:custGeom>
            <a:avLst/>
            <a:gdLst/>
            <a:ahLst/>
            <a:cxnLst/>
            <a:rect l="0" t="0" r="0" b="0"/>
            <a:pathLst>
              <a:path w="270687" h="17146">
                <a:moveTo>
                  <a:pt x="4939" y="0"/>
                </a:moveTo>
                <a:lnTo>
                  <a:pt x="0" y="0"/>
                </a:lnTo>
                <a:lnTo>
                  <a:pt x="4690" y="0"/>
                </a:lnTo>
                <a:lnTo>
                  <a:pt x="4773" y="952"/>
                </a:lnTo>
                <a:lnTo>
                  <a:pt x="4828" y="2540"/>
                </a:lnTo>
                <a:lnTo>
                  <a:pt x="4865" y="4551"/>
                </a:lnTo>
                <a:lnTo>
                  <a:pt x="5842" y="5891"/>
                </a:lnTo>
                <a:lnTo>
                  <a:pt x="7446" y="6785"/>
                </a:lnTo>
                <a:lnTo>
                  <a:pt x="9468" y="7381"/>
                </a:lnTo>
                <a:lnTo>
                  <a:pt x="12720" y="7778"/>
                </a:lnTo>
                <a:lnTo>
                  <a:pt x="16794" y="8043"/>
                </a:lnTo>
                <a:lnTo>
                  <a:pt x="25447" y="8337"/>
                </a:lnTo>
                <a:lnTo>
                  <a:pt x="36627" y="8503"/>
                </a:lnTo>
                <a:lnTo>
                  <a:pt x="62499" y="8564"/>
                </a:lnTo>
                <a:lnTo>
                  <a:pt x="68077" y="7614"/>
                </a:lnTo>
                <a:lnTo>
                  <a:pt x="73701" y="6028"/>
                </a:lnTo>
                <a:lnTo>
                  <a:pt x="79355" y="4019"/>
                </a:lnTo>
                <a:lnTo>
                  <a:pt x="85030" y="2679"/>
                </a:lnTo>
                <a:lnTo>
                  <a:pt x="90718" y="1786"/>
                </a:lnTo>
                <a:lnTo>
                  <a:pt x="96415" y="1191"/>
                </a:lnTo>
                <a:lnTo>
                  <a:pt x="103070" y="794"/>
                </a:lnTo>
                <a:lnTo>
                  <a:pt x="118085" y="353"/>
                </a:lnTo>
                <a:lnTo>
                  <a:pt x="138053" y="105"/>
                </a:lnTo>
                <a:lnTo>
                  <a:pt x="145117" y="1022"/>
                </a:lnTo>
                <a:lnTo>
                  <a:pt x="152683" y="2587"/>
                </a:lnTo>
                <a:lnTo>
                  <a:pt x="160585" y="4582"/>
                </a:lnTo>
                <a:lnTo>
                  <a:pt x="167758" y="5912"/>
                </a:lnTo>
                <a:lnTo>
                  <a:pt x="174444" y="6799"/>
                </a:lnTo>
                <a:lnTo>
                  <a:pt x="180808" y="7390"/>
                </a:lnTo>
                <a:lnTo>
                  <a:pt x="186955" y="7784"/>
                </a:lnTo>
                <a:lnTo>
                  <a:pt x="198865" y="8222"/>
                </a:lnTo>
                <a:lnTo>
                  <a:pt x="211729" y="8469"/>
                </a:lnTo>
                <a:lnTo>
                  <a:pt x="237903" y="8564"/>
                </a:lnTo>
                <a:lnTo>
                  <a:pt x="241211" y="9519"/>
                </a:lnTo>
                <a:lnTo>
                  <a:pt x="244369" y="11109"/>
                </a:lnTo>
                <a:lnTo>
                  <a:pt x="247426" y="13121"/>
                </a:lnTo>
                <a:lnTo>
                  <a:pt x="250417" y="14462"/>
                </a:lnTo>
                <a:lnTo>
                  <a:pt x="253363" y="15357"/>
                </a:lnTo>
                <a:lnTo>
                  <a:pt x="256280" y="15953"/>
                </a:lnTo>
                <a:lnTo>
                  <a:pt x="259177" y="16350"/>
                </a:lnTo>
                <a:lnTo>
                  <a:pt x="262062" y="16615"/>
                </a:lnTo>
                <a:lnTo>
                  <a:pt x="270686" y="171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975"/>
          <p:cNvSpPr/>
          <p:nvPr/>
        </p:nvSpPr>
        <p:spPr>
          <a:xfrm>
            <a:off x="7435577" y="3994902"/>
            <a:ext cx="273958" cy="274168"/>
          </a:xfrm>
          <a:custGeom>
            <a:avLst/>
            <a:gdLst/>
            <a:ahLst/>
            <a:cxnLst/>
            <a:rect l="0" t="0" r="0" b="0"/>
            <a:pathLst>
              <a:path w="273958" h="274168">
                <a:moveTo>
                  <a:pt x="16782" y="59890"/>
                </a:moveTo>
                <a:lnTo>
                  <a:pt x="12231" y="59890"/>
                </a:lnTo>
                <a:lnTo>
                  <a:pt x="10891" y="58938"/>
                </a:lnTo>
                <a:lnTo>
                  <a:pt x="9997" y="57350"/>
                </a:lnTo>
                <a:lnTo>
                  <a:pt x="8563" y="52509"/>
                </a:lnTo>
                <a:lnTo>
                  <a:pt x="3764" y="47120"/>
                </a:lnTo>
                <a:lnTo>
                  <a:pt x="2389" y="44709"/>
                </a:lnTo>
                <a:lnTo>
                  <a:pt x="860" y="39490"/>
                </a:lnTo>
                <a:lnTo>
                  <a:pt x="0" y="31197"/>
                </a:lnTo>
                <a:lnTo>
                  <a:pt x="831" y="28379"/>
                </a:lnTo>
                <a:lnTo>
                  <a:pt x="4296" y="22708"/>
                </a:lnTo>
                <a:lnTo>
                  <a:pt x="11601" y="14160"/>
                </a:lnTo>
                <a:lnTo>
                  <a:pt x="14281" y="12258"/>
                </a:lnTo>
                <a:lnTo>
                  <a:pt x="19798" y="10146"/>
                </a:lnTo>
                <a:lnTo>
                  <a:pt x="27965" y="6666"/>
                </a:lnTo>
                <a:lnTo>
                  <a:pt x="32810" y="4405"/>
                </a:lnTo>
                <a:lnTo>
                  <a:pt x="40734" y="1893"/>
                </a:lnTo>
                <a:lnTo>
                  <a:pt x="48383" y="776"/>
                </a:lnTo>
                <a:lnTo>
                  <a:pt x="53089" y="478"/>
                </a:lnTo>
                <a:lnTo>
                  <a:pt x="58132" y="280"/>
                </a:lnTo>
                <a:lnTo>
                  <a:pt x="68815" y="59"/>
                </a:lnTo>
                <a:lnTo>
                  <a:pt x="74331" y="0"/>
                </a:lnTo>
                <a:lnTo>
                  <a:pt x="79913" y="914"/>
                </a:lnTo>
                <a:lnTo>
                  <a:pt x="85539" y="2475"/>
                </a:lnTo>
                <a:lnTo>
                  <a:pt x="91196" y="4468"/>
                </a:lnTo>
                <a:lnTo>
                  <a:pt x="95919" y="7702"/>
                </a:lnTo>
                <a:lnTo>
                  <a:pt x="100020" y="11763"/>
                </a:lnTo>
                <a:lnTo>
                  <a:pt x="103706" y="16376"/>
                </a:lnTo>
                <a:lnTo>
                  <a:pt x="108069" y="20403"/>
                </a:lnTo>
                <a:lnTo>
                  <a:pt x="112883" y="24040"/>
                </a:lnTo>
                <a:lnTo>
                  <a:pt x="117997" y="27418"/>
                </a:lnTo>
                <a:lnTo>
                  <a:pt x="122359" y="31574"/>
                </a:lnTo>
                <a:lnTo>
                  <a:pt x="126220" y="36251"/>
                </a:lnTo>
                <a:lnTo>
                  <a:pt x="129745" y="41273"/>
                </a:lnTo>
                <a:lnTo>
                  <a:pt x="133049" y="47479"/>
                </a:lnTo>
                <a:lnTo>
                  <a:pt x="136204" y="54474"/>
                </a:lnTo>
                <a:lnTo>
                  <a:pt x="139259" y="61994"/>
                </a:lnTo>
                <a:lnTo>
                  <a:pt x="140344" y="68913"/>
                </a:lnTo>
                <a:lnTo>
                  <a:pt x="140114" y="75430"/>
                </a:lnTo>
                <a:lnTo>
                  <a:pt x="139008" y="81680"/>
                </a:lnTo>
                <a:lnTo>
                  <a:pt x="138272" y="87752"/>
                </a:lnTo>
                <a:lnTo>
                  <a:pt x="137780" y="93705"/>
                </a:lnTo>
                <a:lnTo>
                  <a:pt x="137452" y="99578"/>
                </a:lnTo>
                <a:lnTo>
                  <a:pt x="137088" y="113724"/>
                </a:lnTo>
                <a:lnTo>
                  <a:pt x="136991" y="121497"/>
                </a:lnTo>
                <a:lnTo>
                  <a:pt x="135022" y="129536"/>
                </a:lnTo>
                <a:lnTo>
                  <a:pt x="131804" y="137754"/>
                </a:lnTo>
                <a:lnTo>
                  <a:pt x="127753" y="146089"/>
                </a:lnTo>
                <a:lnTo>
                  <a:pt x="124101" y="154504"/>
                </a:lnTo>
                <a:lnTo>
                  <a:pt x="120713" y="162971"/>
                </a:lnTo>
                <a:lnTo>
                  <a:pt x="117502" y="171473"/>
                </a:lnTo>
                <a:lnTo>
                  <a:pt x="114409" y="179046"/>
                </a:lnTo>
                <a:lnTo>
                  <a:pt x="111394" y="186000"/>
                </a:lnTo>
                <a:lnTo>
                  <a:pt x="108432" y="192541"/>
                </a:lnTo>
                <a:lnTo>
                  <a:pt x="104552" y="198807"/>
                </a:lnTo>
                <a:lnTo>
                  <a:pt x="100061" y="204888"/>
                </a:lnTo>
                <a:lnTo>
                  <a:pt x="95161" y="210848"/>
                </a:lnTo>
                <a:lnTo>
                  <a:pt x="90943" y="216726"/>
                </a:lnTo>
                <a:lnTo>
                  <a:pt x="87177" y="222550"/>
                </a:lnTo>
                <a:lnTo>
                  <a:pt x="83715" y="228338"/>
                </a:lnTo>
                <a:lnTo>
                  <a:pt x="79502" y="234101"/>
                </a:lnTo>
                <a:lnTo>
                  <a:pt x="74787" y="239848"/>
                </a:lnTo>
                <a:lnTo>
                  <a:pt x="65423" y="250362"/>
                </a:lnTo>
                <a:lnTo>
                  <a:pt x="58085" y="258209"/>
                </a:lnTo>
                <a:lnTo>
                  <a:pt x="54796" y="260683"/>
                </a:lnTo>
                <a:lnTo>
                  <a:pt x="48600" y="263431"/>
                </a:lnTo>
                <a:lnTo>
                  <a:pt x="42671" y="267193"/>
                </a:lnTo>
                <a:lnTo>
                  <a:pt x="39757" y="269529"/>
                </a:lnTo>
                <a:lnTo>
                  <a:pt x="36861" y="271087"/>
                </a:lnTo>
                <a:lnTo>
                  <a:pt x="29188" y="273279"/>
                </a:lnTo>
                <a:lnTo>
                  <a:pt x="25504" y="274167"/>
                </a:lnTo>
                <a:lnTo>
                  <a:pt x="25399" y="269641"/>
                </a:lnTo>
                <a:lnTo>
                  <a:pt x="26337" y="268304"/>
                </a:lnTo>
                <a:lnTo>
                  <a:pt x="27915" y="267413"/>
                </a:lnTo>
                <a:lnTo>
                  <a:pt x="32208" y="266423"/>
                </a:lnTo>
                <a:lnTo>
                  <a:pt x="37290" y="265982"/>
                </a:lnTo>
                <a:lnTo>
                  <a:pt x="39979" y="264912"/>
                </a:lnTo>
                <a:lnTo>
                  <a:pt x="45508" y="261183"/>
                </a:lnTo>
                <a:lnTo>
                  <a:pt x="53679" y="258891"/>
                </a:lnTo>
                <a:lnTo>
                  <a:pt x="58526" y="258280"/>
                </a:lnTo>
                <a:lnTo>
                  <a:pt x="63661" y="256920"/>
                </a:lnTo>
                <a:lnTo>
                  <a:pt x="68990" y="255061"/>
                </a:lnTo>
                <a:lnTo>
                  <a:pt x="74447" y="252869"/>
                </a:lnTo>
                <a:lnTo>
                  <a:pt x="79038" y="251408"/>
                </a:lnTo>
                <a:lnTo>
                  <a:pt x="86679" y="249784"/>
                </a:lnTo>
                <a:lnTo>
                  <a:pt x="91955" y="249351"/>
                </a:lnTo>
                <a:lnTo>
                  <a:pt x="98330" y="249062"/>
                </a:lnTo>
                <a:lnTo>
                  <a:pt x="118415" y="248656"/>
                </a:lnTo>
                <a:lnTo>
                  <a:pt x="142268" y="248519"/>
                </a:lnTo>
                <a:lnTo>
                  <a:pt x="148064" y="249460"/>
                </a:lnTo>
                <a:lnTo>
                  <a:pt x="153834" y="251040"/>
                </a:lnTo>
                <a:lnTo>
                  <a:pt x="159585" y="253046"/>
                </a:lnTo>
                <a:lnTo>
                  <a:pt x="165324" y="254383"/>
                </a:lnTo>
                <a:lnTo>
                  <a:pt x="171056" y="255275"/>
                </a:lnTo>
                <a:lnTo>
                  <a:pt x="176781" y="255869"/>
                </a:lnTo>
                <a:lnTo>
                  <a:pt x="182503" y="256266"/>
                </a:lnTo>
                <a:lnTo>
                  <a:pt x="188223" y="256529"/>
                </a:lnTo>
                <a:lnTo>
                  <a:pt x="193941" y="256705"/>
                </a:lnTo>
                <a:lnTo>
                  <a:pt x="199659" y="257775"/>
                </a:lnTo>
                <a:lnTo>
                  <a:pt x="205375" y="259441"/>
                </a:lnTo>
                <a:lnTo>
                  <a:pt x="211091" y="261504"/>
                </a:lnTo>
                <a:lnTo>
                  <a:pt x="216807" y="262879"/>
                </a:lnTo>
                <a:lnTo>
                  <a:pt x="222522" y="263796"/>
                </a:lnTo>
                <a:lnTo>
                  <a:pt x="228237" y="264408"/>
                </a:lnTo>
                <a:lnTo>
                  <a:pt x="233952" y="263863"/>
                </a:lnTo>
                <a:lnTo>
                  <a:pt x="239667" y="262547"/>
                </a:lnTo>
                <a:lnTo>
                  <a:pt x="245382" y="260717"/>
                </a:lnTo>
                <a:lnTo>
                  <a:pt x="250145" y="259497"/>
                </a:lnTo>
                <a:lnTo>
                  <a:pt x="257977" y="258142"/>
                </a:lnTo>
                <a:lnTo>
                  <a:pt x="264632" y="257539"/>
                </a:lnTo>
                <a:lnTo>
                  <a:pt x="273957" y="25705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976"/>
          <p:cNvSpPr/>
          <p:nvPr/>
        </p:nvSpPr>
        <p:spPr>
          <a:xfrm>
            <a:off x="7786687" y="3969067"/>
            <a:ext cx="34282" cy="420054"/>
          </a:xfrm>
          <a:custGeom>
            <a:avLst/>
            <a:gdLst/>
            <a:ahLst/>
            <a:cxnLst/>
            <a:rect l="0" t="0" r="0" b="0"/>
            <a:pathLst>
              <a:path w="34282" h="420054">
                <a:moveTo>
                  <a:pt x="0" y="0"/>
                </a:moveTo>
                <a:lnTo>
                  <a:pt x="0" y="24950"/>
                </a:lnTo>
                <a:lnTo>
                  <a:pt x="953" y="29969"/>
                </a:lnTo>
                <a:lnTo>
                  <a:pt x="2540" y="35219"/>
                </a:lnTo>
                <a:lnTo>
                  <a:pt x="4551" y="40625"/>
                </a:lnTo>
                <a:lnTo>
                  <a:pt x="5892" y="47085"/>
                </a:lnTo>
                <a:lnTo>
                  <a:pt x="6785" y="54250"/>
                </a:lnTo>
                <a:lnTo>
                  <a:pt x="7381" y="61885"/>
                </a:lnTo>
                <a:lnTo>
                  <a:pt x="8731" y="69831"/>
                </a:lnTo>
                <a:lnTo>
                  <a:pt x="10583" y="77987"/>
                </a:lnTo>
                <a:lnTo>
                  <a:pt x="12771" y="86281"/>
                </a:lnTo>
                <a:lnTo>
                  <a:pt x="14229" y="94669"/>
                </a:lnTo>
                <a:lnTo>
                  <a:pt x="15201" y="103117"/>
                </a:lnTo>
                <a:lnTo>
                  <a:pt x="15849" y="111608"/>
                </a:lnTo>
                <a:lnTo>
                  <a:pt x="17234" y="121077"/>
                </a:lnTo>
                <a:lnTo>
                  <a:pt x="19109" y="131201"/>
                </a:lnTo>
                <a:lnTo>
                  <a:pt x="21311" y="141760"/>
                </a:lnTo>
                <a:lnTo>
                  <a:pt x="22780" y="151657"/>
                </a:lnTo>
                <a:lnTo>
                  <a:pt x="23760" y="161112"/>
                </a:lnTo>
                <a:lnTo>
                  <a:pt x="24412" y="170273"/>
                </a:lnTo>
                <a:lnTo>
                  <a:pt x="24847" y="180190"/>
                </a:lnTo>
                <a:lnTo>
                  <a:pt x="25331" y="201370"/>
                </a:lnTo>
                <a:lnTo>
                  <a:pt x="26412" y="212352"/>
                </a:lnTo>
                <a:lnTo>
                  <a:pt x="28086" y="223483"/>
                </a:lnTo>
                <a:lnTo>
                  <a:pt x="30154" y="234714"/>
                </a:lnTo>
                <a:lnTo>
                  <a:pt x="31533" y="246011"/>
                </a:lnTo>
                <a:lnTo>
                  <a:pt x="32452" y="257352"/>
                </a:lnTo>
                <a:lnTo>
                  <a:pt x="33065" y="268723"/>
                </a:lnTo>
                <a:lnTo>
                  <a:pt x="33745" y="288978"/>
                </a:lnTo>
                <a:lnTo>
                  <a:pt x="34182" y="325264"/>
                </a:lnTo>
                <a:lnTo>
                  <a:pt x="34281" y="372596"/>
                </a:lnTo>
                <a:lnTo>
                  <a:pt x="33331" y="378890"/>
                </a:lnTo>
                <a:lnTo>
                  <a:pt x="31746" y="384991"/>
                </a:lnTo>
                <a:lnTo>
                  <a:pt x="29736" y="390963"/>
                </a:lnTo>
                <a:lnTo>
                  <a:pt x="28397" y="395897"/>
                </a:lnTo>
                <a:lnTo>
                  <a:pt x="27504" y="400139"/>
                </a:lnTo>
                <a:lnTo>
                  <a:pt x="26512" y="407392"/>
                </a:lnTo>
                <a:lnTo>
                  <a:pt x="26071" y="413791"/>
                </a:lnTo>
                <a:lnTo>
                  <a:pt x="25000" y="415878"/>
                </a:lnTo>
                <a:lnTo>
                  <a:pt x="23334" y="417269"/>
                </a:lnTo>
                <a:lnTo>
                  <a:pt x="17145" y="42005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977"/>
          <p:cNvSpPr/>
          <p:nvPr/>
        </p:nvSpPr>
        <p:spPr>
          <a:xfrm>
            <a:off x="6380797" y="3763330"/>
            <a:ext cx="1736476" cy="1080123"/>
          </a:xfrm>
          <a:custGeom>
            <a:avLst/>
            <a:gdLst/>
            <a:ahLst/>
            <a:cxnLst/>
            <a:rect l="0" t="0" r="0" b="0"/>
            <a:pathLst>
              <a:path w="1736476" h="1080123">
                <a:moveTo>
                  <a:pt x="34290" y="180020"/>
                </a:moveTo>
                <a:lnTo>
                  <a:pt x="38841" y="180020"/>
                </a:lnTo>
                <a:lnTo>
                  <a:pt x="41134" y="179067"/>
                </a:lnTo>
                <a:lnTo>
                  <a:pt x="46221" y="175469"/>
                </a:lnTo>
                <a:lnTo>
                  <a:pt x="56738" y="173235"/>
                </a:lnTo>
                <a:lnTo>
                  <a:pt x="69984" y="171289"/>
                </a:lnTo>
                <a:lnTo>
                  <a:pt x="119288" y="156895"/>
                </a:lnTo>
                <a:lnTo>
                  <a:pt x="174588" y="142837"/>
                </a:lnTo>
                <a:lnTo>
                  <a:pt x="227880" y="131435"/>
                </a:lnTo>
                <a:lnTo>
                  <a:pt x="309268" y="117154"/>
                </a:lnTo>
                <a:lnTo>
                  <a:pt x="378273" y="105724"/>
                </a:lnTo>
                <a:lnTo>
                  <a:pt x="527126" y="82865"/>
                </a:lnTo>
                <a:lnTo>
                  <a:pt x="566383" y="79690"/>
                </a:lnTo>
                <a:lnTo>
                  <a:pt x="605103" y="77326"/>
                </a:lnTo>
                <a:lnTo>
                  <a:pt x="641362" y="73100"/>
                </a:lnTo>
                <a:lnTo>
                  <a:pt x="764982" y="57043"/>
                </a:lnTo>
                <a:lnTo>
                  <a:pt x="807988" y="53926"/>
                </a:lnTo>
                <a:lnTo>
                  <a:pt x="851548" y="51588"/>
                </a:lnTo>
                <a:lnTo>
                  <a:pt x="893133" y="47374"/>
                </a:lnTo>
                <a:lnTo>
                  <a:pt x="954031" y="39646"/>
                </a:lnTo>
                <a:lnTo>
                  <a:pt x="1074388" y="22826"/>
                </a:lnTo>
                <a:lnTo>
                  <a:pt x="1114410" y="19668"/>
                </a:lnTo>
                <a:lnTo>
                  <a:pt x="1154423" y="17312"/>
                </a:lnTo>
                <a:lnTo>
                  <a:pt x="1194432" y="13090"/>
                </a:lnTo>
                <a:lnTo>
                  <a:pt x="1234439" y="10579"/>
                </a:lnTo>
                <a:lnTo>
                  <a:pt x="1273493" y="9462"/>
                </a:lnTo>
                <a:lnTo>
                  <a:pt x="1327609" y="7882"/>
                </a:lnTo>
                <a:lnTo>
                  <a:pt x="1379838" y="2757"/>
                </a:lnTo>
                <a:lnTo>
                  <a:pt x="1430556" y="815"/>
                </a:lnTo>
                <a:lnTo>
                  <a:pt x="1505389" y="105"/>
                </a:lnTo>
                <a:lnTo>
                  <a:pt x="1614325" y="0"/>
                </a:lnTo>
                <a:lnTo>
                  <a:pt x="1666571" y="7378"/>
                </a:lnTo>
                <a:lnTo>
                  <a:pt x="1685271" y="12767"/>
                </a:lnTo>
                <a:lnTo>
                  <a:pt x="1697064" y="20278"/>
                </a:lnTo>
                <a:lnTo>
                  <a:pt x="1715608" y="36071"/>
                </a:lnTo>
                <a:lnTo>
                  <a:pt x="1725412" y="49950"/>
                </a:lnTo>
                <a:lnTo>
                  <a:pt x="1728875" y="60616"/>
                </a:lnTo>
                <a:lnTo>
                  <a:pt x="1733942" y="94348"/>
                </a:lnTo>
                <a:lnTo>
                  <a:pt x="1736034" y="100045"/>
                </a:lnTo>
                <a:lnTo>
                  <a:pt x="1736475" y="106701"/>
                </a:lnTo>
                <a:lnTo>
                  <a:pt x="1732547" y="129721"/>
                </a:lnTo>
                <a:lnTo>
                  <a:pt x="1717187" y="186963"/>
                </a:lnTo>
                <a:lnTo>
                  <a:pt x="1709686" y="219436"/>
                </a:lnTo>
                <a:lnTo>
                  <a:pt x="1706089" y="249483"/>
                </a:lnTo>
                <a:lnTo>
                  <a:pt x="1701873" y="274392"/>
                </a:lnTo>
                <a:lnTo>
                  <a:pt x="1694282" y="298798"/>
                </a:lnTo>
                <a:lnTo>
                  <a:pt x="1685512" y="322345"/>
                </a:lnTo>
                <a:lnTo>
                  <a:pt x="1678439" y="345510"/>
                </a:lnTo>
                <a:lnTo>
                  <a:pt x="1672121" y="368506"/>
                </a:lnTo>
                <a:lnTo>
                  <a:pt x="1667090" y="392379"/>
                </a:lnTo>
                <a:lnTo>
                  <a:pt x="1664855" y="418864"/>
                </a:lnTo>
                <a:lnTo>
                  <a:pt x="1661321" y="443970"/>
                </a:lnTo>
                <a:lnTo>
                  <a:pt x="1657527" y="467828"/>
                </a:lnTo>
                <a:lnTo>
                  <a:pt x="1655841" y="491132"/>
                </a:lnTo>
                <a:lnTo>
                  <a:pt x="1654893" y="521121"/>
                </a:lnTo>
                <a:lnTo>
                  <a:pt x="1650061" y="552655"/>
                </a:lnTo>
                <a:lnTo>
                  <a:pt x="1647147" y="581578"/>
                </a:lnTo>
                <a:lnTo>
                  <a:pt x="1646283" y="608245"/>
                </a:lnTo>
                <a:lnTo>
                  <a:pt x="1646028" y="629693"/>
                </a:lnTo>
                <a:lnTo>
                  <a:pt x="1648508" y="642129"/>
                </a:lnTo>
                <a:lnTo>
                  <a:pt x="1651832" y="654007"/>
                </a:lnTo>
                <a:lnTo>
                  <a:pt x="1654259" y="687671"/>
                </a:lnTo>
                <a:lnTo>
                  <a:pt x="1654389" y="695520"/>
                </a:lnTo>
                <a:lnTo>
                  <a:pt x="1653471" y="698947"/>
                </a:lnTo>
                <a:lnTo>
                  <a:pt x="1647102" y="709671"/>
                </a:lnTo>
                <a:lnTo>
                  <a:pt x="1641720" y="715519"/>
                </a:lnTo>
                <a:lnTo>
                  <a:pt x="1629542" y="723284"/>
                </a:lnTo>
                <a:lnTo>
                  <a:pt x="1621813" y="726271"/>
                </a:lnTo>
                <a:lnTo>
                  <a:pt x="1614252" y="728550"/>
                </a:lnTo>
                <a:lnTo>
                  <a:pt x="1599284" y="734236"/>
                </a:lnTo>
                <a:lnTo>
                  <a:pt x="1577159" y="739181"/>
                </a:lnTo>
                <a:lnTo>
                  <a:pt x="1571504" y="741389"/>
                </a:lnTo>
                <a:lnTo>
                  <a:pt x="1520843" y="749968"/>
                </a:lnTo>
                <a:lnTo>
                  <a:pt x="1474932" y="753796"/>
                </a:lnTo>
                <a:lnTo>
                  <a:pt x="1446350" y="756745"/>
                </a:lnTo>
                <a:lnTo>
                  <a:pt x="1402558" y="761724"/>
                </a:lnTo>
                <a:lnTo>
                  <a:pt x="1357219" y="763660"/>
                </a:lnTo>
                <a:lnTo>
                  <a:pt x="1309034" y="769687"/>
                </a:lnTo>
                <a:lnTo>
                  <a:pt x="1258488" y="775711"/>
                </a:lnTo>
                <a:lnTo>
                  <a:pt x="1204971" y="780181"/>
                </a:lnTo>
                <a:lnTo>
                  <a:pt x="1162737" y="786682"/>
                </a:lnTo>
                <a:lnTo>
                  <a:pt x="1026630" y="811550"/>
                </a:lnTo>
                <a:lnTo>
                  <a:pt x="939234" y="828674"/>
                </a:lnTo>
                <a:lnTo>
                  <a:pt x="891384" y="838198"/>
                </a:lnTo>
                <a:lnTo>
                  <a:pt x="845668" y="852661"/>
                </a:lnTo>
                <a:lnTo>
                  <a:pt x="797303" y="868059"/>
                </a:lnTo>
                <a:lnTo>
                  <a:pt x="751435" y="880030"/>
                </a:lnTo>
                <a:lnTo>
                  <a:pt x="702072" y="895218"/>
                </a:lnTo>
                <a:lnTo>
                  <a:pt x="652204" y="911784"/>
                </a:lnTo>
                <a:lnTo>
                  <a:pt x="606843" y="927804"/>
                </a:lnTo>
                <a:lnTo>
                  <a:pt x="563240" y="939960"/>
                </a:lnTo>
                <a:lnTo>
                  <a:pt x="520157" y="954250"/>
                </a:lnTo>
                <a:lnTo>
                  <a:pt x="478182" y="965893"/>
                </a:lnTo>
                <a:lnTo>
                  <a:pt x="426844" y="983871"/>
                </a:lnTo>
                <a:lnTo>
                  <a:pt x="375674" y="1001428"/>
                </a:lnTo>
                <a:lnTo>
                  <a:pt x="328877" y="1016396"/>
                </a:lnTo>
                <a:lnTo>
                  <a:pt x="282945" y="1031065"/>
                </a:lnTo>
                <a:lnTo>
                  <a:pt x="232593" y="1050740"/>
                </a:lnTo>
                <a:lnTo>
                  <a:pt x="180122" y="1067678"/>
                </a:lnTo>
                <a:lnTo>
                  <a:pt x="148292" y="1073333"/>
                </a:lnTo>
                <a:lnTo>
                  <a:pt x="135440" y="1077110"/>
                </a:lnTo>
                <a:lnTo>
                  <a:pt x="90119" y="1079955"/>
                </a:lnTo>
                <a:lnTo>
                  <a:pt x="58599" y="1080122"/>
                </a:lnTo>
                <a:lnTo>
                  <a:pt x="55259" y="1079173"/>
                </a:lnTo>
                <a:lnTo>
                  <a:pt x="49007" y="1075578"/>
                </a:lnTo>
                <a:lnTo>
                  <a:pt x="31470" y="1059981"/>
                </a:lnTo>
                <a:lnTo>
                  <a:pt x="22871" y="1046962"/>
                </a:lnTo>
                <a:lnTo>
                  <a:pt x="19690" y="1036497"/>
                </a:lnTo>
                <a:lnTo>
                  <a:pt x="17324" y="1025497"/>
                </a:lnTo>
                <a:lnTo>
                  <a:pt x="11589" y="1007640"/>
                </a:lnTo>
                <a:lnTo>
                  <a:pt x="9168" y="976489"/>
                </a:lnTo>
                <a:lnTo>
                  <a:pt x="8749" y="948776"/>
                </a:lnTo>
                <a:lnTo>
                  <a:pt x="8576" y="840027"/>
                </a:lnTo>
                <a:lnTo>
                  <a:pt x="4022" y="808330"/>
                </a:lnTo>
                <a:lnTo>
                  <a:pt x="1788" y="784706"/>
                </a:lnTo>
                <a:lnTo>
                  <a:pt x="795" y="759284"/>
                </a:lnTo>
                <a:lnTo>
                  <a:pt x="235" y="723552"/>
                </a:lnTo>
                <a:lnTo>
                  <a:pt x="104" y="700355"/>
                </a:lnTo>
                <a:lnTo>
                  <a:pt x="2587" y="677345"/>
                </a:lnTo>
                <a:lnTo>
                  <a:pt x="5912" y="654418"/>
                </a:lnTo>
                <a:lnTo>
                  <a:pt x="7390" y="631528"/>
                </a:lnTo>
                <a:lnTo>
                  <a:pt x="8047" y="606115"/>
                </a:lnTo>
                <a:lnTo>
                  <a:pt x="8573" y="270550"/>
                </a:lnTo>
                <a:lnTo>
                  <a:pt x="4022" y="241451"/>
                </a:lnTo>
                <a:lnTo>
                  <a:pt x="794" y="212862"/>
                </a:lnTo>
                <a:lnTo>
                  <a:pt x="70" y="183177"/>
                </a:lnTo>
                <a:lnTo>
                  <a:pt x="0" y="16287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978"/>
          <p:cNvSpPr/>
          <p:nvPr/>
        </p:nvSpPr>
        <p:spPr>
          <a:xfrm>
            <a:off x="6260782" y="5049234"/>
            <a:ext cx="240031" cy="342860"/>
          </a:xfrm>
          <a:custGeom>
            <a:avLst/>
            <a:gdLst/>
            <a:ahLst/>
            <a:cxnLst/>
            <a:rect l="0" t="0" r="0" b="0"/>
            <a:pathLst>
              <a:path w="240031" h="342860">
                <a:moveTo>
                  <a:pt x="0" y="51403"/>
                </a:moveTo>
                <a:lnTo>
                  <a:pt x="0" y="38283"/>
                </a:lnTo>
                <a:lnTo>
                  <a:pt x="953" y="36941"/>
                </a:lnTo>
                <a:lnTo>
                  <a:pt x="2540" y="36047"/>
                </a:lnTo>
                <a:lnTo>
                  <a:pt x="4551" y="35450"/>
                </a:lnTo>
                <a:lnTo>
                  <a:pt x="9325" y="32248"/>
                </a:lnTo>
                <a:lnTo>
                  <a:pt x="11932" y="30061"/>
                </a:lnTo>
                <a:lnTo>
                  <a:pt x="14622" y="28602"/>
                </a:lnTo>
                <a:lnTo>
                  <a:pt x="23912" y="25597"/>
                </a:lnTo>
                <a:lnTo>
                  <a:pt x="28324" y="23722"/>
                </a:lnTo>
                <a:lnTo>
                  <a:pt x="33170" y="21519"/>
                </a:lnTo>
                <a:lnTo>
                  <a:pt x="37354" y="19098"/>
                </a:lnTo>
                <a:lnTo>
                  <a:pt x="44542" y="13868"/>
                </a:lnTo>
                <a:lnTo>
                  <a:pt x="48745" y="12092"/>
                </a:lnTo>
                <a:lnTo>
                  <a:pt x="53451" y="10908"/>
                </a:lnTo>
                <a:lnTo>
                  <a:pt x="58494" y="10119"/>
                </a:lnTo>
                <a:lnTo>
                  <a:pt x="62809" y="9593"/>
                </a:lnTo>
                <a:lnTo>
                  <a:pt x="70142" y="9008"/>
                </a:lnTo>
                <a:lnTo>
                  <a:pt x="73432" y="7900"/>
                </a:lnTo>
                <a:lnTo>
                  <a:pt x="79626" y="4128"/>
                </a:lnTo>
                <a:lnTo>
                  <a:pt x="83564" y="2742"/>
                </a:lnTo>
                <a:lnTo>
                  <a:pt x="88095" y="1817"/>
                </a:lnTo>
                <a:lnTo>
                  <a:pt x="93020" y="1201"/>
                </a:lnTo>
                <a:lnTo>
                  <a:pt x="97256" y="790"/>
                </a:lnTo>
                <a:lnTo>
                  <a:pt x="104503" y="333"/>
                </a:lnTo>
                <a:lnTo>
                  <a:pt x="113438" y="130"/>
                </a:lnTo>
                <a:lnTo>
                  <a:pt x="130146" y="0"/>
                </a:lnTo>
                <a:lnTo>
                  <a:pt x="133436" y="942"/>
                </a:lnTo>
                <a:lnTo>
                  <a:pt x="139633" y="4528"/>
                </a:lnTo>
                <a:lnTo>
                  <a:pt x="145561" y="6757"/>
                </a:lnTo>
                <a:lnTo>
                  <a:pt x="148476" y="7352"/>
                </a:lnTo>
                <a:lnTo>
                  <a:pt x="154254" y="10552"/>
                </a:lnTo>
                <a:lnTo>
                  <a:pt x="161174" y="15817"/>
                </a:lnTo>
                <a:lnTo>
                  <a:pt x="166924" y="21280"/>
                </a:lnTo>
                <a:lnTo>
                  <a:pt x="167480" y="24654"/>
                </a:lnTo>
                <a:lnTo>
                  <a:pt x="165558" y="33482"/>
                </a:lnTo>
                <a:lnTo>
                  <a:pt x="164069" y="41216"/>
                </a:lnTo>
                <a:lnTo>
                  <a:pt x="163672" y="44612"/>
                </a:lnTo>
                <a:lnTo>
                  <a:pt x="162455" y="47828"/>
                </a:lnTo>
                <a:lnTo>
                  <a:pt x="153657" y="62374"/>
                </a:lnTo>
                <a:lnTo>
                  <a:pt x="148302" y="72472"/>
                </a:lnTo>
                <a:lnTo>
                  <a:pt x="134264" y="100121"/>
                </a:lnTo>
                <a:lnTo>
                  <a:pt x="130467" y="106742"/>
                </a:lnTo>
                <a:lnTo>
                  <a:pt x="126031" y="114013"/>
                </a:lnTo>
                <a:lnTo>
                  <a:pt x="121168" y="121718"/>
                </a:lnTo>
                <a:lnTo>
                  <a:pt x="116974" y="129713"/>
                </a:lnTo>
                <a:lnTo>
                  <a:pt x="113225" y="137899"/>
                </a:lnTo>
                <a:lnTo>
                  <a:pt x="109774" y="146215"/>
                </a:lnTo>
                <a:lnTo>
                  <a:pt x="105567" y="153663"/>
                </a:lnTo>
                <a:lnTo>
                  <a:pt x="100858" y="160534"/>
                </a:lnTo>
                <a:lnTo>
                  <a:pt x="95814" y="167020"/>
                </a:lnTo>
                <a:lnTo>
                  <a:pt x="90546" y="174201"/>
                </a:lnTo>
                <a:lnTo>
                  <a:pt x="79613" y="189800"/>
                </a:lnTo>
                <a:lnTo>
                  <a:pt x="74030" y="197008"/>
                </a:lnTo>
                <a:lnTo>
                  <a:pt x="68404" y="203718"/>
                </a:lnTo>
                <a:lnTo>
                  <a:pt x="62747" y="210096"/>
                </a:lnTo>
                <a:lnTo>
                  <a:pt x="58024" y="216254"/>
                </a:lnTo>
                <a:lnTo>
                  <a:pt x="53923" y="222264"/>
                </a:lnTo>
                <a:lnTo>
                  <a:pt x="50236" y="228175"/>
                </a:lnTo>
                <a:lnTo>
                  <a:pt x="46826" y="234021"/>
                </a:lnTo>
                <a:lnTo>
                  <a:pt x="43600" y="239823"/>
                </a:lnTo>
                <a:lnTo>
                  <a:pt x="37475" y="251350"/>
                </a:lnTo>
                <a:lnTo>
                  <a:pt x="22903" y="279993"/>
                </a:lnTo>
                <a:lnTo>
                  <a:pt x="17165" y="288889"/>
                </a:lnTo>
                <a:lnTo>
                  <a:pt x="14300" y="292594"/>
                </a:lnTo>
                <a:lnTo>
                  <a:pt x="11118" y="299251"/>
                </a:lnTo>
                <a:lnTo>
                  <a:pt x="10270" y="302361"/>
                </a:lnTo>
                <a:lnTo>
                  <a:pt x="6787" y="308355"/>
                </a:lnTo>
                <a:lnTo>
                  <a:pt x="1341" y="315414"/>
                </a:lnTo>
                <a:lnTo>
                  <a:pt x="596" y="318918"/>
                </a:lnTo>
                <a:lnTo>
                  <a:pt x="118" y="328930"/>
                </a:lnTo>
                <a:lnTo>
                  <a:pt x="35" y="332706"/>
                </a:lnTo>
                <a:lnTo>
                  <a:pt x="976" y="333235"/>
                </a:lnTo>
                <a:lnTo>
                  <a:pt x="7384" y="334156"/>
                </a:lnTo>
                <a:lnTo>
                  <a:pt x="12771" y="338805"/>
                </a:lnTo>
                <a:lnTo>
                  <a:pt x="16134" y="340159"/>
                </a:lnTo>
                <a:lnTo>
                  <a:pt x="20281" y="341062"/>
                </a:lnTo>
                <a:lnTo>
                  <a:pt x="24951" y="341664"/>
                </a:lnTo>
                <a:lnTo>
                  <a:pt x="29017" y="342065"/>
                </a:lnTo>
                <a:lnTo>
                  <a:pt x="36074" y="342512"/>
                </a:lnTo>
                <a:lnTo>
                  <a:pt x="44926" y="342710"/>
                </a:lnTo>
                <a:lnTo>
                  <a:pt x="75607" y="342859"/>
                </a:lnTo>
                <a:lnTo>
                  <a:pt x="80885" y="341910"/>
                </a:lnTo>
                <a:lnTo>
                  <a:pt x="86308" y="340324"/>
                </a:lnTo>
                <a:lnTo>
                  <a:pt x="91829" y="338315"/>
                </a:lnTo>
                <a:lnTo>
                  <a:pt x="96462" y="336975"/>
                </a:lnTo>
                <a:lnTo>
                  <a:pt x="100503" y="336082"/>
                </a:lnTo>
                <a:lnTo>
                  <a:pt x="104149" y="335486"/>
                </a:lnTo>
                <a:lnTo>
                  <a:pt x="108485" y="335090"/>
                </a:lnTo>
                <a:lnTo>
                  <a:pt x="113281" y="334825"/>
                </a:lnTo>
                <a:lnTo>
                  <a:pt x="118383" y="334648"/>
                </a:lnTo>
                <a:lnTo>
                  <a:pt x="123689" y="333578"/>
                </a:lnTo>
                <a:lnTo>
                  <a:pt x="129132" y="331912"/>
                </a:lnTo>
                <a:lnTo>
                  <a:pt x="134666" y="329849"/>
                </a:lnTo>
                <a:lnTo>
                  <a:pt x="140260" y="328474"/>
                </a:lnTo>
                <a:lnTo>
                  <a:pt x="145894" y="327557"/>
                </a:lnTo>
                <a:lnTo>
                  <a:pt x="151555" y="326946"/>
                </a:lnTo>
                <a:lnTo>
                  <a:pt x="157235" y="326538"/>
                </a:lnTo>
                <a:lnTo>
                  <a:pt x="162926" y="326267"/>
                </a:lnTo>
                <a:lnTo>
                  <a:pt x="174329" y="325965"/>
                </a:lnTo>
                <a:lnTo>
                  <a:pt x="208097" y="325732"/>
                </a:lnTo>
                <a:lnTo>
                  <a:pt x="211121" y="326682"/>
                </a:lnTo>
                <a:lnTo>
                  <a:pt x="217022" y="330277"/>
                </a:lnTo>
                <a:lnTo>
                  <a:pt x="220881" y="331617"/>
                </a:lnTo>
                <a:lnTo>
                  <a:pt x="225359" y="332510"/>
                </a:lnTo>
                <a:lnTo>
                  <a:pt x="240030" y="33429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SMARTPenAnnotation979"/>
          <p:cNvSpPr/>
          <p:nvPr/>
        </p:nvSpPr>
        <p:spPr>
          <a:xfrm>
            <a:off x="6183660" y="5169217"/>
            <a:ext cx="402878" cy="102871"/>
          </a:xfrm>
          <a:custGeom>
            <a:avLst/>
            <a:gdLst/>
            <a:ahLst/>
            <a:cxnLst/>
            <a:rect l="0" t="0" r="0" b="0"/>
            <a:pathLst>
              <a:path w="402878" h="102871">
                <a:moveTo>
                  <a:pt x="8542" y="102870"/>
                </a:moveTo>
                <a:lnTo>
                  <a:pt x="0" y="102870"/>
                </a:lnTo>
                <a:lnTo>
                  <a:pt x="11904" y="90939"/>
                </a:lnTo>
                <a:lnTo>
                  <a:pt x="14594" y="89201"/>
                </a:lnTo>
                <a:lnTo>
                  <a:pt x="20121" y="87270"/>
                </a:lnTo>
                <a:lnTo>
                  <a:pt x="23882" y="85802"/>
                </a:lnTo>
                <a:lnTo>
                  <a:pt x="28294" y="83872"/>
                </a:lnTo>
                <a:lnTo>
                  <a:pt x="38275" y="79186"/>
                </a:lnTo>
                <a:lnTo>
                  <a:pt x="49062" y="73929"/>
                </a:lnTo>
                <a:lnTo>
                  <a:pt x="60206" y="70958"/>
                </a:lnTo>
                <a:lnTo>
                  <a:pt x="72461" y="68684"/>
                </a:lnTo>
                <a:lnTo>
                  <a:pt x="79730" y="66745"/>
                </a:lnTo>
                <a:lnTo>
                  <a:pt x="87433" y="64499"/>
                </a:lnTo>
                <a:lnTo>
                  <a:pt x="94474" y="62049"/>
                </a:lnTo>
                <a:lnTo>
                  <a:pt x="101072" y="59464"/>
                </a:lnTo>
                <a:lnTo>
                  <a:pt x="107376" y="56788"/>
                </a:lnTo>
                <a:lnTo>
                  <a:pt x="114437" y="54051"/>
                </a:lnTo>
                <a:lnTo>
                  <a:pt x="129902" y="48471"/>
                </a:lnTo>
                <a:lnTo>
                  <a:pt x="137073" y="46601"/>
                </a:lnTo>
                <a:lnTo>
                  <a:pt x="143760" y="45355"/>
                </a:lnTo>
                <a:lnTo>
                  <a:pt x="150122" y="44524"/>
                </a:lnTo>
                <a:lnTo>
                  <a:pt x="157221" y="43970"/>
                </a:lnTo>
                <a:lnTo>
                  <a:pt x="164812" y="43602"/>
                </a:lnTo>
                <a:lnTo>
                  <a:pt x="172729" y="43355"/>
                </a:lnTo>
                <a:lnTo>
                  <a:pt x="180865" y="42238"/>
                </a:lnTo>
                <a:lnTo>
                  <a:pt x="189147" y="40542"/>
                </a:lnTo>
                <a:lnTo>
                  <a:pt x="197525" y="38458"/>
                </a:lnTo>
                <a:lnTo>
                  <a:pt x="205016" y="37069"/>
                </a:lnTo>
                <a:lnTo>
                  <a:pt x="211914" y="36142"/>
                </a:lnTo>
                <a:lnTo>
                  <a:pt x="218418" y="35525"/>
                </a:lnTo>
                <a:lnTo>
                  <a:pt x="225612" y="35114"/>
                </a:lnTo>
                <a:lnTo>
                  <a:pt x="241225" y="34656"/>
                </a:lnTo>
                <a:lnTo>
                  <a:pt x="249389" y="33582"/>
                </a:lnTo>
                <a:lnTo>
                  <a:pt x="257689" y="31913"/>
                </a:lnTo>
                <a:lnTo>
                  <a:pt x="266080" y="29847"/>
                </a:lnTo>
                <a:lnTo>
                  <a:pt x="274532" y="28471"/>
                </a:lnTo>
                <a:lnTo>
                  <a:pt x="283024" y="27553"/>
                </a:lnTo>
                <a:lnTo>
                  <a:pt x="291542" y="26941"/>
                </a:lnTo>
                <a:lnTo>
                  <a:pt x="299126" y="25581"/>
                </a:lnTo>
                <a:lnTo>
                  <a:pt x="306088" y="23721"/>
                </a:lnTo>
                <a:lnTo>
                  <a:pt x="312633" y="21529"/>
                </a:lnTo>
                <a:lnTo>
                  <a:pt x="324986" y="19094"/>
                </a:lnTo>
                <a:lnTo>
                  <a:pt x="330947" y="18444"/>
                </a:lnTo>
                <a:lnTo>
                  <a:pt x="337779" y="17059"/>
                </a:lnTo>
                <a:lnTo>
                  <a:pt x="345191" y="15182"/>
                </a:lnTo>
                <a:lnTo>
                  <a:pt x="352989" y="12979"/>
                </a:lnTo>
                <a:lnTo>
                  <a:pt x="360094" y="11510"/>
                </a:lnTo>
                <a:lnTo>
                  <a:pt x="366735" y="10531"/>
                </a:lnTo>
                <a:lnTo>
                  <a:pt x="379194" y="8490"/>
                </a:lnTo>
                <a:lnTo>
                  <a:pt x="385184" y="6613"/>
                </a:lnTo>
                <a:lnTo>
                  <a:pt x="402877"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SMARTPenAnnotation980"/>
          <p:cNvSpPr/>
          <p:nvPr/>
        </p:nvSpPr>
        <p:spPr>
          <a:xfrm>
            <a:off x="6680834" y="5092065"/>
            <a:ext cx="248604" cy="17146"/>
          </a:xfrm>
          <a:custGeom>
            <a:avLst/>
            <a:gdLst/>
            <a:ahLst/>
            <a:cxnLst/>
            <a:rect l="0" t="0" r="0" b="0"/>
            <a:pathLst>
              <a:path w="248604" h="17146">
                <a:moveTo>
                  <a:pt x="0" y="17145"/>
                </a:moveTo>
                <a:lnTo>
                  <a:pt x="7381" y="17145"/>
                </a:lnTo>
                <a:lnTo>
                  <a:pt x="7779" y="16192"/>
                </a:lnTo>
                <a:lnTo>
                  <a:pt x="8043" y="14605"/>
                </a:lnTo>
                <a:lnTo>
                  <a:pt x="8220" y="12594"/>
                </a:lnTo>
                <a:lnTo>
                  <a:pt x="9290" y="11253"/>
                </a:lnTo>
                <a:lnTo>
                  <a:pt x="10956" y="10359"/>
                </a:lnTo>
                <a:lnTo>
                  <a:pt x="13020" y="9763"/>
                </a:lnTo>
                <a:lnTo>
                  <a:pt x="15347" y="9367"/>
                </a:lnTo>
                <a:lnTo>
                  <a:pt x="20474" y="8925"/>
                </a:lnTo>
                <a:lnTo>
                  <a:pt x="25927" y="8729"/>
                </a:lnTo>
                <a:lnTo>
                  <a:pt x="36893" y="8619"/>
                </a:lnTo>
                <a:lnTo>
                  <a:pt x="69897" y="8575"/>
                </a:lnTo>
                <a:lnTo>
                  <a:pt x="74221" y="7621"/>
                </a:lnTo>
                <a:lnTo>
                  <a:pt x="79009" y="6033"/>
                </a:lnTo>
                <a:lnTo>
                  <a:pt x="84105" y="4022"/>
                </a:lnTo>
                <a:lnTo>
                  <a:pt x="89407" y="2681"/>
                </a:lnTo>
                <a:lnTo>
                  <a:pt x="94848" y="1788"/>
                </a:lnTo>
                <a:lnTo>
                  <a:pt x="100379" y="1191"/>
                </a:lnTo>
                <a:lnTo>
                  <a:pt x="105972" y="794"/>
                </a:lnTo>
                <a:lnTo>
                  <a:pt x="111606" y="529"/>
                </a:lnTo>
                <a:lnTo>
                  <a:pt x="122946" y="235"/>
                </a:lnTo>
                <a:lnTo>
                  <a:pt x="221251" y="0"/>
                </a:lnTo>
                <a:lnTo>
                  <a:pt x="225606" y="952"/>
                </a:lnTo>
                <a:lnTo>
                  <a:pt x="229462" y="2540"/>
                </a:lnTo>
                <a:lnTo>
                  <a:pt x="237943" y="7381"/>
                </a:lnTo>
                <a:lnTo>
                  <a:pt x="239591" y="8730"/>
                </a:lnTo>
                <a:lnTo>
                  <a:pt x="241643" y="10583"/>
                </a:lnTo>
                <a:lnTo>
                  <a:pt x="248603" y="171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SMARTPenAnnotation981"/>
          <p:cNvSpPr/>
          <p:nvPr/>
        </p:nvSpPr>
        <p:spPr>
          <a:xfrm>
            <a:off x="6680834" y="5203507"/>
            <a:ext cx="257176" cy="8573"/>
          </a:xfrm>
          <a:custGeom>
            <a:avLst/>
            <a:gdLst/>
            <a:ahLst/>
            <a:cxnLst/>
            <a:rect l="0" t="0" r="0" b="0"/>
            <a:pathLst>
              <a:path w="257176" h="8573">
                <a:moveTo>
                  <a:pt x="0" y="8572"/>
                </a:moveTo>
                <a:lnTo>
                  <a:pt x="74445" y="8572"/>
                </a:lnTo>
                <a:lnTo>
                  <a:pt x="80110" y="7620"/>
                </a:lnTo>
                <a:lnTo>
                  <a:pt x="85792" y="6033"/>
                </a:lnTo>
                <a:lnTo>
                  <a:pt x="91485" y="4022"/>
                </a:lnTo>
                <a:lnTo>
                  <a:pt x="98138" y="2681"/>
                </a:lnTo>
                <a:lnTo>
                  <a:pt x="105430" y="1788"/>
                </a:lnTo>
                <a:lnTo>
                  <a:pt x="113150" y="1191"/>
                </a:lnTo>
                <a:lnTo>
                  <a:pt x="120201" y="794"/>
                </a:lnTo>
                <a:lnTo>
                  <a:pt x="133115" y="353"/>
                </a:lnTo>
                <a:lnTo>
                  <a:pt x="169507" y="47"/>
                </a:lnTo>
                <a:lnTo>
                  <a:pt x="25717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SMARTPenAnnotation982"/>
          <p:cNvSpPr/>
          <p:nvPr/>
        </p:nvSpPr>
        <p:spPr>
          <a:xfrm>
            <a:off x="7006990" y="4932913"/>
            <a:ext cx="205341" cy="373465"/>
          </a:xfrm>
          <a:custGeom>
            <a:avLst/>
            <a:gdLst/>
            <a:ahLst/>
            <a:cxnLst/>
            <a:rect l="0" t="0" r="0" b="0"/>
            <a:pathLst>
              <a:path w="205341" h="373465">
                <a:moveTo>
                  <a:pt x="25317" y="39137"/>
                </a:moveTo>
                <a:lnTo>
                  <a:pt x="20766" y="39137"/>
                </a:lnTo>
                <a:lnTo>
                  <a:pt x="19426" y="38184"/>
                </a:lnTo>
                <a:lnTo>
                  <a:pt x="18532" y="36597"/>
                </a:lnTo>
                <a:lnTo>
                  <a:pt x="17099" y="31756"/>
                </a:lnTo>
                <a:lnTo>
                  <a:pt x="16849" y="26366"/>
                </a:lnTo>
                <a:lnTo>
                  <a:pt x="17767" y="24908"/>
                </a:lnTo>
                <a:lnTo>
                  <a:pt x="19331" y="23936"/>
                </a:lnTo>
                <a:lnTo>
                  <a:pt x="21326" y="23288"/>
                </a:lnTo>
                <a:lnTo>
                  <a:pt x="26083" y="20028"/>
                </a:lnTo>
                <a:lnTo>
                  <a:pt x="31373" y="15404"/>
                </a:lnTo>
                <a:lnTo>
                  <a:pt x="36899" y="10174"/>
                </a:lnTo>
                <a:lnTo>
                  <a:pt x="39706" y="8398"/>
                </a:lnTo>
                <a:lnTo>
                  <a:pt x="45364" y="6425"/>
                </a:lnTo>
                <a:lnTo>
                  <a:pt x="49159" y="5899"/>
                </a:lnTo>
                <a:lnTo>
                  <a:pt x="53595" y="5548"/>
                </a:lnTo>
                <a:lnTo>
                  <a:pt x="58456" y="5315"/>
                </a:lnTo>
                <a:lnTo>
                  <a:pt x="63603" y="4206"/>
                </a:lnTo>
                <a:lnTo>
                  <a:pt x="68938" y="2515"/>
                </a:lnTo>
                <a:lnTo>
                  <a:pt x="74400" y="434"/>
                </a:lnTo>
                <a:lnTo>
                  <a:pt x="78994" y="0"/>
                </a:lnTo>
                <a:lnTo>
                  <a:pt x="83009" y="663"/>
                </a:lnTo>
                <a:lnTo>
                  <a:pt x="86639" y="2058"/>
                </a:lnTo>
                <a:lnTo>
                  <a:pt x="90963" y="2987"/>
                </a:lnTo>
                <a:lnTo>
                  <a:pt x="95751" y="3607"/>
                </a:lnTo>
                <a:lnTo>
                  <a:pt x="100848" y="4020"/>
                </a:lnTo>
                <a:lnTo>
                  <a:pt x="106151" y="5248"/>
                </a:lnTo>
                <a:lnTo>
                  <a:pt x="111591" y="7019"/>
                </a:lnTo>
                <a:lnTo>
                  <a:pt x="117123" y="9153"/>
                </a:lnTo>
                <a:lnTo>
                  <a:pt x="122716" y="11527"/>
                </a:lnTo>
                <a:lnTo>
                  <a:pt x="134011" y="16706"/>
                </a:lnTo>
                <a:lnTo>
                  <a:pt x="138737" y="20373"/>
                </a:lnTo>
                <a:lnTo>
                  <a:pt x="142841" y="24722"/>
                </a:lnTo>
                <a:lnTo>
                  <a:pt x="146528" y="29527"/>
                </a:lnTo>
                <a:lnTo>
                  <a:pt x="149939" y="34635"/>
                </a:lnTo>
                <a:lnTo>
                  <a:pt x="156269" y="45391"/>
                </a:lnTo>
                <a:lnTo>
                  <a:pt x="162258" y="56521"/>
                </a:lnTo>
                <a:lnTo>
                  <a:pt x="165189" y="62157"/>
                </a:lnTo>
                <a:lnTo>
                  <a:pt x="168095" y="68771"/>
                </a:lnTo>
                <a:lnTo>
                  <a:pt x="170985" y="76038"/>
                </a:lnTo>
                <a:lnTo>
                  <a:pt x="173863" y="83740"/>
                </a:lnTo>
                <a:lnTo>
                  <a:pt x="175783" y="90780"/>
                </a:lnTo>
                <a:lnTo>
                  <a:pt x="177063" y="97378"/>
                </a:lnTo>
                <a:lnTo>
                  <a:pt x="177917" y="103681"/>
                </a:lnTo>
                <a:lnTo>
                  <a:pt x="178485" y="110741"/>
                </a:lnTo>
                <a:lnTo>
                  <a:pt x="178864" y="118306"/>
                </a:lnTo>
                <a:lnTo>
                  <a:pt x="179117" y="126206"/>
                </a:lnTo>
                <a:lnTo>
                  <a:pt x="178333" y="134330"/>
                </a:lnTo>
                <a:lnTo>
                  <a:pt x="176857" y="142604"/>
                </a:lnTo>
                <a:lnTo>
                  <a:pt x="174922" y="150978"/>
                </a:lnTo>
                <a:lnTo>
                  <a:pt x="172678" y="159418"/>
                </a:lnTo>
                <a:lnTo>
                  <a:pt x="167646" y="176415"/>
                </a:lnTo>
                <a:lnTo>
                  <a:pt x="164970" y="183995"/>
                </a:lnTo>
                <a:lnTo>
                  <a:pt x="162234" y="190954"/>
                </a:lnTo>
                <a:lnTo>
                  <a:pt x="159457" y="197499"/>
                </a:lnTo>
                <a:lnTo>
                  <a:pt x="156654" y="204719"/>
                </a:lnTo>
                <a:lnTo>
                  <a:pt x="151000" y="220361"/>
                </a:lnTo>
                <a:lnTo>
                  <a:pt x="147205" y="228533"/>
                </a:lnTo>
                <a:lnTo>
                  <a:pt x="142771" y="236838"/>
                </a:lnTo>
                <a:lnTo>
                  <a:pt x="137910" y="245233"/>
                </a:lnTo>
                <a:lnTo>
                  <a:pt x="129968" y="259640"/>
                </a:lnTo>
                <a:lnTo>
                  <a:pt x="126517" y="266149"/>
                </a:lnTo>
                <a:lnTo>
                  <a:pt x="122312" y="272393"/>
                </a:lnTo>
                <a:lnTo>
                  <a:pt x="117603" y="278461"/>
                </a:lnTo>
                <a:lnTo>
                  <a:pt x="112559" y="284411"/>
                </a:lnTo>
                <a:lnTo>
                  <a:pt x="107291" y="289331"/>
                </a:lnTo>
                <a:lnTo>
                  <a:pt x="101873" y="293562"/>
                </a:lnTo>
                <a:lnTo>
                  <a:pt x="96357" y="297337"/>
                </a:lnTo>
                <a:lnTo>
                  <a:pt x="90775" y="301757"/>
                </a:lnTo>
                <a:lnTo>
                  <a:pt x="85148" y="306610"/>
                </a:lnTo>
                <a:lnTo>
                  <a:pt x="79492" y="311749"/>
                </a:lnTo>
                <a:lnTo>
                  <a:pt x="73816" y="316129"/>
                </a:lnTo>
                <a:lnTo>
                  <a:pt x="68127" y="320000"/>
                </a:lnTo>
                <a:lnTo>
                  <a:pt x="62430" y="323534"/>
                </a:lnTo>
                <a:lnTo>
                  <a:pt x="57679" y="325890"/>
                </a:lnTo>
                <a:lnTo>
                  <a:pt x="53559" y="327461"/>
                </a:lnTo>
                <a:lnTo>
                  <a:pt x="49860" y="328508"/>
                </a:lnTo>
                <a:lnTo>
                  <a:pt x="45489" y="329206"/>
                </a:lnTo>
                <a:lnTo>
                  <a:pt x="40670" y="329671"/>
                </a:lnTo>
                <a:lnTo>
                  <a:pt x="31188" y="330188"/>
                </a:lnTo>
                <a:lnTo>
                  <a:pt x="23799" y="330418"/>
                </a:lnTo>
                <a:lnTo>
                  <a:pt x="14284" y="330547"/>
                </a:lnTo>
                <a:lnTo>
                  <a:pt x="12247" y="329613"/>
                </a:lnTo>
                <a:lnTo>
                  <a:pt x="10889" y="328037"/>
                </a:lnTo>
                <a:lnTo>
                  <a:pt x="9983" y="326035"/>
                </a:lnTo>
                <a:lnTo>
                  <a:pt x="8427" y="324700"/>
                </a:lnTo>
                <a:lnTo>
                  <a:pt x="6437" y="323809"/>
                </a:lnTo>
                <a:lnTo>
                  <a:pt x="4158" y="323216"/>
                </a:lnTo>
                <a:lnTo>
                  <a:pt x="2638" y="321868"/>
                </a:lnTo>
                <a:lnTo>
                  <a:pt x="1625" y="320017"/>
                </a:lnTo>
                <a:lnTo>
                  <a:pt x="500" y="315420"/>
                </a:lnTo>
                <a:lnTo>
                  <a:pt x="0" y="310202"/>
                </a:lnTo>
                <a:lnTo>
                  <a:pt x="819" y="307477"/>
                </a:lnTo>
                <a:lnTo>
                  <a:pt x="4269" y="301909"/>
                </a:lnTo>
                <a:lnTo>
                  <a:pt x="6437" y="293719"/>
                </a:lnTo>
                <a:lnTo>
                  <a:pt x="7015" y="288868"/>
                </a:lnTo>
                <a:lnTo>
                  <a:pt x="9306" y="284682"/>
                </a:lnTo>
                <a:lnTo>
                  <a:pt x="12738" y="280939"/>
                </a:lnTo>
                <a:lnTo>
                  <a:pt x="16931" y="277491"/>
                </a:lnTo>
                <a:lnTo>
                  <a:pt x="20679" y="274239"/>
                </a:lnTo>
                <a:lnTo>
                  <a:pt x="24131" y="271119"/>
                </a:lnTo>
                <a:lnTo>
                  <a:pt x="27383" y="268087"/>
                </a:lnTo>
                <a:lnTo>
                  <a:pt x="31457" y="265112"/>
                </a:lnTo>
                <a:lnTo>
                  <a:pt x="36078" y="262177"/>
                </a:lnTo>
                <a:lnTo>
                  <a:pt x="41064" y="259268"/>
                </a:lnTo>
                <a:lnTo>
                  <a:pt x="45339" y="257328"/>
                </a:lnTo>
                <a:lnTo>
                  <a:pt x="49143" y="256035"/>
                </a:lnTo>
                <a:lnTo>
                  <a:pt x="52631" y="255173"/>
                </a:lnTo>
                <a:lnTo>
                  <a:pt x="56861" y="254599"/>
                </a:lnTo>
                <a:lnTo>
                  <a:pt x="61587" y="254216"/>
                </a:lnTo>
                <a:lnTo>
                  <a:pt x="66642" y="253960"/>
                </a:lnTo>
                <a:lnTo>
                  <a:pt x="77338" y="253676"/>
                </a:lnTo>
                <a:lnTo>
                  <a:pt x="95177" y="253494"/>
                </a:lnTo>
                <a:lnTo>
                  <a:pt x="99513" y="254432"/>
                </a:lnTo>
                <a:lnTo>
                  <a:pt x="104309" y="256009"/>
                </a:lnTo>
                <a:lnTo>
                  <a:pt x="109411" y="258013"/>
                </a:lnTo>
                <a:lnTo>
                  <a:pt x="114717" y="260302"/>
                </a:lnTo>
                <a:lnTo>
                  <a:pt x="125693" y="265385"/>
                </a:lnTo>
                <a:lnTo>
                  <a:pt x="130334" y="268074"/>
                </a:lnTo>
                <a:lnTo>
                  <a:pt x="134381" y="270819"/>
                </a:lnTo>
                <a:lnTo>
                  <a:pt x="138032" y="273602"/>
                </a:lnTo>
                <a:lnTo>
                  <a:pt x="141417" y="275457"/>
                </a:lnTo>
                <a:lnTo>
                  <a:pt x="147719" y="277518"/>
                </a:lnTo>
                <a:lnTo>
                  <a:pt x="153696" y="280974"/>
                </a:lnTo>
                <a:lnTo>
                  <a:pt x="156623" y="283229"/>
                </a:lnTo>
                <a:lnTo>
                  <a:pt x="160479" y="286637"/>
                </a:lnTo>
                <a:lnTo>
                  <a:pt x="169844" y="295505"/>
                </a:lnTo>
                <a:lnTo>
                  <a:pt x="175276" y="303255"/>
                </a:lnTo>
                <a:lnTo>
                  <a:pt x="178643" y="309875"/>
                </a:lnTo>
                <a:lnTo>
                  <a:pt x="183314" y="315992"/>
                </a:lnTo>
                <a:lnTo>
                  <a:pt x="188566" y="321886"/>
                </a:lnTo>
                <a:lnTo>
                  <a:pt x="191300" y="324791"/>
                </a:lnTo>
                <a:lnTo>
                  <a:pt x="193122" y="327681"/>
                </a:lnTo>
                <a:lnTo>
                  <a:pt x="195147" y="333431"/>
                </a:lnTo>
                <a:lnTo>
                  <a:pt x="196287" y="342023"/>
                </a:lnTo>
                <a:lnTo>
                  <a:pt x="197399" y="344883"/>
                </a:lnTo>
                <a:lnTo>
                  <a:pt x="202563" y="353460"/>
                </a:lnTo>
                <a:lnTo>
                  <a:pt x="204974" y="363198"/>
                </a:lnTo>
                <a:lnTo>
                  <a:pt x="205340" y="37346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SMARTPenAnnotation983"/>
          <p:cNvSpPr/>
          <p:nvPr/>
        </p:nvSpPr>
        <p:spPr>
          <a:xfrm>
            <a:off x="7298087" y="4912073"/>
            <a:ext cx="171419" cy="171306"/>
          </a:xfrm>
          <a:custGeom>
            <a:avLst/>
            <a:gdLst/>
            <a:ahLst/>
            <a:cxnLst/>
            <a:rect l="0" t="0" r="0" b="0"/>
            <a:pathLst>
              <a:path w="171419" h="171306">
                <a:moveTo>
                  <a:pt x="17113" y="8542"/>
                </a:moveTo>
                <a:lnTo>
                  <a:pt x="17113" y="322"/>
                </a:lnTo>
                <a:lnTo>
                  <a:pt x="21663" y="74"/>
                </a:lnTo>
                <a:lnTo>
                  <a:pt x="24493" y="0"/>
                </a:lnTo>
                <a:lnTo>
                  <a:pt x="24891" y="942"/>
                </a:lnTo>
                <a:lnTo>
                  <a:pt x="25450" y="5867"/>
                </a:lnTo>
                <a:lnTo>
                  <a:pt x="25638" y="10554"/>
                </a:lnTo>
                <a:lnTo>
                  <a:pt x="25685" y="58470"/>
                </a:lnTo>
                <a:lnTo>
                  <a:pt x="24733" y="63734"/>
                </a:lnTo>
                <a:lnTo>
                  <a:pt x="23145" y="69149"/>
                </a:lnTo>
                <a:lnTo>
                  <a:pt x="21134" y="74664"/>
                </a:lnTo>
                <a:lnTo>
                  <a:pt x="19794" y="80246"/>
                </a:lnTo>
                <a:lnTo>
                  <a:pt x="18900" y="85872"/>
                </a:lnTo>
                <a:lnTo>
                  <a:pt x="18305" y="91528"/>
                </a:lnTo>
                <a:lnTo>
                  <a:pt x="16954" y="96251"/>
                </a:lnTo>
                <a:lnTo>
                  <a:pt x="15103" y="100352"/>
                </a:lnTo>
                <a:lnTo>
                  <a:pt x="12915" y="104038"/>
                </a:lnTo>
                <a:lnTo>
                  <a:pt x="11456" y="108401"/>
                </a:lnTo>
                <a:lnTo>
                  <a:pt x="10484" y="113215"/>
                </a:lnTo>
                <a:lnTo>
                  <a:pt x="9836" y="118329"/>
                </a:lnTo>
                <a:lnTo>
                  <a:pt x="9404" y="122691"/>
                </a:lnTo>
                <a:lnTo>
                  <a:pt x="9116" y="126551"/>
                </a:lnTo>
                <a:lnTo>
                  <a:pt x="8924" y="130077"/>
                </a:lnTo>
                <a:lnTo>
                  <a:pt x="7843" y="133380"/>
                </a:lnTo>
                <a:lnTo>
                  <a:pt x="6171" y="136535"/>
                </a:lnTo>
                <a:lnTo>
                  <a:pt x="4103" y="139590"/>
                </a:lnTo>
                <a:lnTo>
                  <a:pt x="2724" y="142580"/>
                </a:lnTo>
                <a:lnTo>
                  <a:pt x="1806" y="145526"/>
                </a:lnTo>
                <a:lnTo>
                  <a:pt x="0" y="154122"/>
                </a:lnTo>
                <a:lnTo>
                  <a:pt x="4528" y="154229"/>
                </a:lnTo>
                <a:lnTo>
                  <a:pt x="54263" y="154274"/>
                </a:lnTo>
                <a:lnTo>
                  <a:pt x="57120" y="153322"/>
                </a:lnTo>
                <a:lnTo>
                  <a:pt x="59977" y="151734"/>
                </a:lnTo>
                <a:lnTo>
                  <a:pt x="62834" y="149724"/>
                </a:lnTo>
                <a:lnTo>
                  <a:pt x="66644" y="148383"/>
                </a:lnTo>
                <a:lnTo>
                  <a:pt x="71088" y="147489"/>
                </a:lnTo>
                <a:lnTo>
                  <a:pt x="75956" y="146893"/>
                </a:lnTo>
                <a:lnTo>
                  <a:pt x="81106" y="146496"/>
                </a:lnTo>
                <a:lnTo>
                  <a:pt x="86445" y="146231"/>
                </a:lnTo>
                <a:lnTo>
                  <a:pt x="100521" y="145858"/>
                </a:lnTo>
                <a:lnTo>
                  <a:pt x="113810" y="145733"/>
                </a:lnTo>
                <a:lnTo>
                  <a:pt x="117772" y="146675"/>
                </a:lnTo>
                <a:lnTo>
                  <a:pt x="122319" y="148256"/>
                </a:lnTo>
                <a:lnTo>
                  <a:pt x="127255" y="150261"/>
                </a:lnTo>
                <a:lnTo>
                  <a:pt x="131499" y="151599"/>
                </a:lnTo>
                <a:lnTo>
                  <a:pt x="135280" y="152491"/>
                </a:lnTo>
                <a:lnTo>
                  <a:pt x="138754" y="153085"/>
                </a:lnTo>
                <a:lnTo>
                  <a:pt x="142022" y="153481"/>
                </a:lnTo>
                <a:lnTo>
                  <a:pt x="145153" y="153746"/>
                </a:lnTo>
                <a:lnTo>
                  <a:pt x="148193" y="153922"/>
                </a:lnTo>
                <a:lnTo>
                  <a:pt x="150220" y="154992"/>
                </a:lnTo>
                <a:lnTo>
                  <a:pt x="151571" y="156657"/>
                </a:lnTo>
                <a:lnTo>
                  <a:pt x="152471" y="158720"/>
                </a:lnTo>
                <a:lnTo>
                  <a:pt x="154024" y="160096"/>
                </a:lnTo>
                <a:lnTo>
                  <a:pt x="156013" y="161013"/>
                </a:lnTo>
                <a:lnTo>
                  <a:pt x="158290" y="161624"/>
                </a:lnTo>
                <a:lnTo>
                  <a:pt x="163360" y="164843"/>
                </a:lnTo>
                <a:lnTo>
                  <a:pt x="171278" y="171305"/>
                </a:lnTo>
                <a:lnTo>
                  <a:pt x="171376" y="166835"/>
                </a:lnTo>
                <a:lnTo>
                  <a:pt x="171418" y="16284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SMARTPenAnnotation984"/>
          <p:cNvSpPr/>
          <p:nvPr/>
        </p:nvSpPr>
        <p:spPr>
          <a:xfrm>
            <a:off x="7409506" y="4920615"/>
            <a:ext cx="34281" cy="360046"/>
          </a:xfrm>
          <a:custGeom>
            <a:avLst/>
            <a:gdLst/>
            <a:ahLst/>
            <a:cxnLst/>
            <a:rect l="0" t="0" r="0" b="0"/>
            <a:pathLst>
              <a:path w="34281" h="360046">
                <a:moveTo>
                  <a:pt x="8563" y="0"/>
                </a:moveTo>
                <a:lnTo>
                  <a:pt x="1183" y="0"/>
                </a:lnTo>
                <a:lnTo>
                  <a:pt x="786" y="952"/>
                </a:lnTo>
                <a:lnTo>
                  <a:pt x="95" y="11931"/>
                </a:lnTo>
                <a:lnTo>
                  <a:pt x="0" y="33169"/>
                </a:lnTo>
                <a:lnTo>
                  <a:pt x="950" y="39258"/>
                </a:lnTo>
                <a:lnTo>
                  <a:pt x="2536" y="46174"/>
                </a:lnTo>
                <a:lnTo>
                  <a:pt x="4545" y="53643"/>
                </a:lnTo>
                <a:lnTo>
                  <a:pt x="5884" y="60527"/>
                </a:lnTo>
                <a:lnTo>
                  <a:pt x="6777" y="67021"/>
                </a:lnTo>
                <a:lnTo>
                  <a:pt x="7373" y="73256"/>
                </a:lnTo>
                <a:lnTo>
                  <a:pt x="8723" y="80270"/>
                </a:lnTo>
                <a:lnTo>
                  <a:pt x="10574" y="87803"/>
                </a:lnTo>
                <a:lnTo>
                  <a:pt x="12762" y="95683"/>
                </a:lnTo>
                <a:lnTo>
                  <a:pt x="14220" y="103794"/>
                </a:lnTo>
                <a:lnTo>
                  <a:pt x="15192" y="112058"/>
                </a:lnTo>
                <a:lnTo>
                  <a:pt x="15840" y="120425"/>
                </a:lnTo>
                <a:lnTo>
                  <a:pt x="16272" y="128861"/>
                </a:lnTo>
                <a:lnTo>
                  <a:pt x="16752" y="145854"/>
                </a:lnTo>
                <a:lnTo>
                  <a:pt x="17022" y="176037"/>
                </a:lnTo>
                <a:lnTo>
                  <a:pt x="18013" y="185938"/>
                </a:lnTo>
                <a:lnTo>
                  <a:pt x="19625" y="195396"/>
                </a:lnTo>
                <a:lnTo>
                  <a:pt x="21654" y="204558"/>
                </a:lnTo>
                <a:lnTo>
                  <a:pt x="23006" y="212572"/>
                </a:lnTo>
                <a:lnTo>
                  <a:pt x="23906" y="219820"/>
                </a:lnTo>
                <a:lnTo>
                  <a:pt x="24507" y="226557"/>
                </a:lnTo>
                <a:lnTo>
                  <a:pt x="25861" y="233905"/>
                </a:lnTo>
                <a:lnTo>
                  <a:pt x="27715" y="241662"/>
                </a:lnTo>
                <a:lnTo>
                  <a:pt x="29904" y="249690"/>
                </a:lnTo>
                <a:lnTo>
                  <a:pt x="31363" y="257900"/>
                </a:lnTo>
                <a:lnTo>
                  <a:pt x="32335" y="266231"/>
                </a:lnTo>
                <a:lnTo>
                  <a:pt x="32984" y="274642"/>
                </a:lnTo>
                <a:lnTo>
                  <a:pt x="33417" y="282155"/>
                </a:lnTo>
                <a:lnTo>
                  <a:pt x="33897" y="295582"/>
                </a:lnTo>
                <a:lnTo>
                  <a:pt x="34206" y="318772"/>
                </a:lnTo>
                <a:lnTo>
                  <a:pt x="34280" y="354282"/>
                </a:lnTo>
                <a:lnTo>
                  <a:pt x="33328" y="356203"/>
                </a:lnTo>
                <a:lnTo>
                  <a:pt x="31741" y="357483"/>
                </a:lnTo>
                <a:lnTo>
                  <a:pt x="26900" y="359539"/>
                </a:lnTo>
                <a:lnTo>
                  <a:pt x="25551" y="359707"/>
                </a:lnTo>
                <a:lnTo>
                  <a:pt x="23698" y="359820"/>
                </a:lnTo>
                <a:lnTo>
                  <a:pt x="17136" y="3600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SMARTPenAnnotation985"/>
          <p:cNvSpPr/>
          <p:nvPr/>
        </p:nvSpPr>
        <p:spPr>
          <a:xfrm>
            <a:off x="5797867" y="4749166"/>
            <a:ext cx="1805136" cy="805783"/>
          </a:xfrm>
          <a:custGeom>
            <a:avLst/>
            <a:gdLst/>
            <a:ahLst/>
            <a:cxnLst/>
            <a:rect l="0" t="0" r="0" b="0"/>
            <a:pathLst>
              <a:path w="1805136" h="805783">
                <a:moveTo>
                  <a:pt x="120015" y="240029"/>
                </a:moveTo>
                <a:lnTo>
                  <a:pt x="124566" y="235478"/>
                </a:lnTo>
                <a:lnTo>
                  <a:pt x="126859" y="234137"/>
                </a:lnTo>
                <a:lnTo>
                  <a:pt x="131947" y="232648"/>
                </a:lnTo>
                <a:lnTo>
                  <a:pt x="143927" y="230739"/>
                </a:lnTo>
                <a:lnTo>
                  <a:pt x="158321" y="225635"/>
                </a:lnTo>
                <a:lnTo>
                  <a:pt x="185663" y="222173"/>
                </a:lnTo>
                <a:lnTo>
                  <a:pt x="201802" y="217064"/>
                </a:lnTo>
                <a:lnTo>
                  <a:pt x="222353" y="214174"/>
                </a:lnTo>
                <a:lnTo>
                  <a:pt x="237227" y="208661"/>
                </a:lnTo>
                <a:lnTo>
                  <a:pt x="284351" y="199151"/>
                </a:lnTo>
                <a:lnTo>
                  <a:pt x="337754" y="185621"/>
                </a:lnTo>
                <a:lnTo>
                  <a:pt x="378078" y="175236"/>
                </a:lnTo>
                <a:lnTo>
                  <a:pt x="427390" y="169657"/>
                </a:lnTo>
                <a:lnTo>
                  <a:pt x="474101" y="159664"/>
                </a:lnTo>
                <a:lnTo>
                  <a:pt x="540788" y="152470"/>
                </a:lnTo>
                <a:lnTo>
                  <a:pt x="583143" y="145188"/>
                </a:lnTo>
                <a:lnTo>
                  <a:pt x="628396" y="136998"/>
                </a:lnTo>
                <a:lnTo>
                  <a:pt x="675459" y="128538"/>
                </a:lnTo>
                <a:lnTo>
                  <a:pt x="722106" y="119999"/>
                </a:lnTo>
                <a:lnTo>
                  <a:pt x="820598" y="102868"/>
                </a:lnTo>
                <a:lnTo>
                  <a:pt x="867663" y="94296"/>
                </a:lnTo>
                <a:lnTo>
                  <a:pt x="917802" y="83184"/>
                </a:lnTo>
                <a:lnTo>
                  <a:pt x="968854" y="70366"/>
                </a:lnTo>
                <a:lnTo>
                  <a:pt x="1020176" y="60536"/>
                </a:lnTo>
                <a:lnTo>
                  <a:pt x="1187028" y="31441"/>
                </a:lnTo>
                <a:lnTo>
                  <a:pt x="1235632" y="27412"/>
                </a:lnTo>
                <a:lnTo>
                  <a:pt x="1290779" y="21668"/>
                </a:lnTo>
                <a:lnTo>
                  <a:pt x="1340246" y="13933"/>
                </a:lnTo>
                <a:lnTo>
                  <a:pt x="1389615" y="5609"/>
                </a:lnTo>
                <a:lnTo>
                  <a:pt x="1435887" y="1661"/>
                </a:lnTo>
                <a:lnTo>
                  <a:pt x="1487345" y="327"/>
                </a:lnTo>
                <a:lnTo>
                  <a:pt x="1644470" y="0"/>
                </a:lnTo>
                <a:lnTo>
                  <a:pt x="1659880" y="2539"/>
                </a:lnTo>
                <a:lnTo>
                  <a:pt x="1674032" y="5891"/>
                </a:lnTo>
                <a:lnTo>
                  <a:pt x="1697112" y="8729"/>
                </a:lnTo>
                <a:lnTo>
                  <a:pt x="1710265" y="12769"/>
                </a:lnTo>
                <a:lnTo>
                  <a:pt x="1719920" y="17739"/>
                </a:lnTo>
                <a:lnTo>
                  <a:pt x="1738431" y="28691"/>
                </a:lnTo>
                <a:lnTo>
                  <a:pt x="1749266" y="31801"/>
                </a:lnTo>
                <a:lnTo>
                  <a:pt x="1754823" y="32630"/>
                </a:lnTo>
                <a:lnTo>
                  <a:pt x="1763536" y="36092"/>
                </a:lnTo>
                <a:lnTo>
                  <a:pt x="1767193" y="38348"/>
                </a:lnTo>
                <a:lnTo>
                  <a:pt x="1769632" y="40805"/>
                </a:lnTo>
                <a:lnTo>
                  <a:pt x="1771257" y="43395"/>
                </a:lnTo>
                <a:lnTo>
                  <a:pt x="1778416" y="58948"/>
                </a:lnTo>
                <a:lnTo>
                  <a:pt x="1786249" y="70276"/>
                </a:lnTo>
                <a:lnTo>
                  <a:pt x="1794602" y="79665"/>
                </a:lnTo>
                <a:lnTo>
                  <a:pt x="1796477" y="83589"/>
                </a:lnTo>
                <a:lnTo>
                  <a:pt x="1798560" y="93031"/>
                </a:lnTo>
                <a:lnTo>
                  <a:pt x="1799896" y="114613"/>
                </a:lnTo>
                <a:lnTo>
                  <a:pt x="1800079" y="125868"/>
                </a:lnTo>
                <a:lnTo>
                  <a:pt x="1802700" y="137221"/>
                </a:lnTo>
                <a:lnTo>
                  <a:pt x="1804733" y="142915"/>
                </a:lnTo>
                <a:lnTo>
                  <a:pt x="1805135" y="148616"/>
                </a:lnTo>
                <a:lnTo>
                  <a:pt x="1801477" y="171454"/>
                </a:lnTo>
                <a:lnTo>
                  <a:pt x="1800596" y="191135"/>
                </a:lnTo>
                <a:lnTo>
                  <a:pt x="1800257" y="233467"/>
                </a:lnTo>
                <a:lnTo>
                  <a:pt x="1800225" y="377574"/>
                </a:lnTo>
                <a:lnTo>
                  <a:pt x="1797685" y="391965"/>
                </a:lnTo>
                <a:lnTo>
                  <a:pt x="1794333" y="404711"/>
                </a:lnTo>
                <a:lnTo>
                  <a:pt x="1792447" y="423550"/>
                </a:lnTo>
                <a:lnTo>
                  <a:pt x="1790936" y="445852"/>
                </a:lnTo>
                <a:lnTo>
                  <a:pt x="1784878" y="464949"/>
                </a:lnTo>
                <a:lnTo>
                  <a:pt x="1778003" y="482673"/>
                </a:lnTo>
                <a:lnTo>
                  <a:pt x="1772659" y="505728"/>
                </a:lnTo>
                <a:lnTo>
                  <a:pt x="1762713" y="528627"/>
                </a:lnTo>
                <a:lnTo>
                  <a:pt x="1754397" y="541228"/>
                </a:lnTo>
                <a:lnTo>
                  <a:pt x="1733419" y="563773"/>
                </a:lnTo>
                <a:lnTo>
                  <a:pt x="1710747" y="585698"/>
                </a:lnTo>
                <a:lnTo>
                  <a:pt x="1682213" y="605530"/>
                </a:lnTo>
                <a:lnTo>
                  <a:pt x="1628391" y="632561"/>
                </a:lnTo>
                <a:lnTo>
                  <a:pt x="1579971" y="649366"/>
                </a:lnTo>
                <a:lnTo>
                  <a:pt x="1525183" y="673554"/>
                </a:lnTo>
                <a:lnTo>
                  <a:pt x="1471142" y="688548"/>
                </a:lnTo>
                <a:lnTo>
                  <a:pt x="1402991" y="705792"/>
                </a:lnTo>
                <a:lnTo>
                  <a:pt x="1350461" y="717229"/>
                </a:lnTo>
                <a:lnTo>
                  <a:pt x="1296763" y="726121"/>
                </a:lnTo>
                <a:lnTo>
                  <a:pt x="1244634" y="732710"/>
                </a:lnTo>
                <a:lnTo>
                  <a:pt x="1188477" y="737293"/>
                </a:lnTo>
                <a:lnTo>
                  <a:pt x="1145785" y="742860"/>
                </a:lnTo>
                <a:lnTo>
                  <a:pt x="1102974" y="745886"/>
                </a:lnTo>
                <a:lnTo>
                  <a:pt x="1060126" y="751439"/>
                </a:lnTo>
                <a:lnTo>
                  <a:pt x="1016316" y="753507"/>
                </a:lnTo>
                <a:lnTo>
                  <a:pt x="953335" y="754206"/>
                </a:lnTo>
                <a:lnTo>
                  <a:pt x="890199" y="754344"/>
                </a:lnTo>
                <a:lnTo>
                  <a:pt x="844259" y="758920"/>
                </a:lnTo>
                <a:lnTo>
                  <a:pt x="800485" y="761756"/>
                </a:lnTo>
                <a:lnTo>
                  <a:pt x="752800" y="762597"/>
                </a:lnTo>
                <a:lnTo>
                  <a:pt x="663303" y="762920"/>
                </a:lnTo>
                <a:lnTo>
                  <a:pt x="620185" y="767493"/>
                </a:lnTo>
                <a:lnTo>
                  <a:pt x="577247" y="770329"/>
                </a:lnTo>
                <a:lnTo>
                  <a:pt x="534362" y="771170"/>
                </a:lnTo>
                <a:lnTo>
                  <a:pt x="413146" y="771514"/>
                </a:lnTo>
                <a:lnTo>
                  <a:pt x="352068" y="778308"/>
                </a:lnTo>
                <a:lnTo>
                  <a:pt x="319899" y="782106"/>
                </a:lnTo>
                <a:lnTo>
                  <a:pt x="292270" y="786724"/>
                </a:lnTo>
                <a:lnTo>
                  <a:pt x="243770" y="789365"/>
                </a:lnTo>
                <a:lnTo>
                  <a:pt x="204915" y="796016"/>
                </a:lnTo>
                <a:lnTo>
                  <a:pt x="172239" y="797951"/>
                </a:lnTo>
                <a:lnTo>
                  <a:pt x="140498" y="804590"/>
                </a:lnTo>
                <a:lnTo>
                  <a:pt x="87757" y="805782"/>
                </a:lnTo>
                <a:lnTo>
                  <a:pt x="76786" y="803260"/>
                </a:lnTo>
                <a:lnTo>
                  <a:pt x="71193" y="801254"/>
                </a:lnTo>
                <a:lnTo>
                  <a:pt x="67464" y="798963"/>
                </a:lnTo>
                <a:lnTo>
                  <a:pt x="64979" y="796485"/>
                </a:lnTo>
                <a:lnTo>
                  <a:pt x="63322" y="793879"/>
                </a:lnTo>
                <a:lnTo>
                  <a:pt x="56400" y="788445"/>
                </a:lnTo>
                <a:lnTo>
                  <a:pt x="51888" y="785662"/>
                </a:lnTo>
                <a:lnTo>
                  <a:pt x="48879" y="782854"/>
                </a:lnTo>
                <a:lnTo>
                  <a:pt x="46874" y="780030"/>
                </a:lnTo>
                <a:lnTo>
                  <a:pt x="36547" y="758956"/>
                </a:lnTo>
                <a:lnTo>
                  <a:pt x="22781" y="731369"/>
                </a:lnTo>
                <a:lnTo>
                  <a:pt x="19650" y="717482"/>
                </a:lnTo>
                <a:lnTo>
                  <a:pt x="18258" y="700833"/>
                </a:lnTo>
                <a:lnTo>
                  <a:pt x="17640" y="680733"/>
                </a:lnTo>
                <a:lnTo>
                  <a:pt x="17292" y="652548"/>
                </a:lnTo>
                <a:lnTo>
                  <a:pt x="14670" y="632285"/>
                </a:lnTo>
                <a:lnTo>
                  <a:pt x="11283" y="610580"/>
                </a:lnTo>
                <a:lnTo>
                  <a:pt x="9777" y="588233"/>
                </a:lnTo>
                <a:lnTo>
                  <a:pt x="9108" y="565601"/>
                </a:lnTo>
                <a:lnTo>
                  <a:pt x="8678" y="520028"/>
                </a:lnTo>
                <a:lnTo>
                  <a:pt x="11160" y="497188"/>
                </a:lnTo>
                <a:lnTo>
                  <a:pt x="13532" y="473384"/>
                </a:lnTo>
                <a:lnTo>
                  <a:pt x="12832" y="460369"/>
                </a:lnTo>
                <a:lnTo>
                  <a:pt x="11412" y="446930"/>
                </a:lnTo>
                <a:lnTo>
                  <a:pt x="12374" y="424377"/>
                </a:lnTo>
                <a:lnTo>
                  <a:pt x="15025" y="403876"/>
                </a:lnTo>
                <a:lnTo>
                  <a:pt x="16203" y="382065"/>
                </a:lnTo>
                <a:lnTo>
                  <a:pt x="16866" y="357467"/>
                </a:lnTo>
                <a:lnTo>
                  <a:pt x="17062" y="333563"/>
                </a:lnTo>
                <a:lnTo>
                  <a:pt x="16137" y="327150"/>
                </a:lnTo>
                <a:lnTo>
                  <a:pt x="9757" y="306687"/>
                </a:lnTo>
                <a:lnTo>
                  <a:pt x="8923" y="297456"/>
                </a:lnTo>
                <a:lnTo>
                  <a:pt x="7854" y="295459"/>
                </a:lnTo>
                <a:lnTo>
                  <a:pt x="6189" y="294127"/>
                </a:lnTo>
                <a:lnTo>
                  <a:pt x="0" y="29146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12. Three men together received $34,200; if the second received $1500 more than </a:t>
            </a:r>
            <a:r>
              <a:rPr lang="en-US" dirty="0" smtClean="0"/>
              <a:t>the first</a:t>
            </a:r>
            <a:r>
              <a:rPr lang="en-US" dirty="0"/>
              <a:t>, and the </a:t>
            </a:r>
            <a:r>
              <a:rPr lang="en-US" dirty="0" smtClean="0"/>
              <a:t>third $1200 </a:t>
            </a:r>
            <a:r>
              <a:rPr lang="en-US" dirty="0"/>
              <a:t>more than the second, how much did each receive?</a:t>
            </a:r>
          </a:p>
        </p:txBody>
      </p:sp>
      <p:sp>
        <p:nvSpPr>
          <p:cNvPr id="3" name="SMARTPenAnnotation660"/>
          <p:cNvSpPr/>
          <p:nvPr/>
        </p:nvSpPr>
        <p:spPr>
          <a:xfrm>
            <a:off x="377589" y="2228850"/>
            <a:ext cx="302496" cy="325756"/>
          </a:xfrm>
          <a:custGeom>
            <a:avLst/>
            <a:gdLst/>
            <a:ahLst/>
            <a:cxnLst/>
            <a:rect l="0" t="0" r="0" b="0"/>
            <a:pathLst>
              <a:path w="302496" h="325756">
                <a:moveTo>
                  <a:pt x="11030" y="0"/>
                </a:moveTo>
                <a:lnTo>
                  <a:pt x="0" y="0"/>
                </a:lnTo>
                <a:lnTo>
                  <a:pt x="2314" y="0"/>
                </a:lnTo>
                <a:lnTo>
                  <a:pt x="11517" y="4551"/>
                </a:lnTo>
                <a:lnTo>
                  <a:pt x="18549" y="6785"/>
                </a:lnTo>
                <a:lnTo>
                  <a:pt x="21758" y="7380"/>
                </a:lnTo>
                <a:lnTo>
                  <a:pt x="23897" y="8730"/>
                </a:lnTo>
                <a:lnTo>
                  <a:pt x="25323" y="10583"/>
                </a:lnTo>
                <a:lnTo>
                  <a:pt x="26274" y="12770"/>
                </a:lnTo>
                <a:lnTo>
                  <a:pt x="32163" y="20399"/>
                </a:lnTo>
                <a:lnTo>
                  <a:pt x="39790" y="28434"/>
                </a:lnTo>
                <a:lnTo>
                  <a:pt x="64999" y="53950"/>
                </a:lnTo>
                <a:lnTo>
                  <a:pt x="70894" y="62395"/>
                </a:lnTo>
                <a:lnTo>
                  <a:pt x="76689" y="71546"/>
                </a:lnTo>
                <a:lnTo>
                  <a:pt x="82440" y="78788"/>
                </a:lnTo>
                <a:lnTo>
                  <a:pt x="90710" y="87722"/>
                </a:lnTo>
                <a:lnTo>
                  <a:pt x="111542" y="108979"/>
                </a:lnTo>
                <a:lnTo>
                  <a:pt x="128336" y="125846"/>
                </a:lnTo>
                <a:lnTo>
                  <a:pt x="133049" y="131523"/>
                </a:lnTo>
                <a:lnTo>
                  <a:pt x="137144" y="137212"/>
                </a:lnTo>
                <a:lnTo>
                  <a:pt x="140826" y="142909"/>
                </a:lnTo>
                <a:lnTo>
                  <a:pt x="145186" y="148613"/>
                </a:lnTo>
                <a:lnTo>
                  <a:pt x="149997" y="154320"/>
                </a:lnTo>
                <a:lnTo>
                  <a:pt x="155110" y="160030"/>
                </a:lnTo>
                <a:lnTo>
                  <a:pt x="159471" y="165742"/>
                </a:lnTo>
                <a:lnTo>
                  <a:pt x="163331" y="171454"/>
                </a:lnTo>
                <a:lnTo>
                  <a:pt x="166857" y="177168"/>
                </a:lnTo>
                <a:lnTo>
                  <a:pt x="175854" y="186056"/>
                </a:lnTo>
                <a:lnTo>
                  <a:pt x="180920" y="189759"/>
                </a:lnTo>
                <a:lnTo>
                  <a:pt x="189090" y="198955"/>
                </a:lnTo>
                <a:lnTo>
                  <a:pt x="192602" y="204074"/>
                </a:lnTo>
                <a:lnTo>
                  <a:pt x="196848" y="209392"/>
                </a:lnTo>
                <a:lnTo>
                  <a:pt x="201584" y="214842"/>
                </a:lnTo>
                <a:lnTo>
                  <a:pt x="206646" y="220380"/>
                </a:lnTo>
                <a:lnTo>
                  <a:pt x="210021" y="225978"/>
                </a:lnTo>
                <a:lnTo>
                  <a:pt x="212271" y="231614"/>
                </a:lnTo>
                <a:lnTo>
                  <a:pt x="213771" y="237277"/>
                </a:lnTo>
                <a:lnTo>
                  <a:pt x="216676" y="242004"/>
                </a:lnTo>
                <a:lnTo>
                  <a:pt x="224983" y="249797"/>
                </a:lnTo>
                <a:lnTo>
                  <a:pt x="232486" y="256436"/>
                </a:lnTo>
                <a:lnTo>
                  <a:pt x="238995" y="263514"/>
                </a:lnTo>
                <a:lnTo>
                  <a:pt x="245063" y="273009"/>
                </a:lnTo>
                <a:lnTo>
                  <a:pt x="253475" y="281040"/>
                </a:lnTo>
                <a:lnTo>
                  <a:pt x="262611" y="287784"/>
                </a:lnTo>
                <a:lnTo>
                  <a:pt x="269847" y="293956"/>
                </a:lnTo>
                <a:lnTo>
                  <a:pt x="273109" y="295983"/>
                </a:lnTo>
                <a:lnTo>
                  <a:pt x="282253" y="299789"/>
                </a:lnTo>
                <a:lnTo>
                  <a:pt x="291335" y="306585"/>
                </a:lnTo>
                <a:lnTo>
                  <a:pt x="300481" y="315217"/>
                </a:lnTo>
                <a:lnTo>
                  <a:pt x="301152" y="315872"/>
                </a:lnTo>
                <a:lnTo>
                  <a:pt x="301600" y="317261"/>
                </a:lnTo>
                <a:lnTo>
                  <a:pt x="302495" y="325752"/>
                </a:lnTo>
                <a:lnTo>
                  <a:pt x="293923" y="32575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661"/>
          <p:cNvSpPr/>
          <p:nvPr/>
        </p:nvSpPr>
        <p:spPr>
          <a:xfrm>
            <a:off x="423122" y="2245995"/>
            <a:ext cx="248391" cy="274310"/>
          </a:xfrm>
          <a:custGeom>
            <a:avLst/>
            <a:gdLst/>
            <a:ahLst/>
            <a:cxnLst/>
            <a:rect l="0" t="0" r="0" b="0"/>
            <a:pathLst>
              <a:path w="248391" h="274310">
                <a:moveTo>
                  <a:pt x="248390" y="0"/>
                </a:moveTo>
                <a:lnTo>
                  <a:pt x="239848" y="0"/>
                </a:lnTo>
                <a:lnTo>
                  <a:pt x="219667" y="20151"/>
                </a:lnTo>
                <a:lnTo>
                  <a:pt x="214034" y="28323"/>
                </a:lnTo>
                <a:lnTo>
                  <a:pt x="211199" y="33170"/>
                </a:lnTo>
                <a:lnTo>
                  <a:pt x="208356" y="38305"/>
                </a:lnTo>
                <a:lnTo>
                  <a:pt x="202657" y="49092"/>
                </a:lnTo>
                <a:lnTo>
                  <a:pt x="198851" y="54635"/>
                </a:lnTo>
                <a:lnTo>
                  <a:pt x="194409" y="60236"/>
                </a:lnTo>
                <a:lnTo>
                  <a:pt x="189543" y="65875"/>
                </a:lnTo>
                <a:lnTo>
                  <a:pt x="184393" y="71539"/>
                </a:lnTo>
                <a:lnTo>
                  <a:pt x="173592" y="82912"/>
                </a:lnTo>
                <a:lnTo>
                  <a:pt x="168045" y="89565"/>
                </a:lnTo>
                <a:lnTo>
                  <a:pt x="162441" y="96857"/>
                </a:lnTo>
                <a:lnTo>
                  <a:pt x="156801" y="104576"/>
                </a:lnTo>
                <a:lnTo>
                  <a:pt x="151136" y="111627"/>
                </a:lnTo>
                <a:lnTo>
                  <a:pt x="145454" y="118233"/>
                </a:lnTo>
                <a:lnTo>
                  <a:pt x="139761" y="124542"/>
                </a:lnTo>
                <a:lnTo>
                  <a:pt x="135013" y="131605"/>
                </a:lnTo>
                <a:lnTo>
                  <a:pt x="130895" y="139172"/>
                </a:lnTo>
                <a:lnTo>
                  <a:pt x="127198" y="147074"/>
                </a:lnTo>
                <a:lnTo>
                  <a:pt x="121875" y="154247"/>
                </a:lnTo>
                <a:lnTo>
                  <a:pt x="115469" y="160933"/>
                </a:lnTo>
                <a:lnTo>
                  <a:pt x="108341" y="167296"/>
                </a:lnTo>
                <a:lnTo>
                  <a:pt x="102636" y="173443"/>
                </a:lnTo>
                <a:lnTo>
                  <a:pt x="97881" y="179446"/>
                </a:lnTo>
                <a:lnTo>
                  <a:pt x="93758" y="185353"/>
                </a:lnTo>
                <a:lnTo>
                  <a:pt x="89105" y="191196"/>
                </a:lnTo>
                <a:lnTo>
                  <a:pt x="84097" y="196996"/>
                </a:lnTo>
                <a:lnTo>
                  <a:pt x="74406" y="207569"/>
                </a:lnTo>
                <a:lnTo>
                  <a:pt x="66924" y="215442"/>
                </a:lnTo>
                <a:lnTo>
                  <a:pt x="63595" y="219828"/>
                </a:lnTo>
                <a:lnTo>
                  <a:pt x="60423" y="224657"/>
                </a:lnTo>
                <a:lnTo>
                  <a:pt x="57356" y="229781"/>
                </a:lnTo>
                <a:lnTo>
                  <a:pt x="51409" y="238015"/>
                </a:lnTo>
                <a:lnTo>
                  <a:pt x="45590" y="244849"/>
                </a:lnTo>
                <a:lnTo>
                  <a:pt x="39829" y="251062"/>
                </a:lnTo>
                <a:lnTo>
                  <a:pt x="31231" y="259914"/>
                </a:lnTo>
                <a:lnTo>
                  <a:pt x="28370" y="261858"/>
                </a:lnTo>
                <a:lnTo>
                  <a:pt x="22651" y="264019"/>
                </a:lnTo>
                <a:lnTo>
                  <a:pt x="20745" y="265548"/>
                </a:lnTo>
                <a:lnTo>
                  <a:pt x="19474" y="267519"/>
                </a:lnTo>
                <a:lnTo>
                  <a:pt x="17434" y="272976"/>
                </a:lnTo>
                <a:lnTo>
                  <a:pt x="12076" y="273723"/>
                </a:lnTo>
                <a:lnTo>
                  <a:pt x="0" y="274309"/>
                </a:lnTo>
                <a:lnTo>
                  <a:pt x="16932" y="26574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662"/>
          <p:cNvSpPr/>
          <p:nvPr/>
        </p:nvSpPr>
        <p:spPr>
          <a:xfrm>
            <a:off x="817244" y="2374582"/>
            <a:ext cx="368619" cy="8574"/>
          </a:xfrm>
          <a:custGeom>
            <a:avLst/>
            <a:gdLst/>
            <a:ahLst/>
            <a:cxnLst/>
            <a:rect l="0" t="0" r="0" b="0"/>
            <a:pathLst>
              <a:path w="368619" h="8574">
                <a:moveTo>
                  <a:pt x="0" y="8573"/>
                </a:moveTo>
                <a:lnTo>
                  <a:pt x="280728" y="8573"/>
                </a:lnTo>
                <a:lnTo>
                  <a:pt x="286212" y="7620"/>
                </a:lnTo>
                <a:lnTo>
                  <a:pt x="291773" y="6032"/>
                </a:lnTo>
                <a:lnTo>
                  <a:pt x="297386" y="4022"/>
                </a:lnTo>
                <a:lnTo>
                  <a:pt x="303032" y="2681"/>
                </a:lnTo>
                <a:lnTo>
                  <a:pt x="308702" y="1787"/>
                </a:lnTo>
                <a:lnTo>
                  <a:pt x="314386" y="1192"/>
                </a:lnTo>
                <a:lnTo>
                  <a:pt x="320081" y="795"/>
                </a:lnTo>
                <a:lnTo>
                  <a:pt x="325783" y="530"/>
                </a:lnTo>
                <a:lnTo>
                  <a:pt x="340368" y="157"/>
                </a:lnTo>
                <a:lnTo>
                  <a:pt x="36861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663"/>
          <p:cNvSpPr/>
          <p:nvPr/>
        </p:nvSpPr>
        <p:spPr>
          <a:xfrm>
            <a:off x="971549" y="2246347"/>
            <a:ext cx="111444" cy="273968"/>
          </a:xfrm>
          <a:custGeom>
            <a:avLst/>
            <a:gdLst/>
            <a:ahLst/>
            <a:cxnLst/>
            <a:rect l="0" t="0" r="0" b="0"/>
            <a:pathLst>
              <a:path w="111444" h="273968">
                <a:moveTo>
                  <a:pt x="0" y="8220"/>
                </a:moveTo>
                <a:lnTo>
                  <a:pt x="0" y="0"/>
                </a:lnTo>
                <a:lnTo>
                  <a:pt x="0" y="45378"/>
                </a:lnTo>
                <a:lnTo>
                  <a:pt x="2540" y="53627"/>
                </a:lnTo>
                <a:lnTo>
                  <a:pt x="4551" y="58494"/>
                </a:lnTo>
                <a:lnTo>
                  <a:pt x="6786" y="66442"/>
                </a:lnTo>
                <a:lnTo>
                  <a:pt x="8731" y="74101"/>
                </a:lnTo>
                <a:lnTo>
                  <a:pt x="10583" y="78811"/>
                </a:lnTo>
                <a:lnTo>
                  <a:pt x="12771" y="83856"/>
                </a:lnTo>
                <a:lnTo>
                  <a:pt x="14229" y="89124"/>
                </a:lnTo>
                <a:lnTo>
                  <a:pt x="15201" y="94541"/>
                </a:lnTo>
                <a:lnTo>
                  <a:pt x="15849" y="100057"/>
                </a:lnTo>
                <a:lnTo>
                  <a:pt x="17234" y="104687"/>
                </a:lnTo>
                <a:lnTo>
                  <a:pt x="19109" y="108727"/>
                </a:lnTo>
                <a:lnTo>
                  <a:pt x="21312" y="112372"/>
                </a:lnTo>
                <a:lnTo>
                  <a:pt x="23733" y="116707"/>
                </a:lnTo>
                <a:lnTo>
                  <a:pt x="28963" y="126604"/>
                </a:lnTo>
                <a:lnTo>
                  <a:pt x="54303" y="176844"/>
                </a:lnTo>
                <a:lnTo>
                  <a:pt x="56205" y="182549"/>
                </a:lnTo>
                <a:lnTo>
                  <a:pt x="57472" y="188257"/>
                </a:lnTo>
                <a:lnTo>
                  <a:pt x="58317" y="193967"/>
                </a:lnTo>
                <a:lnTo>
                  <a:pt x="59834" y="198726"/>
                </a:lnTo>
                <a:lnTo>
                  <a:pt x="61797" y="202852"/>
                </a:lnTo>
                <a:lnTo>
                  <a:pt x="64058" y="206555"/>
                </a:lnTo>
                <a:lnTo>
                  <a:pt x="66518" y="209975"/>
                </a:lnTo>
                <a:lnTo>
                  <a:pt x="69110" y="213209"/>
                </a:lnTo>
                <a:lnTo>
                  <a:pt x="71791" y="216317"/>
                </a:lnTo>
                <a:lnTo>
                  <a:pt x="74531" y="219341"/>
                </a:lnTo>
                <a:lnTo>
                  <a:pt x="80115" y="225242"/>
                </a:lnTo>
                <a:lnTo>
                  <a:pt x="81985" y="229101"/>
                </a:lnTo>
                <a:lnTo>
                  <a:pt x="83232" y="233579"/>
                </a:lnTo>
                <a:lnTo>
                  <a:pt x="85233" y="245352"/>
                </a:lnTo>
                <a:lnTo>
                  <a:pt x="85580" y="251942"/>
                </a:lnTo>
                <a:lnTo>
                  <a:pt x="86581" y="254521"/>
                </a:lnTo>
                <a:lnTo>
                  <a:pt x="88201" y="257193"/>
                </a:lnTo>
                <a:lnTo>
                  <a:pt x="93093" y="263775"/>
                </a:lnTo>
                <a:lnTo>
                  <a:pt x="96303" y="267215"/>
                </a:lnTo>
                <a:lnTo>
                  <a:pt x="102864" y="273961"/>
                </a:lnTo>
                <a:lnTo>
                  <a:pt x="102870" y="273967"/>
                </a:lnTo>
                <a:lnTo>
                  <a:pt x="111443" y="26539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664"/>
          <p:cNvSpPr/>
          <p:nvPr/>
        </p:nvSpPr>
        <p:spPr>
          <a:xfrm>
            <a:off x="1305877" y="2263530"/>
            <a:ext cx="333934" cy="436656"/>
          </a:xfrm>
          <a:custGeom>
            <a:avLst/>
            <a:gdLst/>
            <a:ahLst/>
            <a:cxnLst/>
            <a:rect l="0" t="0" r="0" b="0"/>
            <a:pathLst>
              <a:path w="333934" h="436656">
                <a:moveTo>
                  <a:pt x="0" y="16755"/>
                </a:moveTo>
                <a:lnTo>
                  <a:pt x="4551" y="12204"/>
                </a:lnTo>
                <a:lnTo>
                  <a:pt x="5891" y="11815"/>
                </a:lnTo>
                <a:lnTo>
                  <a:pt x="6785" y="12509"/>
                </a:lnTo>
                <a:lnTo>
                  <a:pt x="7381" y="13924"/>
                </a:lnTo>
                <a:lnTo>
                  <a:pt x="8731" y="14868"/>
                </a:lnTo>
                <a:lnTo>
                  <a:pt x="15849" y="16506"/>
                </a:lnTo>
                <a:lnTo>
                  <a:pt x="16281" y="17542"/>
                </a:lnTo>
                <a:lnTo>
                  <a:pt x="16761" y="21232"/>
                </a:lnTo>
                <a:lnTo>
                  <a:pt x="17841" y="23549"/>
                </a:lnTo>
                <a:lnTo>
                  <a:pt x="22961" y="31362"/>
                </a:lnTo>
                <a:lnTo>
                  <a:pt x="25853" y="40662"/>
                </a:lnTo>
                <a:lnTo>
                  <a:pt x="31367" y="54107"/>
                </a:lnTo>
                <a:lnTo>
                  <a:pt x="32991" y="61295"/>
                </a:lnTo>
                <a:lnTo>
                  <a:pt x="33713" y="70206"/>
                </a:lnTo>
                <a:lnTo>
                  <a:pt x="34119" y="83392"/>
                </a:lnTo>
                <a:lnTo>
                  <a:pt x="34267" y="106210"/>
                </a:lnTo>
                <a:lnTo>
                  <a:pt x="34280" y="117155"/>
                </a:lnTo>
                <a:lnTo>
                  <a:pt x="36825" y="128369"/>
                </a:lnTo>
                <a:lnTo>
                  <a:pt x="41132" y="138751"/>
                </a:lnTo>
                <a:lnTo>
                  <a:pt x="48911" y="150903"/>
                </a:lnTo>
                <a:lnTo>
                  <a:pt x="54441" y="160831"/>
                </a:lnTo>
                <a:lnTo>
                  <a:pt x="57533" y="171594"/>
                </a:lnTo>
                <a:lnTo>
                  <a:pt x="58358" y="177131"/>
                </a:lnTo>
                <a:lnTo>
                  <a:pt x="60813" y="181774"/>
                </a:lnTo>
                <a:lnTo>
                  <a:pt x="68620" y="189474"/>
                </a:lnTo>
                <a:lnTo>
                  <a:pt x="71464" y="192861"/>
                </a:lnTo>
                <a:lnTo>
                  <a:pt x="78569" y="205141"/>
                </a:lnTo>
                <a:lnTo>
                  <a:pt x="80954" y="208068"/>
                </a:lnTo>
                <a:lnTo>
                  <a:pt x="84450" y="210019"/>
                </a:lnTo>
                <a:lnTo>
                  <a:pt x="93413" y="212188"/>
                </a:lnTo>
                <a:lnTo>
                  <a:pt x="96565" y="213718"/>
                </a:lnTo>
                <a:lnTo>
                  <a:pt x="98667" y="215691"/>
                </a:lnTo>
                <a:lnTo>
                  <a:pt x="100068" y="217959"/>
                </a:lnTo>
                <a:lnTo>
                  <a:pt x="102907" y="219471"/>
                </a:lnTo>
                <a:lnTo>
                  <a:pt x="111141" y="221151"/>
                </a:lnTo>
                <a:lnTo>
                  <a:pt x="118611" y="221897"/>
                </a:lnTo>
                <a:lnTo>
                  <a:pt x="121936" y="222096"/>
                </a:lnTo>
                <a:lnTo>
                  <a:pt x="125106" y="221277"/>
                </a:lnTo>
                <a:lnTo>
                  <a:pt x="135070" y="216525"/>
                </a:lnTo>
                <a:lnTo>
                  <a:pt x="144486" y="215079"/>
                </a:lnTo>
                <a:lnTo>
                  <a:pt x="149664" y="213741"/>
                </a:lnTo>
                <a:lnTo>
                  <a:pt x="155021" y="211896"/>
                </a:lnTo>
                <a:lnTo>
                  <a:pt x="165101" y="207307"/>
                </a:lnTo>
                <a:lnTo>
                  <a:pt x="172756" y="202092"/>
                </a:lnTo>
                <a:lnTo>
                  <a:pt x="182420" y="193801"/>
                </a:lnTo>
                <a:lnTo>
                  <a:pt x="191316" y="180761"/>
                </a:lnTo>
                <a:lnTo>
                  <a:pt x="197107" y="170291"/>
                </a:lnTo>
                <a:lnTo>
                  <a:pt x="203808" y="159288"/>
                </a:lnTo>
                <a:lnTo>
                  <a:pt x="213136" y="148048"/>
                </a:lnTo>
                <a:lnTo>
                  <a:pt x="216386" y="142383"/>
                </a:lnTo>
                <a:lnTo>
                  <a:pt x="219996" y="131010"/>
                </a:lnTo>
                <a:lnTo>
                  <a:pt x="221601" y="119605"/>
                </a:lnTo>
                <a:lnTo>
                  <a:pt x="223267" y="108186"/>
                </a:lnTo>
                <a:lnTo>
                  <a:pt x="227182" y="96761"/>
                </a:lnTo>
                <a:lnTo>
                  <a:pt x="232097" y="85333"/>
                </a:lnTo>
                <a:lnTo>
                  <a:pt x="237457" y="73904"/>
                </a:lnTo>
                <a:lnTo>
                  <a:pt x="243014" y="62474"/>
                </a:lnTo>
                <a:lnTo>
                  <a:pt x="246119" y="53584"/>
                </a:lnTo>
                <a:lnTo>
                  <a:pt x="248112" y="40116"/>
                </a:lnTo>
                <a:lnTo>
                  <a:pt x="245845" y="31583"/>
                </a:lnTo>
                <a:lnTo>
                  <a:pt x="241179" y="19684"/>
                </a:lnTo>
                <a:lnTo>
                  <a:pt x="240131" y="9631"/>
                </a:lnTo>
                <a:lnTo>
                  <a:pt x="232658" y="928"/>
                </a:lnTo>
                <a:lnTo>
                  <a:pt x="233210" y="489"/>
                </a:lnTo>
                <a:lnTo>
                  <a:pt x="236364" y="0"/>
                </a:lnTo>
                <a:lnTo>
                  <a:pt x="237586" y="823"/>
                </a:lnTo>
                <a:lnTo>
                  <a:pt x="238401" y="2323"/>
                </a:lnTo>
                <a:lnTo>
                  <a:pt x="238944" y="4276"/>
                </a:lnTo>
                <a:lnTo>
                  <a:pt x="242087" y="8986"/>
                </a:lnTo>
                <a:lnTo>
                  <a:pt x="250571" y="18613"/>
                </a:lnTo>
                <a:lnTo>
                  <a:pt x="252772" y="20851"/>
                </a:lnTo>
                <a:lnTo>
                  <a:pt x="260421" y="33102"/>
                </a:lnTo>
                <a:lnTo>
                  <a:pt x="265920" y="43388"/>
                </a:lnTo>
                <a:lnTo>
                  <a:pt x="302896" y="116772"/>
                </a:lnTo>
                <a:lnTo>
                  <a:pt x="304801" y="123438"/>
                </a:lnTo>
                <a:lnTo>
                  <a:pt x="306070" y="130739"/>
                </a:lnTo>
                <a:lnTo>
                  <a:pt x="306917" y="138464"/>
                </a:lnTo>
                <a:lnTo>
                  <a:pt x="308434" y="145519"/>
                </a:lnTo>
                <a:lnTo>
                  <a:pt x="312659" y="158439"/>
                </a:lnTo>
                <a:lnTo>
                  <a:pt x="320393" y="180973"/>
                </a:lnTo>
                <a:lnTo>
                  <a:pt x="322180" y="188146"/>
                </a:lnTo>
                <a:lnTo>
                  <a:pt x="324166" y="201196"/>
                </a:lnTo>
                <a:lnTo>
                  <a:pt x="325648" y="208296"/>
                </a:lnTo>
                <a:lnTo>
                  <a:pt x="327589" y="215886"/>
                </a:lnTo>
                <a:lnTo>
                  <a:pt x="329835" y="223804"/>
                </a:lnTo>
                <a:lnTo>
                  <a:pt x="331332" y="231940"/>
                </a:lnTo>
                <a:lnTo>
                  <a:pt x="332331" y="240221"/>
                </a:lnTo>
                <a:lnTo>
                  <a:pt x="332996" y="248600"/>
                </a:lnTo>
                <a:lnTo>
                  <a:pt x="333440" y="256091"/>
                </a:lnTo>
                <a:lnTo>
                  <a:pt x="333933" y="269494"/>
                </a:lnTo>
                <a:lnTo>
                  <a:pt x="333112" y="276688"/>
                </a:lnTo>
                <a:lnTo>
                  <a:pt x="331612" y="284341"/>
                </a:lnTo>
                <a:lnTo>
                  <a:pt x="329660" y="292300"/>
                </a:lnTo>
                <a:lnTo>
                  <a:pt x="328358" y="299512"/>
                </a:lnTo>
                <a:lnTo>
                  <a:pt x="326912" y="312605"/>
                </a:lnTo>
                <a:lnTo>
                  <a:pt x="325574" y="319715"/>
                </a:lnTo>
                <a:lnTo>
                  <a:pt x="323729" y="327313"/>
                </a:lnTo>
                <a:lnTo>
                  <a:pt x="321547" y="335236"/>
                </a:lnTo>
                <a:lnTo>
                  <a:pt x="319139" y="342423"/>
                </a:lnTo>
                <a:lnTo>
                  <a:pt x="313925" y="355489"/>
                </a:lnTo>
                <a:lnTo>
                  <a:pt x="305892" y="367646"/>
                </a:lnTo>
                <a:lnTo>
                  <a:pt x="295972" y="378446"/>
                </a:lnTo>
                <a:lnTo>
                  <a:pt x="290660" y="382660"/>
                </a:lnTo>
                <a:lnTo>
                  <a:pt x="285213" y="386421"/>
                </a:lnTo>
                <a:lnTo>
                  <a:pt x="276621" y="395681"/>
                </a:lnTo>
                <a:lnTo>
                  <a:pt x="266429" y="409064"/>
                </a:lnTo>
                <a:lnTo>
                  <a:pt x="263345" y="412597"/>
                </a:lnTo>
                <a:lnTo>
                  <a:pt x="254837" y="419062"/>
                </a:lnTo>
                <a:lnTo>
                  <a:pt x="244706" y="425110"/>
                </a:lnTo>
                <a:lnTo>
                  <a:pt x="233853" y="430973"/>
                </a:lnTo>
                <a:lnTo>
                  <a:pt x="228292" y="432918"/>
                </a:lnTo>
                <a:lnTo>
                  <a:pt x="222680" y="434215"/>
                </a:lnTo>
                <a:lnTo>
                  <a:pt x="212316" y="435655"/>
                </a:lnTo>
                <a:lnTo>
                  <a:pt x="204535" y="436295"/>
                </a:lnTo>
                <a:lnTo>
                  <a:pt x="195362" y="436579"/>
                </a:lnTo>
                <a:lnTo>
                  <a:pt x="190249" y="436655"/>
                </a:lnTo>
                <a:lnTo>
                  <a:pt x="184935" y="435753"/>
                </a:lnTo>
                <a:lnTo>
                  <a:pt x="179487" y="434200"/>
                </a:lnTo>
                <a:lnTo>
                  <a:pt x="169307" y="429933"/>
                </a:lnTo>
                <a:lnTo>
                  <a:pt x="161608" y="424862"/>
                </a:lnTo>
                <a:lnTo>
                  <a:pt x="155010" y="421973"/>
                </a:lnTo>
                <a:lnTo>
                  <a:pt x="151918" y="421203"/>
                </a:lnTo>
                <a:lnTo>
                  <a:pt x="145941" y="417807"/>
                </a:lnTo>
                <a:lnTo>
                  <a:pt x="143014" y="415568"/>
                </a:lnTo>
                <a:lnTo>
                  <a:pt x="141063" y="413123"/>
                </a:lnTo>
                <a:lnTo>
                  <a:pt x="139762" y="410540"/>
                </a:lnTo>
                <a:lnTo>
                  <a:pt x="138895" y="407866"/>
                </a:lnTo>
                <a:lnTo>
                  <a:pt x="137674" y="395000"/>
                </a:lnTo>
                <a:lnTo>
                  <a:pt x="136550" y="390838"/>
                </a:lnTo>
                <a:lnTo>
                  <a:pt x="130442" y="379855"/>
                </a:lnTo>
                <a:lnTo>
                  <a:pt x="128587" y="3768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665"/>
          <p:cNvSpPr/>
          <p:nvPr/>
        </p:nvSpPr>
        <p:spPr>
          <a:xfrm>
            <a:off x="1854517" y="2254567"/>
            <a:ext cx="68581" cy="265748"/>
          </a:xfrm>
          <a:custGeom>
            <a:avLst/>
            <a:gdLst/>
            <a:ahLst/>
            <a:cxnLst/>
            <a:rect l="0" t="0" r="0" b="0"/>
            <a:pathLst>
              <a:path w="68581" h="265748">
                <a:moveTo>
                  <a:pt x="0" y="0"/>
                </a:moveTo>
                <a:lnTo>
                  <a:pt x="0" y="4551"/>
                </a:lnTo>
                <a:lnTo>
                  <a:pt x="952" y="5892"/>
                </a:lnTo>
                <a:lnTo>
                  <a:pt x="2540" y="6785"/>
                </a:lnTo>
                <a:lnTo>
                  <a:pt x="4551" y="7381"/>
                </a:lnTo>
                <a:lnTo>
                  <a:pt x="6844" y="8731"/>
                </a:lnTo>
                <a:lnTo>
                  <a:pt x="9325" y="10583"/>
                </a:lnTo>
                <a:lnTo>
                  <a:pt x="11932" y="12770"/>
                </a:lnTo>
                <a:lnTo>
                  <a:pt x="13669" y="15181"/>
                </a:lnTo>
                <a:lnTo>
                  <a:pt x="15600" y="20400"/>
                </a:lnTo>
                <a:lnTo>
                  <a:pt x="16458" y="28434"/>
                </a:lnTo>
                <a:lnTo>
                  <a:pt x="16687" y="33244"/>
                </a:lnTo>
                <a:lnTo>
                  <a:pt x="16942" y="43668"/>
                </a:lnTo>
                <a:lnTo>
                  <a:pt x="17009" y="49114"/>
                </a:lnTo>
                <a:lnTo>
                  <a:pt x="18007" y="54650"/>
                </a:lnTo>
                <a:lnTo>
                  <a:pt x="19625" y="60246"/>
                </a:lnTo>
                <a:lnTo>
                  <a:pt x="21656" y="65882"/>
                </a:lnTo>
                <a:lnTo>
                  <a:pt x="23010" y="71544"/>
                </a:lnTo>
                <a:lnTo>
                  <a:pt x="23912" y="77223"/>
                </a:lnTo>
                <a:lnTo>
                  <a:pt x="24514" y="82915"/>
                </a:lnTo>
                <a:lnTo>
                  <a:pt x="25868" y="88614"/>
                </a:lnTo>
                <a:lnTo>
                  <a:pt x="27723" y="94318"/>
                </a:lnTo>
                <a:lnTo>
                  <a:pt x="29912" y="100027"/>
                </a:lnTo>
                <a:lnTo>
                  <a:pt x="31371" y="105737"/>
                </a:lnTo>
                <a:lnTo>
                  <a:pt x="32344" y="111449"/>
                </a:lnTo>
                <a:lnTo>
                  <a:pt x="32993" y="117162"/>
                </a:lnTo>
                <a:lnTo>
                  <a:pt x="33425" y="122875"/>
                </a:lnTo>
                <a:lnTo>
                  <a:pt x="33713" y="128589"/>
                </a:lnTo>
                <a:lnTo>
                  <a:pt x="34034" y="140019"/>
                </a:lnTo>
                <a:lnTo>
                  <a:pt x="34256" y="168593"/>
                </a:lnTo>
                <a:lnTo>
                  <a:pt x="35220" y="174308"/>
                </a:lnTo>
                <a:lnTo>
                  <a:pt x="36815" y="180022"/>
                </a:lnTo>
                <a:lnTo>
                  <a:pt x="38831" y="185737"/>
                </a:lnTo>
                <a:lnTo>
                  <a:pt x="40175" y="190500"/>
                </a:lnTo>
                <a:lnTo>
                  <a:pt x="41668" y="198332"/>
                </a:lnTo>
                <a:lnTo>
                  <a:pt x="43019" y="202706"/>
                </a:lnTo>
                <a:lnTo>
                  <a:pt x="44872" y="207527"/>
                </a:lnTo>
                <a:lnTo>
                  <a:pt x="47059" y="212647"/>
                </a:lnTo>
                <a:lnTo>
                  <a:pt x="48518" y="217012"/>
                </a:lnTo>
                <a:lnTo>
                  <a:pt x="50138" y="224402"/>
                </a:lnTo>
                <a:lnTo>
                  <a:pt x="51523" y="227707"/>
                </a:lnTo>
                <a:lnTo>
                  <a:pt x="53399" y="230862"/>
                </a:lnTo>
                <a:lnTo>
                  <a:pt x="55602" y="233918"/>
                </a:lnTo>
                <a:lnTo>
                  <a:pt x="57070" y="236908"/>
                </a:lnTo>
                <a:lnTo>
                  <a:pt x="58702" y="242770"/>
                </a:lnTo>
                <a:lnTo>
                  <a:pt x="59427" y="248550"/>
                </a:lnTo>
                <a:lnTo>
                  <a:pt x="59621" y="251425"/>
                </a:lnTo>
                <a:lnTo>
                  <a:pt x="60702" y="253342"/>
                </a:lnTo>
                <a:lnTo>
                  <a:pt x="62376" y="254620"/>
                </a:lnTo>
                <a:lnTo>
                  <a:pt x="64444" y="255471"/>
                </a:lnTo>
                <a:lnTo>
                  <a:pt x="65822" y="256992"/>
                </a:lnTo>
                <a:lnTo>
                  <a:pt x="66742" y="258958"/>
                </a:lnTo>
                <a:lnTo>
                  <a:pt x="68580" y="26574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666"/>
          <p:cNvSpPr/>
          <p:nvPr/>
        </p:nvSpPr>
        <p:spPr>
          <a:xfrm>
            <a:off x="1751647" y="2374582"/>
            <a:ext cx="291466" cy="25719"/>
          </a:xfrm>
          <a:custGeom>
            <a:avLst/>
            <a:gdLst/>
            <a:ahLst/>
            <a:cxnLst/>
            <a:rect l="0" t="0" r="0" b="0"/>
            <a:pathLst>
              <a:path w="291466" h="25719">
                <a:moveTo>
                  <a:pt x="0" y="25718"/>
                </a:moveTo>
                <a:lnTo>
                  <a:pt x="40551" y="25718"/>
                </a:lnTo>
                <a:lnTo>
                  <a:pt x="46084" y="24765"/>
                </a:lnTo>
                <a:lnTo>
                  <a:pt x="51678" y="23178"/>
                </a:lnTo>
                <a:lnTo>
                  <a:pt x="57311" y="21167"/>
                </a:lnTo>
                <a:lnTo>
                  <a:pt x="62973" y="19826"/>
                </a:lnTo>
                <a:lnTo>
                  <a:pt x="68652" y="18932"/>
                </a:lnTo>
                <a:lnTo>
                  <a:pt x="74343" y="18337"/>
                </a:lnTo>
                <a:lnTo>
                  <a:pt x="80995" y="17939"/>
                </a:lnTo>
                <a:lnTo>
                  <a:pt x="96005" y="17498"/>
                </a:lnTo>
                <a:lnTo>
                  <a:pt x="130600" y="17192"/>
                </a:lnTo>
                <a:lnTo>
                  <a:pt x="158724" y="17154"/>
                </a:lnTo>
                <a:lnTo>
                  <a:pt x="164871" y="16199"/>
                </a:lnTo>
                <a:lnTo>
                  <a:pt x="170874" y="14609"/>
                </a:lnTo>
                <a:lnTo>
                  <a:pt x="176781" y="12597"/>
                </a:lnTo>
                <a:lnTo>
                  <a:pt x="182624" y="11255"/>
                </a:lnTo>
                <a:lnTo>
                  <a:pt x="188424" y="10361"/>
                </a:lnTo>
                <a:lnTo>
                  <a:pt x="194196" y="9765"/>
                </a:lnTo>
                <a:lnTo>
                  <a:pt x="203149" y="9103"/>
                </a:lnTo>
                <a:lnTo>
                  <a:pt x="211256" y="8808"/>
                </a:lnTo>
                <a:lnTo>
                  <a:pt x="221209" y="8677"/>
                </a:lnTo>
                <a:lnTo>
                  <a:pt x="226530" y="7690"/>
                </a:lnTo>
                <a:lnTo>
                  <a:pt x="231983" y="6079"/>
                </a:lnTo>
                <a:lnTo>
                  <a:pt x="237522" y="4053"/>
                </a:lnTo>
                <a:lnTo>
                  <a:pt x="242168" y="2702"/>
                </a:lnTo>
                <a:lnTo>
                  <a:pt x="246218" y="1801"/>
                </a:lnTo>
                <a:lnTo>
                  <a:pt x="249870" y="1201"/>
                </a:lnTo>
                <a:lnTo>
                  <a:pt x="254210" y="801"/>
                </a:lnTo>
                <a:lnTo>
                  <a:pt x="259009" y="534"/>
                </a:lnTo>
                <a:lnTo>
                  <a:pt x="271295" y="105"/>
                </a:lnTo>
                <a:lnTo>
                  <a:pt x="29146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667"/>
          <p:cNvSpPr/>
          <p:nvPr/>
        </p:nvSpPr>
        <p:spPr>
          <a:xfrm>
            <a:off x="2145982" y="2280294"/>
            <a:ext cx="257176" cy="257157"/>
          </a:xfrm>
          <a:custGeom>
            <a:avLst/>
            <a:gdLst/>
            <a:ahLst/>
            <a:cxnLst/>
            <a:rect l="0" t="0" r="0" b="0"/>
            <a:pathLst>
              <a:path w="257176" h="257157">
                <a:moveTo>
                  <a:pt x="0" y="34281"/>
                </a:moveTo>
                <a:lnTo>
                  <a:pt x="0" y="29730"/>
                </a:lnTo>
                <a:lnTo>
                  <a:pt x="953" y="28389"/>
                </a:lnTo>
                <a:lnTo>
                  <a:pt x="2540" y="27495"/>
                </a:lnTo>
                <a:lnTo>
                  <a:pt x="7381" y="26061"/>
                </a:lnTo>
                <a:lnTo>
                  <a:pt x="12770" y="21262"/>
                </a:lnTo>
                <a:lnTo>
                  <a:pt x="15181" y="19886"/>
                </a:lnTo>
                <a:lnTo>
                  <a:pt x="20400" y="18358"/>
                </a:lnTo>
                <a:lnTo>
                  <a:pt x="25894" y="17679"/>
                </a:lnTo>
                <a:lnTo>
                  <a:pt x="28693" y="17498"/>
                </a:lnTo>
                <a:lnTo>
                  <a:pt x="32463" y="16424"/>
                </a:lnTo>
                <a:lnTo>
                  <a:pt x="36882" y="14757"/>
                </a:lnTo>
                <a:lnTo>
                  <a:pt x="41733" y="12692"/>
                </a:lnTo>
                <a:lnTo>
                  <a:pt x="46872" y="11316"/>
                </a:lnTo>
                <a:lnTo>
                  <a:pt x="52203" y="10398"/>
                </a:lnTo>
                <a:lnTo>
                  <a:pt x="57662" y="9787"/>
                </a:lnTo>
                <a:lnTo>
                  <a:pt x="62254" y="9379"/>
                </a:lnTo>
                <a:lnTo>
                  <a:pt x="69896" y="8926"/>
                </a:lnTo>
                <a:lnTo>
                  <a:pt x="81547" y="8724"/>
                </a:lnTo>
                <a:lnTo>
                  <a:pt x="103209" y="8595"/>
                </a:lnTo>
                <a:lnTo>
                  <a:pt x="107858" y="7632"/>
                </a:lnTo>
                <a:lnTo>
                  <a:pt x="112863" y="6037"/>
                </a:lnTo>
                <a:lnTo>
                  <a:pt x="118105" y="4022"/>
                </a:lnTo>
                <a:lnTo>
                  <a:pt x="123504" y="2678"/>
                </a:lnTo>
                <a:lnTo>
                  <a:pt x="129008" y="1782"/>
                </a:lnTo>
                <a:lnTo>
                  <a:pt x="134583" y="1185"/>
                </a:lnTo>
                <a:lnTo>
                  <a:pt x="139252" y="787"/>
                </a:lnTo>
                <a:lnTo>
                  <a:pt x="146980" y="345"/>
                </a:lnTo>
                <a:lnTo>
                  <a:pt x="156130" y="148"/>
                </a:lnTo>
                <a:lnTo>
                  <a:pt x="182485" y="0"/>
                </a:lnTo>
                <a:lnTo>
                  <a:pt x="185474" y="949"/>
                </a:lnTo>
                <a:lnTo>
                  <a:pt x="193279" y="5884"/>
                </a:lnTo>
                <a:lnTo>
                  <a:pt x="195440" y="7372"/>
                </a:lnTo>
                <a:lnTo>
                  <a:pt x="196016" y="8722"/>
                </a:lnTo>
                <a:lnTo>
                  <a:pt x="197016" y="15839"/>
                </a:lnTo>
                <a:lnTo>
                  <a:pt x="197138" y="23723"/>
                </a:lnTo>
                <a:lnTo>
                  <a:pt x="197154" y="28953"/>
                </a:lnTo>
                <a:lnTo>
                  <a:pt x="196206" y="31682"/>
                </a:lnTo>
                <a:lnTo>
                  <a:pt x="192613" y="37253"/>
                </a:lnTo>
                <a:lnTo>
                  <a:pt x="185301" y="42904"/>
                </a:lnTo>
                <a:lnTo>
                  <a:pt x="180684" y="45745"/>
                </a:lnTo>
                <a:lnTo>
                  <a:pt x="175701" y="49543"/>
                </a:lnTo>
                <a:lnTo>
                  <a:pt x="170474" y="53981"/>
                </a:lnTo>
                <a:lnTo>
                  <a:pt x="160539" y="63039"/>
                </a:lnTo>
                <a:lnTo>
                  <a:pt x="152948" y="70239"/>
                </a:lnTo>
                <a:lnTo>
                  <a:pt x="134818" y="88099"/>
                </a:lnTo>
                <a:lnTo>
                  <a:pt x="118388" y="104496"/>
                </a:lnTo>
                <a:lnTo>
                  <a:pt x="115120" y="108713"/>
                </a:lnTo>
                <a:lnTo>
                  <a:pt x="111989" y="113430"/>
                </a:lnTo>
                <a:lnTo>
                  <a:pt x="108949" y="118479"/>
                </a:lnTo>
                <a:lnTo>
                  <a:pt x="105971" y="123750"/>
                </a:lnTo>
                <a:lnTo>
                  <a:pt x="100120" y="134688"/>
                </a:lnTo>
                <a:lnTo>
                  <a:pt x="96274" y="139318"/>
                </a:lnTo>
                <a:lnTo>
                  <a:pt x="91806" y="143358"/>
                </a:lnTo>
                <a:lnTo>
                  <a:pt x="86921" y="147004"/>
                </a:lnTo>
                <a:lnTo>
                  <a:pt x="83665" y="150387"/>
                </a:lnTo>
                <a:lnTo>
                  <a:pt x="81494" y="153595"/>
                </a:lnTo>
                <a:lnTo>
                  <a:pt x="78130" y="160652"/>
                </a:lnTo>
                <a:lnTo>
                  <a:pt x="73459" y="170138"/>
                </a:lnTo>
                <a:lnTo>
                  <a:pt x="68209" y="178164"/>
                </a:lnTo>
                <a:lnTo>
                  <a:pt x="62700" y="184906"/>
                </a:lnTo>
                <a:lnTo>
                  <a:pt x="57077" y="191078"/>
                </a:lnTo>
                <a:lnTo>
                  <a:pt x="48556" y="199907"/>
                </a:lnTo>
                <a:lnTo>
                  <a:pt x="31431" y="217151"/>
                </a:lnTo>
                <a:lnTo>
                  <a:pt x="29526" y="220012"/>
                </a:lnTo>
                <a:lnTo>
                  <a:pt x="27410" y="225730"/>
                </a:lnTo>
                <a:lnTo>
                  <a:pt x="26470" y="231447"/>
                </a:lnTo>
                <a:lnTo>
                  <a:pt x="25866" y="238327"/>
                </a:lnTo>
                <a:lnTo>
                  <a:pt x="25747" y="245577"/>
                </a:lnTo>
                <a:lnTo>
                  <a:pt x="25718" y="255939"/>
                </a:lnTo>
                <a:lnTo>
                  <a:pt x="26670" y="256348"/>
                </a:lnTo>
                <a:lnTo>
                  <a:pt x="32561" y="256923"/>
                </a:lnTo>
                <a:lnTo>
                  <a:pt x="40339" y="257094"/>
                </a:lnTo>
                <a:lnTo>
                  <a:pt x="58887" y="257156"/>
                </a:lnTo>
                <a:lnTo>
                  <a:pt x="62118" y="256207"/>
                </a:lnTo>
                <a:lnTo>
                  <a:pt x="64272" y="254621"/>
                </a:lnTo>
                <a:lnTo>
                  <a:pt x="65708" y="252612"/>
                </a:lnTo>
                <a:lnTo>
                  <a:pt x="68570" y="251272"/>
                </a:lnTo>
                <a:lnTo>
                  <a:pt x="72383" y="250379"/>
                </a:lnTo>
                <a:lnTo>
                  <a:pt x="76831" y="249784"/>
                </a:lnTo>
                <a:lnTo>
                  <a:pt x="81701" y="249387"/>
                </a:lnTo>
                <a:lnTo>
                  <a:pt x="86852" y="249122"/>
                </a:lnTo>
                <a:lnTo>
                  <a:pt x="92192" y="248946"/>
                </a:lnTo>
                <a:lnTo>
                  <a:pt x="96703" y="247876"/>
                </a:lnTo>
                <a:lnTo>
                  <a:pt x="104257" y="244147"/>
                </a:lnTo>
                <a:lnTo>
                  <a:pt x="108557" y="242771"/>
                </a:lnTo>
                <a:lnTo>
                  <a:pt x="113329" y="241854"/>
                </a:lnTo>
                <a:lnTo>
                  <a:pt x="118415" y="241243"/>
                </a:lnTo>
                <a:lnTo>
                  <a:pt x="123711" y="239883"/>
                </a:lnTo>
                <a:lnTo>
                  <a:pt x="129146" y="238024"/>
                </a:lnTo>
                <a:lnTo>
                  <a:pt x="134675" y="235832"/>
                </a:lnTo>
                <a:lnTo>
                  <a:pt x="139313" y="234371"/>
                </a:lnTo>
                <a:lnTo>
                  <a:pt x="147007" y="232747"/>
                </a:lnTo>
                <a:lnTo>
                  <a:pt x="153601" y="229485"/>
                </a:lnTo>
                <a:lnTo>
                  <a:pt x="156693" y="227282"/>
                </a:lnTo>
                <a:lnTo>
                  <a:pt x="160660" y="225813"/>
                </a:lnTo>
                <a:lnTo>
                  <a:pt x="165209" y="224834"/>
                </a:lnTo>
                <a:lnTo>
                  <a:pt x="170147" y="224181"/>
                </a:lnTo>
                <a:lnTo>
                  <a:pt x="178173" y="220916"/>
                </a:lnTo>
                <a:lnTo>
                  <a:pt x="181647" y="218712"/>
                </a:lnTo>
                <a:lnTo>
                  <a:pt x="185868" y="217242"/>
                </a:lnTo>
                <a:lnTo>
                  <a:pt x="190587" y="216263"/>
                </a:lnTo>
                <a:lnTo>
                  <a:pt x="195638" y="215609"/>
                </a:lnTo>
                <a:lnTo>
                  <a:pt x="199958" y="215174"/>
                </a:lnTo>
                <a:lnTo>
                  <a:pt x="207298" y="214690"/>
                </a:lnTo>
                <a:lnTo>
                  <a:pt x="216275" y="214475"/>
                </a:lnTo>
                <a:lnTo>
                  <a:pt x="221336" y="214418"/>
                </a:lnTo>
                <a:lnTo>
                  <a:pt x="225662" y="213427"/>
                </a:lnTo>
                <a:lnTo>
                  <a:pt x="236302" y="208434"/>
                </a:lnTo>
                <a:lnTo>
                  <a:pt x="242501" y="206932"/>
                </a:lnTo>
                <a:lnTo>
                  <a:pt x="248431" y="206265"/>
                </a:lnTo>
                <a:lnTo>
                  <a:pt x="257175" y="20573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668"/>
          <p:cNvSpPr/>
          <p:nvPr/>
        </p:nvSpPr>
        <p:spPr>
          <a:xfrm>
            <a:off x="2557462" y="2314575"/>
            <a:ext cx="308611" cy="51436"/>
          </a:xfrm>
          <a:custGeom>
            <a:avLst/>
            <a:gdLst/>
            <a:ahLst/>
            <a:cxnLst/>
            <a:rect l="0" t="0" r="0" b="0"/>
            <a:pathLst>
              <a:path w="308611" h="51436">
                <a:moveTo>
                  <a:pt x="0" y="51435"/>
                </a:moveTo>
                <a:lnTo>
                  <a:pt x="11932" y="51435"/>
                </a:lnTo>
                <a:lnTo>
                  <a:pt x="14622" y="50482"/>
                </a:lnTo>
                <a:lnTo>
                  <a:pt x="17368" y="48895"/>
                </a:lnTo>
                <a:lnTo>
                  <a:pt x="20151" y="46884"/>
                </a:lnTo>
                <a:lnTo>
                  <a:pt x="23912" y="45543"/>
                </a:lnTo>
                <a:lnTo>
                  <a:pt x="33170" y="44054"/>
                </a:lnTo>
                <a:lnTo>
                  <a:pt x="41095" y="43392"/>
                </a:lnTo>
                <a:lnTo>
                  <a:pt x="44541" y="43215"/>
                </a:lnTo>
                <a:lnTo>
                  <a:pt x="49697" y="42145"/>
                </a:lnTo>
                <a:lnTo>
                  <a:pt x="55991" y="40479"/>
                </a:lnTo>
                <a:lnTo>
                  <a:pt x="63045" y="38416"/>
                </a:lnTo>
                <a:lnTo>
                  <a:pt x="69653" y="37040"/>
                </a:lnTo>
                <a:lnTo>
                  <a:pt x="75962" y="36123"/>
                </a:lnTo>
                <a:lnTo>
                  <a:pt x="82074" y="35512"/>
                </a:lnTo>
                <a:lnTo>
                  <a:pt x="89006" y="35105"/>
                </a:lnTo>
                <a:lnTo>
                  <a:pt x="104329" y="34652"/>
                </a:lnTo>
                <a:lnTo>
                  <a:pt x="112415" y="33578"/>
                </a:lnTo>
                <a:lnTo>
                  <a:pt x="120663" y="31911"/>
                </a:lnTo>
                <a:lnTo>
                  <a:pt x="129020" y="29846"/>
                </a:lnTo>
                <a:lnTo>
                  <a:pt x="137448" y="27517"/>
                </a:lnTo>
                <a:lnTo>
                  <a:pt x="154433" y="22390"/>
                </a:lnTo>
                <a:lnTo>
                  <a:pt x="162963" y="20641"/>
                </a:lnTo>
                <a:lnTo>
                  <a:pt x="171507" y="19476"/>
                </a:lnTo>
                <a:lnTo>
                  <a:pt x="180060" y="18699"/>
                </a:lnTo>
                <a:lnTo>
                  <a:pt x="187668" y="17228"/>
                </a:lnTo>
                <a:lnTo>
                  <a:pt x="194645" y="15295"/>
                </a:lnTo>
                <a:lnTo>
                  <a:pt x="201201" y="13054"/>
                </a:lnTo>
                <a:lnTo>
                  <a:pt x="208429" y="11560"/>
                </a:lnTo>
                <a:lnTo>
                  <a:pt x="216105" y="10564"/>
                </a:lnTo>
                <a:lnTo>
                  <a:pt x="224080" y="9900"/>
                </a:lnTo>
                <a:lnTo>
                  <a:pt x="231302" y="9458"/>
                </a:lnTo>
                <a:lnTo>
                  <a:pt x="244406" y="8965"/>
                </a:lnTo>
                <a:lnTo>
                  <a:pt x="250567" y="7882"/>
                </a:lnTo>
                <a:lnTo>
                  <a:pt x="256580" y="6207"/>
                </a:lnTo>
                <a:lnTo>
                  <a:pt x="262493" y="4138"/>
                </a:lnTo>
                <a:lnTo>
                  <a:pt x="268340" y="2758"/>
                </a:lnTo>
                <a:lnTo>
                  <a:pt x="274144" y="1839"/>
                </a:lnTo>
                <a:lnTo>
                  <a:pt x="279917" y="1226"/>
                </a:lnTo>
                <a:lnTo>
                  <a:pt x="288873" y="544"/>
                </a:lnTo>
                <a:lnTo>
                  <a:pt x="296028" y="242"/>
                </a:lnTo>
                <a:lnTo>
                  <a:pt x="30861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669"/>
          <p:cNvSpPr/>
          <p:nvPr/>
        </p:nvSpPr>
        <p:spPr>
          <a:xfrm>
            <a:off x="2677486" y="2374582"/>
            <a:ext cx="222877" cy="51074"/>
          </a:xfrm>
          <a:custGeom>
            <a:avLst/>
            <a:gdLst/>
            <a:ahLst/>
            <a:cxnLst/>
            <a:rect l="0" t="0" r="0" b="0"/>
            <a:pathLst>
              <a:path w="222877" h="51074">
                <a:moveTo>
                  <a:pt x="8564" y="25718"/>
                </a:moveTo>
                <a:lnTo>
                  <a:pt x="4013" y="25718"/>
                </a:lnTo>
                <a:lnTo>
                  <a:pt x="2672" y="26670"/>
                </a:lnTo>
                <a:lnTo>
                  <a:pt x="1778" y="28257"/>
                </a:lnTo>
                <a:lnTo>
                  <a:pt x="96" y="33937"/>
                </a:lnTo>
                <a:lnTo>
                  <a:pt x="61" y="35007"/>
                </a:lnTo>
                <a:lnTo>
                  <a:pt x="0" y="41640"/>
                </a:lnTo>
                <a:lnTo>
                  <a:pt x="949" y="42048"/>
                </a:lnTo>
                <a:lnTo>
                  <a:pt x="4545" y="42500"/>
                </a:lnTo>
                <a:lnTo>
                  <a:pt x="5884" y="43574"/>
                </a:lnTo>
                <a:lnTo>
                  <a:pt x="6777" y="45242"/>
                </a:lnTo>
                <a:lnTo>
                  <a:pt x="7372" y="47306"/>
                </a:lnTo>
                <a:lnTo>
                  <a:pt x="8722" y="48682"/>
                </a:lnTo>
                <a:lnTo>
                  <a:pt x="10574" y="49600"/>
                </a:lnTo>
                <a:lnTo>
                  <a:pt x="15172" y="50620"/>
                </a:lnTo>
                <a:lnTo>
                  <a:pt x="20391" y="51073"/>
                </a:lnTo>
                <a:lnTo>
                  <a:pt x="24068" y="50241"/>
                </a:lnTo>
                <a:lnTo>
                  <a:pt x="28425" y="48734"/>
                </a:lnTo>
                <a:lnTo>
                  <a:pt x="33234" y="46777"/>
                </a:lnTo>
                <a:lnTo>
                  <a:pt x="37393" y="45472"/>
                </a:lnTo>
                <a:lnTo>
                  <a:pt x="41118" y="44602"/>
                </a:lnTo>
                <a:lnTo>
                  <a:pt x="44554" y="44022"/>
                </a:lnTo>
                <a:lnTo>
                  <a:pt x="48750" y="42683"/>
                </a:lnTo>
                <a:lnTo>
                  <a:pt x="53452" y="40838"/>
                </a:lnTo>
                <a:lnTo>
                  <a:pt x="58491" y="38655"/>
                </a:lnTo>
                <a:lnTo>
                  <a:pt x="63756" y="37200"/>
                </a:lnTo>
                <a:lnTo>
                  <a:pt x="69171" y="36230"/>
                </a:lnTo>
                <a:lnTo>
                  <a:pt x="74686" y="35583"/>
                </a:lnTo>
                <a:lnTo>
                  <a:pt x="80268" y="35152"/>
                </a:lnTo>
                <a:lnTo>
                  <a:pt x="85894" y="34865"/>
                </a:lnTo>
                <a:lnTo>
                  <a:pt x="91550" y="34673"/>
                </a:lnTo>
                <a:lnTo>
                  <a:pt x="97225" y="33593"/>
                </a:lnTo>
                <a:lnTo>
                  <a:pt x="102914" y="31920"/>
                </a:lnTo>
                <a:lnTo>
                  <a:pt x="108611" y="29853"/>
                </a:lnTo>
                <a:lnTo>
                  <a:pt x="114314" y="27522"/>
                </a:lnTo>
                <a:lnTo>
                  <a:pt x="120022" y="25015"/>
                </a:lnTo>
                <a:lnTo>
                  <a:pt x="125731" y="22392"/>
                </a:lnTo>
                <a:lnTo>
                  <a:pt x="131443" y="20643"/>
                </a:lnTo>
                <a:lnTo>
                  <a:pt x="137156" y="19477"/>
                </a:lnTo>
                <a:lnTo>
                  <a:pt x="142869" y="18700"/>
                </a:lnTo>
                <a:lnTo>
                  <a:pt x="148583" y="17229"/>
                </a:lnTo>
                <a:lnTo>
                  <a:pt x="154297" y="15296"/>
                </a:lnTo>
                <a:lnTo>
                  <a:pt x="160012" y="13055"/>
                </a:lnTo>
                <a:lnTo>
                  <a:pt x="165727" y="11561"/>
                </a:lnTo>
                <a:lnTo>
                  <a:pt x="171442" y="10565"/>
                </a:lnTo>
                <a:lnTo>
                  <a:pt x="177156" y="9901"/>
                </a:lnTo>
                <a:lnTo>
                  <a:pt x="181919" y="9458"/>
                </a:lnTo>
                <a:lnTo>
                  <a:pt x="186046" y="9163"/>
                </a:lnTo>
                <a:lnTo>
                  <a:pt x="189750" y="8966"/>
                </a:lnTo>
                <a:lnTo>
                  <a:pt x="194124" y="7882"/>
                </a:lnTo>
                <a:lnTo>
                  <a:pt x="198946" y="6208"/>
                </a:lnTo>
                <a:lnTo>
                  <a:pt x="211270" y="1226"/>
                </a:lnTo>
                <a:lnTo>
                  <a:pt x="215495" y="545"/>
                </a:lnTo>
                <a:lnTo>
                  <a:pt x="222876"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670"/>
          <p:cNvSpPr/>
          <p:nvPr/>
        </p:nvSpPr>
        <p:spPr>
          <a:xfrm>
            <a:off x="3088957" y="2229213"/>
            <a:ext cx="179980" cy="231085"/>
          </a:xfrm>
          <a:custGeom>
            <a:avLst/>
            <a:gdLst/>
            <a:ahLst/>
            <a:cxnLst/>
            <a:rect l="0" t="0" r="0" b="0"/>
            <a:pathLst>
              <a:path w="179980" h="231085">
                <a:moveTo>
                  <a:pt x="8572" y="25354"/>
                </a:moveTo>
                <a:lnTo>
                  <a:pt x="13123" y="25354"/>
                </a:lnTo>
                <a:lnTo>
                  <a:pt x="15416" y="24401"/>
                </a:lnTo>
                <a:lnTo>
                  <a:pt x="20504" y="20803"/>
                </a:lnTo>
                <a:lnTo>
                  <a:pt x="23194" y="19463"/>
                </a:lnTo>
                <a:lnTo>
                  <a:pt x="28723" y="17973"/>
                </a:lnTo>
                <a:lnTo>
                  <a:pt x="32484" y="16623"/>
                </a:lnTo>
                <a:lnTo>
                  <a:pt x="36896" y="14771"/>
                </a:lnTo>
                <a:lnTo>
                  <a:pt x="41742" y="12584"/>
                </a:lnTo>
                <a:lnTo>
                  <a:pt x="46878" y="11126"/>
                </a:lnTo>
                <a:lnTo>
                  <a:pt x="52207" y="10153"/>
                </a:lnTo>
                <a:lnTo>
                  <a:pt x="57665" y="9505"/>
                </a:lnTo>
                <a:lnTo>
                  <a:pt x="63208" y="9073"/>
                </a:lnTo>
                <a:lnTo>
                  <a:pt x="68809" y="8785"/>
                </a:lnTo>
                <a:lnTo>
                  <a:pt x="74448" y="8593"/>
                </a:lnTo>
                <a:lnTo>
                  <a:pt x="81064" y="7513"/>
                </a:lnTo>
                <a:lnTo>
                  <a:pt x="88333" y="5840"/>
                </a:lnTo>
                <a:lnTo>
                  <a:pt x="96036" y="3772"/>
                </a:lnTo>
                <a:lnTo>
                  <a:pt x="103076" y="2394"/>
                </a:lnTo>
                <a:lnTo>
                  <a:pt x="109675" y="1475"/>
                </a:lnTo>
                <a:lnTo>
                  <a:pt x="115979" y="862"/>
                </a:lnTo>
                <a:lnTo>
                  <a:pt x="122087" y="454"/>
                </a:lnTo>
                <a:lnTo>
                  <a:pt x="128064" y="181"/>
                </a:lnTo>
                <a:lnTo>
                  <a:pt x="133953" y="0"/>
                </a:lnTo>
                <a:lnTo>
                  <a:pt x="138832" y="831"/>
                </a:lnTo>
                <a:lnTo>
                  <a:pt x="143037" y="2338"/>
                </a:lnTo>
                <a:lnTo>
                  <a:pt x="146793" y="4295"/>
                </a:lnTo>
                <a:lnTo>
                  <a:pt x="151202" y="5600"/>
                </a:lnTo>
                <a:lnTo>
                  <a:pt x="156047" y="6470"/>
                </a:lnTo>
                <a:lnTo>
                  <a:pt x="161181" y="7049"/>
                </a:lnTo>
                <a:lnTo>
                  <a:pt x="165556" y="7436"/>
                </a:lnTo>
                <a:lnTo>
                  <a:pt x="169426" y="7694"/>
                </a:lnTo>
                <a:lnTo>
                  <a:pt x="172958" y="7865"/>
                </a:lnTo>
                <a:lnTo>
                  <a:pt x="175313" y="8932"/>
                </a:lnTo>
                <a:lnTo>
                  <a:pt x="176883" y="10596"/>
                </a:lnTo>
                <a:lnTo>
                  <a:pt x="177929" y="12658"/>
                </a:lnTo>
                <a:lnTo>
                  <a:pt x="179092" y="17489"/>
                </a:lnTo>
                <a:lnTo>
                  <a:pt x="179839" y="23801"/>
                </a:lnTo>
                <a:lnTo>
                  <a:pt x="179968" y="29445"/>
                </a:lnTo>
                <a:lnTo>
                  <a:pt x="178081" y="32844"/>
                </a:lnTo>
                <a:lnTo>
                  <a:pt x="174918" y="37015"/>
                </a:lnTo>
                <a:lnTo>
                  <a:pt x="170904" y="41700"/>
                </a:lnTo>
                <a:lnTo>
                  <a:pt x="167276" y="44824"/>
                </a:lnTo>
                <a:lnTo>
                  <a:pt x="163905" y="46906"/>
                </a:lnTo>
                <a:lnTo>
                  <a:pt x="160705" y="48295"/>
                </a:lnTo>
                <a:lnTo>
                  <a:pt x="156667" y="51125"/>
                </a:lnTo>
                <a:lnTo>
                  <a:pt x="152069" y="54917"/>
                </a:lnTo>
                <a:lnTo>
                  <a:pt x="147100" y="59350"/>
                </a:lnTo>
                <a:lnTo>
                  <a:pt x="141882" y="63258"/>
                </a:lnTo>
                <a:lnTo>
                  <a:pt x="136498" y="66816"/>
                </a:lnTo>
                <a:lnTo>
                  <a:pt x="131004" y="70141"/>
                </a:lnTo>
                <a:lnTo>
                  <a:pt x="125436" y="73309"/>
                </a:lnTo>
                <a:lnTo>
                  <a:pt x="114169" y="79370"/>
                </a:lnTo>
                <a:lnTo>
                  <a:pt x="109450" y="82320"/>
                </a:lnTo>
                <a:lnTo>
                  <a:pt x="105352" y="85239"/>
                </a:lnTo>
                <a:lnTo>
                  <a:pt x="101667" y="88137"/>
                </a:lnTo>
                <a:lnTo>
                  <a:pt x="97305" y="91022"/>
                </a:lnTo>
                <a:lnTo>
                  <a:pt x="92493" y="93898"/>
                </a:lnTo>
                <a:lnTo>
                  <a:pt x="87379" y="96767"/>
                </a:lnTo>
                <a:lnTo>
                  <a:pt x="83018" y="99633"/>
                </a:lnTo>
                <a:lnTo>
                  <a:pt x="79158" y="102496"/>
                </a:lnTo>
                <a:lnTo>
                  <a:pt x="75632" y="105357"/>
                </a:lnTo>
                <a:lnTo>
                  <a:pt x="72329" y="107264"/>
                </a:lnTo>
                <a:lnTo>
                  <a:pt x="69174" y="108536"/>
                </a:lnTo>
                <a:lnTo>
                  <a:pt x="66119" y="109383"/>
                </a:lnTo>
                <a:lnTo>
                  <a:pt x="64081" y="110901"/>
                </a:lnTo>
                <a:lnTo>
                  <a:pt x="62724" y="112866"/>
                </a:lnTo>
                <a:lnTo>
                  <a:pt x="61818" y="115128"/>
                </a:lnTo>
                <a:lnTo>
                  <a:pt x="60262" y="116635"/>
                </a:lnTo>
                <a:lnTo>
                  <a:pt x="58272" y="117641"/>
                </a:lnTo>
                <a:lnTo>
                  <a:pt x="51554" y="119617"/>
                </a:lnTo>
                <a:lnTo>
                  <a:pt x="104218" y="119651"/>
                </a:lnTo>
                <a:lnTo>
                  <a:pt x="108531" y="120604"/>
                </a:lnTo>
                <a:lnTo>
                  <a:pt x="113312" y="122192"/>
                </a:lnTo>
                <a:lnTo>
                  <a:pt x="118404" y="124203"/>
                </a:lnTo>
                <a:lnTo>
                  <a:pt x="122751" y="125543"/>
                </a:lnTo>
                <a:lnTo>
                  <a:pt x="126601" y="126437"/>
                </a:lnTo>
                <a:lnTo>
                  <a:pt x="130121" y="127032"/>
                </a:lnTo>
                <a:lnTo>
                  <a:pt x="134372" y="127430"/>
                </a:lnTo>
                <a:lnTo>
                  <a:pt x="139112" y="127695"/>
                </a:lnTo>
                <a:lnTo>
                  <a:pt x="144176" y="127871"/>
                </a:lnTo>
                <a:lnTo>
                  <a:pt x="147552" y="128941"/>
                </a:lnTo>
                <a:lnTo>
                  <a:pt x="149803" y="130607"/>
                </a:lnTo>
                <a:lnTo>
                  <a:pt x="153257" y="134998"/>
                </a:lnTo>
                <a:lnTo>
                  <a:pt x="157967" y="140125"/>
                </a:lnTo>
                <a:lnTo>
                  <a:pt x="165973" y="148366"/>
                </a:lnTo>
                <a:lnTo>
                  <a:pt x="174378" y="156840"/>
                </a:lnTo>
                <a:lnTo>
                  <a:pt x="176260" y="159684"/>
                </a:lnTo>
                <a:lnTo>
                  <a:pt x="178350" y="165384"/>
                </a:lnTo>
                <a:lnTo>
                  <a:pt x="179527" y="169397"/>
                </a:lnTo>
                <a:lnTo>
                  <a:pt x="179876" y="175137"/>
                </a:lnTo>
                <a:lnTo>
                  <a:pt x="179979" y="182870"/>
                </a:lnTo>
                <a:lnTo>
                  <a:pt x="178088" y="185610"/>
                </a:lnTo>
                <a:lnTo>
                  <a:pt x="174923" y="188389"/>
                </a:lnTo>
                <a:lnTo>
                  <a:pt x="170908" y="191194"/>
                </a:lnTo>
                <a:lnTo>
                  <a:pt x="167279" y="194016"/>
                </a:lnTo>
                <a:lnTo>
                  <a:pt x="163907" y="196851"/>
                </a:lnTo>
                <a:lnTo>
                  <a:pt x="160706" y="199693"/>
                </a:lnTo>
                <a:lnTo>
                  <a:pt x="156667" y="202540"/>
                </a:lnTo>
                <a:lnTo>
                  <a:pt x="152070" y="205390"/>
                </a:lnTo>
                <a:lnTo>
                  <a:pt x="147100" y="208243"/>
                </a:lnTo>
                <a:lnTo>
                  <a:pt x="136498" y="213953"/>
                </a:lnTo>
                <a:lnTo>
                  <a:pt x="131004" y="216809"/>
                </a:lnTo>
                <a:lnTo>
                  <a:pt x="126388" y="218713"/>
                </a:lnTo>
                <a:lnTo>
                  <a:pt x="122359" y="219983"/>
                </a:lnTo>
                <a:lnTo>
                  <a:pt x="118720" y="220829"/>
                </a:lnTo>
                <a:lnTo>
                  <a:pt x="113436" y="222346"/>
                </a:lnTo>
                <a:lnTo>
                  <a:pt x="99946" y="226571"/>
                </a:lnTo>
                <a:lnTo>
                  <a:pt x="94253" y="228079"/>
                </a:lnTo>
                <a:lnTo>
                  <a:pt x="89505" y="229084"/>
                </a:lnTo>
                <a:lnTo>
                  <a:pt x="85388" y="229754"/>
                </a:lnTo>
                <a:lnTo>
                  <a:pt x="80738" y="230201"/>
                </a:lnTo>
                <a:lnTo>
                  <a:pt x="75733" y="230498"/>
                </a:lnTo>
                <a:lnTo>
                  <a:pt x="66044" y="230829"/>
                </a:lnTo>
                <a:lnTo>
                  <a:pt x="54282" y="231016"/>
                </a:lnTo>
                <a:lnTo>
                  <a:pt x="32748" y="231084"/>
                </a:lnTo>
                <a:lnTo>
                  <a:pt x="30404" y="230135"/>
                </a:lnTo>
                <a:lnTo>
                  <a:pt x="28842" y="228549"/>
                </a:lnTo>
                <a:lnTo>
                  <a:pt x="27801" y="226540"/>
                </a:lnTo>
                <a:lnTo>
                  <a:pt x="26154" y="225201"/>
                </a:lnTo>
                <a:lnTo>
                  <a:pt x="24103" y="224307"/>
                </a:lnTo>
                <a:lnTo>
                  <a:pt x="21784" y="223712"/>
                </a:lnTo>
                <a:lnTo>
                  <a:pt x="16667" y="220511"/>
                </a:lnTo>
                <a:lnTo>
                  <a:pt x="13969" y="218324"/>
                </a:lnTo>
                <a:lnTo>
                  <a:pt x="11218" y="216865"/>
                </a:lnTo>
                <a:lnTo>
                  <a:pt x="5620" y="215245"/>
                </a:lnTo>
                <a:lnTo>
                  <a:pt x="1665" y="214333"/>
                </a:lnTo>
                <a:lnTo>
                  <a:pt x="1110" y="213253"/>
                </a:lnTo>
                <a:lnTo>
                  <a:pt x="219" y="207215"/>
                </a:lnTo>
                <a:lnTo>
                  <a:pt x="0" y="20537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671"/>
          <p:cNvSpPr/>
          <p:nvPr/>
        </p:nvSpPr>
        <p:spPr>
          <a:xfrm>
            <a:off x="3088957" y="2426017"/>
            <a:ext cx="2541" cy="1"/>
          </a:xfrm>
          <a:custGeom>
            <a:avLst/>
            <a:gdLst/>
            <a:ahLst/>
            <a:cxnLst/>
            <a:rect l="0" t="0" r="0" b="0"/>
            <a:pathLst>
              <a:path w="2541" h="1">
                <a:moveTo>
                  <a:pt x="0" y="0"/>
                </a:moveTo>
                <a:lnTo>
                  <a:pt x="2540" y="0"/>
                </a:lnTo>
                <a:close/>
              </a:path>
            </a:pathLst>
          </a:custGeom>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MARTPenAnnotation672"/>
          <p:cNvSpPr/>
          <p:nvPr/>
        </p:nvSpPr>
        <p:spPr>
          <a:xfrm>
            <a:off x="3406144" y="2246099"/>
            <a:ext cx="171446" cy="137057"/>
          </a:xfrm>
          <a:custGeom>
            <a:avLst/>
            <a:gdLst/>
            <a:ahLst/>
            <a:cxnLst/>
            <a:rect l="0" t="0" r="0" b="0"/>
            <a:pathLst>
              <a:path w="171446" h="137057">
                <a:moveTo>
                  <a:pt x="25713" y="8468"/>
                </a:moveTo>
                <a:lnTo>
                  <a:pt x="33932" y="248"/>
                </a:lnTo>
                <a:lnTo>
                  <a:pt x="38732" y="0"/>
                </a:lnTo>
                <a:lnTo>
                  <a:pt x="40107" y="918"/>
                </a:lnTo>
                <a:lnTo>
                  <a:pt x="41024" y="2482"/>
                </a:lnTo>
                <a:lnTo>
                  <a:pt x="41635" y="4477"/>
                </a:lnTo>
                <a:lnTo>
                  <a:pt x="42996" y="5808"/>
                </a:lnTo>
                <a:lnTo>
                  <a:pt x="44855" y="6695"/>
                </a:lnTo>
                <a:lnTo>
                  <a:pt x="47047" y="7286"/>
                </a:lnTo>
                <a:lnTo>
                  <a:pt x="48508" y="8632"/>
                </a:lnTo>
                <a:lnTo>
                  <a:pt x="49482" y="10483"/>
                </a:lnTo>
                <a:lnTo>
                  <a:pt x="50132" y="12668"/>
                </a:lnTo>
                <a:lnTo>
                  <a:pt x="50565" y="15078"/>
                </a:lnTo>
                <a:lnTo>
                  <a:pt x="50853" y="17638"/>
                </a:lnTo>
                <a:lnTo>
                  <a:pt x="51046" y="20296"/>
                </a:lnTo>
                <a:lnTo>
                  <a:pt x="51174" y="23021"/>
                </a:lnTo>
                <a:lnTo>
                  <a:pt x="51317" y="28589"/>
                </a:lnTo>
                <a:lnTo>
                  <a:pt x="50402" y="31407"/>
                </a:lnTo>
                <a:lnTo>
                  <a:pt x="48840" y="34238"/>
                </a:lnTo>
                <a:lnTo>
                  <a:pt x="46846" y="37078"/>
                </a:lnTo>
                <a:lnTo>
                  <a:pt x="44564" y="39924"/>
                </a:lnTo>
                <a:lnTo>
                  <a:pt x="42090" y="42774"/>
                </a:lnTo>
                <a:lnTo>
                  <a:pt x="39489" y="45626"/>
                </a:lnTo>
                <a:lnTo>
                  <a:pt x="34058" y="51335"/>
                </a:lnTo>
                <a:lnTo>
                  <a:pt x="31276" y="54191"/>
                </a:lnTo>
                <a:lnTo>
                  <a:pt x="29422" y="58000"/>
                </a:lnTo>
                <a:lnTo>
                  <a:pt x="28186" y="62444"/>
                </a:lnTo>
                <a:lnTo>
                  <a:pt x="27362" y="67312"/>
                </a:lnTo>
                <a:lnTo>
                  <a:pt x="25860" y="71510"/>
                </a:lnTo>
                <a:lnTo>
                  <a:pt x="23906" y="75261"/>
                </a:lnTo>
                <a:lnTo>
                  <a:pt x="21651" y="78714"/>
                </a:lnTo>
                <a:lnTo>
                  <a:pt x="19194" y="81969"/>
                </a:lnTo>
                <a:lnTo>
                  <a:pt x="16605" y="85091"/>
                </a:lnTo>
                <a:lnTo>
                  <a:pt x="13926" y="88125"/>
                </a:lnTo>
                <a:lnTo>
                  <a:pt x="8409" y="94036"/>
                </a:lnTo>
                <a:lnTo>
                  <a:pt x="5605" y="96946"/>
                </a:lnTo>
                <a:lnTo>
                  <a:pt x="3735" y="99838"/>
                </a:lnTo>
                <a:lnTo>
                  <a:pt x="2489" y="102719"/>
                </a:lnTo>
                <a:lnTo>
                  <a:pt x="1658" y="105592"/>
                </a:lnTo>
                <a:lnTo>
                  <a:pt x="1103" y="108460"/>
                </a:lnTo>
                <a:lnTo>
                  <a:pt x="734" y="111324"/>
                </a:lnTo>
                <a:lnTo>
                  <a:pt x="488" y="114186"/>
                </a:lnTo>
                <a:lnTo>
                  <a:pt x="324" y="117047"/>
                </a:lnTo>
                <a:lnTo>
                  <a:pt x="1" y="128260"/>
                </a:lnTo>
                <a:lnTo>
                  <a:pt x="0" y="128334"/>
                </a:lnTo>
                <a:lnTo>
                  <a:pt x="4547" y="128439"/>
                </a:lnTo>
                <a:lnTo>
                  <a:pt x="166912" y="128483"/>
                </a:lnTo>
                <a:lnTo>
                  <a:pt x="168423" y="129436"/>
                </a:lnTo>
                <a:lnTo>
                  <a:pt x="169431" y="131023"/>
                </a:lnTo>
                <a:lnTo>
                  <a:pt x="171445" y="13705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673"/>
          <p:cNvSpPr/>
          <p:nvPr/>
        </p:nvSpPr>
        <p:spPr>
          <a:xfrm>
            <a:off x="3526154" y="2263171"/>
            <a:ext cx="25719" cy="265717"/>
          </a:xfrm>
          <a:custGeom>
            <a:avLst/>
            <a:gdLst/>
            <a:ahLst/>
            <a:cxnLst/>
            <a:rect l="0" t="0" r="0" b="0"/>
            <a:pathLst>
              <a:path w="25719" h="265717">
                <a:moveTo>
                  <a:pt x="8573" y="8541"/>
                </a:moveTo>
                <a:lnTo>
                  <a:pt x="8573" y="3990"/>
                </a:lnTo>
                <a:lnTo>
                  <a:pt x="7621" y="2649"/>
                </a:lnTo>
                <a:lnTo>
                  <a:pt x="6033" y="1756"/>
                </a:lnTo>
                <a:lnTo>
                  <a:pt x="105" y="0"/>
                </a:lnTo>
                <a:lnTo>
                  <a:pt x="21" y="6819"/>
                </a:lnTo>
                <a:lnTo>
                  <a:pt x="0" y="49995"/>
                </a:lnTo>
                <a:lnTo>
                  <a:pt x="953" y="54274"/>
                </a:lnTo>
                <a:lnTo>
                  <a:pt x="2541" y="58080"/>
                </a:lnTo>
                <a:lnTo>
                  <a:pt x="4551" y="61570"/>
                </a:lnTo>
                <a:lnTo>
                  <a:pt x="5892" y="65801"/>
                </a:lnTo>
                <a:lnTo>
                  <a:pt x="6786" y="70527"/>
                </a:lnTo>
                <a:lnTo>
                  <a:pt x="7382" y="75582"/>
                </a:lnTo>
                <a:lnTo>
                  <a:pt x="7779" y="80858"/>
                </a:lnTo>
                <a:lnTo>
                  <a:pt x="8043" y="86280"/>
                </a:lnTo>
                <a:lnTo>
                  <a:pt x="8338" y="97384"/>
                </a:lnTo>
                <a:lnTo>
                  <a:pt x="8542" y="125733"/>
                </a:lnTo>
                <a:lnTo>
                  <a:pt x="9505" y="131436"/>
                </a:lnTo>
                <a:lnTo>
                  <a:pt x="11099" y="137144"/>
                </a:lnTo>
                <a:lnTo>
                  <a:pt x="13114" y="142854"/>
                </a:lnTo>
                <a:lnTo>
                  <a:pt x="14458" y="147613"/>
                </a:lnTo>
                <a:lnTo>
                  <a:pt x="15354" y="151738"/>
                </a:lnTo>
                <a:lnTo>
                  <a:pt x="15951" y="155441"/>
                </a:lnTo>
                <a:lnTo>
                  <a:pt x="16349" y="159814"/>
                </a:lnTo>
                <a:lnTo>
                  <a:pt x="16615" y="164635"/>
                </a:lnTo>
                <a:lnTo>
                  <a:pt x="16909" y="175071"/>
                </a:lnTo>
                <a:lnTo>
                  <a:pt x="17041" y="186059"/>
                </a:lnTo>
                <a:lnTo>
                  <a:pt x="18028" y="190704"/>
                </a:lnTo>
                <a:lnTo>
                  <a:pt x="19639" y="194753"/>
                </a:lnTo>
                <a:lnTo>
                  <a:pt x="21665" y="198405"/>
                </a:lnTo>
                <a:lnTo>
                  <a:pt x="23016" y="202744"/>
                </a:lnTo>
                <a:lnTo>
                  <a:pt x="23917" y="207542"/>
                </a:lnTo>
                <a:lnTo>
                  <a:pt x="24517" y="212646"/>
                </a:lnTo>
                <a:lnTo>
                  <a:pt x="25184" y="220857"/>
                </a:lnTo>
                <a:lnTo>
                  <a:pt x="25481" y="227681"/>
                </a:lnTo>
                <a:lnTo>
                  <a:pt x="25648" y="236878"/>
                </a:lnTo>
                <a:lnTo>
                  <a:pt x="25718" y="265672"/>
                </a:lnTo>
                <a:lnTo>
                  <a:pt x="17146" y="26571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674"/>
          <p:cNvSpPr/>
          <p:nvPr/>
        </p:nvSpPr>
        <p:spPr>
          <a:xfrm>
            <a:off x="3672240" y="2520314"/>
            <a:ext cx="33821" cy="94299"/>
          </a:xfrm>
          <a:custGeom>
            <a:avLst/>
            <a:gdLst/>
            <a:ahLst/>
            <a:cxnLst/>
            <a:rect l="0" t="0" r="0" b="0"/>
            <a:pathLst>
              <a:path w="33821" h="94299">
                <a:moveTo>
                  <a:pt x="8219" y="0"/>
                </a:moveTo>
                <a:lnTo>
                  <a:pt x="0" y="0"/>
                </a:lnTo>
                <a:lnTo>
                  <a:pt x="835" y="953"/>
                </a:lnTo>
                <a:lnTo>
                  <a:pt x="7059" y="7381"/>
                </a:lnTo>
                <a:lnTo>
                  <a:pt x="23790" y="24143"/>
                </a:lnTo>
                <a:lnTo>
                  <a:pt x="25267" y="26573"/>
                </a:lnTo>
                <a:lnTo>
                  <a:pt x="27205" y="30098"/>
                </a:lnTo>
                <a:lnTo>
                  <a:pt x="29449" y="34353"/>
                </a:lnTo>
                <a:lnTo>
                  <a:pt x="30945" y="38142"/>
                </a:lnTo>
                <a:lnTo>
                  <a:pt x="31942" y="41621"/>
                </a:lnTo>
                <a:lnTo>
                  <a:pt x="32607" y="44892"/>
                </a:lnTo>
                <a:lnTo>
                  <a:pt x="33051" y="48026"/>
                </a:lnTo>
                <a:lnTo>
                  <a:pt x="33346" y="51067"/>
                </a:lnTo>
                <a:lnTo>
                  <a:pt x="33543" y="54048"/>
                </a:lnTo>
                <a:lnTo>
                  <a:pt x="33674" y="56987"/>
                </a:lnTo>
                <a:lnTo>
                  <a:pt x="33820" y="62793"/>
                </a:lnTo>
                <a:lnTo>
                  <a:pt x="32907" y="65675"/>
                </a:lnTo>
                <a:lnTo>
                  <a:pt x="31345" y="68548"/>
                </a:lnTo>
                <a:lnTo>
                  <a:pt x="29351" y="71416"/>
                </a:lnTo>
                <a:lnTo>
                  <a:pt x="28022" y="74281"/>
                </a:lnTo>
                <a:lnTo>
                  <a:pt x="27137" y="77144"/>
                </a:lnTo>
                <a:lnTo>
                  <a:pt x="26546" y="80004"/>
                </a:lnTo>
                <a:lnTo>
                  <a:pt x="26152" y="82864"/>
                </a:lnTo>
                <a:lnTo>
                  <a:pt x="25890" y="85723"/>
                </a:lnTo>
                <a:lnTo>
                  <a:pt x="25714" y="88581"/>
                </a:lnTo>
                <a:lnTo>
                  <a:pt x="24645" y="90487"/>
                </a:lnTo>
                <a:lnTo>
                  <a:pt x="22980" y="91757"/>
                </a:lnTo>
                <a:lnTo>
                  <a:pt x="16792" y="9429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675"/>
          <p:cNvSpPr/>
          <p:nvPr/>
        </p:nvSpPr>
        <p:spPr>
          <a:xfrm>
            <a:off x="3820764" y="2288892"/>
            <a:ext cx="254032" cy="197134"/>
          </a:xfrm>
          <a:custGeom>
            <a:avLst/>
            <a:gdLst/>
            <a:ahLst/>
            <a:cxnLst/>
            <a:rect l="0" t="0" r="0" b="0"/>
            <a:pathLst>
              <a:path w="254032" h="197134">
                <a:moveTo>
                  <a:pt x="14000" y="42828"/>
                </a:moveTo>
                <a:lnTo>
                  <a:pt x="9450" y="38277"/>
                </a:lnTo>
                <a:lnTo>
                  <a:pt x="7156" y="36936"/>
                </a:lnTo>
                <a:lnTo>
                  <a:pt x="1284" y="35050"/>
                </a:lnTo>
                <a:lnTo>
                  <a:pt x="1713" y="34784"/>
                </a:lnTo>
                <a:lnTo>
                  <a:pt x="2951" y="34608"/>
                </a:lnTo>
                <a:lnTo>
                  <a:pt x="2824" y="33538"/>
                </a:lnTo>
                <a:lnTo>
                  <a:pt x="143" y="29809"/>
                </a:lnTo>
                <a:lnTo>
                  <a:pt x="0" y="28433"/>
                </a:lnTo>
                <a:lnTo>
                  <a:pt x="856" y="27516"/>
                </a:lnTo>
                <a:lnTo>
                  <a:pt x="2380" y="26905"/>
                </a:lnTo>
                <a:lnTo>
                  <a:pt x="3396" y="25545"/>
                </a:lnTo>
                <a:lnTo>
                  <a:pt x="4525" y="21494"/>
                </a:lnTo>
                <a:lnTo>
                  <a:pt x="7567" y="16519"/>
                </a:lnTo>
                <a:lnTo>
                  <a:pt x="9712" y="13858"/>
                </a:lnTo>
                <a:lnTo>
                  <a:pt x="12094" y="12085"/>
                </a:lnTo>
                <a:lnTo>
                  <a:pt x="19997" y="8636"/>
                </a:lnTo>
                <a:lnTo>
                  <a:pt x="25556" y="4454"/>
                </a:lnTo>
                <a:lnTo>
                  <a:pt x="28371" y="2958"/>
                </a:lnTo>
                <a:lnTo>
                  <a:pt x="34041" y="1295"/>
                </a:lnTo>
                <a:lnTo>
                  <a:pt x="37838" y="852"/>
                </a:lnTo>
                <a:lnTo>
                  <a:pt x="42275" y="556"/>
                </a:lnTo>
                <a:lnTo>
                  <a:pt x="47137" y="359"/>
                </a:lnTo>
                <a:lnTo>
                  <a:pt x="57620" y="140"/>
                </a:lnTo>
                <a:lnTo>
                  <a:pt x="79873" y="0"/>
                </a:lnTo>
                <a:lnTo>
                  <a:pt x="85538" y="941"/>
                </a:lnTo>
                <a:lnTo>
                  <a:pt x="91220" y="2521"/>
                </a:lnTo>
                <a:lnTo>
                  <a:pt x="96912" y="4526"/>
                </a:lnTo>
                <a:lnTo>
                  <a:pt x="101660" y="6816"/>
                </a:lnTo>
                <a:lnTo>
                  <a:pt x="109475" y="11900"/>
                </a:lnTo>
                <a:lnTo>
                  <a:pt x="116124" y="17335"/>
                </a:lnTo>
                <a:lnTo>
                  <a:pt x="119230" y="20117"/>
                </a:lnTo>
                <a:lnTo>
                  <a:pt x="122253" y="23877"/>
                </a:lnTo>
                <a:lnTo>
                  <a:pt x="125222" y="28289"/>
                </a:lnTo>
                <a:lnTo>
                  <a:pt x="128153" y="33135"/>
                </a:lnTo>
                <a:lnTo>
                  <a:pt x="131060" y="38271"/>
                </a:lnTo>
                <a:lnTo>
                  <a:pt x="136829" y="49057"/>
                </a:lnTo>
                <a:lnTo>
                  <a:pt x="138749" y="53648"/>
                </a:lnTo>
                <a:lnTo>
                  <a:pt x="140028" y="57662"/>
                </a:lnTo>
                <a:lnTo>
                  <a:pt x="140882" y="61289"/>
                </a:lnTo>
                <a:lnTo>
                  <a:pt x="141451" y="65613"/>
                </a:lnTo>
                <a:lnTo>
                  <a:pt x="141830" y="70400"/>
                </a:lnTo>
                <a:lnTo>
                  <a:pt x="142082" y="75497"/>
                </a:lnTo>
                <a:lnTo>
                  <a:pt x="141299" y="81752"/>
                </a:lnTo>
                <a:lnTo>
                  <a:pt x="139823" y="88780"/>
                </a:lnTo>
                <a:lnTo>
                  <a:pt x="137887" y="96323"/>
                </a:lnTo>
                <a:lnTo>
                  <a:pt x="135644" y="103256"/>
                </a:lnTo>
                <a:lnTo>
                  <a:pt x="133196" y="109783"/>
                </a:lnTo>
                <a:lnTo>
                  <a:pt x="130612" y="116040"/>
                </a:lnTo>
                <a:lnTo>
                  <a:pt x="127937" y="121163"/>
                </a:lnTo>
                <a:lnTo>
                  <a:pt x="125200" y="125531"/>
                </a:lnTo>
                <a:lnTo>
                  <a:pt x="122423" y="129396"/>
                </a:lnTo>
                <a:lnTo>
                  <a:pt x="119620" y="133877"/>
                </a:lnTo>
                <a:lnTo>
                  <a:pt x="116799" y="138770"/>
                </a:lnTo>
                <a:lnTo>
                  <a:pt x="111123" y="149286"/>
                </a:lnTo>
                <a:lnTo>
                  <a:pt x="105426" y="160310"/>
                </a:lnTo>
                <a:lnTo>
                  <a:pt x="102574" y="164964"/>
                </a:lnTo>
                <a:lnTo>
                  <a:pt x="99719" y="169019"/>
                </a:lnTo>
                <a:lnTo>
                  <a:pt x="96863" y="172675"/>
                </a:lnTo>
                <a:lnTo>
                  <a:pt x="94008" y="176065"/>
                </a:lnTo>
                <a:lnTo>
                  <a:pt x="91151" y="179278"/>
                </a:lnTo>
                <a:lnTo>
                  <a:pt x="83082" y="188017"/>
                </a:lnTo>
                <a:lnTo>
                  <a:pt x="82729" y="192950"/>
                </a:lnTo>
                <a:lnTo>
                  <a:pt x="83632" y="194344"/>
                </a:lnTo>
                <a:lnTo>
                  <a:pt x="85187" y="195274"/>
                </a:lnTo>
                <a:lnTo>
                  <a:pt x="89975" y="196765"/>
                </a:lnTo>
                <a:lnTo>
                  <a:pt x="97764" y="197060"/>
                </a:lnTo>
                <a:lnTo>
                  <a:pt x="191277" y="197133"/>
                </a:lnTo>
                <a:lnTo>
                  <a:pt x="196955" y="196180"/>
                </a:lnTo>
                <a:lnTo>
                  <a:pt x="202645" y="194593"/>
                </a:lnTo>
                <a:lnTo>
                  <a:pt x="208343" y="192582"/>
                </a:lnTo>
                <a:lnTo>
                  <a:pt x="213095" y="191241"/>
                </a:lnTo>
                <a:lnTo>
                  <a:pt x="220915" y="189752"/>
                </a:lnTo>
                <a:lnTo>
                  <a:pt x="225285" y="188402"/>
                </a:lnTo>
                <a:lnTo>
                  <a:pt x="230105" y="186550"/>
                </a:lnTo>
                <a:lnTo>
                  <a:pt x="235223" y="184362"/>
                </a:lnTo>
                <a:lnTo>
                  <a:pt x="239587" y="182904"/>
                </a:lnTo>
                <a:lnTo>
                  <a:pt x="243449" y="181932"/>
                </a:lnTo>
                <a:lnTo>
                  <a:pt x="254031" y="17998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676"/>
          <p:cNvSpPr/>
          <p:nvPr/>
        </p:nvSpPr>
        <p:spPr>
          <a:xfrm>
            <a:off x="4110422" y="2340645"/>
            <a:ext cx="148743" cy="162374"/>
          </a:xfrm>
          <a:custGeom>
            <a:avLst/>
            <a:gdLst/>
            <a:ahLst/>
            <a:cxnLst/>
            <a:rect l="0" t="0" r="0" b="0"/>
            <a:pathLst>
              <a:path w="148743" h="162374">
                <a:moveTo>
                  <a:pt x="50098" y="8219"/>
                </a:moveTo>
                <a:lnTo>
                  <a:pt x="50098" y="0"/>
                </a:lnTo>
                <a:lnTo>
                  <a:pt x="45547" y="4302"/>
                </a:lnTo>
                <a:lnTo>
                  <a:pt x="37327" y="12427"/>
                </a:lnTo>
                <a:lnTo>
                  <a:pt x="35869" y="14834"/>
                </a:lnTo>
                <a:lnTo>
                  <a:pt x="34897" y="17392"/>
                </a:lnTo>
                <a:lnTo>
                  <a:pt x="34249" y="20049"/>
                </a:lnTo>
                <a:lnTo>
                  <a:pt x="32864" y="22774"/>
                </a:lnTo>
                <a:lnTo>
                  <a:pt x="30989" y="25542"/>
                </a:lnTo>
                <a:lnTo>
                  <a:pt x="28786" y="28340"/>
                </a:lnTo>
                <a:lnTo>
                  <a:pt x="26365" y="32111"/>
                </a:lnTo>
                <a:lnTo>
                  <a:pt x="23798" y="36530"/>
                </a:lnTo>
                <a:lnTo>
                  <a:pt x="21134" y="41380"/>
                </a:lnTo>
                <a:lnTo>
                  <a:pt x="18406" y="45567"/>
                </a:lnTo>
                <a:lnTo>
                  <a:pt x="15635" y="49310"/>
                </a:lnTo>
                <a:lnTo>
                  <a:pt x="12835" y="52758"/>
                </a:lnTo>
                <a:lnTo>
                  <a:pt x="10968" y="56962"/>
                </a:lnTo>
                <a:lnTo>
                  <a:pt x="9724" y="61670"/>
                </a:lnTo>
                <a:lnTo>
                  <a:pt x="8894" y="66713"/>
                </a:lnTo>
                <a:lnTo>
                  <a:pt x="7389" y="71980"/>
                </a:lnTo>
                <a:lnTo>
                  <a:pt x="5432" y="77397"/>
                </a:lnTo>
                <a:lnTo>
                  <a:pt x="3176" y="82913"/>
                </a:lnTo>
                <a:lnTo>
                  <a:pt x="1671" y="88495"/>
                </a:lnTo>
                <a:lnTo>
                  <a:pt x="668" y="94121"/>
                </a:lnTo>
                <a:lnTo>
                  <a:pt x="0" y="99777"/>
                </a:lnTo>
                <a:lnTo>
                  <a:pt x="506" y="104501"/>
                </a:lnTo>
                <a:lnTo>
                  <a:pt x="1797" y="108602"/>
                </a:lnTo>
                <a:lnTo>
                  <a:pt x="10712" y="126579"/>
                </a:lnTo>
                <a:lnTo>
                  <a:pt x="12410" y="130941"/>
                </a:lnTo>
                <a:lnTo>
                  <a:pt x="13543" y="134801"/>
                </a:lnTo>
                <a:lnTo>
                  <a:pt x="14297" y="138328"/>
                </a:lnTo>
                <a:lnTo>
                  <a:pt x="15754" y="141631"/>
                </a:lnTo>
                <a:lnTo>
                  <a:pt x="17676" y="144785"/>
                </a:lnTo>
                <a:lnTo>
                  <a:pt x="19911" y="147841"/>
                </a:lnTo>
                <a:lnTo>
                  <a:pt x="22353" y="150831"/>
                </a:lnTo>
                <a:lnTo>
                  <a:pt x="24934" y="153776"/>
                </a:lnTo>
                <a:lnTo>
                  <a:pt x="27607" y="156692"/>
                </a:lnTo>
                <a:lnTo>
                  <a:pt x="30341" y="158636"/>
                </a:lnTo>
                <a:lnTo>
                  <a:pt x="33117" y="159932"/>
                </a:lnTo>
                <a:lnTo>
                  <a:pt x="35920" y="160796"/>
                </a:lnTo>
                <a:lnTo>
                  <a:pt x="38741" y="161372"/>
                </a:lnTo>
                <a:lnTo>
                  <a:pt x="41574" y="161756"/>
                </a:lnTo>
                <a:lnTo>
                  <a:pt x="44415" y="162013"/>
                </a:lnTo>
                <a:lnTo>
                  <a:pt x="48214" y="162183"/>
                </a:lnTo>
                <a:lnTo>
                  <a:pt x="57516" y="162373"/>
                </a:lnTo>
                <a:lnTo>
                  <a:pt x="61710" y="161471"/>
                </a:lnTo>
                <a:lnTo>
                  <a:pt x="65459" y="159917"/>
                </a:lnTo>
                <a:lnTo>
                  <a:pt x="68911" y="157929"/>
                </a:lnTo>
                <a:lnTo>
                  <a:pt x="77827" y="153179"/>
                </a:lnTo>
                <a:lnTo>
                  <a:pt x="82871" y="150580"/>
                </a:lnTo>
                <a:lnTo>
                  <a:pt x="87187" y="147894"/>
                </a:lnTo>
                <a:lnTo>
                  <a:pt x="91016" y="145151"/>
                </a:lnTo>
                <a:lnTo>
                  <a:pt x="94521" y="142369"/>
                </a:lnTo>
                <a:lnTo>
                  <a:pt x="98764" y="138610"/>
                </a:lnTo>
                <a:lnTo>
                  <a:pt x="108557" y="129354"/>
                </a:lnTo>
                <a:lnTo>
                  <a:pt x="129210" y="109073"/>
                </a:lnTo>
                <a:lnTo>
                  <a:pt x="134272" y="104030"/>
                </a:lnTo>
                <a:lnTo>
                  <a:pt x="137646" y="99716"/>
                </a:lnTo>
                <a:lnTo>
                  <a:pt x="139896" y="95887"/>
                </a:lnTo>
                <a:lnTo>
                  <a:pt x="141395" y="92382"/>
                </a:lnTo>
                <a:lnTo>
                  <a:pt x="145602" y="83408"/>
                </a:lnTo>
                <a:lnTo>
                  <a:pt x="148057" y="78348"/>
                </a:lnTo>
                <a:lnTo>
                  <a:pt x="148742" y="73069"/>
                </a:lnTo>
                <a:lnTo>
                  <a:pt x="148245" y="67645"/>
                </a:lnTo>
                <a:lnTo>
                  <a:pt x="146962" y="62124"/>
                </a:lnTo>
                <a:lnTo>
                  <a:pt x="146106" y="57491"/>
                </a:lnTo>
                <a:lnTo>
                  <a:pt x="145536" y="53450"/>
                </a:lnTo>
                <a:lnTo>
                  <a:pt x="145156" y="49803"/>
                </a:lnTo>
                <a:lnTo>
                  <a:pt x="143950" y="45467"/>
                </a:lnTo>
                <a:lnTo>
                  <a:pt x="142193" y="40671"/>
                </a:lnTo>
                <a:lnTo>
                  <a:pt x="140070" y="35569"/>
                </a:lnTo>
                <a:lnTo>
                  <a:pt x="137702" y="31215"/>
                </a:lnTo>
                <a:lnTo>
                  <a:pt x="135170" y="27360"/>
                </a:lnTo>
                <a:lnTo>
                  <a:pt x="132530" y="23837"/>
                </a:lnTo>
                <a:lnTo>
                  <a:pt x="129818" y="21489"/>
                </a:lnTo>
                <a:lnTo>
                  <a:pt x="127057" y="19923"/>
                </a:lnTo>
                <a:lnTo>
                  <a:pt x="124264" y="18879"/>
                </a:lnTo>
                <a:lnTo>
                  <a:pt x="120497" y="17231"/>
                </a:lnTo>
                <a:lnTo>
                  <a:pt x="111231" y="12860"/>
                </a:lnTo>
                <a:lnTo>
                  <a:pt x="107046" y="11313"/>
                </a:lnTo>
                <a:lnTo>
                  <a:pt x="103303" y="10282"/>
                </a:lnTo>
                <a:lnTo>
                  <a:pt x="99855" y="9595"/>
                </a:lnTo>
                <a:lnTo>
                  <a:pt x="95652" y="8184"/>
                </a:lnTo>
                <a:lnTo>
                  <a:pt x="90945" y="6291"/>
                </a:lnTo>
                <a:lnTo>
                  <a:pt x="85902" y="4076"/>
                </a:lnTo>
                <a:lnTo>
                  <a:pt x="81587" y="2600"/>
                </a:lnTo>
                <a:lnTo>
                  <a:pt x="77758" y="1615"/>
                </a:lnTo>
                <a:lnTo>
                  <a:pt x="69320" y="36"/>
                </a:lnTo>
                <a:lnTo>
                  <a:pt x="67675" y="859"/>
                </a:lnTo>
                <a:lnTo>
                  <a:pt x="63307" y="4313"/>
                </a:lnTo>
                <a:lnTo>
                  <a:pt x="59077" y="7877"/>
                </a:lnTo>
                <a:lnTo>
                  <a:pt x="58791" y="12669"/>
                </a:lnTo>
                <a:lnTo>
                  <a:pt x="58670" y="1679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677"/>
          <p:cNvSpPr/>
          <p:nvPr/>
        </p:nvSpPr>
        <p:spPr>
          <a:xfrm>
            <a:off x="4349115" y="2323147"/>
            <a:ext cx="196777" cy="171416"/>
          </a:xfrm>
          <a:custGeom>
            <a:avLst/>
            <a:gdLst/>
            <a:ahLst/>
            <a:cxnLst/>
            <a:rect l="0" t="0" r="0" b="0"/>
            <a:pathLst>
              <a:path w="196777" h="171416">
                <a:moveTo>
                  <a:pt x="42862" y="0"/>
                </a:moveTo>
                <a:lnTo>
                  <a:pt x="50243" y="7381"/>
                </a:lnTo>
                <a:lnTo>
                  <a:pt x="50905" y="10583"/>
                </a:lnTo>
                <a:lnTo>
                  <a:pt x="51199" y="15181"/>
                </a:lnTo>
                <a:lnTo>
                  <a:pt x="51330" y="20400"/>
                </a:lnTo>
                <a:lnTo>
                  <a:pt x="50412" y="23125"/>
                </a:lnTo>
                <a:lnTo>
                  <a:pt x="48848" y="25894"/>
                </a:lnTo>
                <a:lnTo>
                  <a:pt x="46853" y="28693"/>
                </a:lnTo>
                <a:lnTo>
                  <a:pt x="45522" y="31511"/>
                </a:lnTo>
                <a:lnTo>
                  <a:pt x="44636" y="34342"/>
                </a:lnTo>
                <a:lnTo>
                  <a:pt x="44045" y="37182"/>
                </a:lnTo>
                <a:lnTo>
                  <a:pt x="42698" y="40981"/>
                </a:lnTo>
                <a:lnTo>
                  <a:pt x="40848" y="45418"/>
                </a:lnTo>
                <a:lnTo>
                  <a:pt x="38662" y="50281"/>
                </a:lnTo>
                <a:lnTo>
                  <a:pt x="37204" y="54476"/>
                </a:lnTo>
                <a:lnTo>
                  <a:pt x="36233" y="58225"/>
                </a:lnTo>
                <a:lnTo>
                  <a:pt x="35585" y="61676"/>
                </a:lnTo>
                <a:lnTo>
                  <a:pt x="35153" y="65883"/>
                </a:lnTo>
                <a:lnTo>
                  <a:pt x="34865" y="70592"/>
                </a:lnTo>
                <a:lnTo>
                  <a:pt x="34674" y="75636"/>
                </a:lnTo>
                <a:lnTo>
                  <a:pt x="33593" y="80904"/>
                </a:lnTo>
                <a:lnTo>
                  <a:pt x="31920" y="86321"/>
                </a:lnTo>
                <a:lnTo>
                  <a:pt x="29852" y="91837"/>
                </a:lnTo>
                <a:lnTo>
                  <a:pt x="28474" y="96467"/>
                </a:lnTo>
                <a:lnTo>
                  <a:pt x="27555" y="100507"/>
                </a:lnTo>
                <a:lnTo>
                  <a:pt x="26942" y="104152"/>
                </a:lnTo>
                <a:lnTo>
                  <a:pt x="26534" y="107535"/>
                </a:lnTo>
                <a:lnTo>
                  <a:pt x="26262" y="110742"/>
                </a:lnTo>
                <a:lnTo>
                  <a:pt x="26080" y="113833"/>
                </a:lnTo>
                <a:lnTo>
                  <a:pt x="26912" y="117799"/>
                </a:lnTo>
                <a:lnTo>
                  <a:pt x="28418" y="122348"/>
                </a:lnTo>
                <a:lnTo>
                  <a:pt x="30375" y="127285"/>
                </a:lnTo>
                <a:lnTo>
                  <a:pt x="31680" y="131529"/>
                </a:lnTo>
                <a:lnTo>
                  <a:pt x="32550" y="135311"/>
                </a:lnTo>
                <a:lnTo>
                  <a:pt x="33130" y="138785"/>
                </a:lnTo>
                <a:lnTo>
                  <a:pt x="34469" y="142054"/>
                </a:lnTo>
                <a:lnTo>
                  <a:pt x="36314" y="145185"/>
                </a:lnTo>
                <a:lnTo>
                  <a:pt x="38497" y="148225"/>
                </a:lnTo>
                <a:lnTo>
                  <a:pt x="40904" y="151204"/>
                </a:lnTo>
                <a:lnTo>
                  <a:pt x="43462" y="154143"/>
                </a:lnTo>
                <a:lnTo>
                  <a:pt x="46120" y="157054"/>
                </a:lnTo>
                <a:lnTo>
                  <a:pt x="48844" y="158996"/>
                </a:lnTo>
                <a:lnTo>
                  <a:pt x="54411" y="161152"/>
                </a:lnTo>
                <a:lnTo>
                  <a:pt x="60060" y="164651"/>
                </a:lnTo>
                <a:lnTo>
                  <a:pt x="62899" y="166917"/>
                </a:lnTo>
                <a:lnTo>
                  <a:pt x="65745" y="168428"/>
                </a:lnTo>
                <a:lnTo>
                  <a:pt x="71448" y="170107"/>
                </a:lnTo>
                <a:lnTo>
                  <a:pt x="77157" y="170853"/>
                </a:lnTo>
                <a:lnTo>
                  <a:pt x="80013" y="171052"/>
                </a:lnTo>
                <a:lnTo>
                  <a:pt x="83822" y="171185"/>
                </a:lnTo>
                <a:lnTo>
                  <a:pt x="101083" y="171398"/>
                </a:lnTo>
                <a:lnTo>
                  <a:pt x="104536" y="171415"/>
                </a:lnTo>
                <a:lnTo>
                  <a:pt x="108743" y="170474"/>
                </a:lnTo>
                <a:lnTo>
                  <a:pt x="113453" y="168895"/>
                </a:lnTo>
                <a:lnTo>
                  <a:pt x="118497" y="166889"/>
                </a:lnTo>
                <a:lnTo>
                  <a:pt x="122813" y="164599"/>
                </a:lnTo>
                <a:lnTo>
                  <a:pt x="126643" y="162120"/>
                </a:lnTo>
                <a:lnTo>
                  <a:pt x="130148" y="159515"/>
                </a:lnTo>
                <a:lnTo>
                  <a:pt x="134391" y="157778"/>
                </a:lnTo>
                <a:lnTo>
                  <a:pt x="139124" y="156621"/>
                </a:lnTo>
                <a:lnTo>
                  <a:pt x="144184" y="155849"/>
                </a:lnTo>
                <a:lnTo>
                  <a:pt x="148510" y="153429"/>
                </a:lnTo>
                <a:lnTo>
                  <a:pt x="152347" y="149911"/>
                </a:lnTo>
                <a:lnTo>
                  <a:pt x="155857" y="145661"/>
                </a:lnTo>
                <a:lnTo>
                  <a:pt x="160102" y="141875"/>
                </a:lnTo>
                <a:lnTo>
                  <a:pt x="164837" y="138398"/>
                </a:lnTo>
                <a:lnTo>
                  <a:pt x="169899" y="135128"/>
                </a:lnTo>
                <a:lnTo>
                  <a:pt x="173273" y="131995"/>
                </a:lnTo>
                <a:lnTo>
                  <a:pt x="175523" y="128954"/>
                </a:lnTo>
                <a:lnTo>
                  <a:pt x="177022" y="125975"/>
                </a:lnTo>
                <a:lnTo>
                  <a:pt x="178975" y="123036"/>
                </a:lnTo>
                <a:lnTo>
                  <a:pt x="181229" y="120124"/>
                </a:lnTo>
                <a:lnTo>
                  <a:pt x="183684" y="117230"/>
                </a:lnTo>
                <a:lnTo>
                  <a:pt x="185321" y="113396"/>
                </a:lnTo>
                <a:lnTo>
                  <a:pt x="186412" y="108935"/>
                </a:lnTo>
                <a:lnTo>
                  <a:pt x="187140" y="104056"/>
                </a:lnTo>
                <a:lnTo>
                  <a:pt x="188577" y="99851"/>
                </a:lnTo>
                <a:lnTo>
                  <a:pt x="190488" y="96095"/>
                </a:lnTo>
                <a:lnTo>
                  <a:pt x="192714" y="92638"/>
                </a:lnTo>
                <a:lnTo>
                  <a:pt x="194199" y="88429"/>
                </a:lnTo>
                <a:lnTo>
                  <a:pt x="195188" y="83717"/>
                </a:lnTo>
                <a:lnTo>
                  <a:pt x="195848" y="78672"/>
                </a:lnTo>
                <a:lnTo>
                  <a:pt x="196287" y="74355"/>
                </a:lnTo>
                <a:lnTo>
                  <a:pt x="196580" y="70525"/>
                </a:lnTo>
                <a:lnTo>
                  <a:pt x="196776" y="67019"/>
                </a:lnTo>
                <a:lnTo>
                  <a:pt x="195954" y="63729"/>
                </a:lnTo>
                <a:lnTo>
                  <a:pt x="194454" y="60584"/>
                </a:lnTo>
                <a:lnTo>
                  <a:pt x="192500" y="57534"/>
                </a:lnTo>
                <a:lnTo>
                  <a:pt x="191198" y="54549"/>
                </a:lnTo>
                <a:lnTo>
                  <a:pt x="190331" y="51606"/>
                </a:lnTo>
                <a:lnTo>
                  <a:pt x="189752" y="48691"/>
                </a:lnTo>
                <a:lnTo>
                  <a:pt x="188413" y="45796"/>
                </a:lnTo>
                <a:lnTo>
                  <a:pt x="186569" y="42913"/>
                </a:lnTo>
                <a:lnTo>
                  <a:pt x="184387" y="40039"/>
                </a:lnTo>
                <a:lnTo>
                  <a:pt x="181027" y="37170"/>
                </a:lnTo>
                <a:lnTo>
                  <a:pt x="176882" y="34305"/>
                </a:lnTo>
                <a:lnTo>
                  <a:pt x="172214" y="31443"/>
                </a:lnTo>
                <a:lnTo>
                  <a:pt x="168149" y="28582"/>
                </a:lnTo>
                <a:lnTo>
                  <a:pt x="164487" y="25722"/>
                </a:lnTo>
                <a:lnTo>
                  <a:pt x="161093" y="22863"/>
                </a:lnTo>
                <a:lnTo>
                  <a:pt x="156925" y="20957"/>
                </a:lnTo>
                <a:lnTo>
                  <a:pt x="152242" y="19686"/>
                </a:lnTo>
                <a:lnTo>
                  <a:pt x="147214" y="18839"/>
                </a:lnTo>
                <a:lnTo>
                  <a:pt x="142910" y="17322"/>
                </a:lnTo>
                <a:lnTo>
                  <a:pt x="139088" y="15358"/>
                </a:lnTo>
                <a:lnTo>
                  <a:pt x="135588" y="13096"/>
                </a:lnTo>
                <a:lnTo>
                  <a:pt x="130397" y="11588"/>
                </a:lnTo>
                <a:lnTo>
                  <a:pt x="124079" y="10583"/>
                </a:lnTo>
                <a:lnTo>
                  <a:pt x="117008" y="9913"/>
                </a:lnTo>
                <a:lnTo>
                  <a:pt x="110391" y="9466"/>
                </a:lnTo>
                <a:lnTo>
                  <a:pt x="104074" y="9168"/>
                </a:lnTo>
                <a:lnTo>
                  <a:pt x="88621" y="8749"/>
                </a:lnTo>
                <a:lnTo>
                  <a:pt x="58510" y="8583"/>
                </a:lnTo>
                <a:lnTo>
                  <a:pt x="32743" y="8574"/>
                </a:lnTo>
                <a:lnTo>
                  <a:pt x="28496" y="9526"/>
                </a:lnTo>
                <a:lnTo>
                  <a:pt x="23759" y="11113"/>
                </a:lnTo>
                <a:lnTo>
                  <a:pt x="18697" y="13124"/>
                </a:lnTo>
                <a:lnTo>
                  <a:pt x="14370" y="14464"/>
                </a:lnTo>
                <a:lnTo>
                  <a:pt x="10532" y="15358"/>
                </a:lnTo>
                <a:lnTo>
                  <a:pt x="0" y="171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678"/>
          <p:cNvSpPr/>
          <p:nvPr/>
        </p:nvSpPr>
        <p:spPr>
          <a:xfrm>
            <a:off x="1983104" y="2940370"/>
            <a:ext cx="248487" cy="488630"/>
          </a:xfrm>
          <a:custGeom>
            <a:avLst/>
            <a:gdLst/>
            <a:ahLst/>
            <a:cxnLst/>
            <a:rect l="0" t="0" r="0" b="0"/>
            <a:pathLst>
              <a:path w="248487" h="488630">
                <a:moveTo>
                  <a:pt x="8573" y="8569"/>
                </a:moveTo>
                <a:lnTo>
                  <a:pt x="3" y="0"/>
                </a:lnTo>
                <a:lnTo>
                  <a:pt x="0" y="104949"/>
                </a:lnTo>
                <a:lnTo>
                  <a:pt x="2540" y="118397"/>
                </a:lnTo>
                <a:lnTo>
                  <a:pt x="5892" y="130724"/>
                </a:lnTo>
                <a:lnTo>
                  <a:pt x="7381" y="142553"/>
                </a:lnTo>
                <a:lnTo>
                  <a:pt x="10583" y="154160"/>
                </a:lnTo>
                <a:lnTo>
                  <a:pt x="15201" y="168865"/>
                </a:lnTo>
                <a:lnTo>
                  <a:pt x="15849" y="172583"/>
                </a:lnTo>
                <a:lnTo>
                  <a:pt x="21649" y="181795"/>
                </a:lnTo>
                <a:lnTo>
                  <a:pt x="25863" y="186918"/>
                </a:lnTo>
                <a:lnTo>
                  <a:pt x="33085" y="195150"/>
                </a:lnTo>
                <a:lnTo>
                  <a:pt x="39470" y="202937"/>
                </a:lnTo>
                <a:lnTo>
                  <a:pt x="45483" y="212748"/>
                </a:lnTo>
                <a:lnTo>
                  <a:pt x="49372" y="216126"/>
                </a:lnTo>
                <a:lnTo>
                  <a:pt x="53870" y="218378"/>
                </a:lnTo>
                <a:lnTo>
                  <a:pt x="58773" y="219879"/>
                </a:lnTo>
                <a:lnTo>
                  <a:pt x="62995" y="221833"/>
                </a:lnTo>
                <a:lnTo>
                  <a:pt x="70225" y="226543"/>
                </a:lnTo>
                <a:lnTo>
                  <a:pt x="74440" y="228180"/>
                </a:lnTo>
                <a:lnTo>
                  <a:pt x="79154" y="229272"/>
                </a:lnTo>
                <a:lnTo>
                  <a:pt x="84202" y="229999"/>
                </a:lnTo>
                <a:lnTo>
                  <a:pt x="88520" y="230484"/>
                </a:lnTo>
                <a:lnTo>
                  <a:pt x="95857" y="231023"/>
                </a:lnTo>
                <a:lnTo>
                  <a:pt x="102294" y="231263"/>
                </a:lnTo>
                <a:lnTo>
                  <a:pt x="105343" y="231327"/>
                </a:lnTo>
                <a:lnTo>
                  <a:pt x="109282" y="230417"/>
                </a:lnTo>
                <a:lnTo>
                  <a:pt x="113812" y="228858"/>
                </a:lnTo>
                <a:lnTo>
                  <a:pt x="125669" y="224063"/>
                </a:lnTo>
                <a:lnTo>
                  <a:pt x="132274" y="218681"/>
                </a:lnTo>
                <a:lnTo>
                  <a:pt x="137529" y="213713"/>
                </a:lnTo>
                <a:lnTo>
                  <a:pt x="140263" y="211054"/>
                </a:lnTo>
                <a:lnTo>
                  <a:pt x="145842" y="203020"/>
                </a:lnTo>
                <a:lnTo>
                  <a:pt x="151496" y="194052"/>
                </a:lnTo>
                <a:lnTo>
                  <a:pt x="157184" y="186891"/>
                </a:lnTo>
                <a:lnTo>
                  <a:pt x="162888" y="177994"/>
                </a:lnTo>
                <a:lnTo>
                  <a:pt x="165742" y="172954"/>
                </a:lnTo>
                <a:lnTo>
                  <a:pt x="168913" y="162274"/>
                </a:lnTo>
                <a:lnTo>
                  <a:pt x="170323" y="151178"/>
                </a:lnTo>
                <a:lnTo>
                  <a:pt x="170949" y="139896"/>
                </a:lnTo>
                <a:lnTo>
                  <a:pt x="171228" y="128532"/>
                </a:lnTo>
                <a:lnTo>
                  <a:pt x="171437" y="95957"/>
                </a:lnTo>
                <a:lnTo>
                  <a:pt x="170489" y="91593"/>
                </a:lnTo>
                <a:lnTo>
                  <a:pt x="164664" y="77745"/>
                </a:lnTo>
                <a:lnTo>
                  <a:pt x="164069" y="74689"/>
                </a:lnTo>
                <a:lnTo>
                  <a:pt x="160867" y="68753"/>
                </a:lnTo>
                <a:lnTo>
                  <a:pt x="158680" y="65837"/>
                </a:lnTo>
                <a:lnTo>
                  <a:pt x="156250" y="60057"/>
                </a:lnTo>
                <a:lnTo>
                  <a:pt x="154562" y="51615"/>
                </a:lnTo>
                <a:lnTo>
                  <a:pt x="154339" y="44201"/>
                </a:lnTo>
                <a:lnTo>
                  <a:pt x="153375" y="43754"/>
                </a:lnTo>
                <a:lnTo>
                  <a:pt x="149765" y="43257"/>
                </a:lnTo>
                <a:lnTo>
                  <a:pt x="148421" y="42172"/>
                </a:lnTo>
                <a:lnTo>
                  <a:pt x="147525" y="40496"/>
                </a:lnTo>
                <a:lnTo>
                  <a:pt x="146928" y="38427"/>
                </a:lnTo>
                <a:lnTo>
                  <a:pt x="146529" y="37999"/>
                </a:lnTo>
                <a:lnTo>
                  <a:pt x="146264" y="38667"/>
                </a:lnTo>
                <a:lnTo>
                  <a:pt x="146087" y="40064"/>
                </a:lnTo>
                <a:lnTo>
                  <a:pt x="146921" y="40996"/>
                </a:lnTo>
                <a:lnTo>
                  <a:pt x="148430" y="41617"/>
                </a:lnTo>
                <a:lnTo>
                  <a:pt x="153145" y="42614"/>
                </a:lnTo>
                <a:lnTo>
                  <a:pt x="153532" y="43649"/>
                </a:lnTo>
                <a:lnTo>
                  <a:pt x="154260" y="53433"/>
                </a:lnTo>
                <a:lnTo>
                  <a:pt x="154275" y="55623"/>
                </a:lnTo>
                <a:lnTo>
                  <a:pt x="158847" y="67808"/>
                </a:lnTo>
                <a:lnTo>
                  <a:pt x="166234" y="78932"/>
                </a:lnTo>
                <a:lnTo>
                  <a:pt x="167973" y="83101"/>
                </a:lnTo>
                <a:lnTo>
                  <a:pt x="171373" y="98069"/>
                </a:lnTo>
                <a:lnTo>
                  <a:pt x="175543" y="108989"/>
                </a:lnTo>
                <a:lnTo>
                  <a:pt x="183247" y="121297"/>
                </a:lnTo>
                <a:lnTo>
                  <a:pt x="186218" y="130426"/>
                </a:lnTo>
                <a:lnTo>
                  <a:pt x="188491" y="140833"/>
                </a:lnTo>
                <a:lnTo>
                  <a:pt x="192677" y="151808"/>
                </a:lnTo>
                <a:lnTo>
                  <a:pt x="197712" y="163036"/>
                </a:lnTo>
                <a:lnTo>
                  <a:pt x="202172" y="174376"/>
                </a:lnTo>
                <a:lnTo>
                  <a:pt x="204155" y="185766"/>
                </a:lnTo>
                <a:lnTo>
                  <a:pt x="206588" y="191471"/>
                </a:lnTo>
                <a:lnTo>
                  <a:pt x="210116" y="197179"/>
                </a:lnTo>
                <a:lnTo>
                  <a:pt x="214372" y="202889"/>
                </a:lnTo>
                <a:lnTo>
                  <a:pt x="219102" y="214314"/>
                </a:lnTo>
                <a:lnTo>
                  <a:pt x="222156" y="226694"/>
                </a:lnTo>
                <a:lnTo>
                  <a:pt x="226689" y="241721"/>
                </a:lnTo>
                <a:lnTo>
                  <a:pt x="231878" y="255385"/>
                </a:lnTo>
                <a:lnTo>
                  <a:pt x="236407" y="267808"/>
                </a:lnTo>
                <a:lnTo>
                  <a:pt x="238420" y="279679"/>
                </a:lnTo>
                <a:lnTo>
                  <a:pt x="241855" y="291305"/>
                </a:lnTo>
                <a:lnTo>
                  <a:pt x="245604" y="302822"/>
                </a:lnTo>
                <a:lnTo>
                  <a:pt x="247270" y="314291"/>
                </a:lnTo>
                <a:lnTo>
                  <a:pt x="248011" y="325738"/>
                </a:lnTo>
                <a:lnTo>
                  <a:pt x="248340" y="337176"/>
                </a:lnTo>
                <a:lnTo>
                  <a:pt x="248486" y="348609"/>
                </a:lnTo>
                <a:lnTo>
                  <a:pt x="246011" y="360041"/>
                </a:lnTo>
                <a:lnTo>
                  <a:pt x="242688" y="371472"/>
                </a:lnTo>
                <a:lnTo>
                  <a:pt x="241212" y="382902"/>
                </a:lnTo>
                <a:lnTo>
                  <a:pt x="238016" y="394332"/>
                </a:lnTo>
                <a:lnTo>
                  <a:pt x="233420" y="404810"/>
                </a:lnTo>
                <a:lnTo>
                  <a:pt x="228202" y="412641"/>
                </a:lnTo>
                <a:lnTo>
                  <a:pt x="225248" y="421837"/>
                </a:lnTo>
                <a:lnTo>
                  <a:pt x="222983" y="432274"/>
                </a:lnTo>
                <a:lnTo>
                  <a:pt x="218801" y="443263"/>
                </a:lnTo>
                <a:lnTo>
                  <a:pt x="215400" y="447907"/>
                </a:lnTo>
                <a:lnTo>
                  <a:pt x="211228" y="451957"/>
                </a:lnTo>
                <a:lnTo>
                  <a:pt x="206541" y="455608"/>
                </a:lnTo>
                <a:lnTo>
                  <a:pt x="198794" y="464746"/>
                </a:lnTo>
                <a:lnTo>
                  <a:pt x="195395" y="469850"/>
                </a:lnTo>
                <a:lnTo>
                  <a:pt x="189318" y="474204"/>
                </a:lnTo>
                <a:lnTo>
                  <a:pt x="181457" y="478060"/>
                </a:lnTo>
                <a:lnTo>
                  <a:pt x="172407" y="481583"/>
                </a:lnTo>
                <a:lnTo>
                  <a:pt x="165421" y="483932"/>
                </a:lnTo>
                <a:lnTo>
                  <a:pt x="159810" y="485498"/>
                </a:lnTo>
                <a:lnTo>
                  <a:pt x="155118" y="486542"/>
                </a:lnTo>
                <a:lnTo>
                  <a:pt x="147364" y="487702"/>
                </a:lnTo>
                <a:lnTo>
                  <a:pt x="139790" y="488217"/>
                </a:lnTo>
                <a:lnTo>
                  <a:pt x="130074" y="488447"/>
                </a:lnTo>
                <a:lnTo>
                  <a:pt x="92526" y="488629"/>
                </a:lnTo>
                <a:lnTo>
                  <a:pt x="90259" y="488629"/>
                </a:lnTo>
                <a:lnTo>
                  <a:pt x="89700" y="487677"/>
                </a:lnTo>
                <a:lnTo>
                  <a:pt x="90280" y="486089"/>
                </a:lnTo>
                <a:lnTo>
                  <a:pt x="91620" y="484079"/>
                </a:lnTo>
                <a:lnTo>
                  <a:pt x="93108" y="479304"/>
                </a:lnTo>
                <a:lnTo>
                  <a:pt x="93504" y="476698"/>
                </a:lnTo>
                <a:lnTo>
                  <a:pt x="92816" y="474008"/>
                </a:lnTo>
                <a:lnTo>
                  <a:pt x="85725" y="46291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679"/>
          <p:cNvSpPr/>
          <p:nvPr/>
        </p:nvSpPr>
        <p:spPr>
          <a:xfrm>
            <a:off x="2283142" y="3051810"/>
            <a:ext cx="257176" cy="17146"/>
          </a:xfrm>
          <a:custGeom>
            <a:avLst/>
            <a:gdLst/>
            <a:ahLst/>
            <a:cxnLst/>
            <a:rect l="0" t="0" r="0" b="0"/>
            <a:pathLst>
              <a:path w="257176" h="17146">
                <a:moveTo>
                  <a:pt x="0" y="17145"/>
                </a:moveTo>
                <a:lnTo>
                  <a:pt x="4551" y="17145"/>
                </a:lnTo>
                <a:lnTo>
                  <a:pt x="5891" y="16192"/>
                </a:lnTo>
                <a:lnTo>
                  <a:pt x="6785" y="14605"/>
                </a:lnTo>
                <a:lnTo>
                  <a:pt x="7381" y="12594"/>
                </a:lnTo>
                <a:lnTo>
                  <a:pt x="8731" y="11253"/>
                </a:lnTo>
                <a:lnTo>
                  <a:pt x="10583" y="10359"/>
                </a:lnTo>
                <a:lnTo>
                  <a:pt x="12770" y="9764"/>
                </a:lnTo>
                <a:lnTo>
                  <a:pt x="15181" y="9367"/>
                </a:lnTo>
                <a:lnTo>
                  <a:pt x="20400" y="8925"/>
                </a:lnTo>
                <a:lnTo>
                  <a:pt x="25894" y="8729"/>
                </a:lnTo>
                <a:lnTo>
                  <a:pt x="28693" y="8677"/>
                </a:lnTo>
                <a:lnTo>
                  <a:pt x="32463" y="9594"/>
                </a:lnTo>
                <a:lnTo>
                  <a:pt x="36882" y="11159"/>
                </a:lnTo>
                <a:lnTo>
                  <a:pt x="41733" y="13154"/>
                </a:lnTo>
                <a:lnTo>
                  <a:pt x="45920" y="14484"/>
                </a:lnTo>
                <a:lnTo>
                  <a:pt x="49663" y="15371"/>
                </a:lnTo>
                <a:lnTo>
                  <a:pt x="53111" y="15962"/>
                </a:lnTo>
                <a:lnTo>
                  <a:pt x="57315" y="16356"/>
                </a:lnTo>
                <a:lnTo>
                  <a:pt x="62023" y="16619"/>
                </a:lnTo>
                <a:lnTo>
                  <a:pt x="67066" y="16794"/>
                </a:lnTo>
                <a:lnTo>
                  <a:pt x="72333" y="15958"/>
                </a:lnTo>
                <a:lnTo>
                  <a:pt x="77749" y="14449"/>
                </a:lnTo>
                <a:lnTo>
                  <a:pt x="83266" y="12490"/>
                </a:lnTo>
                <a:lnTo>
                  <a:pt x="87895" y="11184"/>
                </a:lnTo>
                <a:lnTo>
                  <a:pt x="91934" y="10313"/>
                </a:lnTo>
                <a:lnTo>
                  <a:pt x="95580" y="9733"/>
                </a:lnTo>
                <a:lnTo>
                  <a:pt x="100867" y="9346"/>
                </a:lnTo>
                <a:lnTo>
                  <a:pt x="107250" y="9088"/>
                </a:lnTo>
                <a:lnTo>
                  <a:pt x="128923" y="8674"/>
                </a:lnTo>
                <a:lnTo>
                  <a:pt x="133574" y="7688"/>
                </a:lnTo>
                <a:lnTo>
                  <a:pt x="138579" y="6077"/>
                </a:lnTo>
                <a:lnTo>
                  <a:pt x="143821" y="4051"/>
                </a:lnTo>
                <a:lnTo>
                  <a:pt x="149221" y="2701"/>
                </a:lnTo>
                <a:lnTo>
                  <a:pt x="154726" y="1800"/>
                </a:lnTo>
                <a:lnTo>
                  <a:pt x="160300" y="1200"/>
                </a:lnTo>
                <a:lnTo>
                  <a:pt x="165922" y="800"/>
                </a:lnTo>
                <a:lnTo>
                  <a:pt x="171575" y="533"/>
                </a:lnTo>
                <a:lnTo>
                  <a:pt x="186092" y="158"/>
                </a:lnTo>
                <a:lnTo>
                  <a:pt x="234198" y="0"/>
                </a:lnTo>
                <a:lnTo>
                  <a:pt x="25717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680"/>
          <p:cNvSpPr/>
          <p:nvPr/>
        </p:nvSpPr>
        <p:spPr>
          <a:xfrm>
            <a:off x="2343254" y="3137535"/>
            <a:ext cx="265644" cy="42758"/>
          </a:xfrm>
          <a:custGeom>
            <a:avLst/>
            <a:gdLst/>
            <a:ahLst/>
            <a:cxnLst/>
            <a:rect l="0" t="0" r="0" b="0"/>
            <a:pathLst>
              <a:path w="265644" h="42758">
                <a:moveTo>
                  <a:pt x="8468" y="34290"/>
                </a:moveTo>
                <a:lnTo>
                  <a:pt x="248" y="34290"/>
                </a:lnTo>
                <a:lnTo>
                  <a:pt x="131" y="35242"/>
                </a:lnTo>
                <a:lnTo>
                  <a:pt x="52" y="36829"/>
                </a:lnTo>
                <a:lnTo>
                  <a:pt x="0" y="38841"/>
                </a:lnTo>
                <a:lnTo>
                  <a:pt x="918" y="40181"/>
                </a:lnTo>
                <a:lnTo>
                  <a:pt x="2482" y="41075"/>
                </a:lnTo>
                <a:lnTo>
                  <a:pt x="6760" y="42068"/>
                </a:lnTo>
                <a:lnTo>
                  <a:pt x="14524" y="42627"/>
                </a:lnTo>
                <a:lnTo>
                  <a:pt x="20050" y="42757"/>
                </a:lnTo>
                <a:lnTo>
                  <a:pt x="22856" y="41840"/>
                </a:lnTo>
                <a:lnTo>
                  <a:pt x="25680" y="40276"/>
                </a:lnTo>
                <a:lnTo>
                  <a:pt x="28515" y="38280"/>
                </a:lnTo>
                <a:lnTo>
                  <a:pt x="32310" y="36950"/>
                </a:lnTo>
                <a:lnTo>
                  <a:pt x="36746" y="36063"/>
                </a:lnTo>
                <a:lnTo>
                  <a:pt x="41607" y="35472"/>
                </a:lnTo>
                <a:lnTo>
                  <a:pt x="46753" y="35078"/>
                </a:lnTo>
                <a:lnTo>
                  <a:pt x="52089" y="34815"/>
                </a:lnTo>
                <a:lnTo>
                  <a:pt x="57551" y="34640"/>
                </a:lnTo>
                <a:lnTo>
                  <a:pt x="63097" y="33571"/>
                </a:lnTo>
                <a:lnTo>
                  <a:pt x="68700" y="31905"/>
                </a:lnTo>
                <a:lnTo>
                  <a:pt x="74340" y="29843"/>
                </a:lnTo>
                <a:lnTo>
                  <a:pt x="80958" y="28467"/>
                </a:lnTo>
                <a:lnTo>
                  <a:pt x="88227" y="27551"/>
                </a:lnTo>
                <a:lnTo>
                  <a:pt x="95931" y="26940"/>
                </a:lnTo>
                <a:lnTo>
                  <a:pt x="102971" y="25579"/>
                </a:lnTo>
                <a:lnTo>
                  <a:pt x="109570" y="23720"/>
                </a:lnTo>
                <a:lnTo>
                  <a:pt x="115874" y="21528"/>
                </a:lnTo>
                <a:lnTo>
                  <a:pt x="122935" y="20067"/>
                </a:lnTo>
                <a:lnTo>
                  <a:pt x="130499" y="19093"/>
                </a:lnTo>
                <a:lnTo>
                  <a:pt x="138400" y="18443"/>
                </a:lnTo>
                <a:lnTo>
                  <a:pt x="145572" y="17058"/>
                </a:lnTo>
                <a:lnTo>
                  <a:pt x="152258" y="15182"/>
                </a:lnTo>
                <a:lnTo>
                  <a:pt x="158621" y="12979"/>
                </a:lnTo>
                <a:lnTo>
                  <a:pt x="165720" y="11510"/>
                </a:lnTo>
                <a:lnTo>
                  <a:pt x="173310" y="10530"/>
                </a:lnTo>
                <a:lnTo>
                  <a:pt x="181228" y="9878"/>
                </a:lnTo>
                <a:lnTo>
                  <a:pt x="188411" y="9442"/>
                </a:lnTo>
                <a:lnTo>
                  <a:pt x="201473" y="8959"/>
                </a:lnTo>
                <a:lnTo>
                  <a:pt x="207623" y="7878"/>
                </a:lnTo>
                <a:lnTo>
                  <a:pt x="213628" y="6204"/>
                </a:lnTo>
                <a:lnTo>
                  <a:pt x="219536" y="4136"/>
                </a:lnTo>
                <a:lnTo>
                  <a:pt x="225380" y="2757"/>
                </a:lnTo>
                <a:lnTo>
                  <a:pt x="231181" y="1838"/>
                </a:lnTo>
                <a:lnTo>
                  <a:pt x="236954" y="1225"/>
                </a:lnTo>
                <a:lnTo>
                  <a:pt x="241754" y="817"/>
                </a:lnTo>
                <a:lnTo>
                  <a:pt x="249628" y="363"/>
                </a:lnTo>
                <a:lnTo>
                  <a:pt x="256303" y="161"/>
                </a:lnTo>
                <a:lnTo>
                  <a:pt x="265643"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681"/>
          <p:cNvSpPr/>
          <p:nvPr/>
        </p:nvSpPr>
        <p:spPr>
          <a:xfrm>
            <a:off x="2783422" y="2974657"/>
            <a:ext cx="262673" cy="214314"/>
          </a:xfrm>
          <a:custGeom>
            <a:avLst/>
            <a:gdLst/>
            <a:ahLst/>
            <a:cxnLst/>
            <a:rect l="0" t="0" r="0" b="0"/>
            <a:pathLst>
              <a:path w="262673" h="214314">
                <a:moveTo>
                  <a:pt x="5497" y="0"/>
                </a:moveTo>
                <a:lnTo>
                  <a:pt x="947" y="4551"/>
                </a:lnTo>
                <a:lnTo>
                  <a:pt x="559" y="5892"/>
                </a:lnTo>
                <a:lnTo>
                  <a:pt x="1252" y="6785"/>
                </a:lnTo>
                <a:lnTo>
                  <a:pt x="2667" y="7381"/>
                </a:lnTo>
                <a:lnTo>
                  <a:pt x="2658" y="7778"/>
                </a:lnTo>
                <a:lnTo>
                  <a:pt x="1700" y="8043"/>
                </a:lnTo>
                <a:lnTo>
                  <a:pt x="108" y="8220"/>
                </a:lnTo>
                <a:lnTo>
                  <a:pt x="0" y="8337"/>
                </a:lnTo>
                <a:lnTo>
                  <a:pt x="4585" y="8542"/>
                </a:lnTo>
                <a:lnTo>
                  <a:pt x="9778" y="13114"/>
                </a:lnTo>
                <a:lnTo>
                  <a:pt x="17349" y="20502"/>
                </a:lnTo>
                <a:lnTo>
                  <a:pt x="20066" y="22240"/>
                </a:lnTo>
                <a:lnTo>
                  <a:pt x="25625" y="24172"/>
                </a:lnTo>
                <a:lnTo>
                  <a:pt x="27488" y="25640"/>
                </a:lnTo>
                <a:lnTo>
                  <a:pt x="28730" y="27571"/>
                </a:lnTo>
                <a:lnTo>
                  <a:pt x="29559" y="29810"/>
                </a:lnTo>
                <a:lnTo>
                  <a:pt x="33019" y="34839"/>
                </a:lnTo>
                <a:lnTo>
                  <a:pt x="37732" y="40249"/>
                </a:lnTo>
                <a:lnTo>
                  <a:pt x="43001" y="45829"/>
                </a:lnTo>
                <a:lnTo>
                  <a:pt x="51323" y="54325"/>
                </a:lnTo>
                <a:lnTo>
                  <a:pt x="59519" y="60022"/>
                </a:lnTo>
                <a:lnTo>
                  <a:pt x="64372" y="62875"/>
                </a:lnTo>
                <a:lnTo>
                  <a:pt x="72304" y="68584"/>
                </a:lnTo>
                <a:lnTo>
                  <a:pt x="79004" y="74297"/>
                </a:lnTo>
                <a:lnTo>
                  <a:pt x="85157" y="80011"/>
                </a:lnTo>
                <a:lnTo>
                  <a:pt x="89084" y="82868"/>
                </a:lnTo>
                <a:lnTo>
                  <a:pt x="93607" y="85725"/>
                </a:lnTo>
                <a:lnTo>
                  <a:pt x="98527" y="88583"/>
                </a:lnTo>
                <a:lnTo>
                  <a:pt x="106534" y="94298"/>
                </a:lnTo>
                <a:lnTo>
                  <a:pt x="114220" y="100013"/>
                </a:lnTo>
                <a:lnTo>
                  <a:pt x="118937" y="102870"/>
                </a:lnTo>
                <a:lnTo>
                  <a:pt x="123986" y="105728"/>
                </a:lnTo>
                <a:lnTo>
                  <a:pt x="132137" y="111443"/>
                </a:lnTo>
                <a:lnTo>
                  <a:pt x="139886" y="117157"/>
                </a:lnTo>
                <a:lnTo>
                  <a:pt x="144620" y="120015"/>
                </a:lnTo>
                <a:lnTo>
                  <a:pt x="149681" y="122873"/>
                </a:lnTo>
                <a:lnTo>
                  <a:pt x="154007" y="126682"/>
                </a:lnTo>
                <a:lnTo>
                  <a:pt x="157844" y="131128"/>
                </a:lnTo>
                <a:lnTo>
                  <a:pt x="161354" y="135996"/>
                </a:lnTo>
                <a:lnTo>
                  <a:pt x="164647" y="140194"/>
                </a:lnTo>
                <a:lnTo>
                  <a:pt x="167795" y="143945"/>
                </a:lnTo>
                <a:lnTo>
                  <a:pt x="170846" y="147398"/>
                </a:lnTo>
                <a:lnTo>
                  <a:pt x="173832" y="149701"/>
                </a:lnTo>
                <a:lnTo>
                  <a:pt x="179690" y="152259"/>
                </a:lnTo>
                <a:lnTo>
                  <a:pt x="183538" y="153893"/>
                </a:lnTo>
                <a:lnTo>
                  <a:pt x="192894" y="158250"/>
                </a:lnTo>
                <a:lnTo>
                  <a:pt x="196151" y="160745"/>
                </a:lnTo>
                <a:lnTo>
                  <a:pt x="198322" y="163361"/>
                </a:lnTo>
                <a:lnTo>
                  <a:pt x="199770" y="166057"/>
                </a:lnTo>
                <a:lnTo>
                  <a:pt x="206458" y="171593"/>
                </a:lnTo>
                <a:lnTo>
                  <a:pt x="217173" y="178358"/>
                </a:lnTo>
                <a:lnTo>
                  <a:pt x="223579" y="184080"/>
                </a:lnTo>
                <a:lnTo>
                  <a:pt x="231510" y="191808"/>
                </a:lnTo>
                <a:lnTo>
                  <a:pt x="234278" y="193595"/>
                </a:lnTo>
                <a:lnTo>
                  <a:pt x="241771" y="196109"/>
                </a:lnTo>
                <a:lnTo>
                  <a:pt x="243858" y="196697"/>
                </a:lnTo>
                <a:lnTo>
                  <a:pt x="251089" y="202966"/>
                </a:lnTo>
                <a:lnTo>
                  <a:pt x="256045" y="207732"/>
                </a:lnTo>
                <a:lnTo>
                  <a:pt x="262672" y="21431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682"/>
          <p:cNvSpPr/>
          <p:nvPr/>
        </p:nvSpPr>
        <p:spPr>
          <a:xfrm>
            <a:off x="2840354" y="2966094"/>
            <a:ext cx="180024" cy="231449"/>
          </a:xfrm>
          <a:custGeom>
            <a:avLst/>
            <a:gdLst/>
            <a:ahLst/>
            <a:cxnLst/>
            <a:rect l="0" t="0" r="0" b="0"/>
            <a:pathLst>
              <a:path w="180024" h="231449">
                <a:moveTo>
                  <a:pt x="180023" y="8563"/>
                </a:moveTo>
                <a:lnTo>
                  <a:pt x="180023" y="4012"/>
                </a:lnTo>
                <a:lnTo>
                  <a:pt x="179071" y="2672"/>
                </a:lnTo>
                <a:lnTo>
                  <a:pt x="177483" y="1778"/>
                </a:lnTo>
                <a:lnTo>
                  <a:pt x="171482" y="0"/>
                </a:lnTo>
                <a:lnTo>
                  <a:pt x="166909" y="4544"/>
                </a:lnTo>
                <a:lnTo>
                  <a:pt x="165565" y="6836"/>
                </a:lnTo>
                <a:lnTo>
                  <a:pt x="164072" y="11923"/>
                </a:lnTo>
                <a:lnTo>
                  <a:pt x="160869" y="17359"/>
                </a:lnTo>
                <a:lnTo>
                  <a:pt x="156270" y="22950"/>
                </a:lnTo>
                <a:lnTo>
                  <a:pt x="151051" y="28610"/>
                </a:lnTo>
                <a:lnTo>
                  <a:pt x="148326" y="32405"/>
                </a:lnTo>
                <a:lnTo>
                  <a:pt x="145557" y="36840"/>
                </a:lnTo>
                <a:lnTo>
                  <a:pt x="142758" y="41702"/>
                </a:lnTo>
                <a:lnTo>
                  <a:pt x="137108" y="52184"/>
                </a:lnTo>
                <a:lnTo>
                  <a:pt x="134268" y="57646"/>
                </a:lnTo>
                <a:lnTo>
                  <a:pt x="130470" y="63193"/>
                </a:lnTo>
                <a:lnTo>
                  <a:pt x="126032" y="68795"/>
                </a:lnTo>
                <a:lnTo>
                  <a:pt x="121169" y="74435"/>
                </a:lnTo>
                <a:lnTo>
                  <a:pt x="116975" y="80100"/>
                </a:lnTo>
                <a:lnTo>
                  <a:pt x="113226" y="85782"/>
                </a:lnTo>
                <a:lnTo>
                  <a:pt x="109774" y="91475"/>
                </a:lnTo>
                <a:lnTo>
                  <a:pt x="105568" y="97175"/>
                </a:lnTo>
                <a:lnTo>
                  <a:pt x="100859" y="102880"/>
                </a:lnTo>
                <a:lnTo>
                  <a:pt x="95814" y="108589"/>
                </a:lnTo>
                <a:lnTo>
                  <a:pt x="91499" y="114299"/>
                </a:lnTo>
                <a:lnTo>
                  <a:pt x="87669" y="120012"/>
                </a:lnTo>
                <a:lnTo>
                  <a:pt x="84164" y="125724"/>
                </a:lnTo>
                <a:lnTo>
                  <a:pt x="80874" y="131438"/>
                </a:lnTo>
                <a:lnTo>
                  <a:pt x="74679" y="142867"/>
                </a:lnTo>
                <a:lnTo>
                  <a:pt x="65837" y="160011"/>
                </a:lnTo>
                <a:lnTo>
                  <a:pt x="62941" y="164773"/>
                </a:lnTo>
                <a:lnTo>
                  <a:pt x="60059" y="168901"/>
                </a:lnTo>
                <a:lnTo>
                  <a:pt x="57184" y="172605"/>
                </a:lnTo>
                <a:lnTo>
                  <a:pt x="54316" y="176027"/>
                </a:lnTo>
                <a:lnTo>
                  <a:pt x="51451" y="179261"/>
                </a:lnTo>
                <a:lnTo>
                  <a:pt x="48588" y="182369"/>
                </a:lnTo>
                <a:lnTo>
                  <a:pt x="44775" y="185394"/>
                </a:lnTo>
                <a:lnTo>
                  <a:pt x="40327" y="188363"/>
                </a:lnTo>
                <a:lnTo>
                  <a:pt x="35458" y="191294"/>
                </a:lnTo>
                <a:lnTo>
                  <a:pt x="31259" y="195154"/>
                </a:lnTo>
                <a:lnTo>
                  <a:pt x="27507" y="199632"/>
                </a:lnTo>
                <a:lnTo>
                  <a:pt x="19192" y="211405"/>
                </a:lnTo>
                <a:lnTo>
                  <a:pt x="16605" y="213324"/>
                </a:lnTo>
                <a:lnTo>
                  <a:pt x="12975" y="215555"/>
                </a:lnTo>
                <a:lnTo>
                  <a:pt x="2563" y="221430"/>
                </a:lnTo>
                <a:lnTo>
                  <a:pt x="1709" y="222864"/>
                </a:lnTo>
                <a:lnTo>
                  <a:pt x="338" y="229470"/>
                </a:lnTo>
                <a:lnTo>
                  <a:pt x="0" y="23144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683"/>
          <p:cNvSpPr/>
          <p:nvPr/>
        </p:nvSpPr>
        <p:spPr>
          <a:xfrm>
            <a:off x="3161171" y="3060382"/>
            <a:ext cx="296405" cy="8574"/>
          </a:xfrm>
          <a:custGeom>
            <a:avLst/>
            <a:gdLst/>
            <a:ahLst/>
            <a:cxnLst/>
            <a:rect l="0" t="0" r="0" b="0"/>
            <a:pathLst>
              <a:path w="296405" h="8574">
                <a:moveTo>
                  <a:pt x="4939" y="0"/>
                </a:moveTo>
                <a:lnTo>
                  <a:pt x="0" y="0"/>
                </a:lnTo>
                <a:lnTo>
                  <a:pt x="13792" y="0"/>
                </a:lnTo>
                <a:lnTo>
                  <a:pt x="17508" y="953"/>
                </a:lnTo>
                <a:lnTo>
                  <a:pt x="20938" y="2540"/>
                </a:lnTo>
                <a:lnTo>
                  <a:pt x="24178" y="4551"/>
                </a:lnTo>
                <a:lnTo>
                  <a:pt x="28242" y="5892"/>
                </a:lnTo>
                <a:lnTo>
                  <a:pt x="32857" y="6785"/>
                </a:lnTo>
                <a:lnTo>
                  <a:pt x="37838" y="7381"/>
                </a:lnTo>
                <a:lnTo>
                  <a:pt x="43064" y="7778"/>
                </a:lnTo>
                <a:lnTo>
                  <a:pt x="48453" y="8043"/>
                </a:lnTo>
                <a:lnTo>
                  <a:pt x="59521" y="8337"/>
                </a:lnTo>
                <a:lnTo>
                  <a:pt x="163767" y="8572"/>
                </a:lnTo>
                <a:lnTo>
                  <a:pt x="170832" y="7620"/>
                </a:lnTo>
                <a:lnTo>
                  <a:pt x="178399" y="6033"/>
                </a:lnTo>
                <a:lnTo>
                  <a:pt x="186301" y="4022"/>
                </a:lnTo>
                <a:lnTo>
                  <a:pt x="193475" y="2681"/>
                </a:lnTo>
                <a:lnTo>
                  <a:pt x="200162" y="1787"/>
                </a:lnTo>
                <a:lnTo>
                  <a:pt x="206525" y="1192"/>
                </a:lnTo>
                <a:lnTo>
                  <a:pt x="212672" y="795"/>
                </a:lnTo>
                <a:lnTo>
                  <a:pt x="218675" y="530"/>
                </a:lnTo>
                <a:lnTo>
                  <a:pt x="224582" y="353"/>
                </a:lnTo>
                <a:lnTo>
                  <a:pt x="230425" y="1188"/>
                </a:lnTo>
                <a:lnTo>
                  <a:pt x="236225" y="2697"/>
                </a:lnTo>
                <a:lnTo>
                  <a:pt x="241997" y="4655"/>
                </a:lnTo>
                <a:lnTo>
                  <a:pt x="247750" y="5961"/>
                </a:lnTo>
                <a:lnTo>
                  <a:pt x="253491" y="6831"/>
                </a:lnTo>
                <a:lnTo>
                  <a:pt x="259222" y="7412"/>
                </a:lnTo>
                <a:lnTo>
                  <a:pt x="263996" y="7799"/>
                </a:lnTo>
                <a:lnTo>
                  <a:pt x="268131" y="8057"/>
                </a:lnTo>
                <a:lnTo>
                  <a:pt x="271840" y="8229"/>
                </a:lnTo>
                <a:lnTo>
                  <a:pt x="281041" y="8420"/>
                </a:lnTo>
                <a:lnTo>
                  <a:pt x="296404"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684"/>
          <p:cNvSpPr/>
          <p:nvPr/>
        </p:nvSpPr>
        <p:spPr>
          <a:xfrm>
            <a:off x="3311844" y="2957512"/>
            <a:ext cx="34289" cy="265749"/>
          </a:xfrm>
          <a:custGeom>
            <a:avLst/>
            <a:gdLst/>
            <a:ahLst/>
            <a:cxnLst/>
            <a:rect l="0" t="0" r="0" b="0"/>
            <a:pathLst>
              <a:path w="34289" h="265749">
                <a:moveTo>
                  <a:pt x="17143" y="0"/>
                </a:moveTo>
                <a:lnTo>
                  <a:pt x="4426" y="0"/>
                </a:lnTo>
                <a:lnTo>
                  <a:pt x="6094" y="0"/>
                </a:lnTo>
                <a:lnTo>
                  <a:pt x="3286" y="0"/>
                </a:lnTo>
                <a:lnTo>
                  <a:pt x="2190" y="953"/>
                </a:lnTo>
                <a:lnTo>
                  <a:pt x="1459" y="2540"/>
                </a:lnTo>
                <a:lnTo>
                  <a:pt x="972" y="4551"/>
                </a:lnTo>
                <a:lnTo>
                  <a:pt x="1600" y="5892"/>
                </a:lnTo>
                <a:lnTo>
                  <a:pt x="2971" y="6785"/>
                </a:lnTo>
                <a:lnTo>
                  <a:pt x="4837" y="7381"/>
                </a:lnTo>
                <a:lnTo>
                  <a:pt x="5129" y="8731"/>
                </a:lnTo>
                <a:lnTo>
                  <a:pt x="4371" y="10583"/>
                </a:lnTo>
                <a:lnTo>
                  <a:pt x="2913" y="12770"/>
                </a:lnTo>
                <a:lnTo>
                  <a:pt x="1942" y="15181"/>
                </a:lnTo>
                <a:lnTo>
                  <a:pt x="1294" y="17741"/>
                </a:lnTo>
                <a:lnTo>
                  <a:pt x="382" y="25894"/>
                </a:lnTo>
                <a:lnTo>
                  <a:pt x="169" y="32464"/>
                </a:lnTo>
                <a:lnTo>
                  <a:pt x="0" y="83266"/>
                </a:lnTo>
                <a:lnTo>
                  <a:pt x="952" y="88848"/>
                </a:lnTo>
                <a:lnTo>
                  <a:pt x="2539" y="94475"/>
                </a:lnTo>
                <a:lnTo>
                  <a:pt x="4549" y="100131"/>
                </a:lnTo>
                <a:lnTo>
                  <a:pt x="5890" y="105806"/>
                </a:lnTo>
                <a:lnTo>
                  <a:pt x="6784" y="111495"/>
                </a:lnTo>
                <a:lnTo>
                  <a:pt x="7379" y="117192"/>
                </a:lnTo>
                <a:lnTo>
                  <a:pt x="8729" y="121943"/>
                </a:lnTo>
                <a:lnTo>
                  <a:pt x="10581" y="126063"/>
                </a:lnTo>
                <a:lnTo>
                  <a:pt x="12768" y="129762"/>
                </a:lnTo>
                <a:lnTo>
                  <a:pt x="14227" y="134133"/>
                </a:lnTo>
                <a:lnTo>
                  <a:pt x="15199" y="138952"/>
                </a:lnTo>
                <a:lnTo>
                  <a:pt x="15847" y="144070"/>
                </a:lnTo>
                <a:lnTo>
                  <a:pt x="16279" y="149386"/>
                </a:lnTo>
                <a:lnTo>
                  <a:pt x="16567" y="154836"/>
                </a:lnTo>
                <a:lnTo>
                  <a:pt x="16759" y="160374"/>
                </a:lnTo>
                <a:lnTo>
                  <a:pt x="17839" y="165019"/>
                </a:lnTo>
                <a:lnTo>
                  <a:pt x="19512" y="169067"/>
                </a:lnTo>
                <a:lnTo>
                  <a:pt x="21580" y="172719"/>
                </a:lnTo>
                <a:lnTo>
                  <a:pt x="22959" y="177059"/>
                </a:lnTo>
                <a:lnTo>
                  <a:pt x="23877" y="181857"/>
                </a:lnTo>
                <a:lnTo>
                  <a:pt x="24490" y="186960"/>
                </a:lnTo>
                <a:lnTo>
                  <a:pt x="25171" y="195171"/>
                </a:lnTo>
                <a:lnTo>
                  <a:pt x="25473" y="201995"/>
                </a:lnTo>
                <a:lnTo>
                  <a:pt x="25644" y="211192"/>
                </a:lnTo>
                <a:lnTo>
                  <a:pt x="25715" y="243723"/>
                </a:lnTo>
                <a:lnTo>
                  <a:pt x="26668" y="246302"/>
                </a:lnTo>
                <a:lnTo>
                  <a:pt x="28255" y="248974"/>
                </a:lnTo>
                <a:lnTo>
                  <a:pt x="34183" y="257033"/>
                </a:lnTo>
                <a:lnTo>
                  <a:pt x="34242" y="259652"/>
                </a:lnTo>
                <a:lnTo>
                  <a:pt x="34288" y="26574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685"/>
          <p:cNvSpPr/>
          <p:nvPr/>
        </p:nvSpPr>
        <p:spPr>
          <a:xfrm>
            <a:off x="3594734" y="2948939"/>
            <a:ext cx="42864" cy="265749"/>
          </a:xfrm>
          <a:custGeom>
            <a:avLst/>
            <a:gdLst/>
            <a:ahLst/>
            <a:cxnLst/>
            <a:rect l="0" t="0" r="0" b="0"/>
            <a:pathLst>
              <a:path w="42864" h="265749">
                <a:moveTo>
                  <a:pt x="0" y="0"/>
                </a:moveTo>
                <a:lnTo>
                  <a:pt x="0" y="7381"/>
                </a:lnTo>
                <a:lnTo>
                  <a:pt x="953" y="8731"/>
                </a:lnTo>
                <a:lnTo>
                  <a:pt x="2541" y="10584"/>
                </a:lnTo>
                <a:lnTo>
                  <a:pt x="4552" y="12771"/>
                </a:lnTo>
                <a:lnTo>
                  <a:pt x="9325" y="17741"/>
                </a:lnTo>
                <a:lnTo>
                  <a:pt x="11932" y="20400"/>
                </a:lnTo>
                <a:lnTo>
                  <a:pt x="13670" y="23125"/>
                </a:lnTo>
                <a:lnTo>
                  <a:pt x="14829" y="25895"/>
                </a:lnTo>
                <a:lnTo>
                  <a:pt x="15601" y="28693"/>
                </a:lnTo>
                <a:lnTo>
                  <a:pt x="17068" y="32464"/>
                </a:lnTo>
                <a:lnTo>
                  <a:pt x="18999" y="36883"/>
                </a:lnTo>
                <a:lnTo>
                  <a:pt x="21239" y="41734"/>
                </a:lnTo>
                <a:lnTo>
                  <a:pt x="22732" y="46873"/>
                </a:lnTo>
                <a:lnTo>
                  <a:pt x="23727" y="52204"/>
                </a:lnTo>
                <a:lnTo>
                  <a:pt x="24391" y="57663"/>
                </a:lnTo>
                <a:lnTo>
                  <a:pt x="25786" y="63207"/>
                </a:lnTo>
                <a:lnTo>
                  <a:pt x="27668" y="68808"/>
                </a:lnTo>
                <a:lnTo>
                  <a:pt x="29876" y="74447"/>
                </a:lnTo>
                <a:lnTo>
                  <a:pt x="31347" y="80112"/>
                </a:lnTo>
                <a:lnTo>
                  <a:pt x="32328" y="85793"/>
                </a:lnTo>
                <a:lnTo>
                  <a:pt x="32982" y="91485"/>
                </a:lnTo>
                <a:lnTo>
                  <a:pt x="33418" y="97185"/>
                </a:lnTo>
                <a:lnTo>
                  <a:pt x="33709" y="102891"/>
                </a:lnTo>
                <a:lnTo>
                  <a:pt x="34032" y="114310"/>
                </a:lnTo>
                <a:lnTo>
                  <a:pt x="34275" y="156846"/>
                </a:lnTo>
                <a:lnTo>
                  <a:pt x="34291" y="255470"/>
                </a:lnTo>
                <a:lnTo>
                  <a:pt x="35243" y="256991"/>
                </a:lnTo>
                <a:lnTo>
                  <a:pt x="36831" y="258957"/>
                </a:lnTo>
                <a:lnTo>
                  <a:pt x="42863" y="26574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686"/>
          <p:cNvSpPr/>
          <p:nvPr/>
        </p:nvSpPr>
        <p:spPr>
          <a:xfrm>
            <a:off x="3740471" y="2957512"/>
            <a:ext cx="227415" cy="221650"/>
          </a:xfrm>
          <a:custGeom>
            <a:avLst/>
            <a:gdLst/>
            <a:ahLst/>
            <a:cxnLst/>
            <a:rect l="0" t="0" r="0" b="0"/>
            <a:pathLst>
              <a:path w="227415" h="221650">
                <a:moveTo>
                  <a:pt x="171446" y="0"/>
                </a:moveTo>
                <a:lnTo>
                  <a:pt x="166895" y="0"/>
                </a:lnTo>
                <a:lnTo>
                  <a:pt x="165554" y="953"/>
                </a:lnTo>
                <a:lnTo>
                  <a:pt x="164661" y="2540"/>
                </a:lnTo>
                <a:lnTo>
                  <a:pt x="164065" y="4551"/>
                </a:lnTo>
                <a:lnTo>
                  <a:pt x="162715" y="5892"/>
                </a:lnTo>
                <a:lnTo>
                  <a:pt x="160863" y="6785"/>
                </a:lnTo>
                <a:lnTo>
                  <a:pt x="158676" y="7381"/>
                </a:lnTo>
                <a:lnTo>
                  <a:pt x="153706" y="10583"/>
                </a:lnTo>
                <a:lnTo>
                  <a:pt x="147369" y="16134"/>
                </a:lnTo>
                <a:lnTo>
                  <a:pt x="134044" y="29016"/>
                </a:lnTo>
                <a:lnTo>
                  <a:pt x="126883" y="36074"/>
                </a:lnTo>
                <a:lnTo>
                  <a:pt x="122687" y="38337"/>
                </a:lnTo>
                <a:lnTo>
                  <a:pt x="117985" y="39845"/>
                </a:lnTo>
                <a:lnTo>
                  <a:pt x="112945" y="40851"/>
                </a:lnTo>
                <a:lnTo>
                  <a:pt x="106728" y="42474"/>
                </a:lnTo>
                <a:lnTo>
                  <a:pt x="99725" y="44509"/>
                </a:lnTo>
                <a:lnTo>
                  <a:pt x="92200" y="46817"/>
                </a:lnTo>
                <a:lnTo>
                  <a:pt x="86230" y="49309"/>
                </a:lnTo>
                <a:lnTo>
                  <a:pt x="81298" y="51923"/>
                </a:lnTo>
                <a:lnTo>
                  <a:pt x="77057" y="54618"/>
                </a:lnTo>
                <a:lnTo>
                  <a:pt x="72325" y="56414"/>
                </a:lnTo>
                <a:lnTo>
                  <a:pt x="67265" y="57612"/>
                </a:lnTo>
                <a:lnTo>
                  <a:pt x="61987" y="58411"/>
                </a:lnTo>
                <a:lnTo>
                  <a:pt x="57516" y="58943"/>
                </a:lnTo>
                <a:lnTo>
                  <a:pt x="53583" y="59298"/>
                </a:lnTo>
                <a:lnTo>
                  <a:pt x="50008" y="59534"/>
                </a:lnTo>
                <a:lnTo>
                  <a:pt x="45720" y="59692"/>
                </a:lnTo>
                <a:lnTo>
                  <a:pt x="27690" y="59945"/>
                </a:lnTo>
                <a:lnTo>
                  <a:pt x="24174" y="59966"/>
                </a:lnTo>
                <a:lnTo>
                  <a:pt x="20877" y="59027"/>
                </a:lnTo>
                <a:lnTo>
                  <a:pt x="14674" y="55444"/>
                </a:lnTo>
                <a:lnTo>
                  <a:pt x="8742" y="53217"/>
                </a:lnTo>
                <a:lnTo>
                  <a:pt x="41" y="51444"/>
                </a:lnTo>
                <a:lnTo>
                  <a:pt x="0" y="58817"/>
                </a:lnTo>
                <a:lnTo>
                  <a:pt x="2538" y="64558"/>
                </a:lnTo>
                <a:lnTo>
                  <a:pt x="4548" y="68756"/>
                </a:lnTo>
                <a:lnTo>
                  <a:pt x="6841" y="72508"/>
                </a:lnTo>
                <a:lnTo>
                  <a:pt x="11928" y="79216"/>
                </a:lnTo>
                <a:lnTo>
                  <a:pt x="14824" y="85372"/>
                </a:lnTo>
                <a:lnTo>
                  <a:pt x="16111" y="91283"/>
                </a:lnTo>
                <a:lnTo>
                  <a:pt x="16683" y="97085"/>
                </a:lnTo>
                <a:lnTo>
                  <a:pt x="17788" y="99966"/>
                </a:lnTo>
                <a:lnTo>
                  <a:pt x="21557" y="105707"/>
                </a:lnTo>
                <a:lnTo>
                  <a:pt x="23866" y="111433"/>
                </a:lnTo>
                <a:lnTo>
                  <a:pt x="24482" y="114294"/>
                </a:lnTo>
                <a:lnTo>
                  <a:pt x="27706" y="120012"/>
                </a:lnTo>
                <a:lnTo>
                  <a:pt x="29899" y="122871"/>
                </a:lnTo>
                <a:lnTo>
                  <a:pt x="32337" y="128587"/>
                </a:lnTo>
                <a:lnTo>
                  <a:pt x="33419" y="134302"/>
                </a:lnTo>
                <a:lnTo>
                  <a:pt x="33901" y="140017"/>
                </a:lnTo>
                <a:lnTo>
                  <a:pt x="34283" y="145689"/>
                </a:lnTo>
                <a:lnTo>
                  <a:pt x="38836" y="145719"/>
                </a:lnTo>
                <a:lnTo>
                  <a:pt x="40177" y="144771"/>
                </a:lnTo>
                <a:lnTo>
                  <a:pt x="41071" y="143187"/>
                </a:lnTo>
                <a:lnTo>
                  <a:pt x="41667" y="141178"/>
                </a:lnTo>
                <a:lnTo>
                  <a:pt x="43969" y="138886"/>
                </a:lnTo>
                <a:lnTo>
                  <a:pt x="47409" y="136406"/>
                </a:lnTo>
                <a:lnTo>
                  <a:pt x="51607" y="133800"/>
                </a:lnTo>
                <a:lnTo>
                  <a:pt x="55358" y="131110"/>
                </a:lnTo>
                <a:lnTo>
                  <a:pt x="62067" y="125581"/>
                </a:lnTo>
                <a:lnTo>
                  <a:pt x="66141" y="122773"/>
                </a:lnTo>
                <a:lnTo>
                  <a:pt x="70763" y="119949"/>
                </a:lnTo>
                <a:lnTo>
                  <a:pt x="75749" y="117114"/>
                </a:lnTo>
                <a:lnTo>
                  <a:pt x="86369" y="111423"/>
                </a:lnTo>
                <a:lnTo>
                  <a:pt x="125764" y="91439"/>
                </a:lnTo>
                <a:lnTo>
                  <a:pt x="131467" y="89534"/>
                </a:lnTo>
                <a:lnTo>
                  <a:pt x="137173" y="88265"/>
                </a:lnTo>
                <a:lnTo>
                  <a:pt x="142882" y="87418"/>
                </a:lnTo>
                <a:lnTo>
                  <a:pt x="147641" y="86854"/>
                </a:lnTo>
                <a:lnTo>
                  <a:pt x="151766" y="86477"/>
                </a:lnTo>
                <a:lnTo>
                  <a:pt x="155468" y="86227"/>
                </a:lnTo>
                <a:lnTo>
                  <a:pt x="159842" y="86060"/>
                </a:lnTo>
                <a:lnTo>
                  <a:pt x="169781" y="85874"/>
                </a:lnTo>
                <a:lnTo>
                  <a:pt x="174146" y="86777"/>
                </a:lnTo>
                <a:lnTo>
                  <a:pt x="178009" y="88331"/>
                </a:lnTo>
                <a:lnTo>
                  <a:pt x="184840" y="92598"/>
                </a:lnTo>
                <a:lnTo>
                  <a:pt x="191051" y="97670"/>
                </a:lnTo>
                <a:lnTo>
                  <a:pt x="194994" y="99403"/>
                </a:lnTo>
                <a:lnTo>
                  <a:pt x="199527" y="100559"/>
                </a:lnTo>
                <a:lnTo>
                  <a:pt x="204454" y="101329"/>
                </a:lnTo>
                <a:lnTo>
                  <a:pt x="208692" y="102795"/>
                </a:lnTo>
                <a:lnTo>
                  <a:pt x="212469" y="104725"/>
                </a:lnTo>
                <a:lnTo>
                  <a:pt x="215940" y="106964"/>
                </a:lnTo>
                <a:lnTo>
                  <a:pt x="218254" y="109410"/>
                </a:lnTo>
                <a:lnTo>
                  <a:pt x="219796" y="111992"/>
                </a:lnTo>
                <a:lnTo>
                  <a:pt x="222462" y="118354"/>
                </a:lnTo>
                <a:lnTo>
                  <a:pt x="226822" y="127532"/>
                </a:lnTo>
                <a:lnTo>
                  <a:pt x="227414" y="131694"/>
                </a:lnTo>
                <a:lnTo>
                  <a:pt x="226855" y="135421"/>
                </a:lnTo>
                <a:lnTo>
                  <a:pt x="224647" y="142102"/>
                </a:lnTo>
                <a:lnTo>
                  <a:pt x="223666" y="148247"/>
                </a:lnTo>
                <a:lnTo>
                  <a:pt x="222452" y="152171"/>
                </a:lnTo>
                <a:lnTo>
                  <a:pt x="220690" y="156693"/>
                </a:lnTo>
                <a:lnTo>
                  <a:pt x="218563" y="161612"/>
                </a:lnTo>
                <a:lnTo>
                  <a:pt x="216192" y="165844"/>
                </a:lnTo>
                <a:lnTo>
                  <a:pt x="213659" y="169618"/>
                </a:lnTo>
                <a:lnTo>
                  <a:pt x="211018" y="173086"/>
                </a:lnTo>
                <a:lnTo>
                  <a:pt x="207352" y="176350"/>
                </a:lnTo>
                <a:lnTo>
                  <a:pt x="203004" y="179480"/>
                </a:lnTo>
                <a:lnTo>
                  <a:pt x="198199" y="182518"/>
                </a:lnTo>
                <a:lnTo>
                  <a:pt x="194044" y="185496"/>
                </a:lnTo>
                <a:lnTo>
                  <a:pt x="190321" y="188434"/>
                </a:lnTo>
                <a:lnTo>
                  <a:pt x="183645" y="194239"/>
                </a:lnTo>
                <a:lnTo>
                  <a:pt x="177503" y="199993"/>
                </a:lnTo>
                <a:lnTo>
                  <a:pt x="168690" y="208588"/>
                </a:lnTo>
                <a:lnTo>
                  <a:pt x="164846" y="210496"/>
                </a:lnTo>
                <a:lnTo>
                  <a:pt x="160379" y="211768"/>
                </a:lnTo>
                <a:lnTo>
                  <a:pt x="155495" y="212616"/>
                </a:lnTo>
                <a:lnTo>
                  <a:pt x="151287" y="213182"/>
                </a:lnTo>
                <a:lnTo>
                  <a:pt x="147530" y="213559"/>
                </a:lnTo>
                <a:lnTo>
                  <a:pt x="144071" y="213810"/>
                </a:lnTo>
                <a:lnTo>
                  <a:pt x="139861" y="214930"/>
                </a:lnTo>
                <a:lnTo>
                  <a:pt x="135149" y="216629"/>
                </a:lnTo>
                <a:lnTo>
                  <a:pt x="130103" y="218714"/>
                </a:lnTo>
                <a:lnTo>
                  <a:pt x="125787" y="220105"/>
                </a:lnTo>
                <a:lnTo>
                  <a:pt x="121956" y="221031"/>
                </a:lnTo>
                <a:lnTo>
                  <a:pt x="118451" y="221649"/>
                </a:lnTo>
                <a:lnTo>
                  <a:pt x="116113" y="221109"/>
                </a:lnTo>
                <a:lnTo>
                  <a:pt x="114555" y="219796"/>
                </a:lnTo>
                <a:lnTo>
                  <a:pt x="113516" y="217968"/>
                </a:lnTo>
                <a:lnTo>
                  <a:pt x="111871" y="216750"/>
                </a:lnTo>
                <a:lnTo>
                  <a:pt x="109822" y="215937"/>
                </a:lnTo>
                <a:lnTo>
                  <a:pt x="105005" y="215035"/>
                </a:lnTo>
                <a:lnTo>
                  <a:pt x="99689" y="214634"/>
                </a:lnTo>
                <a:lnTo>
                  <a:pt x="94407" y="214376"/>
                </a:lnTo>
                <a:lnTo>
                  <a:pt x="85721" y="21431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687"/>
          <p:cNvSpPr/>
          <p:nvPr/>
        </p:nvSpPr>
        <p:spPr>
          <a:xfrm>
            <a:off x="4049191" y="2966116"/>
            <a:ext cx="162647" cy="205570"/>
          </a:xfrm>
          <a:custGeom>
            <a:avLst/>
            <a:gdLst/>
            <a:ahLst/>
            <a:cxnLst/>
            <a:rect l="0" t="0" r="0" b="0"/>
            <a:pathLst>
              <a:path w="162647" h="205570">
                <a:moveTo>
                  <a:pt x="51321" y="8541"/>
                </a:moveTo>
                <a:lnTo>
                  <a:pt x="51321" y="1160"/>
                </a:lnTo>
                <a:lnTo>
                  <a:pt x="52274" y="763"/>
                </a:lnTo>
                <a:lnTo>
                  <a:pt x="57213" y="204"/>
                </a:lnTo>
                <a:lnTo>
                  <a:pt x="59540" y="0"/>
                </a:lnTo>
                <a:lnTo>
                  <a:pt x="55238" y="4529"/>
                </a:lnTo>
                <a:lnTo>
                  <a:pt x="52481" y="7352"/>
                </a:lnTo>
                <a:lnTo>
                  <a:pt x="51837" y="10553"/>
                </a:lnTo>
                <a:lnTo>
                  <a:pt x="51665" y="12740"/>
                </a:lnTo>
                <a:lnTo>
                  <a:pt x="50598" y="16103"/>
                </a:lnTo>
                <a:lnTo>
                  <a:pt x="48934" y="20249"/>
                </a:lnTo>
                <a:lnTo>
                  <a:pt x="46872" y="24919"/>
                </a:lnTo>
                <a:lnTo>
                  <a:pt x="44545" y="28985"/>
                </a:lnTo>
                <a:lnTo>
                  <a:pt x="42041" y="32648"/>
                </a:lnTo>
                <a:lnTo>
                  <a:pt x="39419" y="36042"/>
                </a:lnTo>
                <a:lnTo>
                  <a:pt x="36506" y="42354"/>
                </a:lnTo>
                <a:lnTo>
                  <a:pt x="35730" y="45371"/>
                </a:lnTo>
                <a:lnTo>
                  <a:pt x="34259" y="49287"/>
                </a:lnTo>
                <a:lnTo>
                  <a:pt x="32326" y="53802"/>
                </a:lnTo>
                <a:lnTo>
                  <a:pt x="30085" y="58718"/>
                </a:lnTo>
                <a:lnTo>
                  <a:pt x="27639" y="62947"/>
                </a:lnTo>
                <a:lnTo>
                  <a:pt x="25056" y="66719"/>
                </a:lnTo>
                <a:lnTo>
                  <a:pt x="22381" y="70187"/>
                </a:lnTo>
                <a:lnTo>
                  <a:pt x="20597" y="74403"/>
                </a:lnTo>
                <a:lnTo>
                  <a:pt x="19409" y="79119"/>
                </a:lnTo>
                <a:lnTo>
                  <a:pt x="18616" y="84168"/>
                </a:lnTo>
                <a:lnTo>
                  <a:pt x="17135" y="89439"/>
                </a:lnTo>
                <a:lnTo>
                  <a:pt x="15196" y="94858"/>
                </a:lnTo>
                <a:lnTo>
                  <a:pt x="12950" y="100376"/>
                </a:lnTo>
                <a:lnTo>
                  <a:pt x="11453" y="105959"/>
                </a:lnTo>
                <a:lnTo>
                  <a:pt x="10455" y="111587"/>
                </a:lnTo>
                <a:lnTo>
                  <a:pt x="9789" y="117243"/>
                </a:lnTo>
                <a:lnTo>
                  <a:pt x="8393" y="122919"/>
                </a:lnTo>
                <a:lnTo>
                  <a:pt x="6510" y="128608"/>
                </a:lnTo>
                <a:lnTo>
                  <a:pt x="4302" y="134306"/>
                </a:lnTo>
                <a:lnTo>
                  <a:pt x="2830" y="139057"/>
                </a:lnTo>
                <a:lnTo>
                  <a:pt x="1848" y="143176"/>
                </a:lnTo>
                <a:lnTo>
                  <a:pt x="1195" y="146876"/>
                </a:lnTo>
                <a:lnTo>
                  <a:pt x="758" y="151247"/>
                </a:lnTo>
                <a:lnTo>
                  <a:pt x="468" y="156066"/>
                </a:lnTo>
                <a:lnTo>
                  <a:pt x="144" y="165547"/>
                </a:lnTo>
                <a:lnTo>
                  <a:pt x="0" y="172937"/>
                </a:lnTo>
                <a:lnTo>
                  <a:pt x="915" y="176241"/>
                </a:lnTo>
                <a:lnTo>
                  <a:pt x="4471" y="182452"/>
                </a:lnTo>
                <a:lnTo>
                  <a:pt x="6753" y="184489"/>
                </a:lnTo>
                <a:lnTo>
                  <a:pt x="9226" y="185847"/>
                </a:lnTo>
                <a:lnTo>
                  <a:pt x="11828" y="186753"/>
                </a:lnTo>
                <a:lnTo>
                  <a:pt x="13562" y="188309"/>
                </a:lnTo>
                <a:lnTo>
                  <a:pt x="14718" y="190299"/>
                </a:lnTo>
                <a:lnTo>
                  <a:pt x="15489" y="192578"/>
                </a:lnTo>
                <a:lnTo>
                  <a:pt x="18886" y="197650"/>
                </a:lnTo>
                <a:lnTo>
                  <a:pt x="21125" y="200336"/>
                </a:lnTo>
                <a:lnTo>
                  <a:pt x="24523" y="202127"/>
                </a:lnTo>
                <a:lnTo>
                  <a:pt x="28693" y="203321"/>
                </a:lnTo>
                <a:lnTo>
                  <a:pt x="33378" y="204117"/>
                </a:lnTo>
                <a:lnTo>
                  <a:pt x="37454" y="204648"/>
                </a:lnTo>
                <a:lnTo>
                  <a:pt x="41124" y="205001"/>
                </a:lnTo>
                <a:lnTo>
                  <a:pt x="44523" y="205237"/>
                </a:lnTo>
                <a:lnTo>
                  <a:pt x="47742" y="205394"/>
                </a:lnTo>
                <a:lnTo>
                  <a:pt x="53858" y="205569"/>
                </a:lnTo>
                <a:lnTo>
                  <a:pt x="56822" y="204663"/>
                </a:lnTo>
                <a:lnTo>
                  <a:pt x="59751" y="203107"/>
                </a:lnTo>
                <a:lnTo>
                  <a:pt x="62656" y="201116"/>
                </a:lnTo>
                <a:lnTo>
                  <a:pt x="66498" y="198837"/>
                </a:lnTo>
                <a:lnTo>
                  <a:pt x="70964" y="196365"/>
                </a:lnTo>
                <a:lnTo>
                  <a:pt x="75846" y="193765"/>
                </a:lnTo>
                <a:lnTo>
                  <a:pt x="80053" y="191078"/>
                </a:lnTo>
                <a:lnTo>
                  <a:pt x="83811" y="188335"/>
                </a:lnTo>
                <a:lnTo>
                  <a:pt x="87268" y="185554"/>
                </a:lnTo>
                <a:lnTo>
                  <a:pt x="91478" y="182747"/>
                </a:lnTo>
                <a:lnTo>
                  <a:pt x="96190" y="179924"/>
                </a:lnTo>
                <a:lnTo>
                  <a:pt x="101237" y="177089"/>
                </a:lnTo>
                <a:lnTo>
                  <a:pt x="111924" y="171399"/>
                </a:lnTo>
                <a:lnTo>
                  <a:pt x="117440" y="168548"/>
                </a:lnTo>
                <a:lnTo>
                  <a:pt x="122070" y="164742"/>
                </a:lnTo>
                <a:lnTo>
                  <a:pt x="126109" y="160300"/>
                </a:lnTo>
                <a:lnTo>
                  <a:pt x="129755" y="155434"/>
                </a:lnTo>
                <a:lnTo>
                  <a:pt x="133138" y="150285"/>
                </a:lnTo>
                <a:lnTo>
                  <a:pt x="136346" y="144947"/>
                </a:lnTo>
                <a:lnTo>
                  <a:pt x="139437" y="139483"/>
                </a:lnTo>
                <a:lnTo>
                  <a:pt x="142450" y="134888"/>
                </a:lnTo>
                <a:lnTo>
                  <a:pt x="145411" y="130873"/>
                </a:lnTo>
                <a:lnTo>
                  <a:pt x="148338" y="127243"/>
                </a:lnTo>
                <a:lnTo>
                  <a:pt x="150289" y="122918"/>
                </a:lnTo>
                <a:lnTo>
                  <a:pt x="151590" y="118130"/>
                </a:lnTo>
                <a:lnTo>
                  <a:pt x="152457" y="113033"/>
                </a:lnTo>
                <a:lnTo>
                  <a:pt x="153988" y="107730"/>
                </a:lnTo>
                <a:lnTo>
                  <a:pt x="155960" y="102289"/>
                </a:lnTo>
                <a:lnTo>
                  <a:pt x="158228" y="96757"/>
                </a:lnTo>
                <a:lnTo>
                  <a:pt x="159740" y="92117"/>
                </a:lnTo>
                <a:lnTo>
                  <a:pt x="160748" y="88071"/>
                </a:lnTo>
                <a:lnTo>
                  <a:pt x="161420" y="84421"/>
                </a:lnTo>
                <a:lnTo>
                  <a:pt x="161868" y="81035"/>
                </a:lnTo>
                <a:lnTo>
                  <a:pt x="162365" y="74733"/>
                </a:lnTo>
                <a:lnTo>
                  <a:pt x="162587" y="66217"/>
                </a:lnTo>
                <a:lnTo>
                  <a:pt x="162646" y="61279"/>
                </a:lnTo>
                <a:lnTo>
                  <a:pt x="161733" y="57035"/>
                </a:lnTo>
                <a:lnTo>
                  <a:pt x="160171" y="53253"/>
                </a:lnTo>
                <a:lnTo>
                  <a:pt x="158178" y="49779"/>
                </a:lnTo>
                <a:lnTo>
                  <a:pt x="153423" y="43379"/>
                </a:lnTo>
                <a:lnTo>
                  <a:pt x="150822" y="40339"/>
                </a:lnTo>
                <a:lnTo>
                  <a:pt x="148134" y="37360"/>
                </a:lnTo>
                <a:lnTo>
                  <a:pt x="142609" y="31509"/>
                </a:lnTo>
                <a:lnTo>
                  <a:pt x="139802" y="29568"/>
                </a:lnTo>
                <a:lnTo>
                  <a:pt x="136979" y="28274"/>
                </a:lnTo>
                <a:lnTo>
                  <a:pt x="134143" y="27412"/>
                </a:lnTo>
                <a:lnTo>
                  <a:pt x="131301" y="25884"/>
                </a:lnTo>
                <a:lnTo>
                  <a:pt x="128454" y="23913"/>
                </a:lnTo>
                <a:lnTo>
                  <a:pt x="125603" y="21646"/>
                </a:lnTo>
                <a:lnTo>
                  <a:pt x="121797" y="20136"/>
                </a:lnTo>
                <a:lnTo>
                  <a:pt x="117355" y="19128"/>
                </a:lnTo>
                <a:lnTo>
                  <a:pt x="112489" y="18457"/>
                </a:lnTo>
                <a:lnTo>
                  <a:pt x="107339" y="18009"/>
                </a:lnTo>
                <a:lnTo>
                  <a:pt x="102002" y="17710"/>
                </a:lnTo>
                <a:lnTo>
                  <a:pt x="91943" y="17379"/>
                </a:lnTo>
                <a:lnTo>
                  <a:pt x="84298" y="17232"/>
                </a:lnTo>
                <a:lnTo>
                  <a:pt x="79973" y="18145"/>
                </a:lnTo>
                <a:lnTo>
                  <a:pt x="75185" y="19706"/>
                </a:lnTo>
                <a:lnTo>
                  <a:pt x="70088" y="21699"/>
                </a:lnTo>
                <a:lnTo>
                  <a:pt x="64785" y="23028"/>
                </a:lnTo>
                <a:lnTo>
                  <a:pt x="59345" y="23914"/>
                </a:lnTo>
                <a:lnTo>
                  <a:pt x="53813" y="24505"/>
                </a:lnTo>
                <a:lnTo>
                  <a:pt x="49172" y="24899"/>
                </a:lnTo>
                <a:lnTo>
                  <a:pt x="45126" y="25161"/>
                </a:lnTo>
                <a:lnTo>
                  <a:pt x="41475" y="25336"/>
                </a:lnTo>
                <a:lnTo>
                  <a:pt x="38090" y="26405"/>
                </a:lnTo>
                <a:lnTo>
                  <a:pt x="34880" y="28071"/>
                </a:lnTo>
                <a:lnTo>
                  <a:pt x="25604" y="342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688"/>
          <p:cNvSpPr/>
          <p:nvPr/>
        </p:nvSpPr>
        <p:spPr>
          <a:xfrm>
            <a:off x="4272457" y="2948939"/>
            <a:ext cx="226989" cy="213917"/>
          </a:xfrm>
          <a:custGeom>
            <a:avLst/>
            <a:gdLst/>
            <a:ahLst/>
            <a:cxnLst/>
            <a:rect l="0" t="0" r="0" b="0"/>
            <a:pathLst>
              <a:path w="226989" h="213917">
                <a:moveTo>
                  <a:pt x="59513" y="0"/>
                </a:moveTo>
                <a:lnTo>
                  <a:pt x="52131" y="7381"/>
                </a:lnTo>
                <a:lnTo>
                  <a:pt x="51470" y="10584"/>
                </a:lnTo>
                <a:lnTo>
                  <a:pt x="51293" y="12771"/>
                </a:lnTo>
                <a:lnTo>
                  <a:pt x="50223" y="15182"/>
                </a:lnTo>
                <a:lnTo>
                  <a:pt x="46494" y="20400"/>
                </a:lnTo>
                <a:lnTo>
                  <a:pt x="45118" y="24078"/>
                </a:lnTo>
                <a:lnTo>
                  <a:pt x="44201" y="28435"/>
                </a:lnTo>
                <a:lnTo>
                  <a:pt x="43590" y="33244"/>
                </a:lnTo>
                <a:lnTo>
                  <a:pt x="41278" y="37403"/>
                </a:lnTo>
                <a:lnTo>
                  <a:pt x="37831" y="41128"/>
                </a:lnTo>
                <a:lnTo>
                  <a:pt x="33628" y="44564"/>
                </a:lnTo>
                <a:lnTo>
                  <a:pt x="30826" y="48760"/>
                </a:lnTo>
                <a:lnTo>
                  <a:pt x="28958" y="53462"/>
                </a:lnTo>
                <a:lnTo>
                  <a:pt x="27713" y="58501"/>
                </a:lnTo>
                <a:lnTo>
                  <a:pt x="25931" y="63766"/>
                </a:lnTo>
                <a:lnTo>
                  <a:pt x="23789" y="69181"/>
                </a:lnTo>
                <a:lnTo>
                  <a:pt x="21410" y="74696"/>
                </a:lnTo>
                <a:lnTo>
                  <a:pt x="16226" y="85903"/>
                </a:lnTo>
                <a:lnTo>
                  <a:pt x="5136" y="108621"/>
                </a:lnTo>
                <a:lnTo>
                  <a:pt x="3259" y="113372"/>
                </a:lnTo>
                <a:lnTo>
                  <a:pt x="2008" y="117491"/>
                </a:lnTo>
                <a:lnTo>
                  <a:pt x="1174" y="121190"/>
                </a:lnTo>
                <a:lnTo>
                  <a:pt x="617" y="125561"/>
                </a:lnTo>
                <a:lnTo>
                  <a:pt x="246" y="130380"/>
                </a:lnTo>
                <a:lnTo>
                  <a:pt x="0" y="135498"/>
                </a:lnTo>
                <a:lnTo>
                  <a:pt x="787" y="139862"/>
                </a:lnTo>
                <a:lnTo>
                  <a:pt x="2265" y="143724"/>
                </a:lnTo>
                <a:lnTo>
                  <a:pt x="4202" y="147251"/>
                </a:lnTo>
                <a:lnTo>
                  <a:pt x="5494" y="151508"/>
                </a:lnTo>
                <a:lnTo>
                  <a:pt x="6355" y="156250"/>
                </a:lnTo>
                <a:lnTo>
                  <a:pt x="6929" y="161317"/>
                </a:lnTo>
                <a:lnTo>
                  <a:pt x="8265" y="165648"/>
                </a:lnTo>
                <a:lnTo>
                  <a:pt x="10107" y="169487"/>
                </a:lnTo>
                <a:lnTo>
                  <a:pt x="12288" y="172999"/>
                </a:lnTo>
                <a:lnTo>
                  <a:pt x="14711" y="179441"/>
                </a:lnTo>
                <a:lnTo>
                  <a:pt x="15358" y="182493"/>
                </a:lnTo>
                <a:lnTo>
                  <a:pt x="18616" y="188423"/>
                </a:lnTo>
                <a:lnTo>
                  <a:pt x="20818" y="191338"/>
                </a:lnTo>
                <a:lnTo>
                  <a:pt x="24191" y="194234"/>
                </a:lnTo>
                <a:lnTo>
                  <a:pt x="28345" y="197117"/>
                </a:lnTo>
                <a:lnTo>
                  <a:pt x="33019" y="199992"/>
                </a:lnTo>
                <a:lnTo>
                  <a:pt x="37088" y="201908"/>
                </a:lnTo>
                <a:lnTo>
                  <a:pt x="44148" y="204037"/>
                </a:lnTo>
                <a:lnTo>
                  <a:pt x="48318" y="205557"/>
                </a:lnTo>
                <a:lnTo>
                  <a:pt x="53001" y="207524"/>
                </a:lnTo>
                <a:lnTo>
                  <a:pt x="58030" y="209787"/>
                </a:lnTo>
                <a:lnTo>
                  <a:pt x="62334" y="211295"/>
                </a:lnTo>
                <a:lnTo>
                  <a:pt x="66156" y="212301"/>
                </a:lnTo>
                <a:lnTo>
                  <a:pt x="69656" y="212972"/>
                </a:lnTo>
                <a:lnTo>
                  <a:pt x="73895" y="213419"/>
                </a:lnTo>
                <a:lnTo>
                  <a:pt x="78626" y="213717"/>
                </a:lnTo>
                <a:lnTo>
                  <a:pt x="83685" y="213916"/>
                </a:lnTo>
                <a:lnTo>
                  <a:pt x="88010" y="213096"/>
                </a:lnTo>
                <a:lnTo>
                  <a:pt x="91845" y="211596"/>
                </a:lnTo>
                <a:lnTo>
                  <a:pt x="95355" y="209645"/>
                </a:lnTo>
                <a:lnTo>
                  <a:pt x="99600" y="208343"/>
                </a:lnTo>
                <a:lnTo>
                  <a:pt x="104335" y="207476"/>
                </a:lnTo>
                <a:lnTo>
                  <a:pt x="109397" y="206897"/>
                </a:lnTo>
                <a:lnTo>
                  <a:pt x="114677" y="205559"/>
                </a:lnTo>
                <a:lnTo>
                  <a:pt x="120101" y="203715"/>
                </a:lnTo>
                <a:lnTo>
                  <a:pt x="125622" y="201533"/>
                </a:lnTo>
                <a:lnTo>
                  <a:pt x="131208" y="199125"/>
                </a:lnTo>
                <a:lnTo>
                  <a:pt x="142495" y="193911"/>
                </a:lnTo>
                <a:lnTo>
                  <a:pt x="159559" y="185619"/>
                </a:lnTo>
                <a:lnTo>
                  <a:pt x="164310" y="182802"/>
                </a:lnTo>
                <a:lnTo>
                  <a:pt x="168430" y="179970"/>
                </a:lnTo>
                <a:lnTo>
                  <a:pt x="172129" y="177130"/>
                </a:lnTo>
                <a:lnTo>
                  <a:pt x="176500" y="173332"/>
                </a:lnTo>
                <a:lnTo>
                  <a:pt x="181319" y="168895"/>
                </a:lnTo>
                <a:lnTo>
                  <a:pt x="194663" y="156088"/>
                </a:lnTo>
                <a:lnTo>
                  <a:pt x="207706" y="143228"/>
                </a:lnTo>
                <a:lnTo>
                  <a:pt x="210695" y="139300"/>
                </a:lnTo>
                <a:lnTo>
                  <a:pt x="213641" y="134777"/>
                </a:lnTo>
                <a:lnTo>
                  <a:pt x="216558" y="129857"/>
                </a:lnTo>
                <a:lnTo>
                  <a:pt x="218502" y="125624"/>
                </a:lnTo>
                <a:lnTo>
                  <a:pt x="219798" y="121849"/>
                </a:lnTo>
                <a:lnTo>
                  <a:pt x="220662" y="118381"/>
                </a:lnTo>
                <a:lnTo>
                  <a:pt x="224162" y="111986"/>
                </a:lnTo>
                <a:lnTo>
                  <a:pt x="226429" y="108948"/>
                </a:lnTo>
                <a:lnTo>
                  <a:pt x="226988" y="105017"/>
                </a:lnTo>
                <a:lnTo>
                  <a:pt x="226408" y="100492"/>
                </a:lnTo>
                <a:lnTo>
                  <a:pt x="225068" y="95570"/>
                </a:lnTo>
                <a:lnTo>
                  <a:pt x="224176" y="91336"/>
                </a:lnTo>
                <a:lnTo>
                  <a:pt x="223580" y="87561"/>
                </a:lnTo>
                <a:lnTo>
                  <a:pt x="223184" y="84091"/>
                </a:lnTo>
                <a:lnTo>
                  <a:pt x="221967" y="80826"/>
                </a:lnTo>
                <a:lnTo>
                  <a:pt x="218075" y="74658"/>
                </a:lnTo>
                <a:lnTo>
                  <a:pt x="213170" y="68742"/>
                </a:lnTo>
                <a:lnTo>
                  <a:pt x="207814" y="62937"/>
                </a:lnTo>
                <a:lnTo>
                  <a:pt x="199444" y="54314"/>
                </a:lnTo>
                <a:lnTo>
                  <a:pt x="193777" y="48588"/>
                </a:lnTo>
                <a:lnTo>
                  <a:pt x="190932" y="46679"/>
                </a:lnTo>
                <a:lnTo>
                  <a:pt x="185231" y="44559"/>
                </a:lnTo>
                <a:lnTo>
                  <a:pt x="181425" y="43041"/>
                </a:lnTo>
                <a:lnTo>
                  <a:pt x="176983" y="41077"/>
                </a:lnTo>
                <a:lnTo>
                  <a:pt x="172116" y="38815"/>
                </a:lnTo>
                <a:lnTo>
                  <a:pt x="167919" y="37307"/>
                </a:lnTo>
                <a:lnTo>
                  <a:pt x="164168" y="36301"/>
                </a:lnTo>
                <a:lnTo>
                  <a:pt x="160715" y="35631"/>
                </a:lnTo>
                <a:lnTo>
                  <a:pt x="156509" y="34232"/>
                </a:lnTo>
                <a:lnTo>
                  <a:pt x="151799" y="32347"/>
                </a:lnTo>
                <a:lnTo>
                  <a:pt x="146755" y="30137"/>
                </a:lnTo>
                <a:lnTo>
                  <a:pt x="142439" y="28664"/>
                </a:lnTo>
                <a:lnTo>
                  <a:pt x="138609" y="27682"/>
                </a:lnTo>
                <a:lnTo>
                  <a:pt x="135104" y="27027"/>
                </a:lnTo>
                <a:lnTo>
                  <a:pt x="130862" y="26591"/>
                </a:lnTo>
                <a:lnTo>
                  <a:pt x="126129" y="26300"/>
                </a:lnTo>
                <a:lnTo>
                  <a:pt x="115790" y="25977"/>
                </a:lnTo>
                <a:lnTo>
                  <a:pt x="85932" y="25733"/>
                </a:lnTo>
                <a:lnTo>
                  <a:pt x="65269" y="25719"/>
                </a:lnTo>
                <a:lnTo>
                  <a:pt x="62398" y="26671"/>
                </a:lnTo>
                <a:lnTo>
                  <a:pt x="56667" y="30269"/>
                </a:lnTo>
                <a:lnTo>
                  <a:pt x="50940" y="3429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689"/>
          <p:cNvSpPr/>
          <p:nvPr/>
        </p:nvSpPr>
        <p:spPr>
          <a:xfrm>
            <a:off x="5446395" y="2914650"/>
            <a:ext cx="257176" cy="257176"/>
          </a:xfrm>
          <a:custGeom>
            <a:avLst/>
            <a:gdLst/>
            <a:ahLst/>
            <a:cxnLst/>
            <a:rect l="0" t="0" r="0" b="0"/>
            <a:pathLst>
              <a:path w="257176" h="257176">
                <a:moveTo>
                  <a:pt x="0" y="42862"/>
                </a:moveTo>
                <a:lnTo>
                  <a:pt x="0" y="38311"/>
                </a:lnTo>
                <a:lnTo>
                  <a:pt x="1905" y="36970"/>
                </a:lnTo>
                <a:lnTo>
                  <a:pt x="9101" y="35481"/>
                </a:lnTo>
                <a:lnTo>
                  <a:pt x="16110" y="32279"/>
                </a:lnTo>
                <a:lnTo>
                  <a:pt x="19312" y="30092"/>
                </a:lnTo>
                <a:lnTo>
                  <a:pt x="25410" y="27661"/>
                </a:lnTo>
                <a:lnTo>
                  <a:pt x="28370" y="27013"/>
                </a:lnTo>
                <a:lnTo>
                  <a:pt x="34199" y="23753"/>
                </a:lnTo>
                <a:lnTo>
                  <a:pt x="40916" y="19129"/>
                </a:lnTo>
                <a:lnTo>
                  <a:pt x="45375" y="16563"/>
                </a:lnTo>
                <a:lnTo>
                  <a:pt x="50253" y="13899"/>
                </a:lnTo>
                <a:lnTo>
                  <a:pt x="58212" y="10940"/>
                </a:lnTo>
                <a:lnTo>
                  <a:pt x="65877" y="9624"/>
                </a:lnTo>
                <a:lnTo>
                  <a:pt x="70588" y="9274"/>
                </a:lnTo>
                <a:lnTo>
                  <a:pt x="75634" y="9040"/>
                </a:lnTo>
                <a:lnTo>
                  <a:pt x="86320" y="8780"/>
                </a:lnTo>
                <a:lnTo>
                  <a:pt x="91836" y="8711"/>
                </a:lnTo>
                <a:lnTo>
                  <a:pt x="96467" y="7712"/>
                </a:lnTo>
                <a:lnTo>
                  <a:pt x="104151" y="4062"/>
                </a:lnTo>
                <a:lnTo>
                  <a:pt x="108486" y="2708"/>
                </a:lnTo>
                <a:lnTo>
                  <a:pt x="113282" y="1805"/>
                </a:lnTo>
                <a:lnTo>
                  <a:pt x="118383" y="1203"/>
                </a:lnTo>
                <a:lnTo>
                  <a:pt x="122737" y="802"/>
                </a:lnTo>
                <a:lnTo>
                  <a:pt x="130115" y="356"/>
                </a:lnTo>
                <a:lnTo>
                  <a:pt x="136569" y="158"/>
                </a:lnTo>
                <a:lnTo>
                  <a:pt x="151369" y="20"/>
                </a:lnTo>
                <a:lnTo>
                  <a:pt x="166923" y="0"/>
                </a:lnTo>
                <a:lnTo>
                  <a:pt x="168432" y="953"/>
                </a:lnTo>
                <a:lnTo>
                  <a:pt x="169438" y="2540"/>
                </a:lnTo>
                <a:lnTo>
                  <a:pt x="170555" y="6844"/>
                </a:lnTo>
                <a:lnTo>
                  <a:pt x="171052" y="11931"/>
                </a:lnTo>
                <a:lnTo>
                  <a:pt x="170233" y="14621"/>
                </a:lnTo>
                <a:lnTo>
                  <a:pt x="166781" y="20151"/>
                </a:lnTo>
                <a:lnTo>
                  <a:pt x="162072" y="25783"/>
                </a:lnTo>
                <a:lnTo>
                  <a:pt x="156804" y="31462"/>
                </a:lnTo>
                <a:lnTo>
                  <a:pt x="145661" y="42868"/>
                </a:lnTo>
                <a:lnTo>
                  <a:pt x="129737" y="58844"/>
                </a:lnTo>
                <a:lnTo>
                  <a:pt x="124592" y="63042"/>
                </a:lnTo>
                <a:lnTo>
                  <a:pt x="119256" y="66793"/>
                </a:lnTo>
                <a:lnTo>
                  <a:pt x="113794" y="70246"/>
                </a:lnTo>
                <a:lnTo>
                  <a:pt x="108247" y="74453"/>
                </a:lnTo>
                <a:lnTo>
                  <a:pt x="102645" y="79162"/>
                </a:lnTo>
                <a:lnTo>
                  <a:pt x="92292" y="88523"/>
                </a:lnTo>
                <a:lnTo>
                  <a:pt x="84516" y="95858"/>
                </a:lnTo>
                <a:lnTo>
                  <a:pt x="70232" y="109894"/>
                </a:lnTo>
                <a:lnTo>
                  <a:pt x="64919" y="114220"/>
                </a:lnTo>
                <a:lnTo>
                  <a:pt x="59472" y="118056"/>
                </a:lnTo>
                <a:lnTo>
                  <a:pt x="53935" y="121567"/>
                </a:lnTo>
                <a:lnTo>
                  <a:pt x="49292" y="124859"/>
                </a:lnTo>
                <a:lnTo>
                  <a:pt x="41592" y="131058"/>
                </a:lnTo>
                <a:lnTo>
                  <a:pt x="38205" y="134997"/>
                </a:lnTo>
                <a:lnTo>
                  <a:pt x="34996" y="139528"/>
                </a:lnTo>
                <a:lnTo>
                  <a:pt x="31903" y="144453"/>
                </a:lnTo>
                <a:lnTo>
                  <a:pt x="25926" y="152466"/>
                </a:lnTo>
                <a:lnTo>
                  <a:pt x="20095" y="159202"/>
                </a:lnTo>
                <a:lnTo>
                  <a:pt x="14329" y="165372"/>
                </a:lnTo>
                <a:lnTo>
                  <a:pt x="12409" y="168350"/>
                </a:lnTo>
                <a:lnTo>
                  <a:pt x="10278" y="174199"/>
                </a:lnTo>
                <a:lnTo>
                  <a:pt x="9330" y="179974"/>
                </a:lnTo>
                <a:lnTo>
                  <a:pt x="8909" y="185716"/>
                </a:lnTo>
                <a:lnTo>
                  <a:pt x="8722" y="191443"/>
                </a:lnTo>
                <a:lnTo>
                  <a:pt x="8592" y="205738"/>
                </a:lnTo>
                <a:lnTo>
                  <a:pt x="8573" y="226095"/>
                </a:lnTo>
                <a:lnTo>
                  <a:pt x="9525" y="227882"/>
                </a:lnTo>
                <a:lnTo>
                  <a:pt x="11112" y="229074"/>
                </a:lnTo>
                <a:lnTo>
                  <a:pt x="13123" y="229868"/>
                </a:lnTo>
                <a:lnTo>
                  <a:pt x="20504" y="235537"/>
                </a:lnTo>
                <a:lnTo>
                  <a:pt x="27571" y="241978"/>
                </a:lnTo>
                <a:lnTo>
                  <a:pt x="29810" y="244186"/>
                </a:lnTo>
                <a:lnTo>
                  <a:pt x="33208" y="245658"/>
                </a:lnTo>
                <a:lnTo>
                  <a:pt x="37379" y="246639"/>
                </a:lnTo>
                <a:lnTo>
                  <a:pt x="42064" y="247294"/>
                </a:lnTo>
                <a:lnTo>
                  <a:pt x="49810" y="248020"/>
                </a:lnTo>
                <a:lnTo>
                  <a:pt x="57380" y="248344"/>
                </a:lnTo>
                <a:lnTo>
                  <a:pt x="67095" y="248487"/>
                </a:lnTo>
                <a:lnTo>
                  <a:pt x="72352" y="249478"/>
                </a:lnTo>
                <a:lnTo>
                  <a:pt x="77762" y="251091"/>
                </a:lnTo>
                <a:lnTo>
                  <a:pt x="83274" y="253119"/>
                </a:lnTo>
                <a:lnTo>
                  <a:pt x="88853" y="254471"/>
                </a:lnTo>
                <a:lnTo>
                  <a:pt x="94478" y="255372"/>
                </a:lnTo>
                <a:lnTo>
                  <a:pt x="100133" y="255973"/>
                </a:lnTo>
                <a:lnTo>
                  <a:pt x="105807" y="255421"/>
                </a:lnTo>
                <a:lnTo>
                  <a:pt x="111496" y="254101"/>
                </a:lnTo>
                <a:lnTo>
                  <a:pt x="117193" y="252268"/>
                </a:lnTo>
                <a:lnTo>
                  <a:pt x="123848" y="251046"/>
                </a:lnTo>
                <a:lnTo>
                  <a:pt x="131143" y="250231"/>
                </a:lnTo>
                <a:lnTo>
                  <a:pt x="144963" y="249326"/>
                </a:lnTo>
                <a:lnTo>
                  <a:pt x="154280" y="248924"/>
                </a:lnTo>
                <a:lnTo>
                  <a:pt x="169432" y="248697"/>
                </a:lnTo>
                <a:lnTo>
                  <a:pt x="185986" y="248630"/>
                </a:lnTo>
                <a:lnTo>
                  <a:pt x="191618" y="249573"/>
                </a:lnTo>
                <a:lnTo>
                  <a:pt x="197277" y="251155"/>
                </a:lnTo>
                <a:lnTo>
                  <a:pt x="202956" y="253161"/>
                </a:lnTo>
                <a:lnTo>
                  <a:pt x="207694" y="254499"/>
                </a:lnTo>
                <a:lnTo>
                  <a:pt x="215498" y="255986"/>
                </a:lnTo>
                <a:lnTo>
                  <a:pt x="219865" y="256382"/>
                </a:lnTo>
                <a:lnTo>
                  <a:pt x="224682" y="256646"/>
                </a:lnTo>
                <a:lnTo>
                  <a:pt x="236998" y="257070"/>
                </a:lnTo>
                <a:lnTo>
                  <a:pt x="247144" y="257165"/>
                </a:lnTo>
                <a:lnTo>
                  <a:pt x="257175" y="2571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690"/>
          <p:cNvSpPr/>
          <p:nvPr/>
        </p:nvSpPr>
        <p:spPr>
          <a:xfrm>
            <a:off x="5343525" y="3026092"/>
            <a:ext cx="325755" cy="25719"/>
          </a:xfrm>
          <a:custGeom>
            <a:avLst/>
            <a:gdLst/>
            <a:ahLst/>
            <a:cxnLst/>
            <a:rect l="0" t="0" r="0" b="0"/>
            <a:pathLst>
              <a:path w="325755" h="25719">
                <a:moveTo>
                  <a:pt x="0" y="25718"/>
                </a:moveTo>
                <a:lnTo>
                  <a:pt x="24701" y="25718"/>
                </a:lnTo>
                <a:lnTo>
                  <a:pt x="29802" y="24765"/>
                </a:lnTo>
                <a:lnTo>
                  <a:pt x="35108" y="23178"/>
                </a:lnTo>
                <a:lnTo>
                  <a:pt x="40551" y="21167"/>
                </a:lnTo>
                <a:lnTo>
                  <a:pt x="46084" y="19826"/>
                </a:lnTo>
                <a:lnTo>
                  <a:pt x="51677" y="18932"/>
                </a:lnTo>
                <a:lnTo>
                  <a:pt x="57312" y="18337"/>
                </a:lnTo>
                <a:lnTo>
                  <a:pt x="62973" y="17940"/>
                </a:lnTo>
                <a:lnTo>
                  <a:pt x="68652" y="17675"/>
                </a:lnTo>
                <a:lnTo>
                  <a:pt x="80042" y="17380"/>
                </a:lnTo>
                <a:lnTo>
                  <a:pt x="91454" y="17250"/>
                </a:lnTo>
                <a:lnTo>
                  <a:pt x="98116" y="16262"/>
                </a:lnTo>
                <a:lnTo>
                  <a:pt x="105416" y="14652"/>
                </a:lnTo>
                <a:lnTo>
                  <a:pt x="113140" y="12625"/>
                </a:lnTo>
                <a:lnTo>
                  <a:pt x="120194" y="11274"/>
                </a:lnTo>
                <a:lnTo>
                  <a:pt x="126802" y="10374"/>
                </a:lnTo>
                <a:lnTo>
                  <a:pt x="133112" y="9773"/>
                </a:lnTo>
                <a:lnTo>
                  <a:pt x="140176" y="9373"/>
                </a:lnTo>
                <a:lnTo>
                  <a:pt x="155645" y="8928"/>
                </a:lnTo>
                <a:lnTo>
                  <a:pt x="190559" y="8619"/>
                </a:lnTo>
                <a:lnTo>
                  <a:pt x="198477" y="8604"/>
                </a:lnTo>
                <a:lnTo>
                  <a:pt x="205660" y="7641"/>
                </a:lnTo>
                <a:lnTo>
                  <a:pt x="212354" y="6046"/>
                </a:lnTo>
                <a:lnTo>
                  <a:pt x="218722" y="4031"/>
                </a:lnTo>
                <a:lnTo>
                  <a:pt x="223920" y="2687"/>
                </a:lnTo>
                <a:lnTo>
                  <a:pt x="228337" y="1791"/>
                </a:lnTo>
                <a:lnTo>
                  <a:pt x="232235" y="1194"/>
                </a:lnTo>
                <a:lnTo>
                  <a:pt x="241645" y="531"/>
                </a:lnTo>
                <a:lnTo>
                  <a:pt x="252178" y="236"/>
                </a:lnTo>
                <a:lnTo>
                  <a:pt x="313201" y="2"/>
                </a:lnTo>
                <a:lnTo>
                  <a:pt x="325754"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691"/>
          <p:cNvSpPr/>
          <p:nvPr/>
        </p:nvSpPr>
        <p:spPr>
          <a:xfrm>
            <a:off x="5849302" y="2966085"/>
            <a:ext cx="188596" cy="8573"/>
          </a:xfrm>
          <a:custGeom>
            <a:avLst/>
            <a:gdLst/>
            <a:ahLst/>
            <a:cxnLst/>
            <a:rect l="0" t="0" r="0" b="0"/>
            <a:pathLst>
              <a:path w="188596" h="8573">
                <a:moveTo>
                  <a:pt x="0" y="8572"/>
                </a:moveTo>
                <a:lnTo>
                  <a:pt x="117521" y="8572"/>
                </a:lnTo>
                <a:lnTo>
                  <a:pt x="122162" y="7620"/>
                </a:lnTo>
                <a:lnTo>
                  <a:pt x="126209" y="6032"/>
                </a:lnTo>
                <a:lnTo>
                  <a:pt x="129859" y="4021"/>
                </a:lnTo>
                <a:lnTo>
                  <a:pt x="134198" y="2681"/>
                </a:lnTo>
                <a:lnTo>
                  <a:pt x="138996" y="1787"/>
                </a:lnTo>
                <a:lnTo>
                  <a:pt x="144098" y="1191"/>
                </a:lnTo>
                <a:lnTo>
                  <a:pt x="148453" y="794"/>
                </a:lnTo>
                <a:lnTo>
                  <a:pt x="152309" y="529"/>
                </a:lnTo>
                <a:lnTo>
                  <a:pt x="155832" y="352"/>
                </a:lnTo>
                <a:lnTo>
                  <a:pt x="164826" y="157"/>
                </a:lnTo>
                <a:lnTo>
                  <a:pt x="18859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692"/>
          <p:cNvSpPr/>
          <p:nvPr/>
        </p:nvSpPr>
        <p:spPr>
          <a:xfrm>
            <a:off x="5789295" y="3017520"/>
            <a:ext cx="282893" cy="42863"/>
          </a:xfrm>
          <a:custGeom>
            <a:avLst/>
            <a:gdLst/>
            <a:ahLst/>
            <a:cxnLst/>
            <a:rect l="0" t="0" r="0" b="0"/>
            <a:pathLst>
              <a:path w="282893" h="42863">
                <a:moveTo>
                  <a:pt x="0" y="42862"/>
                </a:moveTo>
                <a:lnTo>
                  <a:pt x="48865" y="42862"/>
                </a:lnTo>
                <a:lnTo>
                  <a:pt x="54484" y="41910"/>
                </a:lnTo>
                <a:lnTo>
                  <a:pt x="60135" y="40322"/>
                </a:lnTo>
                <a:lnTo>
                  <a:pt x="65808" y="38311"/>
                </a:lnTo>
                <a:lnTo>
                  <a:pt x="72447" y="36971"/>
                </a:lnTo>
                <a:lnTo>
                  <a:pt x="79730" y="36077"/>
                </a:lnTo>
                <a:lnTo>
                  <a:pt x="87443" y="35481"/>
                </a:lnTo>
                <a:lnTo>
                  <a:pt x="94490" y="35084"/>
                </a:lnTo>
                <a:lnTo>
                  <a:pt x="107401" y="34642"/>
                </a:lnTo>
                <a:lnTo>
                  <a:pt x="114463" y="33573"/>
                </a:lnTo>
                <a:lnTo>
                  <a:pt x="122029" y="31907"/>
                </a:lnTo>
                <a:lnTo>
                  <a:pt x="129930" y="29843"/>
                </a:lnTo>
                <a:lnTo>
                  <a:pt x="138055" y="27515"/>
                </a:lnTo>
                <a:lnTo>
                  <a:pt x="154702" y="22389"/>
                </a:lnTo>
                <a:lnTo>
                  <a:pt x="163142" y="20641"/>
                </a:lnTo>
                <a:lnTo>
                  <a:pt x="171626" y="19476"/>
                </a:lnTo>
                <a:lnTo>
                  <a:pt x="180140" y="18698"/>
                </a:lnTo>
                <a:lnTo>
                  <a:pt x="187721" y="17228"/>
                </a:lnTo>
                <a:lnTo>
                  <a:pt x="194680" y="15295"/>
                </a:lnTo>
                <a:lnTo>
                  <a:pt x="201224" y="13054"/>
                </a:lnTo>
                <a:lnTo>
                  <a:pt x="208444" y="11560"/>
                </a:lnTo>
                <a:lnTo>
                  <a:pt x="216115" y="10564"/>
                </a:lnTo>
                <a:lnTo>
                  <a:pt x="230353" y="9457"/>
                </a:lnTo>
                <a:lnTo>
                  <a:pt x="239856" y="8966"/>
                </a:lnTo>
                <a:lnTo>
                  <a:pt x="244677" y="7882"/>
                </a:lnTo>
                <a:lnTo>
                  <a:pt x="249795" y="6207"/>
                </a:lnTo>
                <a:lnTo>
                  <a:pt x="255112" y="4138"/>
                </a:lnTo>
                <a:lnTo>
                  <a:pt x="260562" y="2758"/>
                </a:lnTo>
                <a:lnTo>
                  <a:pt x="266101" y="1839"/>
                </a:lnTo>
                <a:lnTo>
                  <a:pt x="28289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693"/>
          <p:cNvSpPr/>
          <p:nvPr/>
        </p:nvSpPr>
        <p:spPr>
          <a:xfrm>
            <a:off x="6200775" y="2906090"/>
            <a:ext cx="213918" cy="428139"/>
          </a:xfrm>
          <a:custGeom>
            <a:avLst/>
            <a:gdLst/>
            <a:ahLst/>
            <a:cxnLst/>
            <a:rect l="0" t="0" r="0" b="0"/>
            <a:pathLst>
              <a:path w="213918" h="428139">
                <a:moveTo>
                  <a:pt x="8572" y="8560"/>
                </a:moveTo>
                <a:lnTo>
                  <a:pt x="8572" y="28711"/>
                </a:lnTo>
                <a:lnTo>
                  <a:pt x="13123" y="41730"/>
                </a:lnTo>
                <a:lnTo>
                  <a:pt x="17897" y="49654"/>
                </a:lnTo>
                <a:lnTo>
                  <a:pt x="20504" y="53101"/>
                </a:lnTo>
                <a:lnTo>
                  <a:pt x="22242" y="57304"/>
                </a:lnTo>
                <a:lnTo>
                  <a:pt x="24172" y="67054"/>
                </a:lnTo>
                <a:lnTo>
                  <a:pt x="27571" y="77737"/>
                </a:lnTo>
                <a:lnTo>
                  <a:pt x="32256" y="88835"/>
                </a:lnTo>
                <a:lnTo>
                  <a:pt x="37513" y="100117"/>
                </a:lnTo>
                <a:lnTo>
                  <a:pt x="40485" y="111482"/>
                </a:lnTo>
                <a:lnTo>
                  <a:pt x="41805" y="122883"/>
                </a:lnTo>
                <a:lnTo>
                  <a:pt x="42393" y="134300"/>
                </a:lnTo>
                <a:lnTo>
                  <a:pt x="43501" y="139059"/>
                </a:lnTo>
                <a:lnTo>
                  <a:pt x="47274" y="146887"/>
                </a:lnTo>
                <a:lnTo>
                  <a:pt x="52126" y="153541"/>
                </a:lnTo>
                <a:lnTo>
                  <a:pt x="57456" y="159673"/>
                </a:lnTo>
                <a:lnTo>
                  <a:pt x="63001" y="165574"/>
                </a:lnTo>
                <a:lnTo>
                  <a:pt x="64860" y="168481"/>
                </a:lnTo>
                <a:lnTo>
                  <a:pt x="66927" y="174251"/>
                </a:lnTo>
                <a:lnTo>
                  <a:pt x="69382" y="176170"/>
                </a:lnTo>
                <a:lnTo>
                  <a:pt x="72925" y="177450"/>
                </a:lnTo>
                <a:lnTo>
                  <a:pt x="83196" y="179504"/>
                </a:lnTo>
                <a:lnTo>
                  <a:pt x="89526" y="179860"/>
                </a:lnTo>
                <a:lnTo>
                  <a:pt x="97434" y="179965"/>
                </a:lnTo>
                <a:lnTo>
                  <a:pt x="100198" y="178075"/>
                </a:lnTo>
                <a:lnTo>
                  <a:pt x="105810" y="170895"/>
                </a:lnTo>
                <a:lnTo>
                  <a:pt x="108640" y="168218"/>
                </a:lnTo>
                <a:lnTo>
                  <a:pt x="111479" y="166433"/>
                </a:lnTo>
                <a:lnTo>
                  <a:pt x="114324" y="165244"/>
                </a:lnTo>
                <a:lnTo>
                  <a:pt x="117173" y="162546"/>
                </a:lnTo>
                <a:lnTo>
                  <a:pt x="122880" y="154468"/>
                </a:lnTo>
                <a:lnTo>
                  <a:pt x="128590" y="144528"/>
                </a:lnTo>
                <a:lnTo>
                  <a:pt x="134304" y="134712"/>
                </a:lnTo>
                <a:lnTo>
                  <a:pt x="140018" y="127175"/>
                </a:lnTo>
                <a:lnTo>
                  <a:pt x="145732" y="115570"/>
                </a:lnTo>
                <a:lnTo>
                  <a:pt x="151447" y="102792"/>
                </a:lnTo>
                <a:lnTo>
                  <a:pt x="157162" y="93938"/>
                </a:lnTo>
                <a:lnTo>
                  <a:pt x="160337" y="84288"/>
                </a:lnTo>
                <a:lnTo>
                  <a:pt x="161749" y="73649"/>
                </a:lnTo>
                <a:lnTo>
                  <a:pt x="162375" y="62571"/>
                </a:lnTo>
                <a:lnTo>
                  <a:pt x="162654" y="51297"/>
                </a:lnTo>
                <a:lnTo>
                  <a:pt x="162864" y="23341"/>
                </a:lnTo>
                <a:lnTo>
                  <a:pt x="161916" y="20319"/>
                </a:lnTo>
                <a:lnTo>
                  <a:pt x="156983" y="11515"/>
                </a:lnTo>
                <a:lnTo>
                  <a:pt x="154307" y="0"/>
                </a:lnTo>
                <a:lnTo>
                  <a:pt x="154304" y="24690"/>
                </a:lnTo>
                <a:lnTo>
                  <a:pt x="156845" y="35096"/>
                </a:lnTo>
                <a:lnTo>
                  <a:pt x="160196" y="46071"/>
                </a:lnTo>
                <a:lnTo>
                  <a:pt x="161686" y="57299"/>
                </a:lnTo>
                <a:lnTo>
                  <a:pt x="164888" y="68639"/>
                </a:lnTo>
                <a:lnTo>
                  <a:pt x="168533" y="80029"/>
                </a:lnTo>
                <a:lnTo>
                  <a:pt x="170153" y="91441"/>
                </a:lnTo>
                <a:lnTo>
                  <a:pt x="173414" y="102863"/>
                </a:lnTo>
                <a:lnTo>
                  <a:pt x="178037" y="114290"/>
                </a:lnTo>
                <a:lnTo>
                  <a:pt x="183267" y="125718"/>
                </a:lnTo>
                <a:lnTo>
                  <a:pt x="185043" y="132385"/>
                </a:lnTo>
                <a:lnTo>
                  <a:pt x="186227" y="139688"/>
                </a:lnTo>
                <a:lnTo>
                  <a:pt x="187016" y="147413"/>
                </a:lnTo>
                <a:lnTo>
                  <a:pt x="188495" y="154469"/>
                </a:lnTo>
                <a:lnTo>
                  <a:pt x="192678" y="167388"/>
                </a:lnTo>
                <a:lnTo>
                  <a:pt x="197712" y="179480"/>
                </a:lnTo>
                <a:lnTo>
                  <a:pt x="200387" y="185372"/>
                </a:lnTo>
                <a:lnTo>
                  <a:pt x="202172" y="192157"/>
                </a:lnTo>
                <a:lnTo>
                  <a:pt x="203361" y="199538"/>
                </a:lnTo>
                <a:lnTo>
                  <a:pt x="204154" y="207316"/>
                </a:lnTo>
                <a:lnTo>
                  <a:pt x="205635" y="214406"/>
                </a:lnTo>
                <a:lnTo>
                  <a:pt x="209821" y="227364"/>
                </a:lnTo>
                <a:lnTo>
                  <a:pt x="211318" y="234440"/>
                </a:lnTo>
                <a:lnTo>
                  <a:pt x="212316" y="242014"/>
                </a:lnTo>
                <a:lnTo>
                  <a:pt x="212981" y="249921"/>
                </a:lnTo>
                <a:lnTo>
                  <a:pt x="213424" y="257097"/>
                </a:lnTo>
                <a:lnTo>
                  <a:pt x="213917" y="270151"/>
                </a:lnTo>
                <a:lnTo>
                  <a:pt x="213097" y="277251"/>
                </a:lnTo>
                <a:lnTo>
                  <a:pt x="211597" y="284842"/>
                </a:lnTo>
                <a:lnTo>
                  <a:pt x="209644" y="292761"/>
                </a:lnTo>
                <a:lnTo>
                  <a:pt x="208343" y="299944"/>
                </a:lnTo>
                <a:lnTo>
                  <a:pt x="206897" y="313007"/>
                </a:lnTo>
                <a:lnTo>
                  <a:pt x="203714" y="325162"/>
                </a:lnTo>
                <a:lnTo>
                  <a:pt x="199125" y="336914"/>
                </a:lnTo>
                <a:lnTo>
                  <a:pt x="193909" y="348488"/>
                </a:lnTo>
                <a:lnTo>
                  <a:pt x="190233" y="354241"/>
                </a:lnTo>
                <a:lnTo>
                  <a:pt x="185877" y="359981"/>
                </a:lnTo>
                <a:lnTo>
                  <a:pt x="181068" y="365713"/>
                </a:lnTo>
                <a:lnTo>
                  <a:pt x="176909" y="370487"/>
                </a:lnTo>
                <a:lnTo>
                  <a:pt x="169748" y="378331"/>
                </a:lnTo>
                <a:lnTo>
                  <a:pt x="155811" y="392653"/>
                </a:lnTo>
                <a:lnTo>
                  <a:pt x="150547" y="397020"/>
                </a:lnTo>
                <a:lnTo>
                  <a:pt x="145132" y="400883"/>
                </a:lnTo>
                <a:lnTo>
                  <a:pt x="139617" y="404411"/>
                </a:lnTo>
                <a:lnTo>
                  <a:pt x="134036" y="406763"/>
                </a:lnTo>
                <a:lnTo>
                  <a:pt x="128409" y="408331"/>
                </a:lnTo>
                <a:lnTo>
                  <a:pt x="122754" y="409376"/>
                </a:lnTo>
                <a:lnTo>
                  <a:pt x="117078" y="411026"/>
                </a:lnTo>
                <a:lnTo>
                  <a:pt x="111390" y="413078"/>
                </a:lnTo>
                <a:lnTo>
                  <a:pt x="105692" y="415399"/>
                </a:lnTo>
                <a:lnTo>
                  <a:pt x="100941" y="417898"/>
                </a:lnTo>
                <a:lnTo>
                  <a:pt x="96821" y="420517"/>
                </a:lnTo>
                <a:lnTo>
                  <a:pt x="93122" y="423215"/>
                </a:lnTo>
                <a:lnTo>
                  <a:pt x="88751" y="425014"/>
                </a:lnTo>
                <a:lnTo>
                  <a:pt x="83932" y="426213"/>
                </a:lnTo>
                <a:lnTo>
                  <a:pt x="78815" y="427013"/>
                </a:lnTo>
                <a:lnTo>
                  <a:pt x="73499" y="427546"/>
                </a:lnTo>
                <a:lnTo>
                  <a:pt x="68048" y="427901"/>
                </a:lnTo>
                <a:lnTo>
                  <a:pt x="62511" y="428138"/>
                </a:lnTo>
                <a:lnTo>
                  <a:pt x="56914" y="427344"/>
                </a:lnTo>
                <a:lnTo>
                  <a:pt x="51277" y="425862"/>
                </a:lnTo>
                <a:lnTo>
                  <a:pt x="45615" y="423921"/>
                </a:lnTo>
                <a:lnTo>
                  <a:pt x="40887" y="422627"/>
                </a:lnTo>
                <a:lnTo>
                  <a:pt x="36783" y="421765"/>
                </a:lnTo>
                <a:lnTo>
                  <a:pt x="33094" y="421190"/>
                </a:lnTo>
                <a:lnTo>
                  <a:pt x="28730" y="419854"/>
                </a:lnTo>
                <a:lnTo>
                  <a:pt x="23916" y="418011"/>
                </a:lnTo>
                <a:lnTo>
                  <a:pt x="18801" y="415830"/>
                </a:lnTo>
                <a:lnTo>
                  <a:pt x="14439" y="413423"/>
                </a:lnTo>
                <a:lnTo>
                  <a:pt x="10579" y="410866"/>
                </a:lnTo>
                <a:lnTo>
                  <a:pt x="7052" y="408209"/>
                </a:lnTo>
                <a:lnTo>
                  <a:pt x="4701" y="405485"/>
                </a:lnTo>
                <a:lnTo>
                  <a:pt x="3134" y="402716"/>
                </a:lnTo>
                <a:lnTo>
                  <a:pt x="0" y="39432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694"/>
          <p:cNvSpPr/>
          <p:nvPr/>
        </p:nvSpPr>
        <p:spPr>
          <a:xfrm>
            <a:off x="6552247" y="2974657"/>
            <a:ext cx="265748" cy="17146"/>
          </a:xfrm>
          <a:custGeom>
            <a:avLst/>
            <a:gdLst/>
            <a:ahLst/>
            <a:cxnLst/>
            <a:rect l="0" t="0" r="0" b="0"/>
            <a:pathLst>
              <a:path w="265748" h="17146">
                <a:moveTo>
                  <a:pt x="0" y="0"/>
                </a:moveTo>
                <a:lnTo>
                  <a:pt x="0" y="8468"/>
                </a:lnTo>
                <a:lnTo>
                  <a:pt x="4551" y="8542"/>
                </a:lnTo>
                <a:lnTo>
                  <a:pt x="6844" y="9504"/>
                </a:lnTo>
                <a:lnTo>
                  <a:pt x="9326" y="11099"/>
                </a:lnTo>
                <a:lnTo>
                  <a:pt x="11932" y="13114"/>
                </a:lnTo>
                <a:lnTo>
                  <a:pt x="14622" y="14458"/>
                </a:lnTo>
                <a:lnTo>
                  <a:pt x="17368" y="15354"/>
                </a:lnTo>
                <a:lnTo>
                  <a:pt x="20151" y="15951"/>
                </a:lnTo>
                <a:lnTo>
                  <a:pt x="23912" y="16349"/>
                </a:lnTo>
                <a:lnTo>
                  <a:pt x="28324" y="16614"/>
                </a:lnTo>
                <a:lnTo>
                  <a:pt x="37353" y="16909"/>
                </a:lnTo>
                <a:lnTo>
                  <a:pt x="48745" y="17075"/>
                </a:lnTo>
                <a:lnTo>
                  <a:pt x="88728" y="17142"/>
                </a:lnTo>
                <a:lnTo>
                  <a:pt x="95347" y="16191"/>
                </a:lnTo>
                <a:lnTo>
                  <a:pt x="101664" y="14604"/>
                </a:lnTo>
                <a:lnTo>
                  <a:pt x="107782" y="12593"/>
                </a:lnTo>
                <a:lnTo>
                  <a:pt x="113764" y="11253"/>
                </a:lnTo>
                <a:lnTo>
                  <a:pt x="119658" y="10360"/>
                </a:lnTo>
                <a:lnTo>
                  <a:pt x="125492" y="9764"/>
                </a:lnTo>
                <a:lnTo>
                  <a:pt x="132238" y="9367"/>
                </a:lnTo>
                <a:lnTo>
                  <a:pt x="147355" y="8926"/>
                </a:lnTo>
                <a:lnTo>
                  <a:pt x="185378" y="8604"/>
                </a:lnTo>
                <a:lnTo>
                  <a:pt x="242383" y="8573"/>
                </a:lnTo>
                <a:lnTo>
                  <a:pt x="245409" y="9525"/>
                </a:lnTo>
                <a:lnTo>
                  <a:pt x="248378" y="11113"/>
                </a:lnTo>
                <a:lnTo>
                  <a:pt x="251311" y="13124"/>
                </a:lnTo>
                <a:lnTo>
                  <a:pt x="254218" y="14464"/>
                </a:lnTo>
                <a:lnTo>
                  <a:pt x="257108" y="15358"/>
                </a:lnTo>
                <a:lnTo>
                  <a:pt x="265747" y="171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695"/>
          <p:cNvSpPr/>
          <p:nvPr/>
        </p:nvSpPr>
        <p:spPr>
          <a:xfrm>
            <a:off x="6612255" y="2923222"/>
            <a:ext cx="67386" cy="240031"/>
          </a:xfrm>
          <a:custGeom>
            <a:avLst/>
            <a:gdLst/>
            <a:ahLst/>
            <a:cxnLst/>
            <a:rect l="0" t="0" r="0" b="0"/>
            <a:pathLst>
              <a:path w="67386" h="240031">
                <a:moveTo>
                  <a:pt x="0" y="0"/>
                </a:moveTo>
                <a:lnTo>
                  <a:pt x="0" y="11932"/>
                </a:lnTo>
                <a:lnTo>
                  <a:pt x="952" y="14622"/>
                </a:lnTo>
                <a:lnTo>
                  <a:pt x="2540" y="17368"/>
                </a:lnTo>
                <a:lnTo>
                  <a:pt x="4551" y="20151"/>
                </a:lnTo>
                <a:lnTo>
                  <a:pt x="6844" y="23912"/>
                </a:lnTo>
                <a:lnTo>
                  <a:pt x="9325" y="28324"/>
                </a:lnTo>
                <a:lnTo>
                  <a:pt x="11931" y="33170"/>
                </a:lnTo>
                <a:lnTo>
                  <a:pt x="13670" y="37353"/>
                </a:lnTo>
                <a:lnTo>
                  <a:pt x="15600" y="44542"/>
                </a:lnTo>
                <a:lnTo>
                  <a:pt x="16115" y="48744"/>
                </a:lnTo>
                <a:lnTo>
                  <a:pt x="16458" y="53451"/>
                </a:lnTo>
                <a:lnTo>
                  <a:pt x="16686" y="58494"/>
                </a:lnTo>
                <a:lnTo>
                  <a:pt x="17792" y="63761"/>
                </a:lnTo>
                <a:lnTo>
                  <a:pt x="19482" y="69178"/>
                </a:lnTo>
                <a:lnTo>
                  <a:pt x="21560" y="74693"/>
                </a:lnTo>
                <a:lnTo>
                  <a:pt x="23898" y="80276"/>
                </a:lnTo>
                <a:lnTo>
                  <a:pt x="26409" y="85902"/>
                </a:lnTo>
                <a:lnTo>
                  <a:pt x="29036" y="91558"/>
                </a:lnTo>
                <a:lnTo>
                  <a:pt x="30788" y="97234"/>
                </a:lnTo>
                <a:lnTo>
                  <a:pt x="31955" y="102923"/>
                </a:lnTo>
                <a:lnTo>
                  <a:pt x="32733" y="108620"/>
                </a:lnTo>
                <a:lnTo>
                  <a:pt x="34204" y="114323"/>
                </a:lnTo>
                <a:lnTo>
                  <a:pt x="36138" y="120031"/>
                </a:lnTo>
                <a:lnTo>
                  <a:pt x="38379" y="125740"/>
                </a:lnTo>
                <a:lnTo>
                  <a:pt x="40826" y="131452"/>
                </a:lnTo>
                <a:lnTo>
                  <a:pt x="46085" y="142878"/>
                </a:lnTo>
                <a:lnTo>
                  <a:pt x="47868" y="148592"/>
                </a:lnTo>
                <a:lnTo>
                  <a:pt x="49057" y="154306"/>
                </a:lnTo>
                <a:lnTo>
                  <a:pt x="49849" y="160021"/>
                </a:lnTo>
                <a:lnTo>
                  <a:pt x="51330" y="165736"/>
                </a:lnTo>
                <a:lnTo>
                  <a:pt x="53270" y="171451"/>
                </a:lnTo>
                <a:lnTo>
                  <a:pt x="55516" y="177166"/>
                </a:lnTo>
                <a:lnTo>
                  <a:pt x="57013" y="182880"/>
                </a:lnTo>
                <a:lnTo>
                  <a:pt x="58011" y="188595"/>
                </a:lnTo>
                <a:lnTo>
                  <a:pt x="58676" y="194310"/>
                </a:lnTo>
                <a:lnTo>
                  <a:pt x="59120" y="199073"/>
                </a:lnTo>
                <a:lnTo>
                  <a:pt x="59416" y="203200"/>
                </a:lnTo>
                <a:lnTo>
                  <a:pt x="59744" y="210326"/>
                </a:lnTo>
                <a:lnTo>
                  <a:pt x="59890" y="216668"/>
                </a:lnTo>
                <a:lnTo>
                  <a:pt x="59972" y="225594"/>
                </a:lnTo>
                <a:lnTo>
                  <a:pt x="60936" y="227549"/>
                </a:lnTo>
                <a:lnTo>
                  <a:pt x="62532" y="228852"/>
                </a:lnTo>
                <a:lnTo>
                  <a:pt x="64548" y="229720"/>
                </a:lnTo>
                <a:lnTo>
                  <a:pt x="65892" y="231252"/>
                </a:lnTo>
                <a:lnTo>
                  <a:pt x="66787" y="233226"/>
                </a:lnTo>
                <a:lnTo>
                  <a:pt x="67385" y="235494"/>
                </a:lnTo>
                <a:lnTo>
                  <a:pt x="66831" y="237006"/>
                </a:lnTo>
                <a:lnTo>
                  <a:pt x="65509" y="238014"/>
                </a:lnTo>
                <a:lnTo>
                  <a:pt x="60007" y="2400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696"/>
          <p:cNvSpPr/>
          <p:nvPr/>
        </p:nvSpPr>
        <p:spPr>
          <a:xfrm>
            <a:off x="6904911" y="2880360"/>
            <a:ext cx="75962" cy="265748"/>
          </a:xfrm>
          <a:custGeom>
            <a:avLst/>
            <a:gdLst/>
            <a:ahLst/>
            <a:cxnLst/>
            <a:rect l="0" t="0" r="0" b="0"/>
            <a:pathLst>
              <a:path w="75962" h="265748">
                <a:moveTo>
                  <a:pt x="7381" y="17145"/>
                </a:moveTo>
                <a:lnTo>
                  <a:pt x="7381" y="362"/>
                </a:lnTo>
                <a:lnTo>
                  <a:pt x="6429" y="241"/>
                </a:lnTo>
                <a:lnTo>
                  <a:pt x="4841" y="161"/>
                </a:lnTo>
                <a:lnTo>
                  <a:pt x="0" y="32"/>
                </a:lnTo>
                <a:lnTo>
                  <a:pt x="1879" y="14"/>
                </a:lnTo>
                <a:lnTo>
                  <a:pt x="7286" y="0"/>
                </a:lnTo>
                <a:lnTo>
                  <a:pt x="7353" y="4551"/>
                </a:lnTo>
                <a:lnTo>
                  <a:pt x="8315" y="6844"/>
                </a:lnTo>
                <a:lnTo>
                  <a:pt x="9909" y="9325"/>
                </a:lnTo>
                <a:lnTo>
                  <a:pt x="11924" y="11931"/>
                </a:lnTo>
                <a:lnTo>
                  <a:pt x="13267" y="14622"/>
                </a:lnTo>
                <a:lnTo>
                  <a:pt x="14759" y="20151"/>
                </a:lnTo>
                <a:lnTo>
                  <a:pt x="16110" y="23911"/>
                </a:lnTo>
                <a:lnTo>
                  <a:pt x="17963" y="28323"/>
                </a:lnTo>
                <a:lnTo>
                  <a:pt x="20150" y="33170"/>
                </a:lnTo>
                <a:lnTo>
                  <a:pt x="21609" y="37353"/>
                </a:lnTo>
                <a:lnTo>
                  <a:pt x="23229" y="44541"/>
                </a:lnTo>
                <a:lnTo>
                  <a:pt x="23662" y="48744"/>
                </a:lnTo>
                <a:lnTo>
                  <a:pt x="23950" y="53451"/>
                </a:lnTo>
                <a:lnTo>
                  <a:pt x="24142" y="58494"/>
                </a:lnTo>
                <a:lnTo>
                  <a:pt x="25222" y="64713"/>
                </a:lnTo>
                <a:lnTo>
                  <a:pt x="26896" y="71717"/>
                </a:lnTo>
                <a:lnTo>
                  <a:pt x="28963" y="79244"/>
                </a:lnTo>
                <a:lnTo>
                  <a:pt x="30342" y="86166"/>
                </a:lnTo>
                <a:lnTo>
                  <a:pt x="31260" y="92687"/>
                </a:lnTo>
                <a:lnTo>
                  <a:pt x="31873" y="98939"/>
                </a:lnTo>
                <a:lnTo>
                  <a:pt x="33234" y="105011"/>
                </a:lnTo>
                <a:lnTo>
                  <a:pt x="35094" y="110965"/>
                </a:lnTo>
                <a:lnTo>
                  <a:pt x="37286" y="116839"/>
                </a:lnTo>
                <a:lnTo>
                  <a:pt x="38748" y="122660"/>
                </a:lnTo>
                <a:lnTo>
                  <a:pt x="39723" y="128446"/>
                </a:lnTo>
                <a:lnTo>
                  <a:pt x="40372" y="134208"/>
                </a:lnTo>
                <a:lnTo>
                  <a:pt x="41758" y="139954"/>
                </a:lnTo>
                <a:lnTo>
                  <a:pt x="43633" y="145690"/>
                </a:lnTo>
                <a:lnTo>
                  <a:pt x="45837" y="151419"/>
                </a:lnTo>
                <a:lnTo>
                  <a:pt x="47305" y="158096"/>
                </a:lnTo>
                <a:lnTo>
                  <a:pt x="48285" y="165405"/>
                </a:lnTo>
                <a:lnTo>
                  <a:pt x="49373" y="179240"/>
                </a:lnTo>
                <a:lnTo>
                  <a:pt x="49857" y="188565"/>
                </a:lnTo>
                <a:lnTo>
                  <a:pt x="50938" y="193337"/>
                </a:lnTo>
                <a:lnTo>
                  <a:pt x="52612" y="198424"/>
                </a:lnTo>
                <a:lnTo>
                  <a:pt x="54680" y="203720"/>
                </a:lnTo>
                <a:lnTo>
                  <a:pt x="56059" y="209156"/>
                </a:lnTo>
                <a:lnTo>
                  <a:pt x="56978" y="214684"/>
                </a:lnTo>
                <a:lnTo>
                  <a:pt x="57591" y="220275"/>
                </a:lnTo>
                <a:lnTo>
                  <a:pt x="57999" y="224955"/>
                </a:lnTo>
                <a:lnTo>
                  <a:pt x="58453" y="232695"/>
                </a:lnTo>
                <a:lnTo>
                  <a:pt x="58655" y="239310"/>
                </a:lnTo>
                <a:lnTo>
                  <a:pt x="58708" y="242407"/>
                </a:lnTo>
                <a:lnTo>
                  <a:pt x="59697" y="245424"/>
                </a:lnTo>
                <a:lnTo>
                  <a:pt x="61309" y="248389"/>
                </a:lnTo>
                <a:lnTo>
                  <a:pt x="66187" y="255439"/>
                </a:lnTo>
                <a:lnTo>
                  <a:pt x="66855" y="258943"/>
                </a:lnTo>
                <a:lnTo>
                  <a:pt x="67283" y="264403"/>
                </a:lnTo>
                <a:lnTo>
                  <a:pt x="68271" y="264851"/>
                </a:lnTo>
                <a:lnTo>
                  <a:pt x="69881" y="265150"/>
                </a:lnTo>
                <a:lnTo>
                  <a:pt x="75961" y="26574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697"/>
          <p:cNvSpPr/>
          <p:nvPr/>
        </p:nvSpPr>
        <p:spPr>
          <a:xfrm>
            <a:off x="7075169" y="2889071"/>
            <a:ext cx="231459" cy="230956"/>
          </a:xfrm>
          <a:custGeom>
            <a:avLst/>
            <a:gdLst/>
            <a:ahLst/>
            <a:cxnLst/>
            <a:rect l="0" t="0" r="0" b="0"/>
            <a:pathLst>
              <a:path w="231459" h="230956">
                <a:moveTo>
                  <a:pt x="0" y="42724"/>
                </a:moveTo>
                <a:lnTo>
                  <a:pt x="0" y="35343"/>
                </a:lnTo>
                <a:lnTo>
                  <a:pt x="954" y="34946"/>
                </a:lnTo>
                <a:lnTo>
                  <a:pt x="4552" y="34504"/>
                </a:lnTo>
                <a:lnTo>
                  <a:pt x="5892" y="33434"/>
                </a:lnTo>
                <a:lnTo>
                  <a:pt x="6786" y="31768"/>
                </a:lnTo>
                <a:lnTo>
                  <a:pt x="7382" y="29705"/>
                </a:lnTo>
                <a:lnTo>
                  <a:pt x="9684" y="27377"/>
                </a:lnTo>
                <a:lnTo>
                  <a:pt x="13123" y="24873"/>
                </a:lnTo>
                <a:lnTo>
                  <a:pt x="17322" y="22250"/>
                </a:lnTo>
                <a:lnTo>
                  <a:pt x="24527" y="19337"/>
                </a:lnTo>
                <a:lnTo>
                  <a:pt x="27781" y="18560"/>
                </a:lnTo>
                <a:lnTo>
                  <a:pt x="31856" y="17089"/>
                </a:lnTo>
                <a:lnTo>
                  <a:pt x="36478" y="15157"/>
                </a:lnTo>
                <a:lnTo>
                  <a:pt x="41464" y="12916"/>
                </a:lnTo>
                <a:lnTo>
                  <a:pt x="52084" y="7886"/>
                </a:lnTo>
                <a:lnTo>
                  <a:pt x="57583" y="5211"/>
                </a:lnTo>
                <a:lnTo>
                  <a:pt x="62201" y="3428"/>
                </a:lnTo>
                <a:lnTo>
                  <a:pt x="66233" y="2239"/>
                </a:lnTo>
                <a:lnTo>
                  <a:pt x="69873" y="1446"/>
                </a:lnTo>
                <a:lnTo>
                  <a:pt x="75157" y="918"/>
                </a:lnTo>
                <a:lnTo>
                  <a:pt x="81538" y="565"/>
                </a:lnTo>
                <a:lnTo>
                  <a:pt x="95294" y="174"/>
                </a:lnTo>
                <a:lnTo>
                  <a:pt x="107759" y="0"/>
                </a:lnTo>
                <a:lnTo>
                  <a:pt x="112796" y="906"/>
                </a:lnTo>
                <a:lnTo>
                  <a:pt x="117108" y="2463"/>
                </a:lnTo>
                <a:lnTo>
                  <a:pt x="120935" y="4453"/>
                </a:lnTo>
                <a:lnTo>
                  <a:pt x="127727" y="6665"/>
                </a:lnTo>
                <a:lnTo>
                  <a:pt x="130871" y="7254"/>
                </a:lnTo>
                <a:lnTo>
                  <a:pt x="136905" y="10450"/>
                </a:lnTo>
                <a:lnTo>
                  <a:pt x="142762" y="15044"/>
                </a:lnTo>
                <a:lnTo>
                  <a:pt x="148540" y="20262"/>
                </a:lnTo>
                <a:lnTo>
                  <a:pt x="150462" y="23939"/>
                </a:lnTo>
                <a:lnTo>
                  <a:pt x="151744" y="28296"/>
                </a:lnTo>
                <a:lnTo>
                  <a:pt x="152597" y="33105"/>
                </a:lnTo>
                <a:lnTo>
                  <a:pt x="153167" y="37264"/>
                </a:lnTo>
                <a:lnTo>
                  <a:pt x="153799" y="44424"/>
                </a:lnTo>
                <a:lnTo>
                  <a:pt x="153016" y="48620"/>
                </a:lnTo>
                <a:lnTo>
                  <a:pt x="151541" y="53322"/>
                </a:lnTo>
                <a:lnTo>
                  <a:pt x="149605" y="58362"/>
                </a:lnTo>
                <a:lnTo>
                  <a:pt x="147362" y="63627"/>
                </a:lnTo>
                <a:lnTo>
                  <a:pt x="142329" y="74556"/>
                </a:lnTo>
                <a:lnTo>
                  <a:pt x="128516" y="102784"/>
                </a:lnTo>
                <a:lnTo>
                  <a:pt x="125683" y="108481"/>
                </a:lnTo>
                <a:lnTo>
                  <a:pt x="121889" y="114184"/>
                </a:lnTo>
                <a:lnTo>
                  <a:pt x="117454" y="119892"/>
                </a:lnTo>
                <a:lnTo>
                  <a:pt x="112593" y="125601"/>
                </a:lnTo>
                <a:lnTo>
                  <a:pt x="108400" y="131313"/>
                </a:lnTo>
                <a:lnTo>
                  <a:pt x="104652" y="137026"/>
                </a:lnTo>
                <a:lnTo>
                  <a:pt x="101200" y="142739"/>
                </a:lnTo>
                <a:lnTo>
                  <a:pt x="96995" y="148453"/>
                </a:lnTo>
                <a:lnTo>
                  <a:pt x="92286" y="154167"/>
                </a:lnTo>
                <a:lnTo>
                  <a:pt x="82926" y="164644"/>
                </a:lnTo>
                <a:lnTo>
                  <a:pt x="75592" y="172476"/>
                </a:lnTo>
                <a:lnTo>
                  <a:pt x="63122" y="185264"/>
                </a:lnTo>
                <a:lnTo>
                  <a:pt x="57264" y="191165"/>
                </a:lnTo>
                <a:lnTo>
                  <a:pt x="55321" y="194072"/>
                </a:lnTo>
                <a:lnTo>
                  <a:pt x="53163" y="199842"/>
                </a:lnTo>
                <a:lnTo>
                  <a:pt x="49663" y="205581"/>
                </a:lnTo>
                <a:lnTo>
                  <a:pt x="44206" y="212476"/>
                </a:lnTo>
                <a:lnTo>
                  <a:pt x="44711" y="213995"/>
                </a:lnTo>
                <a:lnTo>
                  <a:pt x="49825" y="220735"/>
                </a:lnTo>
                <a:lnTo>
                  <a:pt x="55892" y="227179"/>
                </a:lnTo>
                <a:lnTo>
                  <a:pt x="58217" y="228559"/>
                </a:lnTo>
                <a:lnTo>
                  <a:pt x="63340" y="230092"/>
                </a:lnTo>
                <a:lnTo>
                  <a:pt x="68791" y="230774"/>
                </a:lnTo>
                <a:lnTo>
                  <a:pt x="71578" y="230955"/>
                </a:lnTo>
                <a:lnTo>
                  <a:pt x="74389" y="230124"/>
                </a:lnTo>
                <a:lnTo>
                  <a:pt x="80052" y="226660"/>
                </a:lnTo>
                <a:lnTo>
                  <a:pt x="83849" y="225355"/>
                </a:lnTo>
                <a:lnTo>
                  <a:pt x="88284" y="224486"/>
                </a:lnTo>
                <a:lnTo>
                  <a:pt x="93146" y="223906"/>
                </a:lnTo>
                <a:lnTo>
                  <a:pt x="97341" y="223519"/>
                </a:lnTo>
                <a:lnTo>
                  <a:pt x="104540" y="223090"/>
                </a:lnTo>
                <a:lnTo>
                  <a:pt x="113455" y="222899"/>
                </a:lnTo>
                <a:lnTo>
                  <a:pt x="118499" y="222848"/>
                </a:lnTo>
                <a:lnTo>
                  <a:pt x="123767" y="221861"/>
                </a:lnTo>
                <a:lnTo>
                  <a:pt x="129185" y="220251"/>
                </a:lnTo>
                <a:lnTo>
                  <a:pt x="134700" y="218225"/>
                </a:lnTo>
                <a:lnTo>
                  <a:pt x="139330" y="216875"/>
                </a:lnTo>
                <a:lnTo>
                  <a:pt x="143370" y="215974"/>
                </a:lnTo>
                <a:lnTo>
                  <a:pt x="147015" y="215374"/>
                </a:lnTo>
                <a:lnTo>
                  <a:pt x="152303" y="214022"/>
                </a:lnTo>
                <a:lnTo>
                  <a:pt x="158685" y="212167"/>
                </a:lnTo>
                <a:lnTo>
                  <a:pt x="165798" y="209979"/>
                </a:lnTo>
                <a:lnTo>
                  <a:pt x="172445" y="208519"/>
                </a:lnTo>
                <a:lnTo>
                  <a:pt x="178781" y="207547"/>
                </a:lnTo>
                <a:lnTo>
                  <a:pt x="184911" y="206898"/>
                </a:lnTo>
                <a:lnTo>
                  <a:pt x="190902" y="205513"/>
                </a:lnTo>
                <a:lnTo>
                  <a:pt x="196801" y="203638"/>
                </a:lnTo>
                <a:lnTo>
                  <a:pt x="202638" y="201435"/>
                </a:lnTo>
                <a:lnTo>
                  <a:pt x="207482" y="199966"/>
                </a:lnTo>
                <a:lnTo>
                  <a:pt x="211665" y="198987"/>
                </a:lnTo>
                <a:lnTo>
                  <a:pt x="218851" y="197899"/>
                </a:lnTo>
                <a:lnTo>
                  <a:pt x="222101" y="197609"/>
                </a:lnTo>
                <a:lnTo>
                  <a:pt x="231458" y="19702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698"/>
          <p:cNvSpPr/>
          <p:nvPr/>
        </p:nvSpPr>
        <p:spPr>
          <a:xfrm>
            <a:off x="7358529" y="2915994"/>
            <a:ext cx="162297" cy="187208"/>
          </a:xfrm>
          <a:custGeom>
            <a:avLst/>
            <a:gdLst/>
            <a:ahLst/>
            <a:cxnLst/>
            <a:rect l="0" t="0" r="0" b="0"/>
            <a:pathLst>
              <a:path w="162297" h="187208">
                <a:moveTo>
                  <a:pt x="42396" y="24373"/>
                </a:moveTo>
                <a:lnTo>
                  <a:pt x="42396" y="16992"/>
                </a:lnTo>
                <a:lnTo>
                  <a:pt x="37845" y="11603"/>
                </a:lnTo>
                <a:lnTo>
                  <a:pt x="35015" y="8524"/>
                </a:lnTo>
                <a:lnTo>
                  <a:pt x="33665" y="8092"/>
                </a:lnTo>
                <a:lnTo>
                  <a:pt x="29626" y="7612"/>
                </a:lnTo>
                <a:lnTo>
                  <a:pt x="25635" y="7262"/>
                </a:lnTo>
                <a:lnTo>
                  <a:pt x="25364" y="11789"/>
                </a:lnTo>
                <a:lnTo>
                  <a:pt x="24373" y="14079"/>
                </a:lnTo>
                <a:lnTo>
                  <a:pt x="20733" y="19163"/>
                </a:lnTo>
                <a:lnTo>
                  <a:pt x="19382" y="22805"/>
                </a:lnTo>
                <a:lnTo>
                  <a:pt x="18481" y="27137"/>
                </a:lnTo>
                <a:lnTo>
                  <a:pt x="17880" y="31931"/>
                </a:lnTo>
                <a:lnTo>
                  <a:pt x="16527" y="37032"/>
                </a:lnTo>
                <a:lnTo>
                  <a:pt x="14672" y="42337"/>
                </a:lnTo>
                <a:lnTo>
                  <a:pt x="12484" y="47779"/>
                </a:lnTo>
                <a:lnTo>
                  <a:pt x="10072" y="52360"/>
                </a:lnTo>
                <a:lnTo>
                  <a:pt x="7512" y="56366"/>
                </a:lnTo>
                <a:lnTo>
                  <a:pt x="4851" y="59989"/>
                </a:lnTo>
                <a:lnTo>
                  <a:pt x="3079" y="64309"/>
                </a:lnTo>
                <a:lnTo>
                  <a:pt x="1897" y="69095"/>
                </a:lnTo>
                <a:lnTo>
                  <a:pt x="1109" y="74190"/>
                </a:lnTo>
                <a:lnTo>
                  <a:pt x="583" y="79492"/>
                </a:lnTo>
                <a:lnTo>
                  <a:pt x="234" y="84931"/>
                </a:lnTo>
                <a:lnTo>
                  <a:pt x="0" y="90463"/>
                </a:lnTo>
                <a:lnTo>
                  <a:pt x="797" y="96056"/>
                </a:lnTo>
                <a:lnTo>
                  <a:pt x="2280" y="101689"/>
                </a:lnTo>
                <a:lnTo>
                  <a:pt x="4222" y="107349"/>
                </a:lnTo>
                <a:lnTo>
                  <a:pt x="5516" y="113028"/>
                </a:lnTo>
                <a:lnTo>
                  <a:pt x="6380" y="118719"/>
                </a:lnTo>
                <a:lnTo>
                  <a:pt x="6956" y="124418"/>
                </a:lnTo>
                <a:lnTo>
                  <a:pt x="7339" y="129170"/>
                </a:lnTo>
                <a:lnTo>
                  <a:pt x="7595" y="133290"/>
                </a:lnTo>
                <a:lnTo>
                  <a:pt x="7764" y="136989"/>
                </a:lnTo>
                <a:lnTo>
                  <a:pt x="8831" y="140408"/>
                </a:lnTo>
                <a:lnTo>
                  <a:pt x="10494" y="143640"/>
                </a:lnTo>
                <a:lnTo>
                  <a:pt x="12555" y="146747"/>
                </a:lnTo>
                <a:lnTo>
                  <a:pt x="14882" y="149771"/>
                </a:lnTo>
                <a:lnTo>
                  <a:pt x="17386" y="152739"/>
                </a:lnTo>
                <a:lnTo>
                  <a:pt x="20007" y="155670"/>
                </a:lnTo>
                <a:lnTo>
                  <a:pt x="25460" y="161467"/>
                </a:lnTo>
                <a:lnTo>
                  <a:pt x="42414" y="178672"/>
                </a:lnTo>
                <a:lnTo>
                  <a:pt x="45265" y="181532"/>
                </a:lnTo>
                <a:lnTo>
                  <a:pt x="49071" y="183438"/>
                </a:lnTo>
                <a:lnTo>
                  <a:pt x="53513" y="184709"/>
                </a:lnTo>
                <a:lnTo>
                  <a:pt x="58381" y="185556"/>
                </a:lnTo>
                <a:lnTo>
                  <a:pt x="63530" y="186121"/>
                </a:lnTo>
                <a:lnTo>
                  <a:pt x="68868" y="186497"/>
                </a:lnTo>
                <a:lnTo>
                  <a:pt x="78926" y="186916"/>
                </a:lnTo>
                <a:lnTo>
                  <a:pt x="89944" y="187151"/>
                </a:lnTo>
                <a:lnTo>
                  <a:pt x="96230" y="187207"/>
                </a:lnTo>
                <a:lnTo>
                  <a:pt x="100193" y="186269"/>
                </a:lnTo>
                <a:lnTo>
                  <a:pt x="104740" y="184691"/>
                </a:lnTo>
                <a:lnTo>
                  <a:pt x="109676" y="182687"/>
                </a:lnTo>
                <a:lnTo>
                  <a:pt x="113919" y="181350"/>
                </a:lnTo>
                <a:lnTo>
                  <a:pt x="117700" y="180460"/>
                </a:lnTo>
                <a:lnTo>
                  <a:pt x="121174" y="179866"/>
                </a:lnTo>
                <a:lnTo>
                  <a:pt x="124442" y="178517"/>
                </a:lnTo>
                <a:lnTo>
                  <a:pt x="127573" y="176666"/>
                </a:lnTo>
                <a:lnTo>
                  <a:pt x="130613" y="174479"/>
                </a:lnTo>
                <a:lnTo>
                  <a:pt x="133592" y="171116"/>
                </a:lnTo>
                <a:lnTo>
                  <a:pt x="136532" y="166969"/>
                </a:lnTo>
                <a:lnTo>
                  <a:pt x="139442" y="162300"/>
                </a:lnTo>
                <a:lnTo>
                  <a:pt x="141384" y="158234"/>
                </a:lnTo>
                <a:lnTo>
                  <a:pt x="142678" y="154571"/>
                </a:lnTo>
                <a:lnTo>
                  <a:pt x="143540" y="151177"/>
                </a:lnTo>
                <a:lnTo>
                  <a:pt x="145068" y="147009"/>
                </a:lnTo>
                <a:lnTo>
                  <a:pt x="147039" y="142325"/>
                </a:lnTo>
                <a:lnTo>
                  <a:pt x="149304" y="137298"/>
                </a:lnTo>
                <a:lnTo>
                  <a:pt x="150816" y="132041"/>
                </a:lnTo>
                <a:lnTo>
                  <a:pt x="151824" y="126632"/>
                </a:lnTo>
                <a:lnTo>
                  <a:pt x="152495" y="121121"/>
                </a:lnTo>
                <a:lnTo>
                  <a:pt x="153895" y="115541"/>
                </a:lnTo>
                <a:lnTo>
                  <a:pt x="155782" y="109917"/>
                </a:lnTo>
                <a:lnTo>
                  <a:pt x="157991" y="104262"/>
                </a:lnTo>
                <a:lnTo>
                  <a:pt x="159464" y="99540"/>
                </a:lnTo>
                <a:lnTo>
                  <a:pt x="160446" y="95439"/>
                </a:lnTo>
                <a:lnTo>
                  <a:pt x="161101" y="91753"/>
                </a:lnTo>
                <a:lnTo>
                  <a:pt x="161537" y="87391"/>
                </a:lnTo>
                <a:lnTo>
                  <a:pt x="161829" y="82577"/>
                </a:lnTo>
                <a:lnTo>
                  <a:pt x="162152" y="72149"/>
                </a:lnTo>
                <a:lnTo>
                  <a:pt x="162296" y="61164"/>
                </a:lnTo>
                <a:lnTo>
                  <a:pt x="161382" y="55568"/>
                </a:lnTo>
                <a:lnTo>
                  <a:pt x="159819" y="49932"/>
                </a:lnTo>
                <a:lnTo>
                  <a:pt x="157826" y="44270"/>
                </a:lnTo>
                <a:lnTo>
                  <a:pt x="155544" y="39543"/>
                </a:lnTo>
                <a:lnTo>
                  <a:pt x="153070" y="35439"/>
                </a:lnTo>
                <a:lnTo>
                  <a:pt x="150469" y="31750"/>
                </a:lnTo>
                <a:lnTo>
                  <a:pt x="147782" y="28339"/>
                </a:lnTo>
                <a:lnTo>
                  <a:pt x="145038" y="25112"/>
                </a:lnTo>
                <a:lnTo>
                  <a:pt x="142257" y="22008"/>
                </a:lnTo>
                <a:lnTo>
                  <a:pt x="138497" y="18986"/>
                </a:lnTo>
                <a:lnTo>
                  <a:pt x="134086" y="16020"/>
                </a:lnTo>
                <a:lnTo>
                  <a:pt x="129240" y="13089"/>
                </a:lnTo>
                <a:lnTo>
                  <a:pt x="125057" y="11135"/>
                </a:lnTo>
                <a:lnTo>
                  <a:pt x="121315" y="9833"/>
                </a:lnTo>
                <a:lnTo>
                  <a:pt x="117869" y="8965"/>
                </a:lnTo>
                <a:lnTo>
                  <a:pt x="113666" y="7433"/>
                </a:lnTo>
                <a:lnTo>
                  <a:pt x="108960" y="5460"/>
                </a:lnTo>
                <a:lnTo>
                  <a:pt x="103917" y="3192"/>
                </a:lnTo>
                <a:lnTo>
                  <a:pt x="98649" y="1680"/>
                </a:lnTo>
                <a:lnTo>
                  <a:pt x="93233" y="672"/>
                </a:lnTo>
                <a:lnTo>
                  <a:pt x="87718" y="0"/>
                </a:lnTo>
                <a:lnTo>
                  <a:pt x="83088" y="504"/>
                </a:lnTo>
                <a:lnTo>
                  <a:pt x="79049" y="1793"/>
                </a:lnTo>
                <a:lnTo>
                  <a:pt x="75404" y="3605"/>
                </a:lnTo>
                <a:lnTo>
                  <a:pt x="71069" y="4813"/>
                </a:lnTo>
                <a:lnTo>
                  <a:pt x="66273" y="5618"/>
                </a:lnTo>
                <a:lnTo>
                  <a:pt x="61171" y="6154"/>
                </a:lnTo>
                <a:lnTo>
                  <a:pt x="55865" y="7465"/>
                </a:lnTo>
                <a:lnTo>
                  <a:pt x="50423" y="9291"/>
                </a:lnTo>
                <a:lnTo>
                  <a:pt x="44890" y="11461"/>
                </a:lnTo>
                <a:lnTo>
                  <a:pt x="40248" y="12907"/>
                </a:lnTo>
                <a:lnTo>
                  <a:pt x="36201" y="13872"/>
                </a:lnTo>
                <a:lnTo>
                  <a:pt x="32551" y="14515"/>
                </a:lnTo>
                <a:lnTo>
                  <a:pt x="29165" y="15896"/>
                </a:lnTo>
                <a:lnTo>
                  <a:pt x="25955" y="17769"/>
                </a:lnTo>
                <a:lnTo>
                  <a:pt x="16678" y="243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699"/>
          <p:cNvSpPr/>
          <p:nvPr/>
        </p:nvSpPr>
        <p:spPr>
          <a:xfrm>
            <a:off x="7572375" y="2897505"/>
            <a:ext cx="205343" cy="188480"/>
          </a:xfrm>
          <a:custGeom>
            <a:avLst/>
            <a:gdLst/>
            <a:ahLst/>
            <a:cxnLst/>
            <a:rect l="0" t="0" r="0" b="0"/>
            <a:pathLst>
              <a:path w="205343" h="188480">
                <a:moveTo>
                  <a:pt x="68580" y="0"/>
                </a:moveTo>
                <a:lnTo>
                  <a:pt x="52658" y="0"/>
                </a:lnTo>
                <a:lnTo>
                  <a:pt x="47246" y="4551"/>
                </a:lnTo>
                <a:lnTo>
                  <a:pt x="45785" y="6844"/>
                </a:lnTo>
                <a:lnTo>
                  <a:pt x="42776" y="15574"/>
                </a:lnTo>
                <a:lnTo>
                  <a:pt x="40899" y="19908"/>
                </a:lnTo>
                <a:lnTo>
                  <a:pt x="38696" y="24702"/>
                </a:lnTo>
                <a:lnTo>
                  <a:pt x="37227" y="28850"/>
                </a:lnTo>
                <a:lnTo>
                  <a:pt x="36248" y="32568"/>
                </a:lnTo>
                <a:lnTo>
                  <a:pt x="35596" y="35999"/>
                </a:lnTo>
                <a:lnTo>
                  <a:pt x="34208" y="40192"/>
                </a:lnTo>
                <a:lnTo>
                  <a:pt x="32330" y="44892"/>
                </a:lnTo>
                <a:lnTo>
                  <a:pt x="30126" y="49930"/>
                </a:lnTo>
                <a:lnTo>
                  <a:pt x="27704" y="54242"/>
                </a:lnTo>
                <a:lnTo>
                  <a:pt x="25136" y="58069"/>
                </a:lnTo>
                <a:lnTo>
                  <a:pt x="22473" y="61572"/>
                </a:lnTo>
                <a:lnTo>
                  <a:pt x="20697" y="65813"/>
                </a:lnTo>
                <a:lnTo>
                  <a:pt x="19512" y="70545"/>
                </a:lnTo>
                <a:lnTo>
                  <a:pt x="18724" y="75605"/>
                </a:lnTo>
                <a:lnTo>
                  <a:pt x="18198" y="79931"/>
                </a:lnTo>
                <a:lnTo>
                  <a:pt x="17846" y="83767"/>
                </a:lnTo>
                <a:lnTo>
                  <a:pt x="17612" y="87277"/>
                </a:lnTo>
                <a:lnTo>
                  <a:pt x="17457" y="91522"/>
                </a:lnTo>
                <a:lnTo>
                  <a:pt x="17206" y="109483"/>
                </a:lnTo>
                <a:lnTo>
                  <a:pt x="17185" y="112993"/>
                </a:lnTo>
                <a:lnTo>
                  <a:pt x="18125" y="117239"/>
                </a:lnTo>
                <a:lnTo>
                  <a:pt x="19703" y="121974"/>
                </a:lnTo>
                <a:lnTo>
                  <a:pt x="21707" y="127036"/>
                </a:lnTo>
                <a:lnTo>
                  <a:pt x="23996" y="131363"/>
                </a:lnTo>
                <a:lnTo>
                  <a:pt x="26475" y="135200"/>
                </a:lnTo>
                <a:lnTo>
                  <a:pt x="29080" y="138711"/>
                </a:lnTo>
                <a:lnTo>
                  <a:pt x="31769" y="142004"/>
                </a:lnTo>
                <a:lnTo>
                  <a:pt x="34514" y="145152"/>
                </a:lnTo>
                <a:lnTo>
                  <a:pt x="37297" y="148203"/>
                </a:lnTo>
                <a:lnTo>
                  <a:pt x="40105" y="152141"/>
                </a:lnTo>
                <a:lnTo>
                  <a:pt x="42929" y="156673"/>
                </a:lnTo>
                <a:lnTo>
                  <a:pt x="45764" y="161598"/>
                </a:lnTo>
                <a:lnTo>
                  <a:pt x="49559" y="164882"/>
                </a:lnTo>
                <a:lnTo>
                  <a:pt x="53995" y="167071"/>
                </a:lnTo>
                <a:lnTo>
                  <a:pt x="58856" y="168531"/>
                </a:lnTo>
                <a:lnTo>
                  <a:pt x="63050" y="170456"/>
                </a:lnTo>
                <a:lnTo>
                  <a:pt x="66798" y="172692"/>
                </a:lnTo>
                <a:lnTo>
                  <a:pt x="70249" y="175136"/>
                </a:lnTo>
                <a:lnTo>
                  <a:pt x="76624" y="177850"/>
                </a:lnTo>
                <a:lnTo>
                  <a:pt x="79657" y="178574"/>
                </a:lnTo>
                <a:lnTo>
                  <a:pt x="83585" y="180009"/>
                </a:lnTo>
                <a:lnTo>
                  <a:pt x="88108" y="181919"/>
                </a:lnTo>
                <a:lnTo>
                  <a:pt x="93029" y="184144"/>
                </a:lnTo>
                <a:lnTo>
                  <a:pt x="97262" y="185628"/>
                </a:lnTo>
                <a:lnTo>
                  <a:pt x="101036" y="186617"/>
                </a:lnTo>
                <a:lnTo>
                  <a:pt x="104505" y="187276"/>
                </a:lnTo>
                <a:lnTo>
                  <a:pt x="108722" y="187715"/>
                </a:lnTo>
                <a:lnTo>
                  <a:pt x="113439" y="188008"/>
                </a:lnTo>
                <a:lnTo>
                  <a:pt x="122807" y="188334"/>
                </a:lnTo>
                <a:lnTo>
                  <a:pt x="130147" y="188479"/>
                </a:lnTo>
                <a:lnTo>
                  <a:pt x="133436" y="187565"/>
                </a:lnTo>
                <a:lnTo>
                  <a:pt x="139633" y="184010"/>
                </a:lnTo>
                <a:lnTo>
                  <a:pt x="143571" y="181728"/>
                </a:lnTo>
                <a:lnTo>
                  <a:pt x="153027" y="176653"/>
                </a:lnTo>
                <a:lnTo>
                  <a:pt x="157262" y="173966"/>
                </a:lnTo>
                <a:lnTo>
                  <a:pt x="161039" y="171222"/>
                </a:lnTo>
                <a:lnTo>
                  <a:pt x="164510" y="168440"/>
                </a:lnTo>
                <a:lnTo>
                  <a:pt x="170905" y="162810"/>
                </a:lnTo>
                <a:lnTo>
                  <a:pt x="176923" y="157132"/>
                </a:lnTo>
                <a:lnTo>
                  <a:pt x="182772" y="151434"/>
                </a:lnTo>
                <a:lnTo>
                  <a:pt x="185666" y="147628"/>
                </a:lnTo>
                <a:lnTo>
                  <a:pt x="188547" y="143186"/>
                </a:lnTo>
                <a:lnTo>
                  <a:pt x="191420" y="138320"/>
                </a:lnTo>
                <a:lnTo>
                  <a:pt x="193336" y="134123"/>
                </a:lnTo>
                <a:lnTo>
                  <a:pt x="194613" y="130373"/>
                </a:lnTo>
                <a:lnTo>
                  <a:pt x="195464" y="126920"/>
                </a:lnTo>
                <a:lnTo>
                  <a:pt x="196984" y="122713"/>
                </a:lnTo>
                <a:lnTo>
                  <a:pt x="198950" y="118004"/>
                </a:lnTo>
                <a:lnTo>
                  <a:pt x="201213" y="112959"/>
                </a:lnTo>
                <a:lnTo>
                  <a:pt x="202722" y="108643"/>
                </a:lnTo>
                <a:lnTo>
                  <a:pt x="203728" y="104814"/>
                </a:lnTo>
                <a:lnTo>
                  <a:pt x="204399" y="101308"/>
                </a:lnTo>
                <a:lnTo>
                  <a:pt x="204845" y="97066"/>
                </a:lnTo>
                <a:lnTo>
                  <a:pt x="205144" y="92333"/>
                </a:lnTo>
                <a:lnTo>
                  <a:pt x="205342" y="87273"/>
                </a:lnTo>
                <a:lnTo>
                  <a:pt x="204522" y="82947"/>
                </a:lnTo>
                <a:lnTo>
                  <a:pt x="203023" y="79110"/>
                </a:lnTo>
                <a:lnTo>
                  <a:pt x="201071" y="75600"/>
                </a:lnTo>
                <a:lnTo>
                  <a:pt x="198818" y="72308"/>
                </a:lnTo>
                <a:lnTo>
                  <a:pt x="196362" y="69160"/>
                </a:lnTo>
                <a:lnTo>
                  <a:pt x="193774" y="66109"/>
                </a:lnTo>
                <a:lnTo>
                  <a:pt x="191095" y="63122"/>
                </a:lnTo>
                <a:lnTo>
                  <a:pt x="185578" y="57264"/>
                </a:lnTo>
                <a:lnTo>
                  <a:pt x="181822" y="54369"/>
                </a:lnTo>
                <a:lnTo>
                  <a:pt x="177412" y="51486"/>
                </a:lnTo>
                <a:lnTo>
                  <a:pt x="172567" y="48611"/>
                </a:lnTo>
                <a:lnTo>
                  <a:pt x="167432" y="45742"/>
                </a:lnTo>
                <a:lnTo>
                  <a:pt x="156647" y="40015"/>
                </a:lnTo>
                <a:lnTo>
                  <a:pt x="122827" y="22860"/>
                </a:lnTo>
                <a:lnTo>
                  <a:pt x="117127" y="20955"/>
                </a:lnTo>
                <a:lnTo>
                  <a:pt x="111422" y="19685"/>
                </a:lnTo>
                <a:lnTo>
                  <a:pt x="105713" y="18838"/>
                </a:lnTo>
                <a:lnTo>
                  <a:pt x="100003" y="17321"/>
                </a:lnTo>
                <a:lnTo>
                  <a:pt x="94291" y="15357"/>
                </a:lnTo>
                <a:lnTo>
                  <a:pt x="88578" y="13096"/>
                </a:lnTo>
                <a:lnTo>
                  <a:pt x="82864" y="10635"/>
                </a:lnTo>
                <a:lnTo>
                  <a:pt x="71435" y="5361"/>
                </a:lnTo>
                <a:lnTo>
                  <a:pt x="65721" y="3574"/>
                </a:lnTo>
                <a:lnTo>
                  <a:pt x="60007" y="2383"/>
                </a:lnTo>
                <a:lnTo>
                  <a:pt x="54292" y="1588"/>
                </a:lnTo>
                <a:lnTo>
                  <a:pt x="48576" y="1059"/>
                </a:lnTo>
                <a:lnTo>
                  <a:pt x="42862" y="706"/>
                </a:lnTo>
                <a:lnTo>
                  <a:pt x="32384" y="314"/>
                </a:lnTo>
                <a:lnTo>
                  <a:pt x="21131" y="93"/>
                </a:lnTo>
                <a:lnTo>
                  <a:pt x="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700"/>
          <p:cNvSpPr/>
          <p:nvPr/>
        </p:nvSpPr>
        <p:spPr>
          <a:xfrm>
            <a:off x="885930" y="3600450"/>
            <a:ext cx="239925" cy="274321"/>
          </a:xfrm>
          <a:custGeom>
            <a:avLst/>
            <a:gdLst/>
            <a:ahLst/>
            <a:cxnLst/>
            <a:rect l="0" t="0" r="0" b="0"/>
            <a:pathLst>
              <a:path w="239925" h="274321">
                <a:moveTo>
                  <a:pt x="17039" y="0"/>
                </a:moveTo>
                <a:lnTo>
                  <a:pt x="250" y="0"/>
                </a:lnTo>
                <a:lnTo>
                  <a:pt x="0" y="4550"/>
                </a:lnTo>
                <a:lnTo>
                  <a:pt x="917" y="6844"/>
                </a:lnTo>
                <a:lnTo>
                  <a:pt x="5807" y="14621"/>
                </a:lnTo>
                <a:lnTo>
                  <a:pt x="7285" y="20151"/>
                </a:lnTo>
                <a:lnTo>
                  <a:pt x="8117" y="28619"/>
                </a:lnTo>
                <a:lnTo>
                  <a:pt x="9186" y="31462"/>
                </a:lnTo>
                <a:lnTo>
                  <a:pt x="12914" y="37160"/>
                </a:lnTo>
                <a:lnTo>
                  <a:pt x="20368" y="45723"/>
                </a:lnTo>
                <a:lnTo>
                  <a:pt x="22116" y="48579"/>
                </a:lnTo>
                <a:lnTo>
                  <a:pt x="25529" y="57151"/>
                </a:lnTo>
                <a:lnTo>
                  <a:pt x="32149" y="65722"/>
                </a:lnTo>
                <a:lnTo>
                  <a:pt x="37407" y="71437"/>
                </a:lnTo>
                <a:lnTo>
                  <a:pt x="45723" y="80010"/>
                </a:lnTo>
                <a:lnTo>
                  <a:pt x="67320" y="101705"/>
                </a:lnTo>
                <a:lnTo>
                  <a:pt x="72467" y="105904"/>
                </a:lnTo>
                <a:lnTo>
                  <a:pt x="77804" y="109655"/>
                </a:lnTo>
                <a:lnTo>
                  <a:pt x="83266" y="113108"/>
                </a:lnTo>
                <a:lnTo>
                  <a:pt x="87861" y="116363"/>
                </a:lnTo>
                <a:lnTo>
                  <a:pt x="91876" y="119485"/>
                </a:lnTo>
                <a:lnTo>
                  <a:pt x="95506" y="122519"/>
                </a:lnTo>
                <a:lnTo>
                  <a:pt x="102078" y="130970"/>
                </a:lnTo>
                <a:lnTo>
                  <a:pt x="105165" y="135891"/>
                </a:lnTo>
                <a:lnTo>
                  <a:pt x="109127" y="140124"/>
                </a:lnTo>
                <a:lnTo>
                  <a:pt x="113674" y="143898"/>
                </a:lnTo>
                <a:lnTo>
                  <a:pt x="118610" y="147367"/>
                </a:lnTo>
                <a:lnTo>
                  <a:pt x="122853" y="151584"/>
                </a:lnTo>
                <a:lnTo>
                  <a:pt x="126634" y="156301"/>
                </a:lnTo>
                <a:lnTo>
                  <a:pt x="130108" y="161351"/>
                </a:lnTo>
                <a:lnTo>
                  <a:pt x="134328" y="165670"/>
                </a:lnTo>
                <a:lnTo>
                  <a:pt x="139047" y="169501"/>
                </a:lnTo>
                <a:lnTo>
                  <a:pt x="144098" y="173008"/>
                </a:lnTo>
                <a:lnTo>
                  <a:pt x="148418" y="177251"/>
                </a:lnTo>
                <a:lnTo>
                  <a:pt x="152250" y="181985"/>
                </a:lnTo>
                <a:lnTo>
                  <a:pt x="155757" y="187045"/>
                </a:lnTo>
                <a:lnTo>
                  <a:pt x="162194" y="195209"/>
                </a:lnTo>
                <a:lnTo>
                  <a:pt x="168230" y="202012"/>
                </a:lnTo>
                <a:lnTo>
                  <a:pt x="174088" y="208210"/>
                </a:lnTo>
                <a:lnTo>
                  <a:pt x="208136" y="242524"/>
                </a:lnTo>
                <a:lnTo>
                  <a:pt x="210159" y="245502"/>
                </a:lnTo>
                <a:lnTo>
                  <a:pt x="212408" y="251352"/>
                </a:lnTo>
                <a:lnTo>
                  <a:pt x="215947" y="257127"/>
                </a:lnTo>
                <a:lnTo>
                  <a:pt x="221430" y="264044"/>
                </a:lnTo>
                <a:lnTo>
                  <a:pt x="222832" y="264612"/>
                </a:lnTo>
                <a:lnTo>
                  <a:pt x="226930" y="265243"/>
                </a:lnTo>
                <a:lnTo>
                  <a:pt x="228404" y="266363"/>
                </a:lnTo>
                <a:lnTo>
                  <a:pt x="229387" y="268063"/>
                </a:lnTo>
                <a:lnTo>
                  <a:pt x="230964" y="273084"/>
                </a:lnTo>
                <a:lnTo>
                  <a:pt x="232046" y="273496"/>
                </a:lnTo>
                <a:lnTo>
                  <a:pt x="239380" y="274272"/>
                </a:lnTo>
                <a:lnTo>
                  <a:pt x="239924" y="27432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701"/>
          <p:cNvSpPr/>
          <p:nvPr/>
        </p:nvSpPr>
        <p:spPr>
          <a:xfrm>
            <a:off x="894397" y="3609022"/>
            <a:ext cx="240031" cy="265749"/>
          </a:xfrm>
          <a:custGeom>
            <a:avLst/>
            <a:gdLst/>
            <a:ahLst/>
            <a:cxnLst/>
            <a:rect l="0" t="0" r="0" b="0"/>
            <a:pathLst>
              <a:path w="240031" h="265749">
                <a:moveTo>
                  <a:pt x="240030" y="0"/>
                </a:moveTo>
                <a:lnTo>
                  <a:pt x="232649" y="0"/>
                </a:lnTo>
                <a:lnTo>
                  <a:pt x="232252" y="953"/>
                </a:lnTo>
                <a:lnTo>
                  <a:pt x="231811" y="4551"/>
                </a:lnTo>
                <a:lnTo>
                  <a:pt x="230740" y="6844"/>
                </a:lnTo>
                <a:lnTo>
                  <a:pt x="224683" y="14622"/>
                </a:lnTo>
                <a:lnTo>
                  <a:pt x="219557" y="20151"/>
                </a:lnTo>
                <a:lnTo>
                  <a:pt x="211316" y="28619"/>
                </a:lnTo>
                <a:lnTo>
                  <a:pt x="209457" y="32415"/>
                </a:lnTo>
                <a:lnTo>
                  <a:pt x="208218" y="36850"/>
                </a:lnTo>
                <a:lnTo>
                  <a:pt x="207392" y="41712"/>
                </a:lnTo>
                <a:lnTo>
                  <a:pt x="204936" y="46857"/>
                </a:lnTo>
                <a:lnTo>
                  <a:pt x="201394" y="52194"/>
                </a:lnTo>
                <a:lnTo>
                  <a:pt x="197128" y="57656"/>
                </a:lnTo>
                <a:lnTo>
                  <a:pt x="192379" y="62250"/>
                </a:lnTo>
                <a:lnTo>
                  <a:pt x="187307" y="66265"/>
                </a:lnTo>
                <a:lnTo>
                  <a:pt x="182021" y="69894"/>
                </a:lnTo>
                <a:lnTo>
                  <a:pt x="177545" y="74219"/>
                </a:lnTo>
                <a:lnTo>
                  <a:pt x="173608" y="79007"/>
                </a:lnTo>
                <a:lnTo>
                  <a:pt x="170031" y="84104"/>
                </a:lnTo>
                <a:lnTo>
                  <a:pt x="165742" y="88454"/>
                </a:lnTo>
                <a:lnTo>
                  <a:pt x="160977" y="92307"/>
                </a:lnTo>
                <a:lnTo>
                  <a:pt x="155895" y="95828"/>
                </a:lnTo>
                <a:lnTo>
                  <a:pt x="150603" y="100081"/>
                </a:lnTo>
                <a:lnTo>
                  <a:pt x="145169" y="104820"/>
                </a:lnTo>
                <a:lnTo>
                  <a:pt x="139642" y="109885"/>
                </a:lnTo>
                <a:lnTo>
                  <a:pt x="135005" y="115167"/>
                </a:lnTo>
                <a:lnTo>
                  <a:pt x="130961" y="120593"/>
                </a:lnTo>
                <a:lnTo>
                  <a:pt x="127312" y="126115"/>
                </a:lnTo>
                <a:lnTo>
                  <a:pt x="122975" y="131702"/>
                </a:lnTo>
                <a:lnTo>
                  <a:pt x="118178" y="137331"/>
                </a:lnTo>
                <a:lnTo>
                  <a:pt x="113075" y="142989"/>
                </a:lnTo>
                <a:lnTo>
                  <a:pt x="107769" y="147714"/>
                </a:lnTo>
                <a:lnTo>
                  <a:pt x="102326" y="151816"/>
                </a:lnTo>
                <a:lnTo>
                  <a:pt x="96792" y="155503"/>
                </a:lnTo>
                <a:lnTo>
                  <a:pt x="92151" y="159866"/>
                </a:lnTo>
                <a:lnTo>
                  <a:pt x="88104" y="164680"/>
                </a:lnTo>
                <a:lnTo>
                  <a:pt x="84453" y="169794"/>
                </a:lnTo>
                <a:lnTo>
                  <a:pt x="77857" y="178017"/>
                </a:lnTo>
                <a:lnTo>
                  <a:pt x="71751" y="184846"/>
                </a:lnTo>
                <a:lnTo>
                  <a:pt x="65862" y="191056"/>
                </a:lnTo>
                <a:lnTo>
                  <a:pt x="62958" y="194998"/>
                </a:lnTo>
                <a:lnTo>
                  <a:pt x="60069" y="199531"/>
                </a:lnTo>
                <a:lnTo>
                  <a:pt x="57191" y="204458"/>
                </a:lnTo>
                <a:lnTo>
                  <a:pt x="51453" y="212473"/>
                </a:lnTo>
                <a:lnTo>
                  <a:pt x="45728" y="219210"/>
                </a:lnTo>
                <a:lnTo>
                  <a:pt x="40009" y="225379"/>
                </a:lnTo>
                <a:lnTo>
                  <a:pt x="31433" y="234208"/>
                </a:lnTo>
                <a:lnTo>
                  <a:pt x="18838" y="246900"/>
                </a:lnTo>
                <a:lnTo>
                  <a:pt x="17321" y="247467"/>
                </a:lnTo>
                <a:lnTo>
                  <a:pt x="13096" y="248098"/>
                </a:lnTo>
                <a:lnTo>
                  <a:pt x="11588" y="249219"/>
                </a:lnTo>
                <a:lnTo>
                  <a:pt x="10583" y="250918"/>
                </a:lnTo>
                <a:lnTo>
                  <a:pt x="9913" y="253004"/>
                </a:lnTo>
                <a:lnTo>
                  <a:pt x="8513" y="254394"/>
                </a:lnTo>
                <a:lnTo>
                  <a:pt x="6628" y="255321"/>
                </a:lnTo>
                <a:lnTo>
                  <a:pt x="34" y="257166"/>
                </a:lnTo>
                <a:lnTo>
                  <a:pt x="0" y="26574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702"/>
          <p:cNvSpPr/>
          <p:nvPr/>
        </p:nvSpPr>
        <p:spPr>
          <a:xfrm>
            <a:off x="1318083" y="3660457"/>
            <a:ext cx="364985" cy="25719"/>
          </a:xfrm>
          <a:custGeom>
            <a:avLst/>
            <a:gdLst/>
            <a:ahLst/>
            <a:cxnLst/>
            <a:rect l="0" t="0" r="0" b="0"/>
            <a:pathLst>
              <a:path w="364985" h="25719">
                <a:moveTo>
                  <a:pt x="4939" y="25718"/>
                </a:moveTo>
                <a:lnTo>
                  <a:pt x="0" y="25718"/>
                </a:lnTo>
                <a:lnTo>
                  <a:pt x="9241" y="25718"/>
                </a:lnTo>
                <a:lnTo>
                  <a:pt x="11617" y="24765"/>
                </a:lnTo>
                <a:lnTo>
                  <a:pt x="14154" y="23178"/>
                </a:lnTo>
                <a:lnTo>
                  <a:pt x="16797" y="21167"/>
                </a:lnTo>
                <a:lnTo>
                  <a:pt x="19512" y="19826"/>
                </a:lnTo>
                <a:lnTo>
                  <a:pt x="22274" y="18932"/>
                </a:lnTo>
                <a:lnTo>
                  <a:pt x="25068" y="18337"/>
                </a:lnTo>
                <a:lnTo>
                  <a:pt x="30713" y="17675"/>
                </a:lnTo>
                <a:lnTo>
                  <a:pt x="42098" y="17250"/>
                </a:lnTo>
                <a:lnTo>
                  <a:pt x="63783" y="17154"/>
                </a:lnTo>
                <a:lnTo>
                  <a:pt x="67981" y="16199"/>
                </a:lnTo>
                <a:lnTo>
                  <a:pt x="71732" y="14609"/>
                </a:lnTo>
                <a:lnTo>
                  <a:pt x="75185" y="12597"/>
                </a:lnTo>
                <a:lnTo>
                  <a:pt x="79392" y="11256"/>
                </a:lnTo>
                <a:lnTo>
                  <a:pt x="84102" y="10361"/>
                </a:lnTo>
                <a:lnTo>
                  <a:pt x="89147" y="9765"/>
                </a:lnTo>
                <a:lnTo>
                  <a:pt x="99832" y="9103"/>
                </a:lnTo>
                <a:lnTo>
                  <a:pt x="114018" y="8729"/>
                </a:lnTo>
                <a:lnTo>
                  <a:pt x="117663" y="8677"/>
                </a:lnTo>
                <a:lnTo>
                  <a:pt x="121998" y="7690"/>
                </a:lnTo>
                <a:lnTo>
                  <a:pt x="126794" y="6079"/>
                </a:lnTo>
                <a:lnTo>
                  <a:pt x="131895" y="4053"/>
                </a:lnTo>
                <a:lnTo>
                  <a:pt x="137202" y="2702"/>
                </a:lnTo>
                <a:lnTo>
                  <a:pt x="142644" y="1801"/>
                </a:lnTo>
                <a:lnTo>
                  <a:pt x="148177" y="1201"/>
                </a:lnTo>
                <a:lnTo>
                  <a:pt x="156865" y="534"/>
                </a:lnTo>
                <a:lnTo>
                  <a:pt x="165807" y="237"/>
                </a:lnTo>
                <a:lnTo>
                  <a:pt x="296385" y="0"/>
                </a:lnTo>
                <a:lnTo>
                  <a:pt x="301154" y="953"/>
                </a:lnTo>
                <a:lnTo>
                  <a:pt x="306238" y="2540"/>
                </a:lnTo>
                <a:lnTo>
                  <a:pt x="311533" y="4551"/>
                </a:lnTo>
                <a:lnTo>
                  <a:pt x="316015" y="5892"/>
                </a:lnTo>
                <a:lnTo>
                  <a:pt x="319955" y="6785"/>
                </a:lnTo>
                <a:lnTo>
                  <a:pt x="323535" y="7381"/>
                </a:lnTo>
                <a:lnTo>
                  <a:pt x="330052" y="8043"/>
                </a:lnTo>
                <a:lnTo>
                  <a:pt x="339076" y="8416"/>
                </a:lnTo>
                <a:lnTo>
                  <a:pt x="350659" y="8542"/>
                </a:lnTo>
                <a:lnTo>
                  <a:pt x="364984"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703"/>
          <p:cNvSpPr/>
          <p:nvPr/>
        </p:nvSpPr>
        <p:spPr>
          <a:xfrm>
            <a:off x="1537334" y="3557587"/>
            <a:ext cx="34291" cy="291466"/>
          </a:xfrm>
          <a:custGeom>
            <a:avLst/>
            <a:gdLst/>
            <a:ahLst/>
            <a:cxnLst/>
            <a:rect l="0" t="0" r="0" b="0"/>
            <a:pathLst>
              <a:path w="34291" h="291466">
                <a:moveTo>
                  <a:pt x="0" y="0"/>
                </a:moveTo>
                <a:lnTo>
                  <a:pt x="0" y="66130"/>
                </a:lnTo>
                <a:lnTo>
                  <a:pt x="953" y="70757"/>
                </a:lnTo>
                <a:lnTo>
                  <a:pt x="2540" y="74793"/>
                </a:lnTo>
                <a:lnTo>
                  <a:pt x="4551" y="78437"/>
                </a:lnTo>
                <a:lnTo>
                  <a:pt x="5892" y="82772"/>
                </a:lnTo>
                <a:lnTo>
                  <a:pt x="6786" y="87566"/>
                </a:lnTo>
                <a:lnTo>
                  <a:pt x="7381" y="92668"/>
                </a:lnTo>
                <a:lnTo>
                  <a:pt x="8731" y="97973"/>
                </a:lnTo>
                <a:lnTo>
                  <a:pt x="10583" y="103415"/>
                </a:lnTo>
                <a:lnTo>
                  <a:pt x="12771" y="108949"/>
                </a:lnTo>
                <a:lnTo>
                  <a:pt x="14229" y="114543"/>
                </a:lnTo>
                <a:lnTo>
                  <a:pt x="15201" y="120177"/>
                </a:lnTo>
                <a:lnTo>
                  <a:pt x="15849" y="125838"/>
                </a:lnTo>
                <a:lnTo>
                  <a:pt x="17234" y="131517"/>
                </a:lnTo>
                <a:lnTo>
                  <a:pt x="19109" y="137208"/>
                </a:lnTo>
                <a:lnTo>
                  <a:pt x="21312" y="142907"/>
                </a:lnTo>
                <a:lnTo>
                  <a:pt x="22781" y="147659"/>
                </a:lnTo>
                <a:lnTo>
                  <a:pt x="23760" y="151779"/>
                </a:lnTo>
                <a:lnTo>
                  <a:pt x="24413" y="155478"/>
                </a:lnTo>
                <a:lnTo>
                  <a:pt x="25800" y="159850"/>
                </a:lnTo>
                <a:lnTo>
                  <a:pt x="27678" y="164669"/>
                </a:lnTo>
                <a:lnTo>
                  <a:pt x="29882" y="169787"/>
                </a:lnTo>
                <a:lnTo>
                  <a:pt x="31351" y="175104"/>
                </a:lnTo>
                <a:lnTo>
                  <a:pt x="32331" y="180553"/>
                </a:lnTo>
                <a:lnTo>
                  <a:pt x="32984" y="186091"/>
                </a:lnTo>
                <a:lnTo>
                  <a:pt x="33420" y="191689"/>
                </a:lnTo>
                <a:lnTo>
                  <a:pt x="33710" y="197325"/>
                </a:lnTo>
                <a:lnTo>
                  <a:pt x="34032" y="208667"/>
                </a:lnTo>
                <a:lnTo>
                  <a:pt x="34281" y="246940"/>
                </a:lnTo>
                <a:lnTo>
                  <a:pt x="34290" y="277060"/>
                </a:lnTo>
                <a:lnTo>
                  <a:pt x="33338" y="279957"/>
                </a:lnTo>
                <a:lnTo>
                  <a:pt x="31750" y="282840"/>
                </a:lnTo>
                <a:lnTo>
                  <a:pt x="25718" y="29146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704"/>
          <p:cNvSpPr/>
          <p:nvPr/>
        </p:nvSpPr>
        <p:spPr>
          <a:xfrm>
            <a:off x="1991718" y="3463290"/>
            <a:ext cx="188555" cy="433492"/>
          </a:xfrm>
          <a:custGeom>
            <a:avLst/>
            <a:gdLst/>
            <a:ahLst/>
            <a:cxnLst/>
            <a:rect l="0" t="0" r="0" b="0"/>
            <a:pathLst>
              <a:path w="188555" h="433492">
                <a:moveTo>
                  <a:pt x="188554" y="0"/>
                </a:moveTo>
                <a:lnTo>
                  <a:pt x="167214" y="0"/>
                </a:lnTo>
                <a:lnTo>
                  <a:pt x="164802" y="952"/>
                </a:lnTo>
                <a:lnTo>
                  <a:pt x="159583" y="4551"/>
                </a:lnTo>
                <a:lnTo>
                  <a:pt x="154088" y="9325"/>
                </a:lnTo>
                <a:lnTo>
                  <a:pt x="148471" y="14622"/>
                </a:lnTo>
                <a:lnTo>
                  <a:pt x="134251" y="28618"/>
                </a:lnTo>
                <a:lnTo>
                  <a:pt x="128542" y="36849"/>
                </a:lnTo>
                <a:lnTo>
                  <a:pt x="125686" y="41711"/>
                </a:lnTo>
                <a:lnTo>
                  <a:pt x="120924" y="45905"/>
                </a:lnTo>
                <a:lnTo>
                  <a:pt x="114893" y="49653"/>
                </a:lnTo>
                <a:lnTo>
                  <a:pt x="108014" y="53105"/>
                </a:lnTo>
                <a:lnTo>
                  <a:pt x="102476" y="57310"/>
                </a:lnTo>
                <a:lnTo>
                  <a:pt x="97831" y="62020"/>
                </a:lnTo>
                <a:lnTo>
                  <a:pt x="93782" y="67063"/>
                </a:lnTo>
                <a:lnTo>
                  <a:pt x="89178" y="72331"/>
                </a:lnTo>
                <a:lnTo>
                  <a:pt x="84203" y="77748"/>
                </a:lnTo>
                <a:lnTo>
                  <a:pt x="70640" y="91934"/>
                </a:lnTo>
                <a:lnTo>
                  <a:pt x="67082" y="95579"/>
                </a:lnTo>
                <a:lnTo>
                  <a:pt x="63758" y="99914"/>
                </a:lnTo>
                <a:lnTo>
                  <a:pt x="60589" y="104710"/>
                </a:lnTo>
                <a:lnTo>
                  <a:pt x="57524" y="109811"/>
                </a:lnTo>
                <a:lnTo>
                  <a:pt x="54528" y="115117"/>
                </a:lnTo>
                <a:lnTo>
                  <a:pt x="48659" y="126093"/>
                </a:lnTo>
                <a:lnTo>
                  <a:pt x="44808" y="131687"/>
                </a:lnTo>
                <a:lnTo>
                  <a:pt x="40336" y="137321"/>
                </a:lnTo>
                <a:lnTo>
                  <a:pt x="35449" y="142982"/>
                </a:lnTo>
                <a:lnTo>
                  <a:pt x="31239" y="148662"/>
                </a:lnTo>
                <a:lnTo>
                  <a:pt x="27480" y="154352"/>
                </a:lnTo>
                <a:lnTo>
                  <a:pt x="21716" y="164803"/>
                </a:lnTo>
                <a:lnTo>
                  <a:pt x="17518" y="176994"/>
                </a:lnTo>
                <a:lnTo>
                  <a:pt x="13160" y="186932"/>
                </a:lnTo>
                <a:lnTo>
                  <a:pt x="8049" y="197698"/>
                </a:lnTo>
                <a:lnTo>
                  <a:pt x="3554" y="208833"/>
                </a:lnTo>
                <a:lnTo>
                  <a:pt x="1557" y="220132"/>
                </a:lnTo>
                <a:lnTo>
                  <a:pt x="669" y="231504"/>
                </a:lnTo>
                <a:lnTo>
                  <a:pt x="275" y="242908"/>
                </a:lnTo>
                <a:lnTo>
                  <a:pt x="21" y="265751"/>
                </a:lnTo>
                <a:lnTo>
                  <a:pt x="0" y="271465"/>
                </a:lnTo>
                <a:lnTo>
                  <a:pt x="2518" y="282893"/>
                </a:lnTo>
                <a:lnTo>
                  <a:pt x="5859" y="294323"/>
                </a:lnTo>
                <a:lnTo>
                  <a:pt x="7343" y="305752"/>
                </a:lnTo>
                <a:lnTo>
                  <a:pt x="10543" y="314642"/>
                </a:lnTo>
                <a:lnTo>
                  <a:pt x="12730" y="318346"/>
                </a:lnTo>
                <a:lnTo>
                  <a:pt x="15160" y="327542"/>
                </a:lnTo>
                <a:lnTo>
                  <a:pt x="17193" y="337979"/>
                </a:lnTo>
                <a:lnTo>
                  <a:pt x="21271" y="348968"/>
                </a:lnTo>
                <a:lnTo>
                  <a:pt x="26259" y="357662"/>
                </a:lnTo>
                <a:lnTo>
                  <a:pt x="31650" y="364701"/>
                </a:lnTo>
                <a:lnTo>
                  <a:pt x="37221" y="371004"/>
                </a:lnTo>
                <a:lnTo>
                  <a:pt x="42873" y="376981"/>
                </a:lnTo>
                <a:lnTo>
                  <a:pt x="62827" y="397180"/>
                </a:lnTo>
                <a:lnTo>
                  <a:pt x="66636" y="399089"/>
                </a:lnTo>
                <a:lnTo>
                  <a:pt x="71080" y="400362"/>
                </a:lnTo>
                <a:lnTo>
                  <a:pt x="75948" y="401210"/>
                </a:lnTo>
                <a:lnTo>
                  <a:pt x="80146" y="402729"/>
                </a:lnTo>
                <a:lnTo>
                  <a:pt x="83897" y="404693"/>
                </a:lnTo>
                <a:lnTo>
                  <a:pt x="87350" y="406955"/>
                </a:lnTo>
                <a:lnTo>
                  <a:pt x="89652" y="409416"/>
                </a:lnTo>
                <a:lnTo>
                  <a:pt x="91187" y="412009"/>
                </a:lnTo>
                <a:lnTo>
                  <a:pt x="92210" y="414690"/>
                </a:lnTo>
                <a:lnTo>
                  <a:pt x="94797" y="416477"/>
                </a:lnTo>
                <a:lnTo>
                  <a:pt x="98427" y="417669"/>
                </a:lnTo>
                <a:lnTo>
                  <a:pt x="108839" y="419581"/>
                </a:lnTo>
                <a:lnTo>
                  <a:pt x="112802" y="422383"/>
                </a:lnTo>
                <a:lnTo>
                  <a:pt x="115193" y="424463"/>
                </a:lnTo>
                <a:lnTo>
                  <a:pt x="117739" y="425850"/>
                </a:lnTo>
                <a:lnTo>
                  <a:pt x="123108" y="427392"/>
                </a:lnTo>
                <a:lnTo>
                  <a:pt x="128669" y="428077"/>
                </a:lnTo>
                <a:lnTo>
                  <a:pt x="131486" y="428259"/>
                </a:lnTo>
                <a:lnTo>
                  <a:pt x="134316" y="429334"/>
                </a:lnTo>
                <a:lnTo>
                  <a:pt x="140001" y="433067"/>
                </a:lnTo>
                <a:lnTo>
                  <a:pt x="141898" y="433491"/>
                </a:lnTo>
                <a:lnTo>
                  <a:pt x="143162" y="432822"/>
                </a:lnTo>
                <a:lnTo>
                  <a:pt x="144005" y="431423"/>
                </a:lnTo>
                <a:lnTo>
                  <a:pt x="146472" y="430490"/>
                </a:lnTo>
                <a:lnTo>
                  <a:pt x="150022" y="429868"/>
                </a:lnTo>
                <a:lnTo>
                  <a:pt x="160305" y="428870"/>
                </a:lnTo>
                <a:lnTo>
                  <a:pt x="164251" y="428734"/>
                </a:lnTo>
                <a:lnTo>
                  <a:pt x="171409" y="42862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705"/>
          <p:cNvSpPr/>
          <p:nvPr/>
        </p:nvSpPr>
        <p:spPr>
          <a:xfrm>
            <a:off x="2258616" y="3591877"/>
            <a:ext cx="281702" cy="214314"/>
          </a:xfrm>
          <a:custGeom>
            <a:avLst/>
            <a:gdLst/>
            <a:ahLst/>
            <a:cxnLst/>
            <a:rect l="0" t="0" r="0" b="0"/>
            <a:pathLst>
              <a:path w="281702" h="214314">
                <a:moveTo>
                  <a:pt x="7381" y="0"/>
                </a:moveTo>
                <a:lnTo>
                  <a:pt x="0" y="0"/>
                </a:lnTo>
                <a:lnTo>
                  <a:pt x="6294" y="0"/>
                </a:lnTo>
                <a:lnTo>
                  <a:pt x="6656" y="952"/>
                </a:lnTo>
                <a:lnTo>
                  <a:pt x="7059" y="4551"/>
                </a:lnTo>
                <a:lnTo>
                  <a:pt x="8119" y="5892"/>
                </a:lnTo>
                <a:lnTo>
                  <a:pt x="9778" y="6785"/>
                </a:lnTo>
                <a:lnTo>
                  <a:pt x="11836" y="7381"/>
                </a:lnTo>
                <a:lnTo>
                  <a:pt x="16664" y="10583"/>
                </a:lnTo>
                <a:lnTo>
                  <a:pt x="21984" y="15181"/>
                </a:lnTo>
                <a:lnTo>
                  <a:pt x="27524" y="20400"/>
                </a:lnTo>
                <a:lnTo>
                  <a:pt x="44230" y="36882"/>
                </a:lnTo>
                <a:lnTo>
                  <a:pt x="60486" y="53112"/>
                </a:lnTo>
                <a:lnTo>
                  <a:pt x="64691" y="56363"/>
                </a:lnTo>
                <a:lnTo>
                  <a:pt x="69401" y="59483"/>
                </a:lnTo>
                <a:lnTo>
                  <a:pt x="74445" y="62515"/>
                </a:lnTo>
                <a:lnTo>
                  <a:pt x="78760" y="66442"/>
                </a:lnTo>
                <a:lnTo>
                  <a:pt x="82590" y="70965"/>
                </a:lnTo>
                <a:lnTo>
                  <a:pt x="86095" y="75885"/>
                </a:lnTo>
                <a:lnTo>
                  <a:pt x="90337" y="80117"/>
                </a:lnTo>
                <a:lnTo>
                  <a:pt x="95070" y="83892"/>
                </a:lnTo>
                <a:lnTo>
                  <a:pt x="100130" y="87360"/>
                </a:lnTo>
                <a:lnTo>
                  <a:pt x="105409" y="91578"/>
                </a:lnTo>
                <a:lnTo>
                  <a:pt x="110833" y="96294"/>
                </a:lnTo>
                <a:lnTo>
                  <a:pt x="116354" y="101344"/>
                </a:lnTo>
                <a:lnTo>
                  <a:pt x="121940" y="105663"/>
                </a:lnTo>
                <a:lnTo>
                  <a:pt x="127568" y="109494"/>
                </a:lnTo>
                <a:lnTo>
                  <a:pt x="133226" y="113001"/>
                </a:lnTo>
                <a:lnTo>
                  <a:pt x="138903" y="116292"/>
                </a:lnTo>
                <a:lnTo>
                  <a:pt x="150290" y="122488"/>
                </a:lnTo>
                <a:lnTo>
                  <a:pt x="155041" y="125474"/>
                </a:lnTo>
                <a:lnTo>
                  <a:pt x="162860" y="131331"/>
                </a:lnTo>
                <a:lnTo>
                  <a:pt x="167231" y="134226"/>
                </a:lnTo>
                <a:lnTo>
                  <a:pt x="172050" y="137110"/>
                </a:lnTo>
                <a:lnTo>
                  <a:pt x="177168" y="139984"/>
                </a:lnTo>
                <a:lnTo>
                  <a:pt x="182485" y="143805"/>
                </a:lnTo>
                <a:lnTo>
                  <a:pt x="187935" y="148258"/>
                </a:lnTo>
                <a:lnTo>
                  <a:pt x="198117" y="157332"/>
                </a:lnTo>
                <a:lnTo>
                  <a:pt x="205818" y="164540"/>
                </a:lnTo>
                <a:lnTo>
                  <a:pt x="215508" y="173954"/>
                </a:lnTo>
                <a:lnTo>
                  <a:pt x="224024" y="179865"/>
                </a:lnTo>
                <a:lnTo>
                  <a:pt x="228962" y="182775"/>
                </a:lnTo>
                <a:lnTo>
                  <a:pt x="236989" y="188548"/>
                </a:lnTo>
                <a:lnTo>
                  <a:pt x="240463" y="191421"/>
                </a:lnTo>
                <a:lnTo>
                  <a:pt x="246863" y="194614"/>
                </a:lnTo>
                <a:lnTo>
                  <a:pt x="249903" y="195465"/>
                </a:lnTo>
                <a:lnTo>
                  <a:pt x="251930" y="196985"/>
                </a:lnTo>
                <a:lnTo>
                  <a:pt x="253281" y="198951"/>
                </a:lnTo>
                <a:lnTo>
                  <a:pt x="254182" y="201214"/>
                </a:lnTo>
                <a:lnTo>
                  <a:pt x="256688" y="203675"/>
                </a:lnTo>
                <a:lnTo>
                  <a:pt x="264551" y="208950"/>
                </a:lnTo>
                <a:lnTo>
                  <a:pt x="271857" y="211929"/>
                </a:lnTo>
                <a:lnTo>
                  <a:pt x="281701" y="21431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706"/>
          <p:cNvSpPr/>
          <p:nvPr/>
        </p:nvSpPr>
        <p:spPr>
          <a:xfrm>
            <a:off x="2300287" y="3574732"/>
            <a:ext cx="240031" cy="205741"/>
          </a:xfrm>
          <a:custGeom>
            <a:avLst/>
            <a:gdLst/>
            <a:ahLst/>
            <a:cxnLst/>
            <a:rect l="0" t="0" r="0" b="0"/>
            <a:pathLst>
              <a:path w="240031" h="205741">
                <a:moveTo>
                  <a:pt x="240030" y="0"/>
                </a:moveTo>
                <a:lnTo>
                  <a:pt x="231810" y="0"/>
                </a:lnTo>
                <a:lnTo>
                  <a:pt x="227011" y="4551"/>
                </a:lnTo>
                <a:lnTo>
                  <a:pt x="198290" y="33170"/>
                </a:lnTo>
                <a:lnTo>
                  <a:pt x="193154" y="37353"/>
                </a:lnTo>
                <a:lnTo>
                  <a:pt x="187824" y="41095"/>
                </a:lnTo>
                <a:lnTo>
                  <a:pt x="182366" y="44542"/>
                </a:lnTo>
                <a:lnTo>
                  <a:pt x="177775" y="48744"/>
                </a:lnTo>
                <a:lnTo>
                  <a:pt x="173761" y="53451"/>
                </a:lnTo>
                <a:lnTo>
                  <a:pt x="170133" y="58494"/>
                </a:lnTo>
                <a:lnTo>
                  <a:pt x="165810" y="63761"/>
                </a:lnTo>
                <a:lnTo>
                  <a:pt x="161022" y="69178"/>
                </a:lnTo>
                <a:lnTo>
                  <a:pt x="155926" y="74694"/>
                </a:lnTo>
                <a:lnTo>
                  <a:pt x="150623" y="79323"/>
                </a:lnTo>
                <a:lnTo>
                  <a:pt x="145183" y="83362"/>
                </a:lnTo>
                <a:lnTo>
                  <a:pt x="139651" y="87007"/>
                </a:lnTo>
                <a:lnTo>
                  <a:pt x="135011" y="91343"/>
                </a:lnTo>
                <a:lnTo>
                  <a:pt x="130965" y="96138"/>
                </a:lnTo>
                <a:lnTo>
                  <a:pt x="127315" y="101239"/>
                </a:lnTo>
                <a:lnTo>
                  <a:pt x="122977" y="106545"/>
                </a:lnTo>
                <a:lnTo>
                  <a:pt x="118179" y="111988"/>
                </a:lnTo>
                <a:lnTo>
                  <a:pt x="113076" y="117521"/>
                </a:lnTo>
                <a:lnTo>
                  <a:pt x="107769" y="122162"/>
                </a:lnTo>
                <a:lnTo>
                  <a:pt x="102326" y="126209"/>
                </a:lnTo>
                <a:lnTo>
                  <a:pt x="96792" y="129860"/>
                </a:lnTo>
                <a:lnTo>
                  <a:pt x="92151" y="134198"/>
                </a:lnTo>
                <a:lnTo>
                  <a:pt x="88104" y="138995"/>
                </a:lnTo>
                <a:lnTo>
                  <a:pt x="84454" y="144099"/>
                </a:lnTo>
                <a:lnTo>
                  <a:pt x="80115" y="148453"/>
                </a:lnTo>
                <a:lnTo>
                  <a:pt x="75317" y="152309"/>
                </a:lnTo>
                <a:lnTo>
                  <a:pt x="70214" y="155832"/>
                </a:lnTo>
                <a:lnTo>
                  <a:pt x="65859" y="159133"/>
                </a:lnTo>
                <a:lnTo>
                  <a:pt x="58481" y="165341"/>
                </a:lnTo>
                <a:lnTo>
                  <a:pt x="55180" y="169282"/>
                </a:lnTo>
                <a:lnTo>
                  <a:pt x="52026" y="173815"/>
                </a:lnTo>
                <a:lnTo>
                  <a:pt x="48972" y="178742"/>
                </a:lnTo>
                <a:lnTo>
                  <a:pt x="45983" y="182026"/>
                </a:lnTo>
                <a:lnTo>
                  <a:pt x="43038" y="184216"/>
                </a:lnTo>
                <a:lnTo>
                  <a:pt x="20040" y="195720"/>
                </a:lnTo>
                <a:lnTo>
                  <a:pt x="13452" y="201289"/>
                </a:lnTo>
                <a:lnTo>
                  <a:pt x="10873" y="202773"/>
                </a:lnTo>
                <a:lnTo>
                  <a:pt x="3645" y="204861"/>
                </a:lnTo>
                <a:lnTo>
                  <a:pt x="0" y="20574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707"/>
          <p:cNvSpPr/>
          <p:nvPr/>
        </p:nvSpPr>
        <p:spPr>
          <a:xfrm>
            <a:off x="2686050" y="3651885"/>
            <a:ext cx="257176" cy="17145"/>
          </a:xfrm>
          <a:custGeom>
            <a:avLst/>
            <a:gdLst/>
            <a:ahLst/>
            <a:cxnLst/>
            <a:rect l="0" t="0" r="0" b="0"/>
            <a:pathLst>
              <a:path w="257176" h="17145">
                <a:moveTo>
                  <a:pt x="0" y="8572"/>
                </a:moveTo>
                <a:lnTo>
                  <a:pt x="0" y="4021"/>
                </a:lnTo>
                <a:lnTo>
                  <a:pt x="1904" y="2681"/>
                </a:lnTo>
                <a:lnTo>
                  <a:pt x="5079" y="1787"/>
                </a:lnTo>
                <a:lnTo>
                  <a:pt x="9101" y="1191"/>
                </a:lnTo>
                <a:lnTo>
                  <a:pt x="12735" y="794"/>
                </a:lnTo>
                <a:lnTo>
                  <a:pt x="19312" y="352"/>
                </a:lnTo>
                <a:lnTo>
                  <a:pt x="27950" y="157"/>
                </a:lnTo>
                <a:lnTo>
                  <a:pt x="185728" y="0"/>
                </a:lnTo>
                <a:lnTo>
                  <a:pt x="191446" y="952"/>
                </a:lnTo>
                <a:lnTo>
                  <a:pt x="197163" y="2540"/>
                </a:lnTo>
                <a:lnTo>
                  <a:pt x="202879" y="4551"/>
                </a:lnTo>
                <a:lnTo>
                  <a:pt x="208595" y="5891"/>
                </a:lnTo>
                <a:lnTo>
                  <a:pt x="214311" y="6785"/>
                </a:lnTo>
                <a:lnTo>
                  <a:pt x="220026" y="7380"/>
                </a:lnTo>
                <a:lnTo>
                  <a:pt x="224789" y="7778"/>
                </a:lnTo>
                <a:lnTo>
                  <a:pt x="232621" y="8219"/>
                </a:lnTo>
                <a:lnTo>
                  <a:pt x="239277" y="8415"/>
                </a:lnTo>
                <a:lnTo>
                  <a:pt x="251311" y="8541"/>
                </a:lnTo>
                <a:lnTo>
                  <a:pt x="253265" y="9504"/>
                </a:lnTo>
                <a:lnTo>
                  <a:pt x="254568" y="11098"/>
                </a:lnTo>
                <a:lnTo>
                  <a:pt x="257175" y="1714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708"/>
          <p:cNvSpPr/>
          <p:nvPr/>
        </p:nvSpPr>
        <p:spPr>
          <a:xfrm>
            <a:off x="2788929" y="3557587"/>
            <a:ext cx="51426" cy="274321"/>
          </a:xfrm>
          <a:custGeom>
            <a:avLst/>
            <a:gdLst/>
            <a:ahLst/>
            <a:cxnLst/>
            <a:rect l="0" t="0" r="0" b="0"/>
            <a:pathLst>
              <a:path w="51426" h="274321">
                <a:moveTo>
                  <a:pt x="17135" y="0"/>
                </a:moveTo>
                <a:lnTo>
                  <a:pt x="1213" y="0"/>
                </a:lnTo>
                <a:lnTo>
                  <a:pt x="806" y="953"/>
                </a:lnTo>
                <a:lnTo>
                  <a:pt x="152" y="9325"/>
                </a:lnTo>
                <a:lnTo>
                  <a:pt x="38" y="17368"/>
                </a:lnTo>
                <a:lnTo>
                  <a:pt x="0" y="33170"/>
                </a:lnTo>
                <a:lnTo>
                  <a:pt x="949" y="37353"/>
                </a:lnTo>
                <a:lnTo>
                  <a:pt x="2535" y="41095"/>
                </a:lnTo>
                <a:lnTo>
                  <a:pt x="4544" y="44541"/>
                </a:lnTo>
                <a:lnTo>
                  <a:pt x="5884" y="48744"/>
                </a:lnTo>
                <a:lnTo>
                  <a:pt x="6777" y="53451"/>
                </a:lnTo>
                <a:lnTo>
                  <a:pt x="7372" y="58494"/>
                </a:lnTo>
                <a:lnTo>
                  <a:pt x="7769" y="63761"/>
                </a:lnTo>
                <a:lnTo>
                  <a:pt x="8034" y="69178"/>
                </a:lnTo>
                <a:lnTo>
                  <a:pt x="8210" y="74694"/>
                </a:lnTo>
                <a:lnTo>
                  <a:pt x="9280" y="80276"/>
                </a:lnTo>
                <a:lnTo>
                  <a:pt x="10946" y="85902"/>
                </a:lnTo>
                <a:lnTo>
                  <a:pt x="13009" y="91558"/>
                </a:lnTo>
                <a:lnTo>
                  <a:pt x="14385" y="98186"/>
                </a:lnTo>
                <a:lnTo>
                  <a:pt x="15301" y="105463"/>
                </a:lnTo>
                <a:lnTo>
                  <a:pt x="15913" y="113171"/>
                </a:lnTo>
                <a:lnTo>
                  <a:pt x="17273" y="120215"/>
                </a:lnTo>
                <a:lnTo>
                  <a:pt x="19132" y="126816"/>
                </a:lnTo>
                <a:lnTo>
                  <a:pt x="21324" y="133121"/>
                </a:lnTo>
                <a:lnTo>
                  <a:pt x="22786" y="139230"/>
                </a:lnTo>
                <a:lnTo>
                  <a:pt x="23760" y="145208"/>
                </a:lnTo>
                <a:lnTo>
                  <a:pt x="24409" y="151098"/>
                </a:lnTo>
                <a:lnTo>
                  <a:pt x="24842" y="156929"/>
                </a:lnTo>
                <a:lnTo>
                  <a:pt x="25131" y="162722"/>
                </a:lnTo>
                <a:lnTo>
                  <a:pt x="25323" y="168489"/>
                </a:lnTo>
                <a:lnTo>
                  <a:pt x="26404" y="174238"/>
                </a:lnTo>
                <a:lnTo>
                  <a:pt x="28077" y="179977"/>
                </a:lnTo>
                <a:lnTo>
                  <a:pt x="30145" y="185707"/>
                </a:lnTo>
                <a:lnTo>
                  <a:pt x="31523" y="191432"/>
                </a:lnTo>
                <a:lnTo>
                  <a:pt x="32442" y="197154"/>
                </a:lnTo>
                <a:lnTo>
                  <a:pt x="33055" y="202873"/>
                </a:lnTo>
                <a:lnTo>
                  <a:pt x="33464" y="207639"/>
                </a:lnTo>
                <a:lnTo>
                  <a:pt x="33917" y="215474"/>
                </a:lnTo>
                <a:lnTo>
                  <a:pt x="34119" y="224671"/>
                </a:lnTo>
                <a:lnTo>
                  <a:pt x="34271" y="251063"/>
                </a:lnTo>
                <a:lnTo>
                  <a:pt x="35227" y="254053"/>
                </a:lnTo>
                <a:lnTo>
                  <a:pt x="36816" y="256999"/>
                </a:lnTo>
                <a:lnTo>
                  <a:pt x="38829" y="259915"/>
                </a:lnTo>
                <a:lnTo>
                  <a:pt x="40170" y="262812"/>
                </a:lnTo>
                <a:lnTo>
                  <a:pt x="41661" y="268570"/>
                </a:lnTo>
                <a:lnTo>
                  <a:pt x="42500" y="272616"/>
                </a:lnTo>
                <a:lnTo>
                  <a:pt x="43570" y="273184"/>
                </a:lnTo>
                <a:lnTo>
                  <a:pt x="45236" y="273563"/>
                </a:lnTo>
                <a:lnTo>
                  <a:pt x="51425" y="27432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709"/>
          <p:cNvSpPr/>
          <p:nvPr/>
        </p:nvSpPr>
        <p:spPr>
          <a:xfrm>
            <a:off x="3088957" y="3549015"/>
            <a:ext cx="85726" cy="257176"/>
          </a:xfrm>
          <a:custGeom>
            <a:avLst/>
            <a:gdLst/>
            <a:ahLst/>
            <a:cxnLst/>
            <a:rect l="0" t="0" r="0" b="0"/>
            <a:pathLst>
              <a:path w="85726" h="257176">
                <a:moveTo>
                  <a:pt x="0" y="0"/>
                </a:moveTo>
                <a:lnTo>
                  <a:pt x="0" y="7381"/>
                </a:lnTo>
                <a:lnTo>
                  <a:pt x="2540" y="10583"/>
                </a:lnTo>
                <a:lnTo>
                  <a:pt x="7381" y="15848"/>
                </a:lnTo>
                <a:lnTo>
                  <a:pt x="8731" y="18185"/>
                </a:lnTo>
                <a:lnTo>
                  <a:pt x="12770" y="25862"/>
                </a:lnTo>
                <a:lnTo>
                  <a:pt x="14228" y="30576"/>
                </a:lnTo>
                <a:lnTo>
                  <a:pt x="15201" y="35624"/>
                </a:lnTo>
                <a:lnTo>
                  <a:pt x="15849" y="40894"/>
                </a:lnTo>
                <a:lnTo>
                  <a:pt x="17233" y="46313"/>
                </a:lnTo>
                <a:lnTo>
                  <a:pt x="19109" y="51830"/>
                </a:lnTo>
                <a:lnTo>
                  <a:pt x="21312" y="57413"/>
                </a:lnTo>
                <a:lnTo>
                  <a:pt x="22780" y="63040"/>
                </a:lnTo>
                <a:lnTo>
                  <a:pt x="23759" y="68697"/>
                </a:lnTo>
                <a:lnTo>
                  <a:pt x="24412" y="74373"/>
                </a:lnTo>
                <a:lnTo>
                  <a:pt x="24847" y="79109"/>
                </a:lnTo>
                <a:lnTo>
                  <a:pt x="25331" y="86912"/>
                </a:lnTo>
                <a:lnTo>
                  <a:pt x="26412" y="92231"/>
                </a:lnTo>
                <a:lnTo>
                  <a:pt x="28086" y="98635"/>
                </a:lnTo>
                <a:lnTo>
                  <a:pt x="30154" y="105761"/>
                </a:lnTo>
                <a:lnTo>
                  <a:pt x="32485" y="112417"/>
                </a:lnTo>
                <a:lnTo>
                  <a:pt x="34992" y="118760"/>
                </a:lnTo>
                <a:lnTo>
                  <a:pt x="37615" y="124893"/>
                </a:lnTo>
                <a:lnTo>
                  <a:pt x="39364" y="130887"/>
                </a:lnTo>
                <a:lnTo>
                  <a:pt x="40530" y="136788"/>
                </a:lnTo>
                <a:lnTo>
                  <a:pt x="41308" y="142627"/>
                </a:lnTo>
                <a:lnTo>
                  <a:pt x="41826" y="147472"/>
                </a:lnTo>
                <a:lnTo>
                  <a:pt x="42402" y="155396"/>
                </a:lnTo>
                <a:lnTo>
                  <a:pt x="43508" y="159794"/>
                </a:lnTo>
                <a:lnTo>
                  <a:pt x="45198" y="164632"/>
                </a:lnTo>
                <a:lnTo>
                  <a:pt x="47277" y="169762"/>
                </a:lnTo>
                <a:lnTo>
                  <a:pt x="49615" y="174134"/>
                </a:lnTo>
                <a:lnTo>
                  <a:pt x="52127" y="178002"/>
                </a:lnTo>
                <a:lnTo>
                  <a:pt x="54754" y="181533"/>
                </a:lnTo>
                <a:lnTo>
                  <a:pt x="56505" y="185792"/>
                </a:lnTo>
                <a:lnTo>
                  <a:pt x="57673" y="190536"/>
                </a:lnTo>
                <a:lnTo>
                  <a:pt x="58451" y="195604"/>
                </a:lnTo>
                <a:lnTo>
                  <a:pt x="59922" y="199935"/>
                </a:lnTo>
                <a:lnTo>
                  <a:pt x="61856" y="203775"/>
                </a:lnTo>
                <a:lnTo>
                  <a:pt x="64097" y="207287"/>
                </a:lnTo>
                <a:lnTo>
                  <a:pt x="65592" y="211534"/>
                </a:lnTo>
                <a:lnTo>
                  <a:pt x="66587" y="216270"/>
                </a:lnTo>
                <a:lnTo>
                  <a:pt x="67252" y="221332"/>
                </a:lnTo>
                <a:lnTo>
                  <a:pt x="67694" y="225660"/>
                </a:lnTo>
                <a:lnTo>
                  <a:pt x="68186" y="233008"/>
                </a:lnTo>
                <a:lnTo>
                  <a:pt x="68463" y="237949"/>
                </a:lnTo>
                <a:lnTo>
                  <a:pt x="71068" y="241645"/>
                </a:lnTo>
                <a:lnTo>
                  <a:pt x="73096" y="243964"/>
                </a:lnTo>
                <a:lnTo>
                  <a:pt x="75401" y="246463"/>
                </a:lnTo>
                <a:lnTo>
                  <a:pt x="85725" y="2571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710"/>
          <p:cNvSpPr/>
          <p:nvPr/>
        </p:nvSpPr>
        <p:spPr>
          <a:xfrm>
            <a:off x="3286477" y="3531901"/>
            <a:ext cx="186900" cy="239989"/>
          </a:xfrm>
          <a:custGeom>
            <a:avLst/>
            <a:gdLst/>
            <a:ahLst/>
            <a:cxnLst/>
            <a:rect l="0" t="0" r="0" b="0"/>
            <a:pathLst>
              <a:path w="186900" h="239989">
                <a:moveTo>
                  <a:pt x="136807" y="8541"/>
                </a:moveTo>
                <a:lnTo>
                  <a:pt x="136807" y="73"/>
                </a:lnTo>
                <a:lnTo>
                  <a:pt x="132257" y="0"/>
                </a:lnTo>
                <a:lnTo>
                  <a:pt x="130916" y="942"/>
                </a:lnTo>
                <a:lnTo>
                  <a:pt x="130022" y="2522"/>
                </a:lnTo>
                <a:lnTo>
                  <a:pt x="129426" y="4529"/>
                </a:lnTo>
                <a:lnTo>
                  <a:pt x="128077" y="5866"/>
                </a:lnTo>
                <a:lnTo>
                  <a:pt x="126225" y="6758"/>
                </a:lnTo>
                <a:lnTo>
                  <a:pt x="124037" y="7352"/>
                </a:lnTo>
                <a:lnTo>
                  <a:pt x="119067" y="10552"/>
                </a:lnTo>
                <a:lnTo>
                  <a:pt x="116408" y="12740"/>
                </a:lnTo>
                <a:lnTo>
                  <a:pt x="112730" y="15150"/>
                </a:lnTo>
                <a:lnTo>
                  <a:pt x="108373" y="17709"/>
                </a:lnTo>
                <a:lnTo>
                  <a:pt x="103564" y="20368"/>
                </a:lnTo>
                <a:lnTo>
                  <a:pt x="93140" y="25863"/>
                </a:lnTo>
                <a:lnTo>
                  <a:pt x="53893" y="45699"/>
                </a:lnTo>
                <a:lnTo>
                  <a:pt x="49146" y="47601"/>
                </a:lnTo>
                <a:lnTo>
                  <a:pt x="45029" y="48868"/>
                </a:lnTo>
                <a:lnTo>
                  <a:pt x="41332" y="49713"/>
                </a:lnTo>
                <a:lnTo>
                  <a:pt x="37915" y="50277"/>
                </a:lnTo>
                <a:lnTo>
                  <a:pt x="34684" y="50652"/>
                </a:lnTo>
                <a:lnTo>
                  <a:pt x="31578" y="50903"/>
                </a:lnTo>
                <a:lnTo>
                  <a:pt x="28554" y="52022"/>
                </a:lnTo>
                <a:lnTo>
                  <a:pt x="25586" y="53721"/>
                </a:lnTo>
                <a:lnTo>
                  <a:pt x="22655" y="55806"/>
                </a:lnTo>
                <a:lnTo>
                  <a:pt x="16858" y="58123"/>
                </a:lnTo>
                <a:lnTo>
                  <a:pt x="9926" y="59610"/>
                </a:lnTo>
                <a:lnTo>
                  <a:pt x="4175" y="59868"/>
                </a:lnTo>
                <a:lnTo>
                  <a:pt x="45" y="59966"/>
                </a:lnTo>
                <a:lnTo>
                  <a:pt x="4316" y="64524"/>
                </a:lnTo>
                <a:lnTo>
                  <a:pt x="5617" y="66818"/>
                </a:lnTo>
                <a:lnTo>
                  <a:pt x="7063" y="71907"/>
                </a:lnTo>
                <a:lnTo>
                  <a:pt x="7706" y="77344"/>
                </a:lnTo>
                <a:lnTo>
                  <a:pt x="7992" y="82935"/>
                </a:lnTo>
                <a:lnTo>
                  <a:pt x="8119" y="88595"/>
                </a:lnTo>
                <a:lnTo>
                  <a:pt x="8211" y="113081"/>
                </a:lnTo>
                <a:lnTo>
                  <a:pt x="7261" y="116334"/>
                </a:lnTo>
                <a:lnTo>
                  <a:pt x="3666" y="122489"/>
                </a:lnTo>
                <a:lnTo>
                  <a:pt x="1434" y="128399"/>
                </a:lnTo>
                <a:lnTo>
                  <a:pt x="441" y="134201"/>
                </a:lnTo>
                <a:lnTo>
                  <a:pt x="0" y="139955"/>
                </a:lnTo>
                <a:lnTo>
                  <a:pt x="835" y="142823"/>
                </a:lnTo>
                <a:lnTo>
                  <a:pt x="4303" y="148549"/>
                </a:lnTo>
                <a:lnTo>
                  <a:pt x="7059" y="152577"/>
                </a:lnTo>
                <a:lnTo>
                  <a:pt x="7704" y="156060"/>
                </a:lnTo>
                <a:lnTo>
                  <a:pt x="7876" y="158322"/>
                </a:lnTo>
                <a:lnTo>
                  <a:pt x="8943" y="159830"/>
                </a:lnTo>
                <a:lnTo>
                  <a:pt x="10607" y="160836"/>
                </a:lnTo>
                <a:lnTo>
                  <a:pt x="15571" y="162449"/>
                </a:lnTo>
                <a:lnTo>
                  <a:pt x="18790" y="160129"/>
                </a:lnTo>
                <a:lnTo>
                  <a:pt x="23395" y="155924"/>
                </a:lnTo>
                <a:lnTo>
                  <a:pt x="28617" y="150880"/>
                </a:lnTo>
                <a:lnTo>
                  <a:pt x="31343" y="149153"/>
                </a:lnTo>
                <a:lnTo>
                  <a:pt x="36912" y="147236"/>
                </a:lnTo>
                <a:lnTo>
                  <a:pt x="42562" y="143843"/>
                </a:lnTo>
                <a:lnTo>
                  <a:pt x="45402" y="141605"/>
                </a:lnTo>
                <a:lnTo>
                  <a:pt x="49201" y="139160"/>
                </a:lnTo>
                <a:lnTo>
                  <a:pt x="53638" y="136578"/>
                </a:lnTo>
                <a:lnTo>
                  <a:pt x="58501" y="133904"/>
                </a:lnTo>
                <a:lnTo>
                  <a:pt x="63649" y="132122"/>
                </a:lnTo>
                <a:lnTo>
                  <a:pt x="68985" y="130933"/>
                </a:lnTo>
                <a:lnTo>
                  <a:pt x="74447" y="130140"/>
                </a:lnTo>
                <a:lnTo>
                  <a:pt x="79994" y="128660"/>
                </a:lnTo>
                <a:lnTo>
                  <a:pt x="85597" y="126720"/>
                </a:lnTo>
                <a:lnTo>
                  <a:pt x="91237" y="124475"/>
                </a:lnTo>
                <a:lnTo>
                  <a:pt x="95950" y="122978"/>
                </a:lnTo>
                <a:lnTo>
                  <a:pt x="100044" y="121980"/>
                </a:lnTo>
                <a:lnTo>
                  <a:pt x="103726" y="121314"/>
                </a:lnTo>
                <a:lnTo>
                  <a:pt x="108085" y="119918"/>
                </a:lnTo>
                <a:lnTo>
                  <a:pt x="112897" y="118035"/>
                </a:lnTo>
                <a:lnTo>
                  <a:pt x="118010" y="115827"/>
                </a:lnTo>
                <a:lnTo>
                  <a:pt x="122371" y="114355"/>
                </a:lnTo>
                <a:lnTo>
                  <a:pt x="126230" y="113374"/>
                </a:lnTo>
                <a:lnTo>
                  <a:pt x="129756" y="112720"/>
                </a:lnTo>
                <a:lnTo>
                  <a:pt x="134012" y="113236"/>
                </a:lnTo>
                <a:lnTo>
                  <a:pt x="138754" y="114533"/>
                </a:lnTo>
                <a:lnTo>
                  <a:pt x="143820" y="116350"/>
                </a:lnTo>
                <a:lnTo>
                  <a:pt x="148150" y="117561"/>
                </a:lnTo>
                <a:lnTo>
                  <a:pt x="151989" y="118369"/>
                </a:lnTo>
                <a:lnTo>
                  <a:pt x="155501" y="118907"/>
                </a:lnTo>
                <a:lnTo>
                  <a:pt x="158795" y="120218"/>
                </a:lnTo>
                <a:lnTo>
                  <a:pt x="161943" y="122045"/>
                </a:lnTo>
                <a:lnTo>
                  <a:pt x="164994" y="124215"/>
                </a:lnTo>
                <a:lnTo>
                  <a:pt x="167981" y="126615"/>
                </a:lnTo>
                <a:lnTo>
                  <a:pt x="170925" y="129167"/>
                </a:lnTo>
                <a:lnTo>
                  <a:pt x="173840" y="131821"/>
                </a:lnTo>
                <a:lnTo>
                  <a:pt x="175783" y="134543"/>
                </a:lnTo>
                <a:lnTo>
                  <a:pt x="177942" y="140107"/>
                </a:lnTo>
                <a:lnTo>
                  <a:pt x="179471" y="143876"/>
                </a:lnTo>
                <a:lnTo>
                  <a:pt x="181442" y="148295"/>
                </a:lnTo>
                <a:lnTo>
                  <a:pt x="183709" y="153145"/>
                </a:lnTo>
                <a:lnTo>
                  <a:pt x="185220" y="157331"/>
                </a:lnTo>
                <a:lnTo>
                  <a:pt x="186899" y="164522"/>
                </a:lnTo>
                <a:lnTo>
                  <a:pt x="186394" y="167774"/>
                </a:lnTo>
                <a:lnTo>
                  <a:pt x="183294" y="173926"/>
                </a:lnTo>
                <a:lnTo>
                  <a:pt x="181133" y="177853"/>
                </a:lnTo>
                <a:lnTo>
                  <a:pt x="173542" y="192481"/>
                </a:lnTo>
                <a:lnTo>
                  <a:pt x="168057" y="203322"/>
                </a:lnTo>
                <a:lnTo>
                  <a:pt x="165260" y="207928"/>
                </a:lnTo>
                <a:lnTo>
                  <a:pt x="162443" y="211950"/>
                </a:lnTo>
                <a:lnTo>
                  <a:pt x="156774" y="218960"/>
                </a:lnTo>
                <a:lnTo>
                  <a:pt x="151079" y="225251"/>
                </a:lnTo>
                <a:lnTo>
                  <a:pt x="148227" y="227309"/>
                </a:lnTo>
                <a:lnTo>
                  <a:pt x="142518" y="229596"/>
                </a:lnTo>
                <a:lnTo>
                  <a:pt x="136805" y="233153"/>
                </a:lnTo>
                <a:lnTo>
                  <a:pt x="133949" y="235435"/>
                </a:lnTo>
                <a:lnTo>
                  <a:pt x="131092" y="236956"/>
                </a:lnTo>
                <a:lnTo>
                  <a:pt x="125377" y="238647"/>
                </a:lnTo>
                <a:lnTo>
                  <a:pt x="119662" y="239398"/>
                </a:lnTo>
                <a:lnTo>
                  <a:pt x="112783" y="239880"/>
                </a:lnTo>
                <a:lnTo>
                  <a:pt x="107041" y="239964"/>
                </a:lnTo>
                <a:lnTo>
                  <a:pt x="103858" y="239988"/>
                </a:lnTo>
                <a:lnTo>
                  <a:pt x="98364" y="235445"/>
                </a:lnTo>
                <a:lnTo>
                  <a:pt x="95939" y="234105"/>
                </a:lnTo>
                <a:lnTo>
                  <a:pt x="90704" y="232617"/>
                </a:lnTo>
                <a:lnTo>
                  <a:pt x="88927" y="231268"/>
                </a:lnTo>
                <a:lnTo>
                  <a:pt x="87742" y="229415"/>
                </a:lnTo>
                <a:lnTo>
                  <a:pt x="85373" y="22285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711"/>
          <p:cNvSpPr/>
          <p:nvPr/>
        </p:nvSpPr>
        <p:spPr>
          <a:xfrm>
            <a:off x="3577704" y="3583304"/>
            <a:ext cx="162646" cy="179906"/>
          </a:xfrm>
          <a:custGeom>
            <a:avLst/>
            <a:gdLst/>
            <a:ahLst/>
            <a:cxnLst/>
            <a:rect l="0" t="0" r="0" b="0"/>
            <a:pathLst>
              <a:path w="162646" h="179906">
                <a:moveTo>
                  <a:pt x="25603" y="0"/>
                </a:moveTo>
                <a:lnTo>
                  <a:pt x="21053" y="4552"/>
                </a:lnTo>
                <a:lnTo>
                  <a:pt x="19712" y="6845"/>
                </a:lnTo>
                <a:lnTo>
                  <a:pt x="18222" y="11932"/>
                </a:lnTo>
                <a:lnTo>
                  <a:pt x="17825" y="15575"/>
                </a:lnTo>
                <a:lnTo>
                  <a:pt x="17560" y="19909"/>
                </a:lnTo>
                <a:lnTo>
                  <a:pt x="17384" y="24703"/>
                </a:lnTo>
                <a:lnTo>
                  <a:pt x="16314" y="29804"/>
                </a:lnTo>
                <a:lnTo>
                  <a:pt x="14648" y="35110"/>
                </a:lnTo>
                <a:lnTo>
                  <a:pt x="12584" y="40551"/>
                </a:lnTo>
                <a:lnTo>
                  <a:pt x="11209" y="46084"/>
                </a:lnTo>
                <a:lnTo>
                  <a:pt x="10292" y="51678"/>
                </a:lnTo>
                <a:lnTo>
                  <a:pt x="9681" y="57312"/>
                </a:lnTo>
                <a:lnTo>
                  <a:pt x="8320" y="62021"/>
                </a:lnTo>
                <a:lnTo>
                  <a:pt x="6461" y="66113"/>
                </a:lnTo>
                <a:lnTo>
                  <a:pt x="4269" y="69793"/>
                </a:lnTo>
                <a:lnTo>
                  <a:pt x="2808" y="74151"/>
                </a:lnTo>
                <a:lnTo>
                  <a:pt x="1834" y="78962"/>
                </a:lnTo>
                <a:lnTo>
                  <a:pt x="1184" y="84074"/>
                </a:lnTo>
                <a:lnTo>
                  <a:pt x="751" y="89387"/>
                </a:lnTo>
                <a:lnTo>
                  <a:pt x="463" y="94834"/>
                </a:lnTo>
                <a:lnTo>
                  <a:pt x="142" y="105966"/>
                </a:lnTo>
                <a:lnTo>
                  <a:pt x="0" y="117264"/>
                </a:lnTo>
                <a:lnTo>
                  <a:pt x="914" y="121991"/>
                </a:lnTo>
                <a:lnTo>
                  <a:pt x="2477" y="126095"/>
                </a:lnTo>
                <a:lnTo>
                  <a:pt x="4470" y="129784"/>
                </a:lnTo>
                <a:lnTo>
                  <a:pt x="5800" y="134148"/>
                </a:lnTo>
                <a:lnTo>
                  <a:pt x="6686" y="138962"/>
                </a:lnTo>
                <a:lnTo>
                  <a:pt x="7277" y="144077"/>
                </a:lnTo>
                <a:lnTo>
                  <a:pt x="8623" y="148439"/>
                </a:lnTo>
                <a:lnTo>
                  <a:pt x="10473" y="152299"/>
                </a:lnTo>
                <a:lnTo>
                  <a:pt x="12659" y="155825"/>
                </a:lnTo>
                <a:lnTo>
                  <a:pt x="15068" y="159129"/>
                </a:lnTo>
                <a:lnTo>
                  <a:pt x="17628" y="162284"/>
                </a:lnTo>
                <a:lnTo>
                  <a:pt x="20286" y="165339"/>
                </a:lnTo>
                <a:lnTo>
                  <a:pt x="23011" y="167377"/>
                </a:lnTo>
                <a:lnTo>
                  <a:pt x="25780" y="168735"/>
                </a:lnTo>
                <a:lnTo>
                  <a:pt x="28578" y="169640"/>
                </a:lnTo>
                <a:lnTo>
                  <a:pt x="32350" y="171196"/>
                </a:lnTo>
                <a:lnTo>
                  <a:pt x="36768" y="173186"/>
                </a:lnTo>
                <a:lnTo>
                  <a:pt x="41619" y="175465"/>
                </a:lnTo>
                <a:lnTo>
                  <a:pt x="45805" y="176985"/>
                </a:lnTo>
                <a:lnTo>
                  <a:pt x="49549" y="177997"/>
                </a:lnTo>
                <a:lnTo>
                  <a:pt x="52997" y="178672"/>
                </a:lnTo>
                <a:lnTo>
                  <a:pt x="57200" y="179122"/>
                </a:lnTo>
                <a:lnTo>
                  <a:pt x="61908" y="179423"/>
                </a:lnTo>
                <a:lnTo>
                  <a:pt x="66951" y="179623"/>
                </a:lnTo>
                <a:lnTo>
                  <a:pt x="77635" y="179845"/>
                </a:lnTo>
                <a:lnTo>
                  <a:pt x="83151" y="179905"/>
                </a:lnTo>
                <a:lnTo>
                  <a:pt x="87781" y="178991"/>
                </a:lnTo>
                <a:lnTo>
                  <a:pt x="91820" y="177431"/>
                </a:lnTo>
                <a:lnTo>
                  <a:pt x="95465" y="175437"/>
                </a:lnTo>
                <a:lnTo>
                  <a:pt x="109697" y="168081"/>
                </a:lnTo>
                <a:lnTo>
                  <a:pt x="114051" y="165394"/>
                </a:lnTo>
                <a:lnTo>
                  <a:pt x="117906" y="162651"/>
                </a:lnTo>
                <a:lnTo>
                  <a:pt x="121428" y="159869"/>
                </a:lnTo>
                <a:lnTo>
                  <a:pt x="124729" y="157062"/>
                </a:lnTo>
                <a:lnTo>
                  <a:pt x="127882" y="154238"/>
                </a:lnTo>
                <a:lnTo>
                  <a:pt x="133926" y="148561"/>
                </a:lnTo>
                <a:lnTo>
                  <a:pt x="148441" y="134299"/>
                </a:lnTo>
                <a:lnTo>
                  <a:pt x="150357" y="130491"/>
                </a:lnTo>
                <a:lnTo>
                  <a:pt x="151635" y="126047"/>
                </a:lnTo>
                <a:lnTo>
                  <a:pt x="152487" y="121179"/>
                </a:lnTo>
                <a:lnTo>
                  <a:pt x="154007" y="116981"/>
                </a:lnTo>
                <a:lnTo>
                  <a:pt x="155973" y="113230"/>
                </a:lnTo>
                <a:lnTo>
                  <a:pt x="158236" y="109777"/>
                </a:lnTo>
                <a:lnTo>
                  <a:pt x="159746" y="105570"/>
                </a:lnTo>
                <a:lnTo>
                  <a:pt x="160751" y="100860"/>
                </a:lnTo>
                <a:lnTo>
                  <a:pt x="161422" y="95815"/>
                </a:lnTo>
                <a:lnTo>
                  <a:pt x="161869" y="90547"/>
                </a:lnTo>
                <a:lnTo>
                  <a:pt x="162167" y="85130"/>
                </a:lnTo>
                <a:lnTo>
                  <a:pt x="162498" y="74983"/>
                </a:lnTo>
                <a:lnTo>
                  <a:pt x="162645" y="67299"/>
                </a:lnTo>
                <a:lnTo>
                  <a:pt x="161732" y="63916"/>
                </a:lnTo>
                <a:lnTo>
                  <a:pt x="160171" y="60708"/>
                </a:lnTo>
                <a:lnTo>
                  <a:pt x="158178" y="57617"/>
                </a:lnTo>
                <a:lnTo>
                  <a:pt x="156849" y="53652"/>
                </a:lnTo>
                <a:lnTo>
                  <a:pt x="155963" y="49103"/>
                </a:lnTo>
                <a:lnTo>
                  <a:pt x="155372" y="44166"/>
                </a:lnTo>
                <a:lnTo>
                  <a:pt x="154025" y="39922"/>
                </a:lnTo>
                <a:lnTo>
                  <a:pt x="152176" y="36140"/>
                </a:lnTo>
                <a:lnTo>
                  <a:pt x="149990" y="32666"/>
                </a:lnTo>
                <a:lnTo>
                  <a:pt x="146628" y="29397"/>
                </a:lnTo>
                <a:lnTo>
                  <a:pt x="142481" y="26266"/>
                </a:lnTo>
                <a:lnTo>
                  <a:pt x="137811" y="23226"/>
                </a:lnTo>
                <a:lnTo>
                  <a:pt x="133746" y="20247"/>
                </a:lnTo>
                <a:lnTo>
                  <a:pt x="130084" y="17308"/>
                </a:lnTo>
                <a:lnTo>
                  <a:pt x="126689" y="14396"/>
                </a:lnTo>
                <a:lnTo>
                  <a:pt x="122521" y="12455"/>
                </a:lnTo>
                <a:lnTo>
                  <a:pt x="117838" y="11161"/>
                </a:lnTo>
                <a:lnTo>
                  <a:pt x="112810" y="10299"/>
                </a:lnTo>
                <a:lnTo>
                  <a:pt x="108506" y="8771"/>
                </a:lnTo>
                <a:lnTo>
                  <a:pt x="104685" y="6800"/>
                </a:lnTo>
                <a:lnTo>
                  <a:pt x="101184" y="4533"/>
                </a:lnTo>
                <a:lnTo>
                  <a:pt x="96945" y="3022"/>
                </a:lnTo>
                <a:lnTo>
                  <a:pt x="92215" y="2015"/>
                </a:lnTo>
                <a:lnTo>
                  <a:pt x="87156" y="1344"/>
                </a:lnTo>
                <a:lnTo>
                  <a:pt x="81878" y="896"/>
                </a:lnTo>
                <a:lnTo>
                  <a:pt x="76455" y="598"/>
                </a:lnTo>
                <a:lnTo>
                  <a:pt x="70934" y="398"/>
                </a:lnTo>
                <a:lnTo>
                  <a:pt x="65349" y="1218"/>
                </a:lnTo>
                <a:lnTo>
                  <a:pt x="59720" y="2717"/>
                </a:lnTo>
                <a:lnTo>
                  <a:pt x="54063" y="4669"/>
                </a:lnTo>
                <a:lnTo>
                  <a:pt x="49339" y="5971"/>
                </a:lnTo>
                <a:lnTo>
                  <a:pt x="45237" y="6838"/>
                </a:lnTo>
                <a:lnTo>
                  <a:pt x="41550" y="7417"/>
                </a:lnTo>
                <a:lnTo>
                  <a:pt x="38139" y="7802"/>
                </a:lnTo>
                <a:lnTo>
                  <a:pt x="34913" y="8059"/>
                </a:lnTo>
                <a:lnTo>
                  <a:pt x="31810" y="8231"/>
                </a:lnTo>
                <a:lnTo>
                  <a:pt x="28788" y="9297"/>
                </a:lnTo>
                <a:lnTo>
                  <a:pt x="25822" y="10961"/>
                </a:lnTo>
                <a:lnTo>
                  <a:pt x="18767" y="15924"/>
                </a:lnTo>
                <a:lnTo>
                  <a:pt x="15263" y="19143"/>
                </a:lnTo>
                <a:lnTo>
                  <a:pt x="8458" y="2571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712"/>
          <p:cNvSpPr/>
          <p:nvPr/>
        </p:nvSpPr>
        <p:spPr>
          <a:xfrm>
            <a:off x="3809410" y="3557587"/>
            <a:ext cx="162471" cy="188549"/>
          </a:xfrm>
          <a:custGeom>
            <a:avLst/>
            <a:gdLst/>
            <a:ahLst/>
            <a:cxnLst/>
            <a:rect l="0" t="0" r="0" b="0"/>
            <a:pathLst>
              <a:path w="162471" h="188549">
                <a:moveTo>
                  <a:pt x="33927" y="25717"/>
                </a:moveTo>
                <a:lnTo>
                  <a:pt x="25385" y="25717"/>
                </a:lnTo>
                <a:lnTo>
                  <a:pt x="25364" y="30269"/>
                </a:lnTo>
                <a:lnTo>
                  <a:pt x="24408" y="32562"/>
                </a:lnTo>
                <a:lnTo>
                  <a:pt x="20806" y="37649"/>
                </a:lnTo>
                <a:lnTo>
                  <a:pt x="19465" y="40339"/>
                </a:lnTo>
                <a:lnTo>
                  <a:pt x="17974" y="45869"/>
                </a:lnTo>
                <a:lnTo>
                  <a:pt x="16625" y="49629"/>
                </a:lnTo>
                <a:lnTo>
                  <a:pt x="14772" y="54041"/>
                </a:lnTo>
                <a:lnTo>
                  <a:pt x="12585" y="58887"/>
                </a:lnTo>
                <a:lnTo>
                  <a:pt x="11126" y="63071"/>
                </a:lnTo>
                <a:lnTo>
                  <a:pt x="10154" y="66812"/>
                </a:lnTo>
                <a:lnTo>
                  <a:pt x="9506" y="70259"/>
                </a:lnTo>
                <a:lnTo>
                  <a:pt x="9074" y="73509"/>
                </a:lnTo>
                <a:lnTo>
                  <a:pt x="8786" y="76629"/>
                </a:lnTo>
                <a:lnTo>
                  <a:pt x="8594" y="79661"/>
                </a:lnTo>
                <a:lnTo>
                  <a:pt x="7513" y="83588"/>
                </a:lnTo>
                <a:lnTo>
                  <a:pt x="5840" y="88110"/>
                </a:lnTo>
                <a:lnTo>
                  <a:pt x="3773" y="93030"/>
                </a:lnTo>
                <a:lnTo>
                  <a:pt x="2394" y="98215"/>
                </a:lnTo>
                <a:lnTo>
                  <a:pt x="1475" y="103577"/>
                </a:lnTo>
                <a:lnTo>
                  <a:pt x="862" y="109056"/>
                </a:lnTo>
                <a:lnTo>
                  <a:pt x="454" y="114614"/>
                </a:lnTo>
                <a:lnTo>
                  <a:pt x="182" y="120224"/>
                </a:lnTo>
                <a:lnTo>
                  <a:pt x="0" y="125870"/>
                </a:lnTo>
                <a:lnTo>
                  <a:pt x="831" y="130586"/>
                </a:lnTo>
                <a:lnTo>
                  <a:pt x="2338" y="134682"/>
                </a:lnTo>
                <a:lnTo>
                  <a:pt x="4295" y="138366"/>
                </a:lnTo>
                <a:lnTo>
                  <a:pt x="6552" y="141774"/>
                </a:lnTo>
                <a:lnTo>
                  <a:pt x="9010" y="144999"/>
                </a:lnTo>
                <a:lnTo>
                  <a:pt x="11600" y="148101"/>
                </a:lnTo>
                <a:lnTo>
                  <a:pt x="13327" y="152074"/>
                </a:lnTo>
                <a:lnTo>
                  <a:pt x="14479" y="156628"/>
                </a:lnTo>
                <a:lnTo>
                  <a:pt x="15247" y="161568"/>
                </a:lnTo>
                <a:lnTo>
                  <a:pt x="16711" y="165815"/>
                </a:lnTo>
                <a:lnTo>
                  <a:pt x="18640" y="169598"/>
                </a:lnTo>
                <a:lnTo>
                  <a:pt x="20878" y="173073"/>
                </a:lnTo>
                <a:lnTo>
                  <a:pt x="23323" y="176342"/>
                </a:lnTo>
                <a:lnTo>
                  <a:pt x="25905" y="179474"/>
                </a:lnTo>
                <a:lnTo>
                  <a:pt x="28578" y="182514"/>
                </a:lnTo>
                <a:lnTo>
                  <a:pt x="32267" y="184541"/>
                </a:lnTo>
                <a:lnTo>
                  <a:pt x="36630" y="185893"/>
                </a:lnTo>
                <a:lnTo>
                  <a:pt x="41444" y="186793"/>
                </a:lnTo>
                <a:lnTo>
                  <a:pt x="45606" y="187394"/>
                </a:lnTo>
                <a:lnTo>
                  <a:pt x="49333" y="187794"/>
                </a:lnTo>
                <a:lnTo>
                  <a:pt x="52770" y="188061"/>
                </a:lnTo>
                <a:lnTo>
                  <a:pt x="56967" y="188239"/>
                </a:lnTo>
                <a:lnTo>
                  <a:pt x="71022" y="188490"/>
                </a:lnTo>
                <a:lnTo>
                  <a:pt x="78354" y="188548"/>
                </a:lnTo>
                <a:lnTo>
                  <a:pt x="82595" y="187611"/>
                </a:lnTo>
                <a:lnTo>
                  <a:pt x="87327" y="186034"/>
                </a:lnTo>
                <a:lnTo>
                  <a:pt x="92387" y="184031"/>
                </a:lnTo>
                <a:lnTo>
                  <a:pt x="96713" y="181742"/>
                </a:lnTo>
                <a:lnTo>
                  <a:pt x="100550" y="179264"/>
                </a:lnTo>
                <a:lnTo>
                  <a:pt x="104060" y="176659"/>
                </a:lnTo>
                <a:lnTo>
                  <a:pt x="108304" y="173970"/>
                </a:lnTo>
                <a:lnTo>
                  <a:pt x="113040" y="171225"/>
                </a:lnTo>
                <a:lnTo>
                  <a:pt x="118101" y="168442"/>
                </a:lnTo>
                <a:lnTo>
                  <a:pt x="122428" y="165635"/>
                </a:lnTo>
                <a:lnTo>
                  <a:pt x="126265" y="162811"/>
                </a:lnTo>
                <a:lnTo>
                  <a:pt x="129776" y="159976"/>
                </a:lnTo>
                <a:lnTo>
                  <a:pt x="133069" y="157133"/>
                </a:lnTo>
                <a:lnTo>
                  <a:pt x="136217" y="154286"/>
                </a:lnTo>
                <a:lnTo>
                  <a:pt x="139267" y="151435"/>
                </a:lnTo>
                <a:lnTo>
                  <a:pt x="142254" y="147629"/>
                </a:lnTo>
                <a:lnTo>
                  <a:pt x="145197" y="143187"/>
                </a:lnTo>
                <a:lnTo>
                  <a:pt x="148112" y="138320"/>
                </a:lnTo>
                <a:lnTo>
                  <a:pt x="151008" y="134124"/>
                </a:lnTo>
                <a:lnTo>
                  <a:pt x="153891" y="130373"/>
                </a:lnTo>
                <a:lnTo>
                  <a:pt x="156765" y="126921"/>
                </a:lnTo>
                <a:lnTo>
                  <a:pt x="158682" y="122714"/>
                </a:lnTo>
                <a:lnTo>
                  <a:pt x="159960" y="118004"/>
                </a:lnTo>
                <a:lnTo>
                  <a:pt x="160811" y="112960"/>
                </a:lnTo>
                <a:lnTo>
                  <a:pt x="161379" y="108644"/>
                </a:lnTo>
                <a:lnTo>
                  <a:pt x="161757" y="104815"/>
                </a:lnTo>
                <a:lnTo>
                  <a:pt x="162009" y="101309"/>
                </a:lnTo>
                <a:lnTo>
                  <a:pt x="162178" y="98019"/>
                </a:lnTo>
                <a:lnTo>
                  <a:pt x="162365" y="91824"/>
                </a:lnTo>
                <a:lnTo>
                  <a:pt x="162470" y="82981"/>
                </a:lnTo>
                <a:lnTo>
                  <a:pt x="161532" y="79134"/>
                </a:lnTo>
                <a:lnTo>
                  <a:pt x="159955" y="74663"/>
                </a:lnTo>
                <a:lnTo>
                  <a:pt x="157950" y="69778"/>
                </a:lnTo>
                <a:lnTo>
                  <a:pt x="154710" y="65568"/>
                </a:lnTo>
                <a:lnTo>
                  <a:pt x="150644" y="61810"/>
                </a:lnTo>
                <a:lnTo>
                  <a:pt x="146028" y="58352"/>
                </a:lnTo>
                <a:lnTo>
                  <a:pt x="141998" y="54141"/>
                </a:lnTo>
                <a:lnTo>
                  <a:pt x="138360" y="49429"/>
                </a:lnTo>
                <a:lnTo>
                  <a:pt x="134981" y="44383"/>
                </a:lnTo>
                <a:lnTo>
                  <a:pt x="131776" y="40066"/>
                </a:lnTo>
                <a:lnTo>
                  <a:pt x="128687" y="36236"/>
                </a:lnTo>
                <a:lnTo>
                  <a:pt x="125676" y="32730"/>
                </a:lnTo>
                <a:lnTo>
                  <a:pt x="122715" y="29440"/>
                </a:lnTo>
                <a:lnTo>
                  <a:pt x="116886" y="23244"/>
                </a:lnTo>
                <a:lnTo>
                  <a:pt x="113046" y="20259"/>
                </a:lnTo>
                <a:lnTo>
                  <a:pt x="108580" y="17316"/>
                </a:lnTo>
                <a:lnTo>
                  <a:pt x="103698" y="14401"/>
                </a:lnTo>
                <a:lnTo>
                  <a:pt x="99491" y="12459"/>
                </a:lnTo>
                <a:lnTo>
                  <a:pt x="95734" y="11163"/>
                </a:lnTo>
                <a:lnTo>
                  <a:pt x="92277" y="10300"/>
                </a:lnTo>
                <a:lnTo>
                  <a:pt x="89019" y="8772"/>
                </a:lnTo>
                <a:lnTo>
                  <a:pt x="85895" y="6800"/>
                </a:lnTo>
                <a:lnTo>
                  <a:pt x="82860" y="4533"/>
                </a:lnTo>
                <a:lnTo>
                  <a:pt x="78932" y="3022"/>
                </a:lnTo>
                <a:lnTo>
                  <a:pt x="74407" y="2015"/>
                </a:lnTo>
                <a:lnTo>
                  <a:pt x="69486" y="1343"/>
                </a:lnTo>
                <a:lnTo>
                  <a:pt x="65253" y="896"/>
                </a:lnTo>
                <a:lnTo>
                  <a:pt x="61479" y="597"/>
                </a:lnTo>
                <a:lnTo>
                  <a:pt x="5107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713"/>
          <p:cNvSpPr/>
          <p:nvPr/>
        </p:nvSpPr>
        <p:spPr>
          <a:xfrm>
            <a:off x="3911917" y="3480435"/>
            <a:ext cx="239599" cy="334328"/>
          </a:xfrm>
          <a:custGeom>
            <a:avLst/>
            <a:gdLst/>
            <a:ahLst/>
            <a:cxnLst/>
            <a:rect l="0" t="0" r="0" b="0"/>
            <a:pathLst>
              <a:path w="239599" h="334328">
                <a:moveTo>
                  <a:pt x="0" y="0"/>
                </a:moveTo>
                <a:lnTo>
                  <a:pt x="28714" y="0"/>
                </a:lnTo>
                <a:lnTo>
                  <a:pt x="31526" y="952"/>
                </a:lnTo>
                <a:lnTo>
                  <a:pt x="37189" y="4551"/>
                </a:lnTo>
                <a:lnTo>
                  <a:pt x="40985" y="6844"/>
                </a:lnTo>
                <a:lnTo>
                  <a:pt x="45421" y="9325"/>
                </a:lnTo>
                <a:lnTo>
                  <a:pt x="50283" y="11932"/>
                </a:lnTo>
                <a:lnTo>
                  <a:pt x="54477" y="13669"/>
                </a:lnTo>
                <a:lnTo>
                  <a:pt x="61677" y="15600"/>
                </a:lnTo>
                <a:lnTo>
                  <a:pt x="65883" y="17067"/>
                </a:lnTo>
                <a:lnTo>
                  <a:pt x="70592" y="18998"/>
                </a:lnTo>
                <a:lnTo>
                  <a:pt x="75636" y="21238"/>
                </a:lnTo>
                <a:lnTo>
                  <a:pt x="86321" y="26266"/>
                </a:lnTo>
                <a:lnTo>
                  <a:pt x="108703" y="37256"/>
                </a:lnTo>
                <a:lnTo>
                  <a:pt x="114379" y="41029"/>
                </a:lnTo>
                <a:lnTo>
                  <a:pt x="120067" y="45450"/>
                </a:lnTo>
                <a:lnTo>
                  <a:pt x="125765" y="50302"/>
                </a:lnTo>
                <a:lnTo>
                  <a:pt x="131468" y="54490"/>
                </a:lnTo>
                <a:lnTo>
                  <a:pt x="137176" y="58234"/>
                </a:lnTo>
                <a:lnTo>
                  <a:pt x="142886" y="61682"/>
                </a:lnTo>
                <a:lnTo>
                  <a:pt x="148597" y="65886"/>
                </a:lnTo>
                <a:lnTo>
                  <a:pt x="154309" y="70594"/>
                </a:lnTo>
                <a:lnTo>
                  <a:pt x="160023" y="75638"/>
                </a:lnTo>
                <a:lnTo>
                  <a:pt x="165737" y="79953"/>
                </a:lnTo>
                <a:lnTo>
                  <a:pt x="171451" y="83781"/>
                </a:lnTo>
                <a:lnTo>
                  <a:pt x="177166" y="87287"/>
                </a:lnTo>
                <a:lnTo>
                  <a:pt x="182881" y="91529"/>
                </a:lnTo>
                <a:lnTo>
                  <a:pt x="188595" y="96262"/>
                </a:lnTo>
                <a:lnTo>
                  <a:pt x="194310" y="101321"/>
                </a:lnTo>
                <a:lnTo>
                  <a:pt x="199073" y="106600"/>
                </a:lnTo>
                <a:lnTo>
                  <a:pt x="203200" y="112024"/>
                </a:lnTo>
                <a:lnTo>
                  <a:pt x="221219" y="138968"/>
                </a:lnTo>
                <a:lnTo>
                  <a:pt x="224632" y="145985"/>
                </a:lnTo>
                <a:lnTo>
                  <a:pt x="226907" y="152568"/>
                </a:lnTo>
                <a:lnTo>
                  <a:pt x="228424" y="158862"/>
                </a:lnTo>
                <a:lnTo>
                  <a:pt x="230387" y="164963"/>
                </a:lnTo>
                <a:lnTo>
                  <a:pt x="232649" y="170935"/>
                </a:lnTo>
                <a:lnTo>
                  <a:pt x="235110" y="176822"/>
                </a:lnTo>
                <a:lnTo>
                  <a:pt x="236749" y="183604"/>
                </a:lnTo>
                <a:lnTo>
                  <a:pt x="237843" y="190982"/>
                </a:lnTo>
                <a:lnTo>
                  <a:pt x="238572" y="198759"/>
                </a:lnTo>
                <a:lnTo>
                  <a:pt x="239058" y="205848"/>
                </a:lnTo>
                <a:lnTo>
                  <a:pt x="239382" y="212479"/>
                </a:lnTo>
                <a:lnTo>
                  <a:pt x="239598" y="218805"/>
                </a:lnTo>
                <a:lnTo>
                  <a:pt x="238789" y="225880"/>
                </a:lnTo>
                <a:lnTo>
                  <a:pt x="237298" y="233454"/>
                </a:lnTo>
                <a:lnTo>
                  <a:pt x="235351" y="241361"/>
                </a:lnTo>
                <a:lnTo>
                  <a:pt x="234053" y="248537"/>
                </a:lnTo>
                <a:lnTo>
                  <a:pt x="233188" y="255226"/>
                </a:lnTo>
                <a:lnTo>
                  <a:pt x="232611" y="261591"/>
                </a:lnTo>
                <a:lnTo>
                  <a:pt x="231274" y="267739"/>
                </a:lnTo>
                <a:lnTo>
                  <a:pt x="229430" y="273742"/>
                </a:lnTo>
                <a:lnTo>
                  <a:pt x="227249" y="279650"/>
                </a:lnTo>
                <a:lnTo>
                  <a:pt x="222284" y="288753"/>
                </a:lnTo>
                <a:lnTo>
                  <a:pt x="216903" y="296927"/>
                </a:lnTo>
                <a:lnTo>
                  <a:pt x="211336" y="306910"/>
                </a:lnTo>
                <a:lnTo>
                  <a:pt x="205688" y="315157"/>
                </a:lnTo>
                <a:lnTo>
                  <a:pt x="202848" y="318689"/>
                </a:lnTo>
                <a:lnTo>
                  <a:pt x="200002" y="321044"/>
                </a:lnTo>
                <a:lnTo>
                  <a:pt x="197152" y="322615"/>
                </a:lnTo>
                <a:lnTo>
                  <a:pt x="194300" y="323661"/>
                </a:lnTo>
                <a:lnTo>
                  <a:pt x="192398" y="325311"/>
                </a:lnTo>
                <a:lnTo>
                  <a:pt x="191131" y="327364"/>
                </a:lnTo>
                <a:lnTo>
                  <a:pt x="190286" y="329685"/>
                </a:lnTo>
                <a:lnTo>
                  <a:pt x="188770" y="331233"/>
                </a:lnTo>
                <a:lnTo>
                  <a:pt x="186807" y="332264"/>
                </a:lnTo>
                <a:lnTo>
                  <a:pt x="182085" y="333410"/>
                </a:lnTo>
                <a:lnTo>
                  <a:pt x="175025" y="334055"/>
                </a:lnTo>
                <a:lnTo>
                  <a:pt x="169119" y="334311"/>
                </a:lnTo>
                <a:lnTo>
                  <a:pt x="162878" y="33432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714"/>
          <p:cNvSpPr/>
          <p:nvPr/>
        </p:nvSpPr>
        <p:spPr>
          <a:xfrm>
            <a:off x="4374863" y="3660457"/>
            <a:ext cx="351442" cy="17146"/>
          </a:xfrm>
          <a:custGeom>
            <a:avLst/>
            <a:gdLst/>
            <a:ahLst/>
            <a:cxnLst/>
            <a:rect l="0" t="0" r="0" b="0"/>
            <a:pathLst>
              <a:path w="351442" h="17146">
                <a:moveTo>
                  <a:pt x="8541" y="17145"/>
                </a:moveTo>
                <a:lnTo>
                  <a:pt x="0" y="17145"/>
                </a:lnTo>
                <a:lnTo>
                  <a:pt x="131092" y="17145"/>
                </a:lnTo>
                <a:lnTo>
                  <a:pt x="138820" y="16193"/>
                </a:lnTo>
                <a:lnTo>
                  <a:pt x="146828" y="14605"/>
                </a:lnTo>
                <a:lnTo>
                  <a:pt x="155026" y="12594"/>
                </a:lnTo>
                <a:lnTo>
                  <a:pt x="162395" y="11254"/>
                </a:lnTo>
                <a:lnTo>
                  <a:pt x="169213" y="10360"/>
                </a:lnTo>
                <a:lnTo>
                  <a:pt x="175663" y="9764"/>
                </a:lnTo>
                <a:lnTo>
                  <a:pt x="182821" y="9367"/>
                </a:lnTo>
                <a:lnTo>
                  <a:pt x="198394" y="8926"/>
                </a:lnTo>
                <a:lnTo>
                  <a:pt x="236750" y="8604"/>
                </a:lnTo>
                <a:lnTo>
                  <a:pt x="274227" y="8576"/>
                </a:lnTo>
                <a:lnTo>
                  <a:pt x="279011" y="7622"/>
                </a:lnTo>
                <a:lnTo>
                  <a:pt x="284104" y="6034"/>
                </a:lnTo>
                <a:lnTo>
                  <a:pt x="289405" y="4023"/>
                </a:lnTo>
                <a:lnTo>
                  <a:pt x="294844" y="2682"/>
                </a:lnTo>
                <a:lnTo>
                  <a:pt x="300375" y="1788"/>
                </a:lnTo>
                <a:lnTo>
                  <a:pt x="305967" y="1192"/>
                </a:lnTo>
                <a:lnTo>
                  <a:pt x="310648" y="795"/>
                </a:lnTo>
                <a:lnTo>
                  <a:pt x="318388" y="353"/>
                </a:lnTo>
                <a:lnTo>
                  <a:pt x="327544" y="157"/>
                </a:lnTo>
                <a:lnTo>
                  <a:pt x="35144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715"/>
          <p:cNvSpPr/>
          <p:nvPr/>
        </p:nvSpPr>
        <p:spPr>
          <a:xfrm>
            <a:off x="4563427" y="3566160"/>
            <a:ext cx="34291" cy="231458"/>
          </a:xfrm>
          <a:custGeom>
            <a:avLst/>
            <a:gdLst/>
            <a:ahLst/>
            <a:cxnLst/>
            <a:rect l="0" t="0" r="0" b="0"/>
            <a:pathLst>
              <a:path w="34291" h="231458">
                <a:moveTo>
                  <a:pt x="0" y="0"/>
                </a:moveTo>
                <a:lnTo>
                  <a:pt x="0" y="82988"/>
                </a:lnTo>
                <a:lnTo>
                  <a:pt x="953" y="88663"/>
                </a:lnTo>
                <a:lnTo>
                  <a:pt x="2540" y="94351"/>
                </a:lnTo>
                <a:lnTo>
                  <a:pt x="4551" y="100048"/>
                </a:lnTo>
                <a:lnTo>
                  <a:pt x="5892" y="104798"/>
                </a:lnTo>
                <a:lnTo>
                  <a:pt x="6785" y="108918"/>
                </a:lnTo>
                <a:lnTo>
                  <a:pt x="7381" y="112617"/>
                </a:lnTo>
                <a:lnTo>
                  <a:pt x="7778" y="116988"/>
                </a:lnTo>
                <a:lnTo>
                  <a:pt x="8043" y="121807"/>
                </a:lnTo>
                <a:lnTo>
                  <a:pt x="8219" y="126925"/>
                </a:lnTo>
                <a:lnTo>
                  <a:pt x="9290" y="131289"/>
                </a:lnTo>
                <a:lnTo>
                  <a:pt x="10956" y="135151"/>
                </a:lnTo>
                <a:lnTo>
                  <a:pt x="13019" y="138678"/>
                </a:lnTo>
                <a:lnTo>
                  <a:pt x="14394" y="142934"/>
                </a:lnTo>
                <a:lnTo>
                  <a:pt x="15311" y="147677"/>
                </a:lnTo>
                <a:lnTo>
                  <a:pt x="15922" y="152744"/>
                </a:lnTo>
                <a:lnTo>
                  <a:pt x="16330" y="157074"/>
                </a:lnTo>
                <a:lnTo>
                  <a:pt x="16602" y="160914"/>
                </a:lnTo>
                <a:lnTo>
                  <a:pt x="16783" y="164425"/>
                </a:lnTo>
                <a:lnTo>
                  <a:pt x="16984" y="173408"/>
                </a:lnTo>
                <a:lnTo>
                  <a:pt x="17038" y="178470"/>
                </a:lnTo>
                <a:lnTo>
                  <a:pt x="18026" y="182797"/>
                </a:lnTo>
                <a:lnTo>
                  <a:pt x="19638" y="186635"/>
                </a:lnTo>
                <a:lnTo>
                  <a:pt x="21664" y="190145"/>
                </a:lnTo>
                <a:lnTo>
                  <a:pt x="23015" y="193439"/>
                </a:lnTo>
                <a:lnTo>
                  <a:pt x="23916" y="196587"/>
                </a:lnTo>
                <a:lnTo>
                  <a:pt x="24917" y="202624"/>
                </a:lnTo>
                <a:lnTo>
                  <a:pt x="25362" y="208482"/>
                </a:lnTo>
                <a:lnTo>
                  <a:pt x="25647" y="214113"/>
                </a:lnTo>
                <a:lnTo>
                  <a:pt x="25708" y="221542"/>
                </a:lnTo>
                <a:lnTo>
                  <a:pt x="26664" y="222942"/>
                </a:lnTo>
                <a:lnTo>
                  <a:pt x="28253" y="224827"/>
                </a:lnTo>
                <a:lnTo>
                  <a:pt x="34290" y="23145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716"/>
          <p:cNvSpPr/>
          <p:nvPr/>
        </p:nvSpPr>
        <p:spPr>
          <a:xfrm>
            <a:off x="4880727" y="3377565"/>
            <a:ext cx="197051" cy="411481"/>
          </a:xfrm>
          <a:custGeom>
            <a:avLst/>
            <a:gdLst/>
            <a:ahLst/>
            <a:cxnLst/>
            <a:rect l="0" t="0" r="0" b="0"/>
            <a:pathLst>
              <a:path w="197051" h="411481">
                <a:moveTo>
                  <a:pt x="197050" y="0"/>
                </a:moveTo>
                <a:lnTo>
                  <a:pt x="183936" y="0"/>
                </a:lnTo>
                <a:lnTo>
                  <a:pt x="182592" y="952"/>
                </a:lnTo>
                <a:lnTo>
                  <a:pt x="181696" y="2539"/>
                </a:lnTo>
                <a:lnTo>
                  <a:pt x="181100" y="4551"/>
                </a:lnTo>
                <a:lnTo>
                  <a:pt x="177896" y="9325"/>
                </a:lnTo>
                <a:lnTo>
                  <a:pt x="175708" y="11931"/>
                </a:lnTo>
                <a:lnTo>
                  <a:pt x="172344" y="14622"/>
                </a:lnTo>
                <a:lnTo>
                  <a:pt x="168197" y="17368"/>
                </a:lnTo>
                <a:lnTo>
                  <a:pt x="163527" y="20151"/>
                </a:lnTo>
                <a:lnTo>
                  <a:pt x="159462" y="22959"/>
                </a:lnTo>
                <a:lnTo>
                  <a:pt x="155798" y="25783"/>
                </a:lnTo>
                <a:lnTo>
                  <a:pt x="152404" y="28618"/>
                </a:lnTo>
                <a:lnTo>
                  <a:pt x="148236" y="32414"/>
                </a:lnTo>
                <a:lnTo>
                  <a:pt x="138525" y="41711"/>
                </a:lnTo>
                <a:lnTo>
                  <a:pt x="126898" y="53105"/>
                </a:lnTo>
                <a:lnTo>
                  <a:pt x="122660" y="56358"/>
                </a:lnTo>
                <a:lnTo>
                  <a:pt x="117929" y="59479"/>
                </a:lnTo>
                <a:lnTo>
                  <a:pt x="112870" y="62513"/>
                </a:lnTo>
                <a:lnTo>
                  <a:pt x="108545" y="66440"/>
                </a:lnTo>
                <a:lnTo>
                  <a:pt x="104709" y="70963"/>
                </a:lnTo>
                <a:lnTo>
                  <a:pt x="101199" y="75884"/>
                </a:lnTo>
                <a:lnTo>
                  <a:pt x="97907" y="80116"/>
                </a:lnTo>
                <a:lnTo>
                  <a:pt x="94760" y="83891"/>
                </a:lnTo>
                <a:lnTo>
                  <a:pt x="88723" y="91577"/>
                </a:lnTo>
                <a:lnTo>
                  <a:pt x="82865" y="101343"/>
                </a:lnTo>
                <a:lnTo>
                  <a:pt x="79016" y="105662"/>
                </a:lnTo>
                <a:lnTo>
                  <a:pt x="74546" y="109494"/>
                </a:lnTo>
                <a:lnTo>
                  <a:pt x="69661" y="113001"/>
                </a:lnTo>
                <a:lnTo>
                  <a:pt x="65451" y="117244"/>
                </a:lnTo>
                <a:lnTo>
                  <a:pt x="61693" y="121977"/>
                </a:lnTo>
                <a:lnTo>
                  <a:pt x="58235" y="127038"/>
                </a:lnTo>
                <a:lnTo>
                  <a:pt x="54976" y="132317"/>
                </a:lnTo>
                <a:lnTo>
                  <a:pt x="51852" y="137741"/>
                </a:lnTo>
                <a:lnTo>
                  <a:pt x="45840" y="148848"/>
                </a:lnTo>
                <a:lnTo>
                  <a:pt x="31347" y="177199"/>
                </a:lnTo>
                <a:lnTo>
                  <a:pt x="14173" y="211458"/>
                </a:lnTo>
                <a:lnTo>
                  <a:pt x="10996" y="222886"/>
                </a:lnTo>
                <a:lnTo>
                  <a:pt x="8632" y="234315"/>
                </a:lnTo>
                <a:lnTo>
                  <a:pt x="4406" y="245745"/>
                </a:lnTo>
                <a:lnTo>
                  <a:pt x="1893" y="257175"/>
                </a:lnTo>
                <a:lnTo>
                  <a:pt x="776" y="267652"/>
                </a:lnTo>
                <a:lnTo>
                  <a:pt x="147" y="279858"/>
                </a:lnTo>
                <a:lnTo>
                  <a:pt x="0" y="289799"/>
                </a:lnTo>
                <a:lnTo>
                  <a:pt x="914" y="294164"/>
                </a:lnTo>
                <a:lnTo>
                  <a:pt x="6750" y="305811"/>
                </a:lnTo>
                <a:lnTo>
                  <a:pt x="11825" y="315621"/>
                </a:lnTo>
                <a:lnTo>
                  <a:pt x="14715" y="323791"/>
                </a:lnTo>
                <a:lnTo>
                  <a:pt x="15486" y="327303"/>
                </a:lnTo>
                <a:lnTo>
                  <a:pt x="18882" y="333745"/>
                </a:lnTo>
                <a:lnTo>
                  <a:pt x="23567" y="339784"/>
                </a:lnTo>
                <a:lnTo>
                  <a:pt x="28824" y="345642"/>
                </a:lnTo>
                <a:lnTo>
                  <a:pt x="34335" y="351421"/>
                </a:lnTo>
                <a:lnTo>
                  <a:pt x="62751" y="380046"/>
                </a:lnTo>
                <a:lnTo>
                  <a:pt x="66560" y="382904"/>
                </a:lnTo>
                <a:lnTo>
                  <a:pt x="71004" y="385762"/>
                </a:lnTo>
                <a:lnTo>
                  <a:pt x="75872" y="388619"/>
                </a:lnTo>
                <a:lnTo>
                  <a:pt x="80070" y="390524"/>
                </a:lnTo>
                <a:lnTo>
                  <a:pt x="83821" y="391795"/>
                </a:lnTo>
                <a:lnTo>
                  <a:pt x="87274" y="392641"/>
                </a:lnTo>
                <a:lnTo>
                  <a:pt x="90528" y="394158"/>
                </a:lnTo>
                <a:lnTo>
                  <a:pt x="96685" y="398383"/>
                </a:lnTo>
                <a:lnTo>
                  <a:pt x="102595" y="400897"/>
                </a:lnTo>
                <a:lnTo>
                  <a:pt x="105506" y="401567"/>
                </a:lnTo>
                <a:lnTo>
                  <a:pt x="111278" y="404851"/>
                </a:lnTo>
                <a:lnTo>
                  <a:pt x="118195" y="410170"/>
                </a:lnTo>
                <a:lnTo>
                  <a:pt x="124221" y="410898"/>
                </a:lnTo>
                <a:lnTo>
                  <a:pt x="134510" y="411365"/>
                </a:lnTo>
                <a:lnTo>
                  <a:pt x="140843" y="411445"/>
                </a:lnTo>
                <a:lnTo>
                  <a:pt x="154188" y="41148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717"/>
          <p:cNvSpPr/>
          <p:nvPr/>
        </p:nvSpPr>
        <p:spPr>
          <a:xfrm>
            <a:off x="5120640" y="3550241"/>
            <a:ext cx="325752" cy="375837"/>
          </a:xfrm>
          <a:custGeom>
            <a:avLst/>
            <a:gdLst/>
            <a:ahLst/>
            <a:cxnLst/>
            <a:rect l="0" t="0" r="0" b="0"/>
            <a:pathLst>
              <a:path w="325752" h="375837">
                <a:moveTo>
                  <a:pt x="0" y="41636"/>
                </a:moveTo>
                <a:lnTo>
                  <a:pt x="13018" y="41636"/>
                </a:lnTo>
                <a:lnTo>
                  <a:pt x="14394" y="42588"/>
                </a:lnTo>
                <a:lnTo>
                  <a:pt x="15311" y="44176"/>
                </a:lnTo>
                <a:lnTo>
                  <a:pt x="15922" y="46187"/>
                </a:lnTo>
                <a:lnTo>
                  <a:pt x="19141" y="50961"/>
                </a:lnTo>
                <a:lnTo>
                  <a:pt x="21333" y="53568"/>
                </a:lnTo>
                <a:lnTo>
                  <a:pt x="22794" y="56258"/>
                </a:lnTo>
                <a:lnTo>
                  <a:pt x="25804" y="64595"/>
                </a:lnTo>
                <a:lnTo>
                  <a:pt x="32304" y="74050"/>
                </a:lnTo>
                <a:lnTo>
                  <a:pt x="37535" y="83348"/>
                </a:lnTo>
                <a:lnTo>
                  <a:pt x="40494" y="91289"/>
                </a:lnTo>
                <a:lnTo>
                  <a:pt x="41284" y="94741"/>
                </a:lnTo>
                <a:lnTo>
                  <a:pt x="44700" y="101115"/>
                </a:lnTo>
                <a:lnTo>
                  <a:pt x="51979" y="110059"/>
                </a:lnTo>
                <a:lnTo>
                  <a:pt x="60169" y="118742"/>
                </a:lnTo>
                <a:lnTo>
                  <a:pt x="76020" y="134760"/>
                </a:lnTo>
                <a:lnTo>
                  <a:pt x="83951" y="140175"/>
                </a:lnTo>
                <a:lnTo>
                  <a:pt x="91604" y="143534"/>
                </a:lnTo>
                <a:lnTo>
                  <a:pt x="101355" y="148201"/>
                </a:lnTo>
                <a:lnTo>
                  <a:pt x="109499" y="153451"/>
                </a:lnTo>
                <a:lnTo>
                  <a:pt x="113004" y="156185"/>
                </a:lnTo>
                <a:lnTo>
                  <a:pt x="117246" y="158007"/>
                </a:lnTo>
                <a:lnTo>
                  <a:pt x="127039" y="160031"/>
                </a:lnTo>
                <a:lnTo>
                  <a:pt x="132318" y="160572"/>
                </a:lnTo>
                <a:lnTo>
                  <a:pt x="137742" y="160931"/>
                </a:lnTo>
                <a:lnTo>
                  <a:pt x="143263" y="161171"/>
                </a:lnTo>
                <a:lnTo>
                  <a:pt x="148848" y="160379"/>
                </a:lnTo>
                <a:lnTo>
                  <a:pt x="154477" y="158898"/>
                </a:lnTo>
                <a:lnTo>
                  <a:pt x="160135" y="156958"/>
                </a:lnTo>
                <a:lnTo>
                  <a:pt x="168961" y="152263"/>
                </a:lnTo>
                <a:lnTo>
                  <a:pt x="177011" y="147001"/>
                </a:lnTo>
                <a:lnTo>
                  <a:pt x="186939" y="141487"/>
                </a:lnTo>
                <a:lnTo>
                  <a:pt x="192253" y="139636"/>
                </a:lnTo>
                <a:lnTo>
                  <a:pt x="197701" y="138402"/>
                </a:lnTo>
                <a:lnTo>
                  <a:pt x="203238" y="137579"/>
                </a:lnTo>
                <a:lnTo>
                  <a:pt x="207882" y="135126"/>
                </a:lnTo>
                <a:lnTo>
                  <a:pt x="215582" y="127319"/>
                </a:lnTo>
                <a:lnTo>
                  <a:pt x="219639" y="120040"/>
                </a:lnTo>
                <a:lnTo>
                  <a:pt x="220720" y="116766"/>
                </a:lnTo>
                <a:lnTo>
                  <a:pt x="224463" y="110587"/>
                </a:lnTo>
                <a:lnTo>
                  <a:pt x="231925" y="99213"/>
                </a:lnTo>
                <a:lnTo>
                  <a:pt x="237380" y="89134"/>
                </a:lnTo>
                <a:lnTo>
                  <a:pt x="242979" y="78304"/>
                </a:lnTo>
                <a:lnTo>
                  <a:pt x="246103" y="69680"/>
                </a:lnTo>
                <a:lnTo>
                  <a:pt x="247491" y="61720"/>
                </a:lnTo>
                <a:lnTo>
                  <a:pt x="248109" y="51832"/>
                </a:lnTo>
                <a:lnTo>
                  <a:pt x="248455" y="40106"/>
                </a:lnTo>
                <a:lnTo>
                  <a:pt x="248598" y="17647"/>
                </a:lnTo>
                <a:lnTo>
                  <a:pt x="246060" y="14147"/>
                </a:lnTo>
                <a:lnTo>
                  <a:pt x="240382" y="7744"/>
                </a:lnTo>
                <a:lnTo>
                  <a:pt x="240060" y="0"/>
                </a:lnTo>
                <a:lnTo>
                  <a:pt x="240032" y="6262"/>
                </a:lnTo>
                <a:lnTo>
                  <a:pt x="240984" y="6624"/>
                </a:lnTo>
                <a:lnTo>
                  <a:pt x="244581" y="7025"/>
                </a:lnTo>
                <a:lnTo>
                  <a:pt x="245921" y="8084"/>
                </a:lnTo>
                <a:lnTo>
                  <a:pt x="246815" y="9744"/>
                </a:lnTo>
                <a:lnTo>
                  <a:pt x="247411" y="11802"/>
                </a:lnTo>
                <a:lnTo>
                  <a:pt x="248760" y="13174"/>
                </a:lnTo>
                <a:lnTo>
                  <a:pt x="250613" y="14089"/>
                </a:lnTo>
                <a:lnTo>
                  <a:pt x="252800" y="14699"/>
                </a:lnTo>
                <a:lnTo>
                  <a:pt x="257770" y="17917"/>
                </a:lnTo>
                <a:lnTo>
                  <a:pt x="260429" y="20108"/>
                </a:lnTo>
                <a:lnTo>
                  <a:pt x="262201" y="22522"/>
                </a:lnTo>
                <a:lnTo>
                  <a:pt x="269831" y="40589"/>
                </a:lnTo>
                <a:lnTo>
                  <a:pt x="273232" y="44748"/>
                </a:lnTo>
                <a:lnTo>
                  <a:pt x="282091" y="51909"/>
                </a:lnTo>
                <a:lnTo>
                  <a:pt x="289839" y="60807"/>
                </a:lnTo>
                <a:lnTo>
                  <a:pt x="293238" y="65847"/>
                </a:lnTo>
                <a:lnTo>
                  <a:pt x="297015" y="76526"/>
                </a:lnTo>
                <a:lnTo>
                  <a:pt x="299646" y="87623"/>
                </a:lnTo>
                <a:lnTo>
                  <a:pt x="311792" y="120517"/>
                </a:lnTo>
                <a:lnTo>
                  <a:pt x="313589" y="127561"/>
                </a:lnTo>
                <a:lnTo>
                  <a:pt x="314787" y="134162"/>
                </a:lnTo>
                <a:lnTo>
                  <a:pt x="315585" y="140467"/>
                </a:lnTo>
                <a:lnTo>
                  <a:pt x="317070" y="146576"/>
                </a:lnTo>
                <a:lnTo>
                  <a:pt x="319012" y="152554"/>
                </a:lnTo>
                <a:lnTo>
                  <a:pt x="322758" y="164275"/>
                </a:lnTo>
                <a:lnTo>
                  <a:pt x="324423" y="175835"/>
                </a:lnTo>
                <a:lnTo>
                  <a:pt x="324867" y="182537"/>
                </a:lnTo>
                <a:lnTo>
                  <a:pt x="325163" y="189862"/>
                </a:lnTo>
                <a:lnTo>
                  <a:pt x="325579" y="211285"/>
                </a:lnTo>
                <a:lnTo>
                  <a:pt x="325751" y="270205"/>
                </a:lnTo>
                <a:lnTo>
                  <a:pt x="323213" y="281652"/>
                </a:lnTo>
                <a:lnTo>
                  <a:pt x="318910" y="293090"/>
                </a:lnTo>
                <a:lnTo>
                  <a:pt x="313822" y="304523"/>
                </a:lnTo>
                <a:lnTo>
                  <a:pt x="305603" y="321670"/>
                </a:lnTo>
                <a:lnTo>
                  <a:pt x="299971" y="330561"/>
                </a:lnTo>
                <a:lnTo>
                  <a:pt x="297136" y="334265"/>
                </a:lnTo>
                <a:lnTo>
                  <a:pt x="288905" y="340921"/>
                </a:lnTo>
                <a:lnTo>
                  <a:pt x="284043" y="344029"/>
                </a:lnTo>
                <a:lnTo>
                  <a:pt x="276101" y="352563"/>
                </a:lnTo>
                <a:lnTo>
                  <a:pt x="272650" y="357506"/>
                </a:lnTo>
                <a:lnTo>
                  <a:pt x="268444" y="360801"/>
                </a:lnTo>
                <a:lnTo>
                  <a:pt x="263735" y="362998"/>
                </a:lnTo>
                <a:lnTo>
                  <a:pt x="254375" y="366391"/>
                </a:lnTo>
                <a:lnTo>
                  <a:pt x="247041" y="371074"/>
                </a:lnTo>
                <a:lnTo>
                  <a:pt x="238066" y="373791"/>
                </a:lnTo>
                <a:lnTo>
                  <a:pt x="228679" y="374998"/>
                </a:lnTo>
                <a:lnTo>
                  <a:pt x="221333" y="375534"/>
                </a:lnTo>
                <a:lnTo>
                  <a:pt x="212352" y="375773"/>
                </a:lnTo>
                <a:lnTo>
                  <a:pt x="207290" y="375836"/>
                </a:lnTo>
                <a:lnTo>
                  <a:pt x="202963" y="374926"/>
                </a:lnTo>
                <a:lnTo>
                  <a:pt x="192323" y="370047"/>
                </a:lnTo>
                <a:lnTo>
                  <a:pt x="186124" y="368572"/>
                </a:lnTo>
                <a:lnTo>
                  <a:pt x="184090" y="366273"/>
                </a:lnTo>
                <a:lnTo>
                  <a:pt x="182734" y="362836"/>
                </a:lnTo>
                <a:lnTo>
                  <a:pt x="181830" y="358639"/>
                </a:lnTo>
                <a:lnTo>
                  <a:pt x="180275" y="355841"/>
                </a:lnTo>
                <a:lnTo>
                  <a:pt x="178285" y="353976"/>
                </a:lnTo>
                <a:lnTo>
                  <a:pt x="176007" y="352733"/>
                </a:lnTo>
                <a:lnTo>
                  <a:pt x="174488" y="350952"/>
                </a:lnTo>
                <a:lnTo>
                  <a:pt x="173475" y="348811"/>
                </a:lnTo>
                <a:lnTo>
                  <a:pt x="171450" y="34167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718"/>
          <p:cNvSpPr/>
          <p:nvPr/>
        </p:nvSpPr>
        <p:spPr>
          <a:xfrm>
            <a:off x="5686425" y="3497579"/>
            <a:ext cx="94298" cy="265749"/>
          </a:xfrm>
          <a:custGeom>
            <a:avLst/>
            <a:gdLst/>
            <a:ahLst/>
            <a:cxnLst/>
            <a:rect l="0" t="0" r="0" b="0"/>
            <a:pathLst>
              <a:path w="94298" h="265749">
                <a:moveTo>
                  <a:pt x="0" y="0"/>
                </a:moveTo>
                <a:lnTo>
                  <a:pt x="0" y="4552"/>
                </a:lnTo>
                <a:lnTo>
                  <a:pt x="952" y="6845"/>
                </a:lnTo>
                <a:lnTo>
                  <a:pt x="2540" y="9326"/>
                </a:lnTo>
                <a:lnTo>
                  <a:pt x="4550" y="11932"/>
                </a:lnTo>
                <a:lnTo>
                  <a:pt x="5891" y="14622"/>
                </a:lnTo>
                <a:lnTo>
                  <a:pt x="7380" y="20152"/>
                </a:lnTo>
                <a:lnTo>
                  <a:pt x="8730" y="23912"/>
                </a:lnTo>
                <a:lnTo>
                  <a:pt x="10583" y="28324"/>
                </a:lnTo>
                <a:lnTo>
                  <a:pt x="12770" y="33170"/>
                </a:lnTo>
                <a:lnTo>
                  <a:pt x="14228" y="39259"/>
                </a:lnTo>
                <a:lnTo>
                  <a:pt x="15200" y="46176"/>
                </a:lnTo>
                <a:lnTo>
                  <a:pt x="15849" y="53644"/>
                </a:lnTo>
                <a:lnTo>
                  <a:pt x="17233" y="60528"/>
                </a:lnTo>
                <a:lnTo>
                  <a:pt x="19109" y="67022"/>
                </a:lnTo>
                <a:lnTo>
                  <a:pt x="28962" y="95684"/>
                </a:lnTo>
                <a:lnTo>
                  <a:pt x="30738" y="102842"/>
                </a:lnTo>
                <a:lnTo>
                  <a:pt x="31922" y="109519"/>
                </a:lnTo>
                <a:lnTo>
                  <a:pt x="32711" y="115875"/>
                </a:lnTo>
                <a:lnTo>
                  <a:pt x="34190" y="122970"/>
                </a:lnTo>
                <a:lnTo>
                  <a:pt x="36128" y="130558"/>
                </a:lnTo>
                <a:lnTo>
                  <a:pt x="38373" y="138474"/>
                </a:lnTo>
                <a:lnTo>
                  <a:pt x="39869" y="145656"/>
                </a:lnTo>
                <a:lnTo>
                  <a:pt x="40867" y="152349"/>
                </a:lnTo>
                <a:lnTo>
                  <a:pt x="41532" y="158716"/>
                </a:lnTo>
                <a:lnTo>
                  <a:pt x="42928" y="164866"/>
                </a:lnTo>
                <a:lnTo>
                  <a:pt x="44811" y="170871"/>
                </a:lnTo>
                <a:lnTo>
                  <a:pt x="47018" y="176779"/>
                </a:lnTo>
                <a:lnTo>
                  <a:pt x="48491" y="182623"/>
                </a:lnTo>
                <a:lnTo>
                  <a:pt x="49472" y="188424"/>
                </a:lnTo>
                <a:lnTo>
                  <a:pt x="50126" y="194196"/>
                </a:lnTo>
                <a:lnTo>
                  <a:pt x="51515" y="198997"/>
                </a:lnTo>
                <a:lnTo>
                  <a:pt x="53393" y="203150"/>
                </a:lnTo>
                <a:lnTo>
                  <a:pt x="55598" y="206871"/>
                </a:lnTo>
                <a:lnTo>
                  <a:pt x="58020" y="210304"/>
                </a:lnTo>
                <a:lnTo>
                  <a:pt x="60587" y="213546"/>
                </a:lnTo>
                <a:lnTo>
                  <a:pt x="63251" y="216659"/>
                </a:lnTo>
                <a:lnTo>
                  <a:pt x="65980" y="219687"/>
                </a:lnTo>
                <a:lnTo>
                  <a:pt x="71552" y="225591"/>
                </a:lnTo>
                <a:lnTo>
                  <a:pt x="73418" y="228500"/>
                </a:lnTo>
                <a:lnTo>
                  <a:pt x="75493" y="234271"/>
                </a:lnTo>
                <a:lnTo>
                  <a:pt x="76998" y="237143"/>
                </a:lnTo>
                <a:lnTo>
                  <a:pt x="78954" y="240011"/>
                </a:lnTo>
                <a:lnTo>
                  <a:pt x="81211" y="242875"/>
                </a:lnTo>
                <a:lnTo>
                  <a:pt x="83719" y="248597"/>
                </a:lnTo>
                <a:lnTo>
                  <a:pt x="84387" y="251457"/>
                </a:lnTo>
                <a:lnTo>
                  <a:pt x="85786" y="253363"/>
                </a:lnTo>
                <a:lnTo>
                  <a:pt x="87671" y="254634"/>
                </a:lnTo>
                <a:lnTo>
                  <a:pt x="89879" y="255481"/>
                </a:lnTo>
                <a:lnTo>
                  <a:pt x="91352" y="256998"/>
                </a:lnTo>
                <a:lnTo>
                  <a:pt x="92334" y="258963"/>
                </a:lnTo>
                <a:lnTo>
                  <a:pt x="94297" y="26574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719"/>
          <p:cNvSpPr/>
          <p:nvPr/>
        </p:nvSpPr>
        <p:spPr>
          <a:xfrm>
            <a:off x="5601084" y="3591877"/>
            <a:ext cx="291082" cy="42864"/>
          </a:xfrm>
          <a:custGeom>
            <a:avLst/>
            <a:gdLst/>
            <a:ahLst/>
            <a:cxnLst/>
            <a:rect l="0" t="0" r="0" b="0"/>
            <a:pathLst>
              <a:path w="291082" h="42864">
                <a:moveTo>
                  <a:pt x="16761" y="42863"/>
                </a:moveTo>
                <a:lnTo>
                  <a:pt x="9379" y="42863"/>
                </a:lnTo>
                <a:lnTo>
                  <a:pt x="8030" y="41910"/>
                </a:lnTo>
                <a:lnTo>
                  <a:pt x="6178" y="40323"/>
                </a:lnTo>
                <a:lnTo>
                  <a:pt x="0" y="34643"/>
                </a:lnTo>
                <a:lnTo>
                  <a:pt x="8368" y="34311"/>
                </a:lnTo>
                <a:lnTo>
                  <a:pt x="24569" y="34293"/>
                </a:lnTo>
                <a:lnTo>
                  <a:pt x="29586" y="33339"/>
                </a:lnTo>
                <a:lnTo>
                  <a:pt x="34836" y="31751"/>
                </a:lnTo>
                <a:lnTo>
                  <a:pt x="40241" y="29740"/>
                </a:lnTo>
                <a:lnTo>
                  <a:pt x="45749" y="28399"/>
                </a:lnTo>
                <a:lnTo>
                  <a:pt x="51326" y="27505"/>
                </a:lnTo>
                <a:lnTo>
                  <a:pt x="56949" y="26909"/>
                </a:lnTo>
                <a:lnTo>
                  <a:pt x="63555" y="25559"/>
                </a:lnTo>
                <a:lnTo>
                  <a:pt x="70817" y="23707"/>
                </a:lnTo>
                <a:lnTo>
                  <a:pt x="78516" y="21520"/>
                </a:lnTo>
                <a:lnTo>
                  <a:pt x="86506" y="20061"/>
                </a:lnTo>
                <a:lnTo>
                  <a:pt x="94690" y="19089"/>
                </a:lnTo>
                <a:lnTo>
                  <a:pt x="103003" y="18441"/>
                </a:lnTo>
                <a:lnTo>
                  <a:pt x="110451" y="17056"/>
                </a:lnTo>
                <a:lnTo>
                  <a:pt x="117321" y="15181"/>
                </a:lnTo>
                <a:lnTo>
                  <a:pt x="123806" y="12978"/>
                </a:lnTo>
                <a:lnTo>
                  <a:pt x="130987" y="11510"/>
                </a:lnTo>
                <a:lnTo>
                  <a:pt x="138631" y="10531"/>
                </a:lnTo>
                <a:lnTo>
                  <a:pt x="146586" y="9878"/>
                </a:lnTo>
                <a:lnTo>
                  <a:pt x="153793" y="8490"/>
                </a:lnTo>
                <a:lnTo>
                  <a:pt x="160503" y="6613"/>
                </a:lnTo>
                <a:lnTo>
                  <a:pt x="166881" y="4409"/>
                </a:lnTo>
                <a:lnTo>
                  <a:pt x="173991" y="2939"/>
                </a:lnTo>
                <a:lnTo>
                  <a:pt x="181589" y="1960"/>
                </a:lnTo>
                <a:lnTo>
                  <a:pt x="189511" y="1306"/>
                </a:lnTo>
                <a:lnTo>
                  <a:pt x="196698" y="871"/>
                </a:lnTo>
                <a:lnTo>
                  <a:pt x="209763" y="387"/>
                </a:lnTo>
                <a:lnTo>
                  <a:pt x="239563" y="77"/>
                </a:lnTo>
                <a:lnTo>
                  <a:pt x="29108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720"/>
          <p:cNvSpPr/>
          <p:nvPr/>
        </p:nvSpPr>
        <p:spPr>
          <a:xfrm>
            <a:off x="5986462" y="3497579"/>
            <a:ext cx="77154" cy="248604"/>
          </a:xfrm>
          <a:custGeom>
            <a:avLst/>
            <a:gdLst/>
            <a:ahLst/>
            <a:cxnLst/>
            <a:rect l="0" t="0" r="0" b="0"/>
            <a:pathLst>
              <a:path w="77154" h="248604">
                <a:moveTo>
                  <a:pt x="0" y="0"/>
                </a:moveTo>
                <a:lnTo>
                  <a:pt x="4551" y="0"/>
                </a:lnTo>
                <a:lnTo>
                  <a:pt x="5892" y="953"/>
                </a:lnTo>
                <a:lnTo>
                  <a:pt x="6785" y="2541"/>
                </a:lnTo>
                <a:lnTo>
                  <a:pt x="7778" y="6845"/>
                </a:lnTo>
                <a:lnTo>
                  <a:pt x="8219" y="11932"/>
                </a:lnTo>
                <a:lnTo>
                  <a:pt x="9290" y="14622"/>
                </a:lnTo>
                <a:lnTo>
                  <a:pt x="10956" y="17369"/>
                </a:lnTo>
                <a:lnTo>
                  <a:pt x="13019" y="20152"/>
                </a:lnTo>
                <a:lnTo>
                  <a:pt x="14394" y="23912"/>
                </a:lnTo>
                <a:lnTo>
                  <a:pt x="15311" y="28324"/>
                </a:lnTo>
                <a:lnTo>
                  <a:pt x="15923" y="33170"/>
                </a:lnTo>
                <a:lnTo>
                  <a:pt x="17283" y="37354"/>
                </a:lnTo>
                <a:lnTo>
                  <a:pt x="19141" y="41095"/>
                </a:lnTo>
                <a:lnTo>
                  <a:pt x="21334" y="44542"/>
                </a:lnTo>
                <a:lnTo>
                  <a:pt x="22795" y="48745"/>
                </a:lnTo>
                <a:lnTo>
                  <a:pt x="23769" y="53452"/>
                </a:lnTo>
                <a:lnTo>
                  <a:pt x="24419" y="58495"/>
                </a:lnTo>
                <a:lnTo>
                  <a:pt x="24852" y="63762"/>
                </a:lnTo>
                <a:lnTo>
                  <a:pt x="25140" y="69178"/>
                </a:lnTo>
                <a:lnTo>
                  <a:pt x="25333" y="74694"/>
                </a:lnTo>
                <a:lnTo>
                  <a:pt x="26414" y="80276"/>
                </a:lnTo>
                <a:lnTo>
                  <a:pt x="28087" y="85903"/>
                </a:lnTo>
                <a:lnTo>
                  <a:pt x="30154" y="91558"/>
                </a:lnTo>
                <a:lnTo>
                  <a:pt x="31533" y="97234"/>
                </a:lnTo>
                <a:lnTo>
                  <a:pt x="32452" y="102923"/>
                </a:lnTo>
                <a:lnTo>
                  <a:pt x="33065" y="108621"/>
                </a:lnTo>
                <a:lnTo>
                  <a:pt x="34425" y="114324"/>
                </a:lnTo>
                <a:lnTo>
                  <a:pt x="36285" y="120031"/>
                </a:lnTo>
                <a:lnTo>
                  <a:pt x="38478" y="125741"/>
                </a:lnTo>
                <a:lnTo>
                  <a:pt x="39939" y="131452"/>
                </a:lnTo>
                <a:lnTo>
                  <a:pt x="40914" y="137165"/>
                </a:lnTo>
                <a:lnTo>
                  <a:pt x="41563" y="142879"/>
                </a:lnTo>
                <a:lnTo>
                  <a:pt x="41997" y="148593"/>
                </a:lnTo>
                <a:lnTo>
                  <a:pt x="42285" y="154307"/>
                </a:lnTo>
                <a:lnTo>
                  <a:pt x="42478" y="160022"/>
                </a:lnTo>
                <a:lnTo>
                  <a:pt x="43558" y="165736"/>
                </a:lnTo>
                <a:lnTo>
                  <a:pt x="45232" y="171451"/>
                </a:lnTo>
                <a:lnTo>
                  <a:pt x="47299" y="177166"/>
                </a:lnTo>
                <a:lnTo>
                  <a:pt x="48678" y="182881"/>
                </a:lnTo>
                <a:lnTo>
                  <a:pt x="49597" y="188596"/>
                </a:lnTo>
                <a:lnTo>
                  <a:pt x="50210" y="194311"/>
                </a:lnTo>
                <a:lnTo>
                  <a:pt x="50618" y="200026"/>
                </a:lnTo>
                <a:lnTo>
                  <a:pt x="50890" y="205741"/>
                </a:lnTo>
                <a:lnTo>
                  <a:pt x="51072" y="211455"/>
                </a:lnTo>
                <a:lnTo>
                  <a:pt x="52146" y="216218"/>
                </a:lnTo>
                <a:lnTo>
                  <a:pt x="53813" y="220346"/>
                </a:lnTo>
                <a:lnTo>
                  <a:pt x="55878" y="224050"/>
                </a:lnTo>
                <a:lnTo>
                  <a:pt x="58172" y="230705"/>
                </a:lnTo>
                <a:lnTo>
                  <a:pt x="58784" y="233814"/>
                </a:lnTo>
                <a:lnTo>
                  <a:pt x="60144" y="236839"/>
                </a:lnTo>
                <a:lnTo>
                  <a:pt x="62004" y="239807"/>
                </a:lnTo>
                <a:lnTo>
                  <a:pt x="67281" y="246866"/>
                </a:lnTo>
                <a:lnTo>
                  <a:pt x="68666" y="247445"/>
                </a:lnTo>
                <a:lnTo>
                  <a:pt x="70543" y="247831"/>
                </a:lnTo>
                <a:lnTo>
                  <a:pt x="77153" y="24860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721"/>
          <p:cNvSpPr/>
          <p:nvPr/>
        </p:nvSpPr>
        <p:spPr>
          <a:xfrm>
            <a:off x="6106477" y="3480823"/>
            <a:ext cx="214314" cy="213893"/>
          </a:xfrm>
          <a:custGeom>
            <a:avLst/>
            <a:gdLst/>
            <a:ahLst/>
            <a:cxnLst/>
            <a:rect l="0" t="0" r="0" b="0"/>
            <a:pathLst>
              <a:path w="214314" h="213893">
                <a:moveTo>
                  <a:pt x="0" y="59619"/>
                </a:moveTo>
                <a:lnTo>
                  <a:pt x="0" y="52238"/>
                </a:lnTo>
                <a:lnTo>
                  <a:pt x="4551" y="46849"/>
                </a:lnTo>
                <a:lnTo>
                  <a:pt x="9325" y="41879"/>
                </a:lnTo>
                <a:lnTo>
                  <a:pt x="20151" y="30926"/>
                </a:lnTo>
                <a:lnTo>
                  <a:pt x="23912" y="28108"/>
                </a:lnTo>
                <a:lnTo>
                  <a:pt x="28324" y="25277"/>
                </a:lnTo>
                <a:lnTo>
                  <a:pt x="33170" y="22437"/>
                </a:lnTo>
                <a:lnTo>
                  <a:pt x="37353" y="20543"/>
                </a:lnTo>
                <a:lnTo>
                  <a:pt x="41095" y="19281"/>
                </a:lnTo>
                <a:lnTo>
                  <a:pt x="44542" y="18440"/>
                </a:lnTo>
                <a:lnTo>
                  <a:pt x="48744" y="16926"/>
                </a:lnTo>
                <a:lnTo>
                  <a:pt x="53452" y="14965"/>
                </a:lnTo>
                <a:lnTo>
                  <a:pt x="58494" y="12704"/>
                </a:lnTo>
                <a:lnTo>
                  <a:pt x="63761" y="11197"/>
                </a:lnTo>
                <a:lnTo>
                  <a:pt x="69178" y="10193"/>
                </a:lnTo>
                <a:lnTo>
                  <a:pt x="74693" y="9524"/>
                </a:lnTo>
                <a:lnTo>
                  <a:pt x="80275" y="8125"/>
                </a:lnTo>
                <a:lnTo>
                  <a:pt x="85902" y="6240"/>
                </a:lnTo>
                <a:lnTo>
                  <a:pt x="91559" y="4030"/>
                </a:lnTo>
                <a:lnTo>
                  <a:pt x="97234" y="2557"/>
                </a:lnTo>
                <a:lnTo>
                  <a:pt x="102923" y="1576"/>
                </a:lnTo>
                <a:lnTo>
                  <a:pt x="108620" y="921"/>
                </a:lnTo>
                <a:lnTo>
                  <a:pt x="113371" y="484"/>
                </a:lnTo>
                <a:lnTo>
                  <a:pt x="117490" y="193"/>
                </a:lnTo>
                <a:lnTo>
                  <a:pt x="121190" y="0"/>
                </a:lnTo>
                <a:lnTo>
                  <a:pt x="124608" y="823"/>
                </a:lnTo>
                <a:lnTo>
                  <a:pt x="130947" y="4277"/>
                </a:lnTo>
                <a:lnTo>
                  <a:pt x="134923" y="6532"/>
                </a:lnTo>
                <a:lnTo>
                  <a:pt x="151376" y="15222"/>
                </a:lnTo>
                <a:lnTo>
                  <a:pt x="152352" y="17639"/>
                </a:lnTo>
                <a:lnTo>
                  <a:pt x="153003" y="21155"/>
                </a:lnTo>
                <a:lnTo>
                  <a:pt x="153437" y="25404"/>
                </a:lnTo>
                <a:lnTo>
                  <a:pt x="153726" y="30141"/>
                </a:lnTo>
                <a:lnTo>
                  <a:pt x="154048" y="40485"/>
                </a:lnTo>
                <a:lnTo>
                  <a:pt x="154229" y="57019"/>
                </a:lnTo>
                <a:lnTo>
                  <a:pt x="153302" y="62648"/>
                </a:lnTo>
                <a:lnTo>
                  <a:pt x="151731" y="68306"/>
                </a:lnTo>
                <a:lnTo>
                  <a:pt x="149731" y="73983"/>
                </a:lnTo>
                <a:lnTo>
                  <a:pt x="146494" y="79672"/>
                </a:lnTo>
                <a:lnTo>
                  <a:pt x="142430" y="85370"/>
                </a:lnTo>
                <a:lnTo>
                  <a:pt x="137816" y="91074"/>
                </a:lnTo>
                <a:lnTo>
                  <a:pt x="133787" y="96781"/>
                </a:lnTo>
                <a:lnTo>
                  <a:pt x="130149" y="102492"/>
                </a:lnTo>
                <a:lnTo>
                  <a:pt x="126771" y="108203"/>
                </a:lnTo>
                <a:lnTo>
                  <a:pt x="122614" y="113916"/>
                </a:lnTo>
                <a:lnTo>
                  <a:pt x="117938" y="119630"/>
                </a:lnTo>
                <a:lnTo>
                  <a:pt x="112915" y="125344"/>
                </a:lnTo>
                <a:lnTo>
                  <a:pt x="108614" y="131058"/>
                </a:lnTo>
                <a:lnTo>
                  <a:pt x="104795" y="136773"/>
                </a:lnTo>
                <a:lnTo>
                  <a:pt x="101296" y="142487"/>
                </a:lnTo>
                <a:lnTo>
                  <a:pt x="97058" y="147249"/>
                </a:lnTo>
                <a:lnTo>
                  <a:pt x="92328" y="151377"/>
                </a:lnTo>
                <a:lnTo>
                  <a:pt x="87270" y="155081"/>
                </a:lnTo>
                <a:lnTo>
                  <a:pt x="82945" y="159455"/>
                </a:lnTo>
                <a:lnTo>
                  <a:pt x="79109" y="164276"/>
                </a:lnTo>
                <a:lnTo>
                  <a:pt x="75599" y="169396"/>
                </a:lnTo>
                <a:lnTo>
                  <a:pt x="72307" y="173761"/>
                </a:lnTo>
                <a:lnTo>
                  <a:pt x="69160" y="177624"/>
                </a:lnTo>
                <a:lnTo>
                  <a:pt x="66109" y="181151"/>
                </a:lnTo>
                <a:lnTo>
                  <a:pt x="62719" y="187611"/>
                </a:lnTo>
                <a:lnTo>
                  <a:pt x="61816" y="190667"/>
                </a:lnTo>
                <a:lnTo>
                  <a:pt x="60260" y="192705"/>
                </a:lnTo>
                <a:lnTo>
                  <a:pt x="58271" y="194063"/>
                </a:lnTo>
                <a:lnTo>
                  <a:pt x="55992" y="194968"/>
                </a:lnTo>
                <a:lnTo>
                  <a:pt x="54473" y="196524"/>
                </a:lnTo>
                <a:lnTo>
                  <a:pt x="53460" y="198514"/>
                </a:lnTo>
                <a:lnTo>
                  <a:pt x="52785" y="200794"/>
                </a:lnTo>
                <a:lnTo>
                  <a:pt x="53288" y="202313"/>
                </a:lnTo>
                <a:lnTo>
                  <a:pt x="54576" y="203326"/>
                </a:lnTo>
                <a:lnTo>
                  <a:pt x="58935" y="204952"/>
                </a:lnTo>
                <a:lnTo>
                  <a:pt x="59292" y="206037"/>
                </a:lnTo>
                <a:lnTo>
                  <a:pt x="59690" y="209784"/>
                </a:lnTo>
                <a:lnTo>
                  <a:pt x="60748" y="211164"/>
                </a:lnTo>
                <a:lnTo>
                  <a:pt x="62406" y="212084"/>
                </a:lnTo>
                <a:lnTo>
                  <a:pt x="64464" y="212697"/>
                </a:lnTo>
                <a:lnTo>
                  <a:pt x="67741" y="213106"/>
                </a:lnTo>
                <a:lnTo>
                  <a:pt x="71831" y="213379"/>
                </a:lnTo>
                <a:lnTo>
                  <a:pt x="80502" y="213682"/>
                </a:lnTo>
                <a:lnTo>
                  <a:pt x="90740" y="213853"/>
                </a:lnTo>
                <a:lnTo>
                  <a:pt x="96843" y="213892"/>
                </a:lnTo>
                <a:lnTo>
                  <a:pt x="100758" y="212950"/>
                </a:lnTo>
                <a:lnTo>
                  <a:pt x="105272" y="211370"/>
                </a:lnTo>
                <a:lnTo>
                  <a:pt x="110186" y="209364"/>
                </a:lnTo>
                <a:lnTo>
                  <a:pt x="115368" y="208026"/>
                </a:lnTo>
                <a:lnTo>
                  <a:pt x="120727" y="207135"/>
                </a:lnTo>
                <a:lnTo>
                  <a:pt x="126204" y="206540"/>
                </a:lnTo>
                <a:lnTo>
                  <a:pt x="130808" y="206144"/>
                </a:lnTo>
                <a:lnTo>
                  <a:pt x="134831" y="205880"/>
                </a:lnTo>
                <a:lnTo>
                  <a:pt x="138465" y="205704"/>
                </a:lnTo>
                <a:lnTo>
                  <a:pt x="142793" y="204634"/>
                </a:lnTo>
                <a:lnTo>
                  <a:pt x="147583" y="202968"/>
                </a:lnTo>
                <a:lnTo>
                  <a:pt x="152681" y="200905"/>
                </a:lnTo>
                <a:lnTo>
                  <a:pt x="157985" y="199530"/>
                </a:lnTo>
                <a:lnTo>
                  <a:pt x="163426" y="198613"/>
                </a:lnTo>
                <a:lnTo>
                  <a:pt x="168958" y="198002"/>
                </a:lnTo>
                <a:lnTo>
                  <a:pt x="174551" y="196642"/>
                </a:lnTo>
                <a:lnTo>
                  <a:pt x="180185" y="194782"/>
                </a:lnTo>
                <a:lnTo>
                  <a:pt x="185846" y="192590"/>
                </a:lnTo>
                <a:lnTo>
                  <a:pt x="190572" y="191129"/>
                </a:lnTo>
                <a:lnTo>
                  <a:pt x="194676" y="190155"/>
                </a:lnTo>
                <a:lnTo>
                  <a:pt x="198364" y="189506"/>
                </a:lnTo>
                <a:lnTo>
                  <a:pt x="205002" y="186244"/>
                </a:lnTo>
                <a:lnTo>
                  <a:pt x="214313" y="17963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722"/>
          <p:cNvSpPr/>
          <p:nvPr/>
        </p:nvSpPr>
        <p:spPr>
          <a:xfrm>
            <a:off x="6364049" y="3506152"/>
            <a:ext cx="188072" cy="178689"/>
          </a:xfrm>
          <a:custGeom>
            <a:avLst/>
            <a:gdLst/>
            <a:ahLst/>
            <a:cxnLst/>
            <a:rect l="0" t="0" r="0" b="0"/>
            <a:pathLst>
              <a:path w="188072" h="178689">
                <a:moveTo>
                  <a:pt x="85328" y="0"/>
                </a:moveTo>
                <a:lnTo>
                  <a:pt x="69728" y="0"/>
                </a:lnTo>
                <a:lnTo>
                  <a:pt x="69213" y="952"/>
                </a:lnTo>
                <a:lnTo>
                  <a:pt x="68641" y="4551"/>
                </a:lnTo>
                <a:lnTo>
                  <a:pt x="67536" y="5892"/>
                </a:lnTo>
                <a:lnTo>
                  <a:pt x="65846" y="6785"/>
                </a:lnTo>
                <a:lnTo>
                  <a:pt x="61430" y="7778"/>
                </a:lnTo>
                <a:lnTo>
                  <a:pt x="56292" y="8220"/>
                </a:lnTo>
                <a:lnTo>
                  <a:pt x="53588" y="9290"/>
                </a:lnTo>
                <a:lnTo>
                  <a:pt x="48044" y="13019"/>
                </a:lnTo>
                <a:lnTo>
                  <a:pt x="42405" y="17851"/>
                </a:lnTo>
                <a:lnTo>
                  <a:pt x="39567" y="20473"/>
                </a:lnTo>
                <a:lnTo>
                  <a:pt x="36724" y="24127"/>
                </a:lnTo>
                <a:lnTo>
                  <a:pt x="33875" y="28467"/>
                </a:lnTo>
                <a:lnTo>
                  <a:pt x="31024" y="33266"/>
                </a:lnTo>
                <a:lnTo>
                  <a:pt x="28170" y="38370"/>
                </a:lnTo>
                <a:lnTo>
                  <a:pt x="22460" y="49120"/>
                </a:lnTo>
                <a:lnTo>
                  <a:pt x="19603" y="53702"/>
                </a:lnTo>
                <a:lnTo>
                  <a:pt x="16746" y="57709"/>
                </a:lnTo>
                <a:lnTo>
                  <a:pt x="13889" y="61332"/>
                </a:lnTo>
                <a:lnTo>
                  <a:pt x="11985" y="65654"/>
                </a:lnTo>
                <a:lnTo>
                  <a:pt x="10715" y="70439"/>
                </a:lnTo>
                <a:lnTo>
                  <a:pt x="9869" y="75534"/>
                </a:lnTo>
                <a:lnTo>
                  <a:pt x="8352" y="80836"/>
                </a:lnTo>
                <a:lnTo>
                  <a:pt x="6388" y="86276"/>
                </a:lnTo>
                <a:lnTo>
                  <a:pt x="4126" y="91807"/>
                </a:lnTo>
                <a:lnTo>
                  <a:pt x="2619" y="96447"/>
                </a:lnTo>
                <a:lnTo>
                  <a:pt x="1614" y="100493"/>
                </a:lnTo>
                <a:lnTo>
                  <a:pt x="943" y="104143"/>
                </a:lnTo>
                <a:lnTo>
                  <a:pt x="497" y="108481"/>
                </a:lnTo>
                <a:lnTo>
                  <a:pt x="199" y="113278"/>
                </a:lnTo>
                <a:lnTo>
                  <a:pt x="0" y="118381"/>
                </a:lnTo>
                <a:lnTo>
                  <a:pt x="821" y="122736"/>
                </a:lnTo>
                <a:lnTo>
                  <a:pt x="2320" y="126592"/>
                </a:lnTo>
                <a:lnTo>
                  <a:pt x="4272" y="130114"/>
                </a:lnTo>
                <a:lnTo>
                  <a:pt x="5573" y="134368"/>
                </a:lnTo>
                <a:lnTo>
                  <a:pt x="6440" y="139109"/>
                </a:lnTo>
                <a:lnTo>
                  <a:pt x="7019" y="144174"/>
                </a:lnTo>
                <a:lnTo>
                  <a:pt x="8357" y="147551"/>
                </a:lnTo>
                <a:lnTo>
                  <a:pt x="10201" y="149803"/>
                </a:lnTo>
                <a:lnTo>
                  <a:pt x="14791" y="153256"/>
                </a:lnTo>
                <a:lnTo>
                  <a:pt x="20006" y="157966"/>
                </a:lnTo>
                <a:lnTo>
                  <a:pt x="23682" y="160556"/>
                </a:lnTo>
                <a:lnTo>
                  <a:pt x="28039" y="163235"/>
                </a:lnTo>
                <a:lnTo>
                  <a:pt x="32848" y="165973"/>
                </a:lnTo>
                <a:lnTo>
                  <a:pt x="37006" y="167799"/>
                </a:lnTo>
                <a:lnTo>
                  <a:pt x="40731" y="169016"/>
                </a:lnTo>
                <a:lnTo>
                  <a:pt x="44166" y="169827"/>
                </a:lnTo>
                <a:lnTo>
                  <a:pt x="48362" y="171321"/>
                </a:lnTo>
                <a:lnTo>
                  <a:pt x="53064" y="173269"/>
                </a:lnTo>
                <a:lnTo>
                  <a:pt x="58103" y="175520"/>
                </a:lnTo>
                <a:lnTo>
                  <a:pt x="63368" y="177021"/>
                </a:lnTo>
                <a:lnTo>
                  <a:pt x="68783" y="178021"/>
                </a:lnTo>
                <a:lnTo>
                  <a:pt x="74299" y="178688"/>
                </a:lnTo>
                <a:lnTo>
                  <a:pt x="78927" y="178181"/>
                </a:lnTo>
                <a:lnTo>
                  <a:pt x="82966" y="176890"/>
                </a:lnTo>
                <a:lnTo>
                  <a:pt x="86611" y="175077"/>
                </a:lnTo>
                <a:lnTo>
                  <a:pt x="90946" y="173867"/>
                </a:lnTo>
                <a:lnTo>
                  <a:pt x="95741" y="173062"/>
                </a:lnTo>
                <a:lnTo>
                  <a:pt x="100843" y="172525"/>
                </a:lnTo>
                <a:lnTo>
                  <a:pt x="106149" y="171214"/>
                </a:lnTo>
                <a:lnTo>
                  <a:pt x="111591" y="169388"/>
                </a:lnTo>
                <a:lnTo>
                  <a:pt x="117124" y="167218"/>
                </a:lnTo>
                <a:lnTo>
                  <a:pt x="121765" y="164818"/>
                </a:lnTo>
                <a:lnTo>
                  <a:pt x="125813" y="162267"/>
                </a:lnTo>
                <a:lnTo>
                  <a:pt x="129462" y="159613"/>
                </a:lnTo>
                <a:lnTo>
                  <a:pt x="133801" y="155939"/>
                </a:lnTo>
                <a:lnTo>
                  <a:pt x="138599" y="151584"/>
                </a:lnTo>
                <a:lnTo>
                  <a:pt x="151912" y="138894"/>
                </a:lnTo>
                <a:lnTo>
                  <a:pt x="155435" y="135459"/>
                </a:lnTo>
                <a:lnTo>
                  <a:pt x="159689" y="132216"/>
                </a:lnTo>
                <a:lnTo>
                  <a:pt x="164429" y="129101"/>
                </a:lnTo>
                <a:lnTo>
                  <a:pt x="169495" y="126072"/>
                </a:lnTo>
                <a:lnTo>
                  <a:pt x="172872" y="122149"/>
                </a:lnTo>
                <a:lnTo>
                  <a:pt x="175123" y="117627"/>
                </a:lnTo>
                <a:lnTo>
                  <a:pt x="176624" y="112708"/>
                </a:lnTo>
                <a:lnTo>
                  <a:pt x="178577" y="107524"/>
                </a:lnTo>
                <a:lnTo>
                  <a:pt x="180832" y="102163"/>
                </a:lnTo>
                <a:lnTo>
                  <a:pt x="183287" y="96683"/>
                </a:lnTo>
                <a:lnTo>
                  <a:pt x="184924" y="92078"/>
                </a:lnTo>
                <a:lnTo>
                  <a:pt x="186016" y="88056"/>
                </a:lnTo>
                <a:lnTo>
                  <a:pt x="186743" y="84421"/>
                </a:lnTo>
                <a:lnTo>
                  <a:pt x="187228" y="80093"/>
                </a:lnTo>
                <a:lnTo>
                  <a:pt x="187551" y="75303"/>
                </a:lnTo>
                <a:lnTo>
                  <a:pt x="187911" y="65853"/>
                </a:lnTo>
                <a:lnTo>
                  <a:pt x="188071" y="58478"/>
                </a:lnTo>
                <a:lnTo>
                  <a:pt x="187161" y="55178"/>
                </a:lnTo>
                <a:lnTo>
                  <a:pt x="185601" y="52025"/>
                </a:lnTo>
                <a:lnTo>
                  <a:pt x="183609" y="48971"/>
                </a:lnTo>
                <a:lnTo>
                  <a:pt x="182281" y="45982"/>
                </a:lnTo>
                <a:lnTo>
                  <a:pt x="181396" y="43037"/>
                </a:lnTo>
                <a:lnTo>
                  <a:pt x="180806" y="40122"/>
                </a:lnTo>
                <a:lnTo>
                  <a:pt x="179460" y="38178"/>
                </a:lnTo>
                <a:lnTo>
                  <a:pt x="177610" y="36882"/>
                </a:lnTo>
                <a:lnTo>
                  <a:pt x="172062" y="34490"/>
                </a:lnTo>
                <a:lnTo>
                  <a:pt x="163247" y="30251"/>
                </a:lnTo>
                <a:lnTo>
                  <a:pt x="159182" y="27788"/>
                </a:lnTo>
                <a:lnTo>
                  <a:pt x="155518" y="25192"/>
                </a:lnTo>
                <a:lnTo>
                  <a:pt x="152124" y="22510"/>
                </a:lnTo>
                <a:lnTo>
                  <a:pt x="148909" y="20722"/>
                </a:lnTo>
                <a:lnTo>
                  <a:pt x="145813" y="19530"/>
                </a:lnTo>
                <a:lnTo>
                  <a:pt x="142796" y="18735"/>
                </a:lnTo>
                <a:lnTo>
                  <a:pt x="139833" y="18205"/>
                </a:lnTo>
                <a:lnTo>
                  <a:pt x="134000" y="17616"/>
                </a:lnTo>
                <a:lnTo>
                  <a:pt x="130158" y="16507"/>
                </a:lnTo>
                <a:lnTo>
                  <a:pt x="125693" y="14814"/>
                </a:lnTo>
                <a:lnTo>
                  <a:pt x="120810" y="12734"/>
                </a:lnTo>
                <a:lnTo>
                  <a:pt x="116603" y="11347"/>
                </a:lnTo>
                <a:lnTo>
                  <a:pt x="112845" y="10422"/>
                </a:lnTo>
                <a:lnTo>
                  <a:pt x="104522" y="8938"/>
                </a:lnTo>
                <a:lnTo>
                  <a:pt x="100844" y="8735"/>
                </a:lnTo>
                <a:lnTo>
                  <a:pt x="93901"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723"/>
          <p:cNvSpPr/>
          <p:nvPr/>
        </p:nvSpPr>
        <p:spPr>
          <a:xfrm>
            <a:off x="6603719" y="3489007"/>
            <a:ext cx="128537" cy="179874"/>
          </a:xfrm>
          <a:custGeom>
            <a:avLst/>
            <a:gdLst/>
            <a:ahLst/>
            <a:cxnLst/>
            <a:rect l="0" t="0" r="0" b="0"/>
            <a:pathLst>
              <a:path w="128537" h="179874">
                <a:moveTo>
                  <a:pt x="34253" y="0"/>
                </a:moveTo>
                <a:lnTo>
                  <a:pt x="41634" y="0"/>
                </a:lnTo>
                <a:lnTo>
                  <a:pt x="42031" y="953"/>
                </a:lnTo>
                <a:lnTo>
                  <a:pt x="42472" y="4551"/>
                </a:lnTo>
                <a:lnTo>
                  <a:pt x="42669" y="9325"/>
                </a:lnTo>
                <a:lnTo>
                  <a:pt x="42795" y="15601"/>
                </a:lnTo>
                <a:lnTo>
                  <a:pt x="42816" y="25789"/>
                </a:lnTo>
                <a:lnTo>
                  <a:pt x="41867" y="29575"/>
                </a:lnTo>
                <a:lnTo>
                  <a:pt x="40282" y="33052"/>
                </a:lnTo>
                <a:lnTo>
                  <a:pt x="38272" y="36322"/>
                </a:lnTo>
                <a:lnTo>
                  <a:pt x="35980" y="39455"/>
                </a:lnTo>
                <a:lnTo>
                  <a:pt x="33499" y="42496"/>
                </a:lnTo>
                <a:lnTo>
                  <a:pt x="30893" y="45476"/>
                </a:lnTo>
                <a:lnTo>
                  <a:pt x="29155" y="49367"/>
                </a:lnTo>
                <a:lnTo>
                  <a:pt x="27997" y="53867"/>
                </a:lnTo>
                <a:lnTo>
                  <a:pt x="27225" y="58771"/>
                </a:lnTo>
                <a:lnTo>
                  <a:pt x="24805" y="62993"/>
                </a:lnTo>
                <a:lnTo>
                  <a:pt x="21287" y="66761"/>
                </a:lnTo>
                <a:lnTo>
                  <a:pt x="17036" y="70224"/>
                </a:lnTo>
                <a:lnTo>
                  <a:pt x="14203" y="74439"/>
                </a:lnTo>
                <a:lnTo>
                  <a:pt x="12314" y="79153"/>
                </a:lnTo>
                <a:lnTo>
                  <a:pt x="11054" y="84202"/>
                </a:lnTo>
                <a:lnTo>
                  <a:pt x="9262" y="88519"/>
                </a:lnTo>
                <a:lnTo>
                  <a:pt x="7115" y="92350"/>
                </a:lnTo>
                <a:lnTo>
                  <a:pt x="4731" y="95857"/>
                </a:lnTo>
                <a:lnTo>
                  <a:pt x="3142" y="100100"/>
                </a:lnTo>
                <a:lnTo>
                  <a:pt x="2082" y="104833"/>
                </a:lnTo>
                <a:lnTo>
                  <a:pt x="1377" y="109894"/>
                </a:lnTo>
                <a:lnTo>
                  <a:pt x="904" y="114220"/>
                </a:lnTo>
                <a:lnTo>
                  <a:pt x="591" y="118057"/>
                </a:lnTo>
                <a:lnTo>
                  <a:pt x="381" y="121567"/>
                </a:lnTo>
                <a:lnTo>
                  <a:pt x="150" y="130547"/>
                </a:lnTo>
                <a:lnTo>
                  <a:pt x="0" y="147284"/>
                </a:lnTo>
                <a:lnTo>
                  <a:pt x="940" y="150577"/>
                </a:lnTo>
                <a:lnTo>
                  <a:pt x="2519" y="153724"/>
                </a:lnTo>
                <a:lnTo>
                  <a:pt x="4525" y="156776"/>
                </a:lnTo>
                <a:lnTo>
                  <a:pt x="6814" y="159762"/>
                </a:lnTo>
                <a:lnTo>
                  <a:pt x="9293" y="162706"/>
                </a:lnTo>
                <a:lnTo>
                  <a:pt x="11898" y="165621"/>
                </a:lnTo>
                <a:lnTo>
                  <a:pt x="17332" y="171399"/>
                </a:lnTo>
                <a:lnTo>
                  <a:pt x="20116" y="174274"/>
                </a:lnTo>
                <a:lnTo>
                  <a:pt x="22923" y="176190"/>
                </a:lnTo>
                <a:lnTo>
                  <a:pt x="25747" y="177468"/>
                </a:lnTo>
                <a:lnTo>
                  <a:pt x="28583" y="178319"/>
                </a:lnTo>
                <a:lnTo>
                  <a:pt x="31425" y="178887"/>
                </a:lnTo>
                <a:lnTo>
                  <a:pt x="34273" y="179266"/>
                </a:lnTo>
                <a:lnTo>
                  <a:pt x="37123" y="179518"/>
                </a:lnTo>
                <a:lnTo>
                  <a:pt x="39977" y="179686"/>
                </a:lnTo>
                <a:lnTo>
                  <a:pt x="45687" y="179873"/>
                </a:lnTo>
                <a:lnTo>
                  <a:pt x="48543" y="178971"/>
                </a:lnTo>
                <a:lnTo>
                  <a:pt x="51400" y="177416"/>
                </a:lnTo>
                <a:lnTo>
                  <a:pt x="54257" y="175428"/>
                </a:lnTo>
                <a:lnTo>
                  <a:pt x="57113" y="173149"/>
                </a:lnTo>
                <a:lnTo>
                  <a:pt x="59971" y="170678"/>
                </a:lnTo>
                <a:lnTo>
                  <a:pt x="62829" y="168078"/>
                </a:lnTo>
                <a:lnTo>
                  <a:pt x="66638" y="165392"/>
                </a:lnTo>
                <a:lnTo>
                  <a:pt x="71083" y="162649"/>
                </a:lnTo>
                <a:lnTo>
                  <a:pt x="75952" y="159867"/>
                </a:lnTo>
                <a:lnTo>
                  <a:pt x="80150" y="157061"/>
                </a:lnTo>
                <a:lnTo>
                  <a:pt x="83901" y="154237"/>
                </a:lnTo>
                <a:lnTo>
                  <a:pt x="87354" y="151402"/>
                </a:lnTo>
                <a:lnTo>
                  <a:pt x="91561" y="147607"/>
                </a:lnTo>
                <a:lnTo>
                  <a:pt x="101316" y="138311"/>
                </a:lnTo>
                <a:lnTo>
                  <a:pt x="112967" y="126918"/>
                </a:lnTo>
                <a:lnTo>
                  <a:pt x="116256" y="122712"/>
                </a:lnTo>
                <a:lnTo>
                  <a:pt x="119402" y="118003"/>
                </a:lnTo>
                <a:lnTo>
                  <a:pt x="122452" y="112959"/>
                </a:lnTo>
                <a:lnTo>
                  <a:pt x="124485" y="107691"/>
                </a:lnTo>
                <a:lnTo>
                  <a:pt x="125840" y="102274"/>
                </a:lnTo>
                <a:lnTo>
                  <a:pt x="126743" y="96757"/>
                </a:lnTo>
                <a:lnTo>
                  <a:pt x="127346" y="92127"/>
                </a:lnTo>
                <a:lnTo>
                  <a:pt x="127747" y="88088"/>
                </a:lnTo>
                <a:lnTo>
                  <a:pt x="128015" y="84443"/>
                </a:lnTo>
                <a:lnTo>
                  <a:pt x="128194" y="81061"/>
                </a:lnTo>
                <a:lnTo>
                  <a:pt x="128392" y="74762"/>
                </a:lnTo>
                <a:lnTo>
                  <a:pt x="128519" y="62005"/>
                </a:lnTo>
                <a:lnTo>
                  <a:pt x="128536" y="52640"/>
                </a:lnTo>
                <a:lnTo>
                  <a:pt x="127589" y="48429"/>
                </a:lnTo>
                <a:lnTo>
                  <a:pt x="126005" y="44668"/>
                </a:lnTo>
                <a:lnTo>
                  <a:pt x="123995" y="41209"/>
                </a:lnTo>
                <a:lnTo>
                  <a:pt x="121703" y="37950"/>
                </a:lnTo>
                <a:lnTo>
                  <a:pt x="119224" y="34825"/>
                </a:lnTo>
                <a:lnTo>
                  <a:pt x="112950" y="27517"/>
                </a:lnTo>
                <a:lnTo>
                  <a:pt x="109552" y="23977"/>
                </a:lnTo>
                <a:lnTo>
                  <a:pt x="99609" y="13944"/>
                </a:lnTo>
                <a:lnTo>
                  <a:pt x="96874" y="12154"/>
                </a:lnTo>
                <a:lnTo>
                  <a:pt x="94098" y="10960"/>
                </a:lnTo>
                <a:lnTo>
                  <a:pt x="85688"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724"/>
          <p:cNvSpPr/>
          <p:nvPr/>
        </p:nvSpPr>
        <p:spPr>
          <a:xfrm>
            <a:off x="6732269" y="3386137"/>
            <a:ext cx="171042" cy="394336"/>
          </a:xfrm>
          <a:custGeom>
            <a:avLst/>
            <a:gdLst/>
            <a:ahLst/>
            <a:cxnLst/>
            <a:rect l="0" t="0" r="0" b="0"/>
            <a:pathLst>
              <a:path w="171042" h="394336">
                <a:moveTo>
                  <a:pt x="0" y="0"/>
                </a:moveTo>
                <a:lnTo>
                  <a:pt x="28620" y="0"/>
                </a:lnTo>
                <a:lnTo>
                  <a:pt x="32414" y="953"/>
                </a:lnTo>
                <a:lnTo>
                  <a:pt x="36850" y="2540"/>
                </a:lnTo>
                <a:lnTo>
                  <a:pt x="41712" y="4551"/>
                </a:lnTo>
                <a:lnTo>
                  <a:pt x="46859" y="6844"/>
                </a:lnTo>
                <a:lnTo>
                  <a:pt x="57656" y="11932"/>
                </a:lnTo>
                <a:lnTo>
                  <a:pt x="63203" y="15575"/>
                </a:lnTo>
                <a:lnTo>
                  <a:pt x="68805" y="19908"/>
                </a:lnTo>
                <a:lnTo>
                  <a:pt x="74445" y="24702"/>
                </a:lnTo>
                <a:lnTo>
                  <a:pt x="78205" y="28851"/>
                </a:lnTo>
                <a:lnTo>
                  <a:pt x="82384" y="36000"/>
                </a:lnTo>
                <a:lnTo>
                  <a:pt x="85403" y="40193"/>
                </a:lnTo>
                <a:lnTo>
                  <a:pt x="89320" y="44893"/>
                </a:lnTo>
                <a:lnTo>
                  <a:pt x="93837" y="49931"/>
                </a:lnTo>
                <a:lnTo>
                  <a:pt x="98753" y="56147"/>
                </a:lnTo>
                <a:lnTo>
                  <a:pt x="103936" y="63149"/>
                </a:lnTo>
                <a:lnTo>
                  <a:pt x="109296" y="70674"/>
                </a:lnTo>
                <a:lnTo>
                  <a:pt x="114774" y="77596"/>
                </a:lnTo>
                <a:lnTo>
                  <a:pt x="120331" y="84116"/>
                </a:lnTo>
                <a:lnTo>
                  <a:pt x="125941" y="90367"/>
                </a:lnTo>
                <a:lnTo>
                  <a:pt x="131586" y="97393"/>
                </a:lnTo>
                <a:lnTo>
                  <a:pt x="137254" y="104934"/>
                </a:lnTo>
                <a:lnTo>
                  <a:pt x="142938" y="112818"/>
                </a:lnTo>
                <a:lnTo>
                  <a:pt x="147680" y="119979"/>
                </a:lnTo>
                <a:lnTo>
                  <a:pt x="151793" y="126659"/>
                </a:lnTo>
                <a:lnTo>
                  <a:pt x="155488" y="133017"/>
                </a:lnTo>
                <a:lnTo>
                  <a:pt x="157951" y="140113"/>
                </a:lnTo>
                <a:lnTo>
                  <a:pt x="159594" y="147701"/>
                </a:lnTo>
                <a:lnTo>
                  <a:pt x="160688" y="155617"/>
                </a:lnTo>
                <a:lnTo>
                  <a:pt x="162371" y="163752"/>
                </a:lnTo>
                <a:lnTo>
                  <a:pt x="164445" y="172033"/>
                </a:lnTo>
                <a:lnTo>
                  <a:pt x="166780" y="180411"/>
                </a:lnTo>
                <a:lnTo>
                  <a:pt x="168337" y="187902"/>
                </a:lnTo>
                <a:lnTo>
                  <a:pt x="169375" y="194801"/>
                </a:lnTo>
                <a:lnTo>
                  <a:pt x="170067" y="201304"/>
                </a:lnTo>
                <a:lnTo>
                  <a:pt x="170528" y="208498"/>
                </a:lnTo>
                <a:lnTo>
                  <a:pt x="170835" y="216151"/>
                </a:lnTo>
                <a:lnTo>
                  <a:pt x="171041" y="224111"/>
                </a:lnTo>
                <a:lnTo>
                  <a:pt x="170225" y="232275"/>
                </a:lnTo>
                <a:lnTo>
                  <a:pt x="168729" y="240575"/>
                </a:lnTo>
                <a:lnTo>
                  <a:pt x="166778" y="248966"/>
                </a:lnTo>
                <a:lnTo>
                  <a:pt x="164526" y="257417"/>
                </a:lnTo>
                <a:lnTo>
                  <a:pt x="159483" y="274427"/>
                </a:lnTo>
                <a:lnTo>
                  <a:pt x="148484" y="308631"/>
                </a:lnTo>
                <a:lnTo>
                  <a:pt x="142829" y="325765"/>
                </a:lnTo>
                <a:lnTo>
                  <a:pt x="139034" y="333381"/>
                </a:lnTo>
                <a:lnTo>
                  <a:pt x="134600" y="340364"/>
                </a:lnTo>
                <a:lnTo>
                  <a:pt x="129739" y="346925"/>
                </a:lnTo>
                <a:lnTo>
                  <a:pt x="125545" y="352251"/>
                </a:lnTo>
                <a:lnTo>
                  <a:pt x="121797" y="356754"/>
                </a:lnTo>
                <a:lnTo>
                  <a:pt x="118346" y="360709"/>
                </a:lnTo>
                <a:lnTo>
                  <a:pt x="114140" y="365250"/>
                </a:lnTo>
                <a:lnTo>
                  <a:pt x="104387" y="375376"/>
                </a:lnTo>
                <a:lnTo>
                  <a:pt x="100072" y="378838"/>
                </a:lnTo>
                <a:lnTo>
                  <a:pt x="96242" y="381146"/>
                </a:lnTo>
                <a:lnTo>
                  <a:pt x="92736" y="382685"/>
                </a:lnTo>
                <a:lnTo>
                  <a:pt x="90399" y="384663"/>
                </a:lnTo>
                <a:lnTo>
                  <a:pt x="88842" y="386935"/>
                </a:lnTo>
                <a:lnTo>
                  <a:pt x="87803" y="389401"/>
                </a:lnTo>
                <a:lnTo>
                  <a:pt x="86158" y="391046"/>
                </a:lnTo>
                <a:lnTo>
                  <a:pt x="84109" y="392142"/>
                </a:lnTo>
                <a:lnTo>
                  <a:pt x="79292" y="393360"/>
                </a:lnTo>
                <a:lnTo>
                  <a:pt x="73976" y="393902"/>
                </a:lnTo>
                <a:lnTo>
                  <a:pt x="68694" y="394250"/>
                </a:lnTo>
                <a:lnTo>
                  <a:pt x="51436" y="39433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725"/>
          <p:cNvSpPr/>
          <p:nvPr/>
        </p:nvSpPr>
        <p:spPr>
          <a:xfrm>
            <a:off x="6980903" y="3523297"/>
            <a:ext cx="162848" cy="17146"/>
          </a:xfrm>
          <a:custGeom>
            <a:avLst/>
            <a:gdLst/>
            <a:ahLst/>
            <a:cxnLst/>
            <a:rect l="0" t="0" r="0" b="0"/>
            <a:pathLst>
              <a:path w="162848" h="17146">
                <a:moveTo>
                  <a:pt x="8541" y="17145"/>
                </a:moveTo>
                <a:lnTo>
                  <a:pt x="0" y="17145"/>
                </a:lnTo>
                <a:lnTo>
                  <a:pt x="17291" y="17145"/>
                </a:lnTo>
                <a:lnTo>
                  <a:pt x="21042" y="16193"/>
                </a:lnTo>
                <a:lnTo>
                  <a:pt x="24495" y="14605"/>
                </a:lnTo>
                <a:lnTo>
                  <a:pt x="27749" y="12594"/>
                </a:lnTo>
                <a:lnTo>
                  <a:pt x="31824" y="11253"/>
                </a:lnTo>
                <a:lnTo>
                  <a:pt x="36446" y="10360"/>
                </a:lnTo>
                <a:lnTo>
                  <a:pt x="41432" y="9764"/>
                </a:lnTo>
                <a:lnTo>
                  <a:pt x="46661" y="9367"/>
                </a:lnTo>
                <a:lnTo>
                  <a:pt x="52052" y="9102"/>
                </a:lnTo>
                <a:lnTo>
                  <a:pt x="57551" y="8926"/>
                </a:lnTo>
                <a:lnTo>
                  <a:pt x="64075" y="7856"/>
                </a:lnTo>
                <a:lnTo>
                  <a:pt x="71282" y="6189"/>
                </a:lnTo>
                <a:lnTo>
                  <a:pt x="78943" y="4126"/>
                </a:lnTo>
                <a:lnTo>
                  <a:pt x="86908" y="2751"/>
                </a:lnTo>
                <a:lnTo>
                  <a:pt x="95076" y="1834"/>
                </a:lnTo>
                <a:lnTo>
                  <a:pt x="103379" y="1223"/>
                </a:lnTo>
                <a:lnTo>
                  <a:pt x="110819" y="815"/>
                </a:lnTo>
                <a:lnTo>
                  <a:pt x="124166" y="362"/>
                </a:lnTo>
                <a:lnTo>
                  <a:pt x="151532" y="48"/>
                </a:lnTo>
                <a:lnTo>
                  <a:pt x="162847"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726"/>
          <p:cNvSpPr/>
          <p:nvPr/>
        </p:nvSpPr>
        <p:spPr>
          <a:xfrm>
            <a:off x="6980872" y="3574732"/>
            <a:ext cx="214313" cy="42864"/>
          </a:xfrm>
          <a:custGeom>
            <a:avLst/>
            <a:gdLst/>
            <a:ahLst/>
            <a:cxnLst/>
            <a:rect l="0" t="0" r="0" b="0"/>
            <a:pathLst>
              <a:path w="214313" h="42864">
                <a:moveTo>
                  <a:pt x="0" y="42863"/>
                </a:moveTo>
                <a:lnTo>
                  <a:pt x="4551" y="38312"/>
                </a:lnTo>
                <a:lnTo>
                  <a:pt x="7796" y="36971"/>
                </a:lnTo>
                <a:lnTo>
                  <a:pt x="11865" y="36077"/>
                </a:lnTo>
                <a:lnTo>
                  <a:pt x="16483" y="35482"/>
                </a:lnTo>
                <a:lnTo>
                  <a:pt x="20513" y="35085"/>
                </a:lnTo>
                <a:lnTo>
                  <a:pt x="24153" y="34820"/>
                </a:lnTo>
                <a:lnTo>
                  <a:pt x="27532" y="34643"/>
                </a:lnTo>
                <a:lnTo>
                  <a:pt x="31689" y="33573"/>
                </a:lnTo>
                <a:lnTo>
                  <a:pt x="36367" y="31907"/>
                </a:lnTo>
                <a:lnTo>
                  <a:pt x="41389" y="29844"/>
                </a:lnTo>
                <a:lnTo>
                  <a:pt x="46643" y="28468"/>
                </a:lnTo>
                <a:lnTo>
                  <a:pt x="52050" y="27551"/>
                </a:lnTo>
                <a:lnTo>
                  <a:pt x="57560" y="26940"/>
                </a:lnTo>
                <a:lnTo>
                  <a:pt x="64091" y="26533"/>
                </a:lnTo>
                <a:lnTo>
                  <a:pt x="78968" y="26080"/>
                </a:lnTo>
                <a:lnTo>
                  <a:pt x="85982" y="25007"/>
                </a:lnTo>
                <a:lnTo>
                  <a:pt x="92565" y="23339"/>
                </a:lnTo>
                <a:lnTo>
                  <a:pt x="98857" y="21274"/>
                </a:lnTo>
                <a:lnTo>
                  <a:pt x="105910" y="19898"/>
                </a:lnTo>
                <a:lnTo>
                  <a:pt x="113469" y="18980"/>
                </a:lnTo>
                <a:lnTo>
                  <a:pt x="121367" y="18369"/>
                </a:lnTo>
                <a:lnTo>
                  <a:pt x="128535" y="17008"/>
                </a:lnTo>
                <a:lnTo>
                  <a:pt x="135220" y="15149"/>
                </a:lnTo>
                <a:lnTo>
                  <a:pt x="141583" y="12957"/>
                </a:lnTo>
                <a:lnTo>
                  <a:pt x="147728" y="11495"/>
                </a:lnTo>
                <a:lnTo>
                  <a:pt x="153731" y="10521"/>
                </a:lnTo>
                <a:lnTo>
                  <a:pt x="159637" y="9872"/>
                </a:lnTo>
                <a:lnTo>
                  <a:pt x="165480" y="8486"/>
                </a:lnTo>
                <a:lnTo>
                  <a:pt x="171280" y="6610"/>
                </a:lnTo>
                <a:lnTo>
                  <a:pt x="177052" y="4407"/>
                </a:lnTo>
                <a:lnTo>
                  <a:pt x="182804" y="2938"/>
                </a:lnTo>
                <a:lnTo>
                  <a:pt x="188545" y="1958"/>
                </a:lnTo>
                <a:lnTo>
                  <a:pt x="194276" y="1306"/>
                </a:lnTo>
                <a:lnTo>
                  <a:pt x="199050" y="871"/>
                </a:lnTo>
                <a:lnTo>
                  <a:pt x="203185" y="580"/>
                </a:lnTo>
                <a:lnTo>
                  <a:pt x="21431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727"/>
          <p:cNvSpPr/>
          <p:nvPr/>
        </p:nvSpPr>
        <p:spPr>
          <a:xfrm>
            <a:off x="7327406" y="3378904"/>
            <a:ext cx="159073" cy="280213"/>
          </a:xfrm>
          <a:custGeom>
            <a:avLst/>
            <a:gdLst/>
            <a:ahLst/>
            <a:cxnLst/>
            <a:rect l="0" t="0" r="0" b="0"/>
            <a:pathLst>
              <a:path w="159073" h="280213">
                <a:moveTo>
                  <a:pt x="4938" y="41523"/>
                </a:moveTo>
                <a:lnTo>
                  <a:pt x="387" y="41523"/>
                </a:lnTo>
                <a:lnTo>
                  <a:pt x="0" y="40571"/>
                </a:lnTo>
                <a:lnTo>
                  <a:pt x="693" y="38983"/>
                </a:lnTo>
                <a:lnTo>
                  <a:pt x="4004" y="34679"/>
                </a:lnTo>
                <a:lnTo>
                  <a:pt x="8651" y="29591"/>
                </a:lnTo>
                <a:lnTo>
                  <a:pt x="16622" y="21372"/>
                </a:lnTo>
                <a:lnTo>
                  <a:pt x="20347" y="18564"/>
                </a:lnTo>
                <a:lnTo>
                  <a:pt x="24736" y="15739"/>
                </a:lnTo>
                <a:lnTo>
                  <a:pt x="29567" y="12904"/>
                </a:lnTo>
                <a:lnTo>
                  <a:pt x="34693" y="11014"/>
                </a:lnTo>
                <a:lnTo>
                  <a:pt x="40015" y="9753"/>
                </a:lnTo>
                <a:lnTo>
                  <a:pt x="45467" y="8914"/>
                </a:lnTo>
                <a:lnTo>
                  <a:pt x="51961" y="7401"/>
                </a:lnTo>
                <a:lnTo>
                  <a:pt x="59147" y="5440"/>
                </a:lnTo>
                <a:lnTo>
                  <a:pt x="66795" y="3180"/>
                </a:lnTo>
                <a:lnTo>
                  <a:pt x="73798" y="1674"/>
                </a:lnTo>
                <a:lnTo>
                  <a:pt x="80373" y="669"/>
                </a:lnTo>
                <a:lnTo>
                  <a:pt x="86661" y="0"/>
                </a:lnTo>
                <a:lnTo>
                  <a:pt x="92758" y="506"/>
                </a:lnTo>
                <a:lnTo>
                  <a:pt x="98727" y="1796"/>
                </a:lnTo>
                <a:lnTo>
                  <a:pt x="104612" y="3608"/>
                </a:lnTo>
                <a:lnTo>
                  <a:pt x="109488" y="4816"/>
                </a:lnTo>
                <a:lnTo>
                  <a:pt x="113690" y="5622"/>
                </a:lnTo>
                <a:lnTo>
                  <a:pt x="117445" y="6159"/>
                </a:lnTo>
                <a:lnTo>
                  <a:pt x="120900" y="8422"/>
                </a:lnTo>
                <a:lnTo>
                  <a:pt x="124156" y="11836"/>
                </a:lnTo>
                <a:lnTo>
                  <a:pt x="127280" y="16017"/>
                </a:lnTo>
                <a:lnTo>
                  <a:pt x="130750" y="23202"/>
                </a:lnTo>
                <a:lnTo>
                  <a:pt x="131675" y="26451"/>
                </a:lnTo>
                <a:lnTo>
                  <a:pt x="130387" y="30523"/>
                </a:lnTo>
                <a:lnTo>
                  <a:pt x="127624" y="35142"/>
                </a:lnTo>
                <a:lnTo>
                  <a:pt x="123876" y="40127"/>
                </a:lnTo>
                <a:lnTo>
                  <a:pt x="119713" y="48205"/>
                </a:lnTo>
                <a:lnTo>
                  <a:pt x="118602" y="51693"/>
                </a:lnTo>
                <a:lnTo>
                  <a:pt x="115957" y="56875"/>
                </a:lnTo>
                <a:lnTo>
                  <a:pt x="112288" y="63188"/>
                </a:lnTo>
                <a:lnTo>
                  <a:pt x="107938" y="70254"/>
                </a:lnTo>
                <a:lnTo>
                  <a:pt x="104085" y="76869"/>
                </a:lnTo>
                <a:lnTo>
                  <a:pt x="97264" y="89300"/>
                </a:lnTo>
                <a:lnTo>
                  <a:pt x="93159" y="95282"/>
                </a:lnTo>
                <a:lnTo>
                  <a:pt x="88517" y="101175"/>
                </a:lnTo>
                <a:lnTo>
                  <a:pt x="83517" y="107008"/>
                </a:lnTo>
                <a:lnTo>
                  <a:pt x="78279" y="111850"/>
                </a:lnTo>
                <a:lnTo>
                  <a:pt x="72883" y="116030"/>
                </a:lnTo>
                <a:lnTo>
                  <a:pt x="67379" y="119770"/>
                </a:lnTo>
                <a:lnTo>
                  <a:pt x="62759" y="123215"/>
                </a:lnTo>
                <a:lnTo>
                  <a:pt x="58725" y="126464"/>
                </a:lnTo>
                <a:lnTo>
                  <a:pt x="55084" y="129583"/>
                </a:lnTo>
                <a:lnTo>
                  <a:pt x="51704" y="132615"/>
                </a:lnTo>
                <a:lnTo>
                  <a:pt x="45408" y="138523"/>
                </a:lnTo>
                <a:lnTo>
                  <a:pt x="36509" y="147205"/>
                </a:lnTo>
                <a:lnTo>
                  <a:pt x="33605" y="149125"/>
                </a:lnTo>
                <a:lnTo>
                  <a:pt x="30717" y="150405"/>
                </a:lnTo>
                <a:lnTo>
                  <a:pt x="22589" y="152816"/>
                </a:lnTo>
                <a:lnTo>
                  <a:pt x="26784" y="148371"/>
                </a:lnTo>
                <a:lnTo>
                  <a:pt x="29509" y="145571"/>
                </a:lnTo>
                <a:lnTo>
                  <a:pt x="31796" y="145179"/>
                </a:lnTo>
                <a:lnTo>
                  <a:pt x="35226" y="144917"/>
                </a:lnTo>
                <a:lnTo>
                  <a:pt x="39418" y="144742"/>
                </a:lnTo>
                <a:lnTo>
                  <a:pt x="44117" y="143674"/>
                </a:lnTo>
                <a:lnTo>
                  <a:pt x="49155" y="142008"/>
                </a:lnTo>
                <a:lnTo>
                  <a:pt x="54419" y="139946"/>
                </a:lnTo>
                <a:lnTo>
                  <a:pt x="58881" y="138571"/>
                </a:lnTo>
                <a:lnTo>
                  <a:pt x="62808" y="137654"/>
                </a:lnTo>
                <a:lnTo>
                  <a:pt x="66378" y="137043"/>
                </a:lnTo>
                <a:lnTo>
                  <a:pt x="71616" y="136636"/>
                </a:lnTo>
                <a:lnTo>
                  <a:pt x="77965" y="136364"/>
                </a:lnTo>
                <a:lnTo>
                  <a:pt x="85055" y="136182"/>
                </a:lnTo>
                <a:lnTo>
                  <a:pt x="91687" y="137015"/>
                </a:lnTo>
                <a:lnTo>
                  <a:pt x="98014" y="138521"/>
                </a:lnTo>
                <a:lnTo>
                  <a:pt x="104136" y="140479"/>
                </a:lnTo>
                <a:lnTo>
                  <a:pt x="111076" y="141783"/>
                </a:lnTo>
                <a:lnTo>
                  <a:pt x="118559" y="142653"/>
                </a:lnTo>
                <a:lnTo>
                  <a:pt x="126405" y="143233"/>
                </a:lnTo>
                <a:lnTo>
                  <a:pt x="132589" y="144573"/>
                </a:lnTo>
                <a:lnTo>
                  <a:pt x="137663" y="146418"/>
                </a:lnTo>
                <a:lnTo>
                  <a:pt x="141999" y="148600"/>
                </a:lnTo>
                <a:lnTo>
                  <a:pt x="145842" y="151961"/>
                </a:lnTo>
                <a:lnTo>
                  <a:pt x="149357" y="156105"/>
                </a:lnTo>
                <a:lnTo>
                  <a:pt x="152652" y="160774"/>
                </a:lnTo>
                <a:lnTo>
                  <a:pt x="156314" y="168501"/>
                </a:lnTo>
                <a:lnTo>
                  <a:pt x="157942" y="176063"/>
                </a:lnTo>
                <a:lnTo>
                  <a:pt x="158376" y="180746"/>
                </a:lnTo>
                <a:lnTo>
                  <a:pt x="158664" y="185774"/>
                </a:lnTo>
                <a:lnTo>
                  <a:pt x="158987" y="196439"/>
                </a:lnTo>
                <a:lnTo>
                  <a:pt x="159072" y="201951"/>
                </a:lnTo>
                <a:lnTo>
                  <a:pt x="158177" y="206577"/>
                </a:lnTo>
                <a:lnTo>
                  <a:pt x="154642" y="214258"/>
                </a:lnTo>
                <a:lnTo>
                  <a:pt x="147297" y="228488"/>
                </a:lnTo>
                <a:lnTo>
                  <a:pt x="143659" y="232841"/>
                </a:lnTo>
                <a:lnTo>
                  <a:pt x="139329" y="236696"/>
                </a:lnTo>
                <a:lnTo>
                  <a:pt x="134537" y="240218"/>
                </a:lnTo>
                <a:lnTo>
                  <a:pt x="130390" y="243519"/>
                </a:lnTo>
                <a:lnTo>
                  <a:pt x="126673" y="246672"/>
                </a:lnTo>
                <a:lnTo>
                  <a:pt x="123243" y="249727"/>
                </a:lnTo>
                <a:lnTo>
                  <a:pt x="119051" y="252716"/>
                </a:lnTo>
                <a:lnTo>
                  <a:pt x="114351" y="255660"/>
                </a:lnTo>
                <a:lnTo>
                  <a:pt x="109312" y="258577"/>
                </a:lnTo>
                <a:lnTo>
                  <a:pt x="98634" y="264356"/>
                </a:lnTo>
                <a:lnTo>
                  <a:pt x="93120" y="267231"/>
                </a:lnTo>
                <a:lnTo>
                  <a:pt x="88491" y="269147"/>
                </a:lnTo>
                <a:lnTo>
                  <a:pt x="84453" y="270425"/>
                </a:lnTo>
                <a:lnTo>
                  <a:pt x="80808" y="271277"/>
                </a:lnTo>
                <a:lnTo>
                  <a:pt x="76473" y="272797"/>
                </a:lnTo>
                <a:lnTo>
                  <a:pt x="71678" y="274764"/>
                </a:lnTo>
                <a:lnTo>
                  <a:pt x="66577" y="277027"/>
                </a:lnTo>
                <a:lnTo>
                  <a:pt x="62223" y="278535"/>
                </a:lnTo>
                <a:lnTo>
                  <a:pt x="58368" y="279541"/>
                </a:lnTo>
                <a:lnTo>
                  <a:pt x="54846" y="280212"/>
                </a:lnTo>
                <a:lnTo>
                  <a:pt x="50593" y="279707"/>
                </a:lnTo>
                <a:lnTo>
                  <a:pt x="45853" y="278417"/>
                </a:lnTo>
                <a:lnTo>
                  <a:pt x="33658" y="274054"/>
                </a:lnTo>
                <a:lnTo>
                  <a:pt x="29451" y="273458"/>
                </a:lnTo>
                <a:lnTo>
                  <a:pt x="26995" y="273299"/>
                </a:lnTo>
                <a:lnTo>
                  <a:pt x="24405" y="272240"/>
                </a:lnTo>
                <a:lnTo>
                  <a:pt x="21726" y="270582"/>
                </a:lnTo>
                <a:lnTo>
                  <a:pt x="15134" y="265628"/>
                </a:lnTo>
                <a:lnTo>
                  <a:pt x="14593" y="264268"/>
                </a:lnTo>
                <a:lnTo>
                  <a:pt x="13511" y="25583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728"/>
          <p:cNvSpPr/>
          <p:nvPr/>
        </p:nvSpPr>
        <p:spPr>
          <a:xfrm>
            <a:off x="7332344" y="3626167"/>
            <a:ext cx="2542" cy="1"/>
          </a:xfrm>
          <a:custGeom>
            <a:avLst/>
            <a:gdLst/>
            <a:ahLst/>
            <a:cxnLst/>
            <a:rect l="0" t="0" r="0" b="0"/>
            <a:pathLst>
              <a:path w="2542" h="1">
                <a:moveTo>
                  <a:pt x="0" y="0"/>
                </a:moveTo>
                <a:lnTo>
                  <a:pt x="2541"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SMARTPenAnnotation729"/>
          <p:cNvSpPr/>
          <p:nvPr/>
        </p:nvSpPr>
        <p:spPr>
          <a:xfrm>
            <a:off x="7529629" y="3403282"/>
            <a:ext cx="205624" cy="128589"/>
          </a:xfrm>
          <a:custGeom>
            <a:avLst/>
            <a:gdLst/>
            <a:ahLst/>
            <a:cxnLst/>
            <a:rect l="0" t="0" r="0" b="0"/>
            <a:pathLst>
              <a:path w="205624" h="128589">
                <a:moveTo>
                  <a:pt x="51318" y="0"/>
                </a:moveTo>
                <a:lnTo>
                  <a:pt x="56257" y="0"/>
                </a:lnTo>
                <a:lnTo>
                  <a:pt x="52157" y="0"/>
                </a:lnTo>
                <a:lnTo>
                  <a:pt x="51877" y="953"/>
                </a:lnTo>
                <a:lnTo>
                  <a:pt x="51567" y="4551"/>
                </a:lnTo>
                <a:lnTo>
                  <a:pt x="51429" y="9325"/>
                </a:lnTo>
                <a:lnTo>
                  <a:pt x="51391" y="11932"/>
                </a:lnTo>
                <a:lnTo>
                  <a:pt x="50415" y="14622"/>
                </a:lnTo>
                <a:lnTo>
                  <a:pt x="48811" y="17368"/>
                </a:lnTo>
                <a:lnTo>
                  <a:pt x="46789" y="20151"/>
                </a:lnTo>
                <a:lnTo>
                  <a:pt x="44489" y="23912"/>
                </a:lnTo>
                <a:lnTo>
                  <a:pt x="42003" y="28324"/>
                </a:lnTo>
                <a:lnTo>
                  <a:pt x="39393" y="33170"/>
                </a:lnTo>
                <a:lnTo>
                  <a:pt x="37653" y="38306"/>
                </a:lnTo>
                <a:lnTo>
                  <a:pt x="36493" y="43635"/>
                </a:lnTo>
                <a:lnTo>
                  <a:pt x="35720" y="49092"/>
                </a:lnTo>
                <a:lnTo>
                  <a:pt x="34251" y="54636"/>
                </a:lnTo>
                <a:lnTo>
                  <a:pt x="32321" y="60236"/>
                </a:lnTo>
                <a:lnTo>
                  <a:pt x="30080" y="65875"/>
                </a:lnTo>
                <a:lnTo>
                  <a:pt x="27635" y="70587"/>
                </a:lnTo>
                <a:lnTo>
                  <a:pt x="25052" y="74680"/>
                </a:lnTo>
                <a:lnTo>
                  <a:pt x="22378" y="78362"/>
                </a:lnTo>
                <a:lnTo>
                  <a:pt x="19641" y="82721"/>
                </a:lnTo>
                <a:lnTo>
                  <a:pt x="16866" y="87533"/>
                </a:lnTo>
                <a:lnTo>
                  <a:pt x="14062" y="92645"/>
                </a:lnTo>
                <a:lnTo>
                  <a:pt x="12193" y="97006"/>
                </a:lnTo>
                <a:lnTo>
                  <a:pt x="10947" y="100866"/>
                </a:lnTo>
                <a:lnTo>
                  <a:pt x="10116" y="104391"/>
                </a:lnTo>
                <a:lnTo>
                  <a:pt x="8610" y="107694"/>
                </a:lnTo>
                <a:lnTo>
                  <a:pt x="6654" y="110849"/>
                </a:lnTo>
                <a:lnTo>
                  <a:pt x="279" y="119479"/>
                </a:lnTo>
                <a:lnTo>
                  <a:pt x="60" y="122317"/>
                </a:lnTo>
                <a:lnTo>
                  <a:pt x="0" y="124407"/>
                </a:lnTo>
                <a:lnTo>
                  <a:pt x="914" y="125801"/>
                </a:lnTo>
                <a:lnTo>
                  <a:pt x="2475" y="126730"/>
                </a:lnTo>
                <a:lnTo>
                  <a:pt x="6750" y="127762"/>
                </a:lnTo>
                <a:lnTo>
                  <a:pt x="11825" y="128221"/>
                </a:lnTo>
                <a:lnTo>
                  <a:pt x="14512" y="127390"/>
                </a:lnTo>
                <a:lnTo>
                  <a:pt x="20038" y="123928"/>
                </a:lnTo>
                <a:lnTo>
                  <a:pt x="25668" y="121754"/>
                </a:lnTo>
                <a:lnTo>
                  <a:pt x="31345" y="120788"/>
                </a:lnTo>
                <a:lnTo>
                  <a:pt x="37044" y="120359"/>
                </a:lnTo>
                <a:lnTo>
                  <a:pt x="45292" y="120168"/>
                </a:lnTo>
                <a:lnTo>
                  <a:pt x="50158" y="120117"/>
                </a:lnTo>
                <a:lnTo>
                  <a:pt x="55307" y="119130"/>
                </a:lnTo>
                <a:lnTo>
                  <a:pt x="60645" y="117520"/>
                </a:lnTo>
                <a:lnTo>
                  <a:pt x="66108" y="115495"/>
                </a:lnTo>
                <a:lnTo>
                  <a:pt x="71655" y="114144"/>
                </a:lnTo>
                <a:lnTo>
                  <a:pt x="77259" y="113244"/>
                </a:lnTo>
                <a:lnTo>
                  <a:pt x="82900" y="112643"/>
                </a:lnTo>
                <a:lnTo>
                  <a:pt x="88564" y="112243"/>
                </a:lnTo>
                <a:lnTo>
                  <a:pt x="94247" y="111976"/>
                </a:lnTo>
                <a:lnTo>
                  <a:pt x="105640" y="111680"/>
                </a:lnTo>
                <a:lnTo>
                  <a:pt x="163925" y="111446"/>
                </a:lnTo>
                <a:lnTo>
                  <a:pt x="167347" y="112397"/>
                </a:lnTo>
                <a:lnTo>
                  <a:pt x="173689" y="115994"/>
                </a:lnTo>
                <a:lnTo>
                  <a:pt x="177666" y="117335"/>
                </a:lnTo>
                <a:lnTo>
                  <a:pt x="182223" y="118228"/>
                </a:lnTo>
                <a:lnTo>
                  <a:pt x="194122" y="119662"/>
                </a:lnTo>
                <a:lnTo>
                  <a:pt x="198289" y="122398"/>
                </a:lnTo>
                <a:lnTo>
                  <a:pt x="205623" y="12858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730"/>
          <p:cNvSpPr/>
          <p:nvPr/>
        </p:nvSpPr>
        <p:spPr>
          <a:xfrm>
            <a:off x="7681373" y="3403387"/>
            <a:ext cx="28162" cy="308506"/>
          </a:xfrm>
          <a:custGeom>
            <a:avLst/>
            <a:gdLst/>
            <a:ahLst/>
            <a:cxnLst/>
            <a:rect l="0" t="0" r="0" b="0"/>
            <a:pathLst>
              <a:path w="28162" h="308506">
                <a:moveTo>
                  <a:pt x="28161" y="8467"/>
                </a:moveTo>
                <a:lnTo>
                  <a:pt x="19942" y="248"/>
                </a:lnTo>
                <a:lnTo>
                  <a:pt x="18872" y="130"/>
                </a:lnTo>
                <a:lnTo>
                  <a:pt x="17206" y="52"/>
                </a:lnTo>
                <a:lnTo>
                  <a:pt x="15143" y="0"/>
                </a:lnTo>
                <a:lnTo>
                  <a:pt x="13768" y="917"/>
                </a:lnTo>
                <a:lnTo>
                  <a:pt x="12851" y="2482"/>
                </a:lnTo>
                <a:lnTo>
                  <a:pt x="11379" y="7285"/>
                </a:lnTo>
                <a:lnTo>
                  <a:pt x="11124" y="12668"/>
                </a:lnTo>
                <a:lnTo>
                  <a:pt x="9183" y="16031"/>
                </a:lnTo>
                <a:lnTo>
                  <a:pt x="5984" y="20177"/>
                </a:lnTo>
                <a:lnTo>
                  <a:pt x="1947" y="24847"/>
                </a:lnTo>
                <a:lnTo>
                  <a:pt x="208" y="29864"/>
                </a:lnTo>
                <a:lnTo>
                  <a:pt x="0" y="35115"/>
                </a:lnTo>
                <a:lnTo>
                  <a:pt x="815" y="40520"/>
                </a:lnTo>
                <a:lnTo>
                  <a:pt x="1358" y="46028"/>
                </a:lnTo>
                <a:lnTo>
                  <a:pt x="1720" y="51605"/>
                </a:lnTo>
                <a:lnTo>
                  <a:pt x="1961" y="57229"/>
                </a:lnTo>
                <a:lnTo>
                  <a:pt x="2230" y="71097"/>
                </a:lnTo>
                <a:lnTo>
                  <a:pt x="2431" y="121255"/>
                </a:lnTo>
                <a:lnTo>
                  <a:pt x="3388" y="129379"/>
                </a:lnTo>
                <a:lnTo>
                  <a:pt x="4978" y="137653"/>
                </a:lnTo>
                <a:lnTo>
                  <a:pt x="6991" y="146026"/>
                </a:lnTo>
                <a:lnTo>
                  <a:pt x="8333" y="154466"/>
                </a:lnTo>
                <a:lnTo>
                  <a:pt x="9228" y="162950"/>
                </a:lnTo>
                <a:lnTo>
                  <a:pt x="9824" y="171463"/>
                </a:lnTo>
                <a:lnTo>
                  <a:pt x="10222" y="179044"/>
                </a:lnTo>
                <a:lnTo>
                  <a:pt x="10663" y="192546"/>
                </a:lnTo>
                <a:lnTo>
                  <a:pt x="11734" y="199767"/>
                </a:lnTo>
                <a:lnTo>
                  <a:pt x="13399" y="207438"/>
                </a:lnTo>
                <a:lnTo>
                  <a:pt x="15463" y="215409"/>
                </a:lnTo>
                <a:lnTo>
                  <a:pt x="16839" y="222629"/>
                </a:lnTo>
                <a:lnTo>
                  <a:pt x="17755" y="229347"/>
                </a:lnTo>
                <a:lnTo>
                  <a:pt x="18367" y="235730"/>
                </a:lnTo>
                <a:lnTo>
                  <a:pt x="18774" y="241891"/>
                </a:lnTo>
                <a:lnTo>
                  <a:pt x="19046" y="247904"/>
                </a:lnTo>
                <a:lnTo>
                  <a:pt x="19348" y="259663"/>
                </a:lnTo>
                <a:lnTo>
                  <a:pt x="19580" y="293705"/>
                </a:lnTo>
                <a:lnTo>
                  <a:pt x="20535" y="296734"/>
                </a:lnTo>
                <a:lnTo>
                  <a:pt x="22125" y="299705"/>
                </a:lnTo>
                <a:lnTo>
                  <a:pt x="28161" y="30850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731"/>
          <p:cNvSpPr/>
          <p:nvPr/>
        </p:nvSpPr>
        <p:spPr>
          <a:xfrm>
            <a:off x="7752398" y="3643312"/>
            <a:ext cx="25718" cy="145734"/>
          </a:xfrm>
          <a:custGeom>
            <a:avLst/>
            <a:gdLst/>
            <a:ahLst/>
            <a:cxnLst/>
            <a:rect l="0" t="0" r="0" b="0"/>
            <a:pathLst>
              <a:path w="25718" h="145734">
                <a:moveTo>
                  <a:pt x="8571" y="0"/>
                </a:moveTo>
                <a:lnTo>
                  <a:pt x="353" y="0"/>
                </a:lnTo>
                <a:lnTo>
                  <a:pt x="103" y="4551"/>
                </a:lnTo>
                <a:lnTo>
                  <a:pt x="8" y="20151"/>
                </a:lnTo>
                <a:lnTo>
                  <a:pt x="0" y="49092"/>
                </a:lnTo>
                <a:lnTo>
                  <a:pt x="952" y="54636"/>
                </a:lnTo>
                <a:lnTo>
                  <a:pt x="2540" y="60237"/>
                </a:lnTo>
                <a:lnTo>
                  <a:pt x="4550" y="65875"/>
                </a:lnTo>
                <a:lnTo>
                  <a:pt x="5891" y="71539"/>
                </a:lnTo>
                <a:lnTo>
                  <a:pt x="6784" y="77220"/>
                </a:lnTo>
                <a:lnTo>
                  <a:pt x="7380" y="82913"/>
                </a:lnTo>
                <a:lnTo>
                  <a:pt x="7777" y="88613"/>
                </a:lnTo>
                <a:lnTo>
                  <a:pt x="8042" y="94318"/>
                </a:lnTo>
                <a:lnTo>
                  <a:pt x="8336" y="105737"/>
                </a:lnTo>
                <a:lnTo>
                  <a:pt x="8562" y="139516"/>
                </a:lnTo>
                <a:lnTo>
                  <a:pt x="9518" y="141588"/>
                </a:lnTo>
                <a:lnTo>
                  <a:pt x="11107" y="142970"/>
                </a:lnTo>
                <a:lnTo>
                  <a:pt x="15951" y="145187"/>
                </a:lnTo>
                <a:lnTo>
                  <a:pt x="17302" y="145369"/>
                </a:lnTo>
                <a:lnTo>
                  <a:pt x="19154" y="145490"/>
                </a:lnTo>
                <a:lnTo>
                  <a:pt x="25717" y="14573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732"/>
          <p:cNvSpPr/>
          <p:nvPr/>
        </p:nvSpPr>
        <p:spPr>
          <a:xfrm>
            <a:off x="7863840" y="3412357"/>
            <a:ext cx="411331" cy="230921"/>
          </a:xfrm>
          <a:custGeom>
            <a:avLst/>
            <a:gdLst/>
            <a:ahLst/>
            <a:cxnLst/>
            <a:rect l="0" t="0" r="0" b="0"/>
            <a:pathLst>
              <a:path w="411331" h="230921">
                <a:moveTo>
                  <a:pt x="0" y="85222"/>
                </a:moveTo>
                <a:lnTo>
                  <a:pt x="0" y="65071"/>
                </a:lnTo>
                <a:lnTo>
                  <a:pt x="952" y="61311"/>
                </a:lnTo>
                <a:lnTo>
                  <a:pt x="2539" y="56899"/>
                </a:lnTo>
                <a:lnTo>
                  <a:pt x="4551" y="52053"/>
                </a:lnTo>
                <a:lnTo>
                  <a:pt x="6843" y="47869"/>
                </a:lnTo>
                <a:lnTo>
                  <a:pt x="11931" y="40681"/>
                </a:lnTo>
                <a:lnTo>
                  <a:pt x="19907" y="34311"/>
                </a:lnTo>
                <a:lnTo>
                  <a:pt x="29802" y="28305"/>
                </a:lnTo>
                <a:lnTo>
                  <a:pt x="40551" y="22461"/>
                </a:lnTo>
                <a:lnTo>
                  <a:pt x="47036" y="19569"/>
                </a:lnTo>
                <a:lnTo>
                  <a:pt x="54217" y="16689"/>
                </a:lnTo>
                <a:lnTo>
                  <a:pt x="61863" y="13816"/>
                </a:lnTo>
                <a:lnTo>
                  <a:pt x="68863" y="10948"/>
                </a:lnTo>
                <a:lnTo>
                  <a:pt x="75437" y="8084"/>
                </a:lnTo>
                <a:lnTo>
                  <a:pt x="87820" y="3314"/>
                </a:lnTo>
                <a:lnTo>
                  <a:pt x="99673" y="1193"/>
                </a:lnTo>
                <a:lnTo>
                  <a:pt x="111291" y="252"/>
                </a:lnTo>
                <a:lnTo>
                  <a:pt x="117056" y="0"/>
                </a:lnTo>
                <a:lnTo>
                  <a:pt x="121853" y="785"/>
                </a:lnTo>
                <a:lnTo>
                  <a:pt x="129721" y="4198"/>
                </a:lnTo>
                <a:lnTo>
                  <a:pt x="132200" y="6441"/>
                </a:lnTo>
                <a:lnTo>
                  <a:pt x="133854" y="8889"/>
                </a:lnTo>
                <a:lnTo>
                  <a:pt x="134956" y="11473"/>
                </a:lnTo>
                <a:lnTo>
                  <a:pt x="138720" y="16886"/>
                </a:lnTo>
                <a:lnTo>
                  <a:pt x="141058" y="19662"/>
                </a:lnTo>
                <a:lnTo>
                  <a:pt x="142616" y="23418"/>
                </a:lnTo>
                <a:lnTo>
                  <a:pt x="143654" y="27827"/>
                </a:lnTo>
                <a:lnTo>
                  <a:pt x="144347" y="32671"/>
                </a:lnTo>
                <a:lnTo>
                  <a:pt x="143857" y="37806"/>
                </a:lnTo>
                <a:lnTo>
                  <a:pt x="142577" y="43134"/>
                </a:lnTo>
                <a:lnTo>
                  <a:pt x="133679" y="69924"/>
                </a:lnTo>
                <a:lnTo>
                  <a:pt x="130076" y="77881"/>
                </a:lnTo>
                <a:lnTo>
                  <a:pt x="125770" y="86043"/>
                </a:lnTo>
                <a:lnTo>
                  <a:pt x="120994" y="94342"/>
                </a:lnTo>
                <a:lnTo>
                  <a:pt x="113148" y="108643"/>
                </a:lnTo>
                <a:lnTo>
                  <a:pt x="109722" y="115124"/>
                </a:lnTo>
                <a:lnTo>
                  <a:pt x="105533" y="122302"/>
                </a:lnTo>
                <a:lnTo>
                  <a:pt x="95798" y="137897"/>
                </a:lnTo>
                <a:lnTo>
                  <a:pt x="90535" y="145104"/>
                </a:lnTo>
                <a:lnTo>
                  <a:pt x="85122" y="151814"/>
                </a:lnTo>
                <a:lnTo>
                  <a:pt x="79608" y="158192"/>
                </a:lnTo>
                <a:lnTo>
                  <a:pt x="74980" y="164349"/>
                </a:lnTo>
                <a:lnTo>
                  <a:pt x="70941" y="170358"/>
                </a:lnTo>
                <a:lnTo>
                  <a:pt x="67296" y="176270"/>
                </a:lnTo>
                <a:lnTo>
                  <a:pt x="63914" y="181163"/>
                </a:lnTo>
                <a:lnTo>
                  <a:pt x="60707" y="185378"/>
                </a:lnTo>
                <a:lnTo>
                  <a:pt x="57616" y="189140"/>
                </a:lnTo>
                <a:lnTo>
                  <a:pt x="54182" y="195861"/>
                </a:lnTo>
                <a:lnTo>
                  <a:pt x="52655" y="202023"/>
                </a:lnTo>
                <a:lnTo>
                  <a:pt x="51978" y="207936"/>
                </a:lnTo>
                <a:lnTo>
                  <a:pt x="51676" y="213739"/>
                </a:lnTo>
                <a:lnTo>
                  <a:pt x="51483" y="220675"/>
                </a:lnTo>
                <a:lnTo>
                  <a:pt x="51438" y="229614"/>
                </a:lnTo>
                <a:lnTo>
                  <a:pt x="52390" y="230061"/>
                </a:lnTo>
                <a:lnTo>
                  <a:pt x="58279" y="230690"/>
                </a:lnTo>
                <a:lnTo>
                  <a:pt x="68802" y="230903"/>
                </a:lnTo>
                <a:lnTo>
                  <a:pt x="71586" y="230920"/>
                </a:lnTo>
                <a:lnTo>
                  <a:pt x="79758" y="228400"/>
                </a:lnTo>
                <a:lnTo>
                  <a:pt x="89741" y="225057"/>
                </a:lnTo>
                <a:lnTo>
                  <a:pt x="100527" y="223571"/>
                </a:lnTo>
                <a:lnTo>
                  <a:pt x="107023" y="222223"/>
                </a:lnTo>
                <a:lnTo>
                  <a:pt x="114211" y="220371"/>
                </a:lnTo>
                <a:lnTo>
                  <a:pt x="121860" y="218184"/>
                </a:lnTo>
                <a:lnTo>
                  <a:pt x="128865" y="215773"/>
                </a:lnTo>
                <a:lnTo>
                  <a:pt x="135440" y="213214"/>
                </a:lnTo>
                <a:lnTo>
                  <a:pt x="141728" y="210555"/>
                </a:lnTo>
                <a:lnTo>
                  <a:pt x="148777" y="208783"/>
                </a:lnTo>
                <a:lnTo>
                  <a:pt x="156334" y="207601"/>
                </a:lnTo>
                <a:lnTo>
                  <a:pt x="164231" y="206813"/>
                </a:lnTo>
                <a:lnTo>
                  <a:pt x="171399" y="205335"/>
                </a:lnTo>
                <a:lnTo>
                  <a:pt x="178084" y="203398"/>
                </a:lnTo>
                <a:lnTo>
                  <a:pt x="190590" y="198705"/>
                </a:lnTo>
                <a:lnTo>
                  <a:pt x="202500" y="193444"/>
                </a:lnTo>
                <a:lnTo>
                  <a:pt x="208342" y="189755"/>
                </a:lnTo>
                <a:lnTo>
                  <a:pt x="214142" y="185391"/>
                </a:lnTo>
                <a:lnTo>
                  <a:pt x="219913" y="180577"/>
                </a:lnTo>
                <a:lnTo>
                  <a:pt x="226619" y="176415"/>
                </a:lnTo>
                <a:lnTo>
                  <a:pt x="233947" y="172687"/>
                </a:lnTo>
                <a:lnTo>
                  <a:pt x="241690" y="169250"/>
                </a:lnTo>
                <a:lnTo>
                  <a:pt x="252833" y="162891"/>
                </a:lnTo>
                <a:lnTo>
                  <a:pt x="257138" y="159861"/>
                </a:lnTo>
                <a:lnTo>
                  <a:pt x="260960" y="155937"/>
                </a:lnTo>
                <a:lnTo>
                  <a:pt x="264461" y="151415"/>
                </a:lnTo>
                <a:lnTo>
                  <a:pt x="267747" y="146496"/>
                </a:lnTo>
                <a:lnTo>
                  <a:pt x="270890" y="141312"/>
                </a:lnTo>
                <a:lnTo>
                  <a:pt x="273939" y="135950"/>
                </a:lnTo>
                <a:lnTo>
                  <a:pt x="276923" y="130471"/>
                </a:lnTo>
                <a:lnTo>
                  <a:pt x="280818" y="124913"/>
                </a:lnTo>
                <a:lnTo>
                  <a:pt x="285319" y="119303"/>
                </a:lnTo>
                <a:lnTo>
                  <a:pt x="290225" y="113658"/>
                </a:lnTo>
                <a:lnTo>
                  <a:pt x="293496" y="107989"/>
                </a:lnTo>
                <a:lnTo>
                  <a:pt x="295676" y="102305"/>
                </a:lnTo>
                <a:lnTo>
                  <a:pt x="297130" y="96611"/>
                </a:lnTo>
                <a:lnTo>
                  <a:pt x="298099" y="90910"/>
                </a:lnTo>
                <a:lnTo>
                  <a:pt x="298745" y="85204"/>
                </a:lnTo>
                <a:lnTo>
                  <a:pt x="299176" y="79495"/>
                </a:lnTo>
                <a:lnTo>
                  <a:pt x="299463" y="73784"/>
                </a:lnTo>
                <a:lnTo>
                  <a:pt x="299783" y="62359"/>
                </a:lnTo>
                <a:lnTo>
                  <a:pt x="299962" y="49767"/>
                </a:lnTo>
                <a:lnTo>
                  <a:pt x="299035" y="46346"/>
                </a:lnTo>
                <a:lnTo>
                  <a:pt x="295464" y="40004"/>
                </a:lnTo>
                <a:lnTo>
                  <a:pt x="293242" y="34010"/>
                </a:lnTo>
                <a:lnTo>
                  <a:pt x="292650" y="31078"/>
                </a:lnTo>
                <a:lnTo>
                  <a:pt x="291302" y="29124"/>
                </a:lnTo>
                <a:lnTo>
                  <a:pt x="289451" y="27821"/>
                </a:lnTo>
                <a:lnTo>
                  <a:pt x="284189" y="25730"/>
                </a:lnTo>
                <a:lnTo>
                  <a:pt x="282804" y="26511"/>
                </a:lnTo>
                <a:lnTo>
                  <a:pt x="278725" y="29918"/>
                </a:lnTo>
                <a:lnTo>
                  <a:pt x="276304" y="31208"/>
                </a:lnTo>
                <a:lnTo>
                  <a:pt x="271075" y="32641"/>
                </a:lnTo>
                <a:lnTo>
                  <a:pt x="269299" y="34928"/>
                </a:lnTo>
                <a:lnTo>
                  <a:pt x="268115" y="38358"/>
                </a:lnTo>
                <a:lnTo>
                  <a:pt x="267326" y="42549"/>
                </a:lnTo>
                <a:lnTo>
                  <a:pt x="263908" y="49747"/>
                </a:lnTo>
                <a:lnTo>
                  <a:pt x="261664" y="53000"/>
                </a:lnTo>
                <a:lnTo>
                  <a:pt x="259215" y="57073"/>
                </a:lnTo>
                <a:lnTo>
                  <a:pt x="256631" y="61694"/>
                </a:lnTo>
                <a:lnTo>
                  <a:pt x="253955" y="66679"/>
                </a:lnTo>
                <a:lnTo>
                  <a:pt x="252170" y="71908"/>
                </a:lnTo>
                <a:lnTo>
                  <a:pt x="250980" y="77298"/>
                </a:lnTo>
                <a:lnTo>
                  <a:pt x="250187" y="82797"/>
                </a:lnTo>
                <a:lnTo>
                  <a:pt x="249659" y="88368"/>
                </a:lnTo>
                <a:lnTo>
                  <a:pt x="249308" y="93987"/>
                </a:lnTo>
                <a:lnTo>
                  <a:pt x="249072" y="99638"/>
                </a:lnTo>
                <a:lnTo>
                  <a:pt x="248812" y="113537"/>
                </a:lnTo>
                <a:lnTo>
                  <a:pt x="248644" y="141192"/>
                </a:lnTo>
                <a:lnTo>
                  <a:pt x="249583" y="146348"/>
                </a:lnTo>
                <a:lnTo>
                  <a:pt x="251160" y="150738"/>
                </a:lnTo>
                <a:lnTo>
                  <a:pt x="260538" y="169178"/>
                </a:lnTo>
                <a:lnTo>
                  <a:pt x="263226" y="173578"/>
                </a:lnTo>
                <a:lnTo>
                  <a:pt x="265972" y="177464"/>
                </a:lnTo>
                <a:lnTo>
                  <a:pt x="271562" y="184321"/>
                </a:lnTo>
                <a:lnTo>
                  <a:pt x="277221" y="190544"/>
                </a:lnTo>
                <a:lnTo>
                  <a:pt x="285452" y="196485"/>
                </a:lnTo>
                <a:lnTo>
                  <a:pt x="294507" y="201348"/>
                </a:lnTo>
                <a:lnTo>
                  <a:pt x="301707" y="203509"/>
                </a:lnTo>
                <a:lnTo>
                  <a:pt x="310622" y="204469"/>
                </a:lnTo>
                <a:lnTo>
                  <a:pt x="319981" y="204896"/>
                </a:lnTo>
                <a:lnTo>
                  <a:pt x="327316" y="205086"/>
                </a:lnTo>
                <a:lnTo>
                  <a:pt x="336292" y="202630"/>
                </a:lnTo>
                <a:lnTo>
                  <a:pt x="345677" y="198364"/>
                </a:lnTo>
                <a:lnTo>
                  <a:pt x="353024" y="193293"/>
                </a:lnTo>
                <a:lnTo>
                  <a:pt x="357269" y="189654"/>
                </a:lnTo>
                <a:lnTo>
                  <a:pt x="362005" y="185324"/>
                </a:lnTo>
                <a:lnTo>
                  <a:pt x="367066" y="180532"/>
                </a:lnTo>
                <a:lnTo>
                  <a:pt x="371393" y="175432"/>
                </a:lnTo>
                <a:lnTo>
                  <a:pt x="375230" y="170127"/>
                </a:lnTo>
                <a:lnTo>
                  <a:pt x="378742" y="164686"/>
                </a:lnTo>
                <a:lnTo>
                  <a:pt x="382034" y="159153"/>
                </a:lnTo>
                <a:lnTo>
                  <a:pt x="385182" y="153559"/>
                </a:lnTo>
                <a:lnTo>
                  <a:pt x="391219" y="142265"/>
                </a:lnTo>
                <a:lnTo>
                  <a:pt x="397077" y="130894"/>
                </a:lnTo>
                <a:lnTo>
                  <a:pt x="399973" y="124243"/>
                </a:lnTo>
                <a:lnTo>
                  <a:pt x="402856" y="116951"/>
                </a:lnTo>
                <a:lnTo>
                  <a:pt x="405731" y="109233"/>
                </a:lnTo>
                <a:lnTo>
                  <a:pt x="407646" y="102182"/>
                </a:lnTo>
                <a:lnTo>
                  <a:pt x="408924" y="95576"/>
                </a:lnTo>
                <a:lnTo>
                  <a:pt x="409776" y="89268"/>
                </a:lnTo>
                <a:lnTo>
                  <a:pt x="410344" y="83157"/>
                </a:lnTo>
                <a:lnTo>
                  <a:pt x="410723" y="77178"/>
                </a:lnTo>
                <a:lnTo>
                  <a:pt x="411143" y="65455"/>
                </a:lnTo>
                <a:lnTo>
                  <a:pt x="411330" y="53894"/>
                </a:lnTo>
                <a:lnTo>
                  <a:pt x="410428" y="48144"/>
                </a:lnTo>
                <a:lnTo>
                  <a:pt x="408873" y="42406"/>
                </a:lnTo>
                <a:lnTo>
                  <a:pt x="406885" y="36676"/>
                </a:lnTo>
                <a:lnTo>
                  <a:pt x="404607" y="31903"/>
                </a:lnTo>
                <a:lnTo>
                  <a:pt x="402135" y="27769"/>
                </a:lnTo>
                <a:lnTo>
                  <a:pt x="399536" y="24060"/>
                </a:lnTo>
                <a:lnTo>
                  <a:pt x="395897" y="21588"/>
                </a:lnTo>
                <a:lnTo>
                  <a:pt x="386774" y="18840"/>
                </a:lnTo>
                <a:lnTo>
                  <a:pt x="378909" y="15079"/>
                </a:lnTo>
                <a:lnTo>
                  <a:pt x="375478" y="12743"/>
                </a:lnTo>
                <a:lnTo>
                  <a:pt x="366587" y="10147"/>
                </a:lnTo>
                <a:lnTo>
                  <a:pt x="356285" y="8993"/>
                </a:lnTo>
                <a:lnTo>
                  <a:pt x="345355" y="8480"/>
                </a:lnTo>
                <a:lnTo>
                  <a:pt x="338822" y="9296"/>
                </a:lnTo>
                <a:lnTo>
                  <a:pt x="331608" y="10792"/>
                </a:lnTo>
                <a:lnTo>
                  <a:pt x="323943" y="12742"/>
                </a:lnTo>
                <a:lnTo>
                  <a:pt x="312884" y="14909"/>
                </a:lnTo>
                <a:lnTo>
                  <a:pt x="308603" y="15487"/>
                </a:lnTo>
                <a:lnTo>
                  <a:pt x="304794" y="16825"/>
                </a:lnTo>
                <a:lnTo>
                  <a:pt x="294886" y="22306"/>
                </a:lnTo>
                <a:lnTo>
                  <a:pt x="285916" y="25306"/>
                </a:lnTo>
                <a:lnTo>
                  <a:pt x="280110" y="29383"/>
                </a:lnTo>
                <a:lnTo>
                  <a:pt x="278179" y="31804"/>
                </a:lnTo>
                <a:lnTo>
                  <a:pt x="276893" y="34370"/>
                </a:lnTo>
                <a:lnTo>
                  <a:pt x="274319" y="4236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733"/>
          <p:cNvSpPr/>
          <p:nvPr/>
        </p:nvSpPr>
        <p:spPr>
          <a:xfrm>
            <a:off x="8386762" y="3411854"/>
            <a:ext cx="196901" cy="197017"/>
          </a:xfrm>
          <a:custGeom>
            <a:avLst/>
            <a:gdLst/>
            <a:ahLst/>
            <a:cxnLst/>
            <a:rect l="0" t="0" r="0" b="0"/>
            <a:pathLst>
              <a:path w="196901" h="197017">
                <a:moveTo>
                  <a:pt x="68580" y="0"/>
                </a:moveTo>
                <a:lnTo>
                  <a:pt x="68580" y="4552"/>
                </a:lnTo>
                <a:lnTo>
                  <a:pt x="67628" y="6845"/>
                </a:lnTo>
                <a:lnTo>
                  <a:pt x="64029" y="11932"/>
                </a:lnTo>
                <a:lnTo>
                  <a:pt x="59255" y="17369"/>
                </a:lnTo>
                <a:lnTo>
                  <a:pt x="53958" y="22959"/>
                </a:lnTo>
                <a:lnTo>
                  <a:pt x="48429" y="28620"/>
                </a:lnTo>
                <a:lnTo>
                  <a:pt x="45621" y="32415"/>
                </a:lnTo>
                <a:lnTo>
                  <a:pt x="42797" y="36850"/>
                </a:lnTo>
                <a:lnTo>
                  <a:pt x="39961" y="41712"/>
                </a:lnTo>
                <a:lnTo>
                  <a:pt x="37119" y="46858"/>
                </a:lnTo>
                <a:lnTo>
                  <a:pt x="31420" y="57656"/>
                </a:lnTo>
                <a:lnTo>
                  <a:pt x="22857" y="74445"/>
                </a:lnTo>
                <a:lnTo>
                  <a:pt x="20953" y="80110"/>
                </a:lnTo>
                <a:lnTo>
                  <a:pt x="19684" y="85792"/>
                </a:lnTo>
                <a:lnTo>
                  <a:pt x="18837" y="91485"/>
                </a:lnTo>
                <a:lnTo>
                  <a:pt x="17321" y="97185"/>
                </a:lnTo>
                <a:lnTo>
                  <a:pt x="15358" y="102890"/>
                </a:lnTo>
                <a:lnTo>
                  <a:pt x="13095" y="108599"/>
                </a:lnTo>
                <a:lnTo>
                  <a:pt x="11588" y="114309"/>
                </a:lnTo>
                <a:lnTo>
                  <a:pt x="10583" y="120021"/>
                </a:lnTo>
                <a:lnTo>
                  <a:pt x="9913" y="125734"/>
                </a:lnTo>
                <a:lnTo>
                  <a:pt x="10419" y="131448"/>
                </a:lnTo>
                <a:lnTo>
                  <a:pt x="11709" y="137162"/>
                </a:lnTo>
                <a:lnTo>
                  <a:pt x="13520" y="142877"/>
                </a:lnTo>
                <a:lnTo>
                  <a:pt x="15681" y="148591"/>
                </a:lnTo>
                <a:lnTo>
                  <a:pt x="18074" y="154306"/>
                </a:lnTo>
                <a:lnTo>
                  <a:pt x="20623" y="160021"/>
                </a:lnTo>
                <a:lnTo>
                  <a:pt x="22321" y="164783"/>
                </a:lnTo>
                <a:lnTo>
                  <a:pt x="23453" y="168911"/>
                </a:lnTo>
                <a:lnTo>
                  <a:pt x="24208" y="172615"/>
                </a:lnTo>
                <a:lnTo>
                  <a:pt x="25663" y="176037"/>
                </a:lnTo>
                <a:lnTo>
                  <a:pt x="27587" y="179270"/>
                </a:lnTo>
                <a:lnTo>
                  <a:pt x="32263" y="185403"/>
                </a:lnTo>
                <a:lnTo>
                  <a:pt x="37516" y="191304"/>
                </a:lnTo>
                <a:lnTo>
                  <a:pt x="41204" y="193259"/>
                </a:lnTo>
                <a:lnTo>
                  <a:pt x="45566" y="194562"/>
                </a:lnTo>
                <a:lnTo>
                  <a:pt x="50380" y="195431"/>
                </a:lnTo>
                <a:lnTo>
                  <a:pt x="55494" y="196010"/>
                </a:lnTo>
                <a:lnTo>
                  <a:pt x="60809" y="196396"/>
                </a:lnTo>
                <a:lnTo>
                  <a:pt x="66257" y="196654"/>
                </a:lnTo>
                <a:lnTo>
                  <a:pt x="77390" y="196940"/>
                </a:lnTo>
                <a:lnTo>
                  <a:pt x="83026" y="197016"/>
                </a:lnTo>
                <a:lnTo>
                  <a:pt x="88688" y="196114"/>
                </a:lnTo>
                <a:lnTo>
                  <a:pt x="94368" y="194560"/>
                </a:lnTo>
                <a:lnTo>
                  <a:pt x="121722" y="185223"/>
                </a:lnTo>
                <a:lnTo>
                  <a:pt x="128773" y="182537"/>
                </a:lnTo>
                <a:lnTo>
                  <a:pt x="135379" y="179794"/>
                </a:lnTo>
                <a:lnTo>
                  <a:pt x="141688" y="177013"/>
                </a:lnTo>
                <a:lnTo>
                  <a:pt x="147798" y="173254"/>
                </a:lnTo>
                <a:lnTo>
                  <a:pt x="153777" y="168843"/>
                </a:lnTo>
                <a:lnTo>
                  <a:pt x="159668" y="163997"/>
                </a:lnTo>
                <a:lnTo>
                  <a:pt x="164549" y="158862"/>
                </a:lnTo>
                <a:lnTo>
                  <a:pt x="168754" y="153533"/>
                </a:lnTo>
                <a:lnTo>
                  <a:pt x="172510" y="148075"/>
                </a:lnTo>
                <a:lnTo>
                  <a:pt x="176919" y="142532"/>
                </a:lnTo>
                <a:lnTo>
                  <a:pt x="181764" y="136932"/>
                </a:lnTo>
                <a:lnTo>
                  <a:pt x="186899" y="131293"/>
                </a:lnTo>
                <a:lnTo>
                  <a:pt x="190322" y="125629"/>
                </a:lnTo>
                <a:lnTo>
                  <a:pt x="192604" y="119948"/>
                </a:lnTo>
                <a:lnTo>
                  <a:pt x="194125" y="114255"/>
                </a:lnTo>
                <a:lnTo>
                  <a:pt x="195138" y="108555"/>
                </a:lnTo>
                <a:lnTo>
                  <a:pt x="195815" y="102851"/>
                </a:lnTo>
                <a:lnTo>
                  <a:pt x="196266" y="97142"/>
                </a:lnTo>
                <a:lnTo>
                  <a:pt x="196567" y="92384"/>
                </a:lnTo>
                <a:lnTo>
                  <a:pt x="196900" y="84557"/>
                </a:lnTo>
                <a:lnTo>
                  <a:pt x="196038" y="80184"/>
                </a:lnTo>
                <a:lnTo>
                  <a:pt x="194508" y="75364"/>
                </a:lnTo>
                <a:lnTo>
                  <a:pt x="192538" y="70245"/>
                </a:lnTo>
                <a:lnTo>
                  <a:pt x="190271" y="65881"/>
                </a:lnTo>
                <a:lnTo>
                  <a:pt x="187807" y="62018"/>
                </a:lnTo>
                <a:lnTo>
                  <a:pt x="185212" y="58490"/>
                </a:lnTo>
                <a:lnTo>
                  <a:pt x="182530" y="55186"/>
                </a:lnTo>
                <a:lnTo>
                  <a:pt x="179789" y="52031"/>
                </a:lnTo>
                <a:lnTo>
                  <a:pt x="177010" y="48975"/>
                </a:lnTo>
                <a:lnTo>
                  <a:pt x="173251" y="45985"/>
                </a:lnTo>
                <a:lnTo>
                  <a:pt x="168842" y="43040"/>
                </a:lnTo>
                <a:lnTo>
                  <a:pt x="163996" y="40123"/>
                </a:lnTo>
                <a:lnTo>
                  <a:pt x="157908" y="37226"/>
                </a:lnTo>
                <a:lnTo>
                  <a:pt x="150992" y="34343"/>
                </a:lnTo>
                <a:lnTo>
                  <a:pt x="143524" y="31468"/>
                </a:lnTo>
                <a:lnTo>
                  <a:pt x="136640" y="29551"/>
                </a:lnTo>
                <a:lnTo>
                  <a:pt x="130146" y="28274"/>
                </a:lnTo>
                <a:lnTo>
                  <a:pt x="123911" y="27422"/>
                </a:lnTo>
                <a:lnTo>
                  <a:pt x="116898" y="26854"/>
                </a:lnTo>
                <a:lnTo>
                  <a:pt x="109365" y="26475"/>
                </a:lnTo>
                <a:lnTo>
                  <a:pt x="93373" y="26055"/>
                </a:lnTo>
                <a:lnTo>
                  <a:pt x="55865" y="25762"/>
                </a:lnTo>
                <a:lnTo>
                  <a:pt x="48674" y="26700"/>
                </a:lnTo>
                <a:lnTo>
                  <a:pt x="41022" y="28278"/>
                </a:lnTo>
                <a:lnTo>
                  <a:pt x="33062" y="30282"/>
                </a:lnTo>
                <a:lnTo>
                  <a:pt x="25851" y="33523"/>
                </a:lnTo>
                <a:lnTo>
                  <a:pt x="19140" y="37589"/>
                </a:lnTo>
                <a:lnTo>
                  <a:pt x="0" y="5143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734"/>
          <p:cNvSpPr/>
          <p:nvPr/>
        </p:nvSpPr>
        <p:spPr>
          <a:xfrm>
            <a:off x="5137784" y="3771900"/>
            <a:ext cx="360045" cy="34291"/>
          </a:xfrm>
          <a:custGeom>
            <a:avLst/>
            <a:gdLst/>
            <a:ahLst/>
            <a:cxnLst/>
            <a:rect l="0" t="0" r="0" b="0"/>
            <a:pathLst>
              <a:path w="360045" h="34291">
                <a:moveTo>
                  <a:pt x="0" y="17145"/>
                </a:moveTo>
                <a:lnTo>
                  <a:pt x="0" y="8603"/>
                </a:lnTo>
                <a:lnTo>
                  <a:pt x="7382" y="8575"/>
                </a:lnTo>
                <a:lnTo>
                  <a:pt x="7779" y="9526"/>
                </a:lnTo>
                <a:lnTo>
                  <a:pt x="8044" y="11114"/>
                </a:lnTo>
                <a:lnTo>
                  <a:pt x="8220" y="13124"/>
                </a:lnTo>
                <a:lnTo>
                  <a:pt x="9290" y="14464"/>
                </a:lnTo>
                <a:lnTo>
                  <a:pt x="10956" y="15357"/>
                </a:lnTo>
                <a:lnTo>
                  <a:pt x="15347" y="16350"/>
                </a:lnTo>
                <a:lnTo>
                  <a:pt x="25927" y="16988"/>
                </a:lnTo>
                <a:lnTo>
                  <a:pt x="37189" y="17114"/>
                </a:lnTo>
                <a:lnTo>
                  <a:pt x="45733" y="17135"/>
                </a:lnTo>
                <a:lnTo>
                  <a:pt x="49539" y="16186"/>
                </a:lnTo>
                <a:lnTo>
                  <a:pt x="53981" y="14601"/>
                </a:lnTo>
                <a:lnTo>
                  <a:pt x="58848" y="12591"/>
                </a:lnTo>
                <a:lnTo>
                  <a:pt x="63044" y="11252"/>
                </a:lnTo>
                <a:lnTo>
                  <a:pt x="66795" y="10358"/>
                </a:lnTo>
                <a:lnTo>
                  <a:pt x="74454" y="9366"/>
                </a:lnTo>
                <a:lnTo>
                  <a:pt x="84209" y="8925"/>
                </a:lnTo>
                <a:lnTo>
                  <a:pt x="111885" y="8642"/>
                </a:lnTo>
                <a:lnTo>
                  <a:pt x="167307" y="8575"/>
                </a:lnTo>
                <a:lnTo>
                  <a:pt x="174404" y="7622"/>
                </a:lnTo>
                <a:lnTo>
                  <a:pt x="181991" y="6033"/>
                </a:lnTo>
                <a:lnTo>
                  <a:pt x="189908" y="4022"/>
                </a:lnTo>
                <a:lnTo>
                  <a:pt x="197091" y="2682"/>
                </a:lnTo>
                <a:lnTo>
                  <a:pt x="203784" y="1787"/>
                </a:lnTo>
                <a:lnTo>
                  <a:pt x="210151" y="1191"/>
                </a:lnTo>
                <a:lnTo>
                  <a:pt x="217253" y="794"/>
                </a:lnTo>
                <a:lnTo>
                  <a:pt x="232765" y="353"/>
                </a:lnTo>
                <a:lnTo>
                  <a:pt x="271076" y="31"/>
                </a:lnTo>
                <a:lnTo>
                  <a:pt x="344417" y="0"/>
                </a:lnTo>
                <a:lnTo>
                  <a:pt x="347721" y="952"/>
                </a:lnTo>
                <a:lnTo>
                  <a:pt x="350877" y="2540"/>
                </a:lnTo>
                <a:lnTo>
                  <a:pt x="360031" y="8563"/>
                </a:lnTo>
                <a:lnTo>
                  <a:pt x="360044" y="1191"/>
                </a:lnTo>
                <a:lnTo>
                  <a:pt x="359092" y="794"/>
                </a:lnTo>
                <a:lnTo>
                  <a:pt x="355495" y="353"/>
                </a:lnTo>
                <a:lnTo>
                  <a:pt x="352249" y="1187"/>
                </a:lnTo>
                <a:lnTo>
                  <a:pt x="348180" y="2697"/>
                </a:lnTo>
                <a:lnTo>
                  <a:pt x="343563" y="4655"/>
                </a:lnTo>
                <a:lnTo>
                  <a:pt x="338580" y="5961"/>
                </a:lnTo>
                <a:lnTo>
                  <a:pt x="333352" y="6831"/>
                </a:lnTo>
                <a:lnTo>
                  <a:pt x="322464" y="7799"/>
                </a:lnTo>
                <a:lnTo>
                  <a:pt x="311275" y="8228"/>
                </a:lnTo>
                <a:lnTo>
                  <a:pt x="294266" y="8470"/>
                </a:lnTo>
                <a:lnTo>
                  <a:pt x="288570" y="9457"/>
                </a:lnTo>
                <a:lnTo>
                  <a:pt x="282868" y="11067"/>
                </a:lnTo>
                <a:lnTo>
                  <a:pt x="277161" y="13093"/>
                </a:lnTo>
                <a:lnTo>
                  <a:pt x="270499" y="14444"/>
                </a:lnTo>
                <a:lnTo>
                  <a:pt x="263201" y="15344"/>
                </a:lnTo>
                <a:lnTo>
                  <a:pt x="255477" y="15944"/>
                </a:lnTo>
                <a:lnTo>
                  <a:pt x="247471" y="16344"/>
                </a:lnTo>
                <a:lnTo>
                  <a:pt x="230954" y="16789"/>
                </a:lnTo>
                <a:lnTo>
                  <a:pt x="187360" y="17114"/>
                </a:lnTo>
                <a:lnTo>
                  <a:pt x="106116" y="17145"/>
                </a:lnTo>
                <a:lnTo>
                  <a:pt x="100272" y="18097"/>
                </a:lnTo>
                <a:lnTo>
                  <a:pt x="94470" y="19685"/>
                </a:lnTo>
                <a:lnTo>
                  <a:pt x="88698" y="21695"/>
                </a:lnTo>
                <a:lnTo>
                  <a:pt x="82945" y="23036"/>
                </a:lnTo>
                <a:lnTo>
                  <a:pt x="77204" y="23930"/>
                </a:lnTo>
                <a:lnTo>
                  <a:pt x="66699" y="24923"/>
                </a:lnTo>
                <a:lnTo>
                  <a:pt x="58854" y="25364"/>
                </a:lnTo>
                <a:lnTo>
                  <a:pt x="49653" y="25560"/>
                </a:lnTo>
                <a:lnTo>
                  <a:pt x="18769" y="25716"/>
                </a:lnTo>
                <a:lnTo>
                  <a:pt x="18228" y="26669"/>
                </a:lnTo>
                <a:lnTo>
                  <a:pt x="17867" y="28257"/>
                </a:lnTo>
                <a:lnTo>
                  <a:pt x="17145" y="3429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735"/>
          <p:cNvSpPr/>
          <p:nvPr/>
        </p:nvSpPr>
        <p:spPr>
          <a:xfrm>
            <a:off x="2823209" y="3231832"/>
            <a:ext cx="1705929" cy="68581"/>
          </a:xfrm>
          <a:custGeom>
            <a:avLst/>
            <a:gdLst/>
            <a:ahLst/>
            <a:cxnLst/>
            <a:rect l="0" t="0" r="0" b="0"/>
            <a:pathLst>
              <a:path w="1705929" h="68581">
                <a:moveTo>
                  <a:pt x="0" y="60008"/>
                </a:moveTo>
                <a:lnTo>
                  <a:pt x="0" y="67389"/>
                </a:lnTo>
                <a:lnTo>
                  <a:pt x="953" y="67786"/>
                </a:lnTo>
                <a:lnTo>
                  <a:pt x="11932" y="68475"/>
                </a:lnTo>
                <a:lnTo>
                  <a:pt x="194345" y="68580"/>
                </a:lnTo>
                <a:lnTo>
                  <a:pt x="200048" y="67627"/>
                </a:lnTo>
                <a:lnTo>
                  <a:pt x="205756" y="66040"/>
                </a:lnTo>
                <a:lnTo>
                  <a:pt x="211466" y="64030"/>
                </a:lnTo>
                <a:lnTo>
                  <a:pt x="217177" y="62688"/>
                </a:lnTo>
                <a:lnTo>
                  <a:pt x="234318" y="60802"/>
                </a:lnTo>
                <a:lnTo>
                  <a:pt x="287417" y="60039"/>
                </a:lnTo>
                <a:lnTo>
                  <a:pt x="330174" y="60010"/>
                </a:lnTo>
                <a:lnTo>
                  <a:pt x="336321" y="59057"/>
                </a:lnTo>
                <a:lnTo>
                  <a:pt x="342324" y="57469"/>
                </a:lnTo>
                <a:lnTo>
                  <a:pt x="348232" y="55458"/>
                </a:lnTo>
                <a:lnTo>
                  <a:pt x="354075" y="54117"/>
                </a:lnTo>
                <a:lnTo>
                  <a:pt x="372352" y="52229"/>
                </a:lnTo>
                <a:lnTo>
                  <a:pt x="425412" y="51466"/>
                </a:lnTo>
                <a:lnTo>
                  <a:pt x="454449" y="50489"/>
                </a:lnTo>
                <a:lnTo>
                  <a:pt x="461081" y="48899"/>
                </a:lnTo>
                <a:lnTo>
                  <a:pt x="467407" y="46887"/>
                </a:lnTo>
                <a:lnTo>
                  <a:pt x="474483" y="45546"/>
                </a:lnTo>
                <a:lnTo>
                  <a:pt x="498093" y="43657"/>
                </a:lnTo>
                <a:lnTo>
                  <a:pt x="550480" y="42909"/>
                </a:lnTo>
                <a:lnTo>
                  <a:pt x="585854" y="41916"/>
                </a:lnTo>
                <a:lnTo>
                  <a:pt x="593452" y="40327"/>
                </a:lnTo>
                <a:lnTo>
                  <a:pt x="601375" y="38314"/>
                </a:lnTo>
                <a:lnTo>
                  <a:pt x="608562" y="36973"/>
                </a:lnTo>
                <a:lnTo>
                  <a:pt x="628731" y="35085"/>
                </a:lnTo>
                <a:lnTo>
                  <a:pt x="679188" y="34337"/>
                </a:lnTo>
                <a:lnTo>
                  <a:pt x="867046" y="34290"/>
                </a:lnTo>
                <a:lnTo>
                  <a:pt x="874259" y="33338"/>
                </a:lnTo>
                <a:lnTo>
                  <a:pt x="880972" y="31750"/>
                </a:lnTo>
                <a:lnTo>
                  <a:pt x="887352" y="29739"/>
                </a:lnTo>
                <a:lnTo>
                  <a:pt x="894463" y="28399"/>
                </a:lnTo>
                <a:lnTo>
                  <a:pt x="918124" y="26512"/>
                </a:lnTo>
                <a:lnTo>
                  <a:pt x="967816" y="25787"/>
                </a:lnTo>
                <a:lnTo>
                  <a:pt x="1029057" y="25721"/>
                </a:lnTo>
                <a:lnTo>
                  <a:pt x="1037511" y="24767"/>
                </a:lnTo>
                <a:lnTo>
                  <a:pt x="1046004" y="23179"/>
                </a:lnTo>
                <a:lnTo>
                  <a:pt x="1054524" y="21168"/>
                </a:lnTo>
                <a:lnTo>
                  <a:pt x="1063061" y="19827"/>
                </a:lnTo>
                <a:lnTo>
                  <a:pt x="1087777" y="17939"/>
                </a:lnTo>
                <a:lnTo>
                  <a:pt x="1140674" y="17192"/>
                </a:lnTo>
                <a:lnTo>
                  <a:pt x="1243369" y="17145"/>
                </a:lnTo>
                <a:lnTo>
                  <a:pt x="1251823" y="16193"/>
                </a:lnTo>
                <a:lnTo>
                  <a:pt x="1260316" y="14605"/>
                </a:lnTo>
                <a:lnTo>
                  <a:pt x="1268836" y="12594"/>
                </a:lnTo>
                <a:lnTo>
                  <a:pt x="1277373" y="11254"/>
                </a:lnTo>
                <a:lnTo>
                  <a:pt x="1302089" y="9367"/>
                </a:lnTo>
                <a:lnTo>
                  <a:pt x="1352446" y="8619"/>
                </a:lnTo>
                <a:lnTo>
                  <a:pt x="1527485" y="8573"/>
                </a:lnTo>
                <a:lnTo>
                  <a:pt x="1534578" y="7620"/>
                </a:lnTo>
                <a:lnTo>
                  <a:pt x="1541212" y="6033"/>
                </a:lnTo>
                <a:lnTo>
                  <a:pt x="1547540" y="4022"/>
                </a:lnTo>
                <a:lnTo>
                  <a:pt x="1553664" y="2681"/>
                </a:lnTo>
                <a:lnTo>
                  <a:pt x="1571383" y="795"/>
                </a:lnTo>
                <a:lnTo>
                  <a:pt x="1622102" y="21"/>
                </a:lnTo>
                <a:lnTo>
                  <a:pt x="1687080" y="0"/>
                </a:lnTo>
                <a:lnTo>
                  <a:pt x="1688600" y="953"/>
                </a:lnTo>
                <a:lnTo>
                  <a:pt x="1690566" y="2540"/>
                </a:lnTo>
                <a:lnTo>
                  <a:pt x="1696958" y="8220"/>
                </a:lnTo>
                <a:lnTo>
                  <a:pt x="1705928"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736"/>
          <p:cNvSpPr/>
          <p:nvPr/>
        </p:nvSpPr>
        <p:spPr>
          <a:xfrm>
            <a:off x="825817" y="4217670"/>
            <a:ext cx="377191" cy="282893"/>
          </a:xfrm>
          <a:custGeom>
            <a:avLst/>
            <a:gdLst/>
            <a:ahLst/>
            <a:cxnLst/>
            <a:rect l="0" t="0" r="0" b="0"/>
            <a:pathLst>
              <a:path w="377191" h="282893">
                <a:moveTo>
                  <a:pt x="0" y="0"/>
                </a:moveTo>
                <a:lnTo>
                  <a:pt x="28693" y="0"/>
                </a:lnTo>
                <a:lnTo>
                  <a:pt x="36882" y="2540"/>
                </a:lnTo>
                <a:lnTo>
                  <a:pt x="45920" y="6843"/>
                </a:lnTo>
                <a:lnTo>
                  <a:pt x="57315" y="14622"/>
                </a:lnTo>
                <a:lnTo>
                  <a:pt x="67066" y="20151"/>
                </a:lnTo>
                <a:lnTo>
                  <a:pt x="77749" y="25783"/>
                </a:lnTo>
                <a:lnTo>
                  <a:pt x="87895" y="31462"/>
                </a:lnTo>
                <a:lnTo>
                  <a:pt x="95580" y="37160"/>
                </a:lnTo>
                <a:lnTo>
                  <a:pt x="104710" y="45408"/>
                </a:lnTo>
                <a:lnTo>
                  <a:pt x="120560" y="60761"/>
                </a:lnTo>
                <a:lnTo>
                  <a:pt x="142983" y="83016"/>
                </a:lnTo>
                <a:lnTo>
                  <a:pt x="149614" y="88682"/>
                </a:lnTo>
                <a:lnTo>
                  <a:pt x="156893" y="94364"/>
                </a:lnTo>
                <a:lnTo>
                  <a:pt x="164603" y="100057"/>
                </a:lnTo>
                <a:lnTo>
                  <a:pt x="171648" y="105757"/>
                </a:lnTo>
                <a:lnTo>
                  <a:pt x="178249" y="111462"/>
                </a:lnTo>
                <a:lnTo>
                  <a:pt x="184555" y="117170"/>
                </a:lnTo>
                <a:lnTo>
                  <a:pt x="191617" y="122881"/>
                </a:lnTo>
                <a:lnTo>
                  <a:pt x="199182" y="128593"/>
                </a:lnTo>
                <a:lnTo>
                  <a:pt x="207083" y="134306"/>
                </a:lnTo>
                <a:lnTo>
                  <a:pt x="214255" y="140972"/>
                </a:lnTo>
                <a:lnTo>
                  <a:pt x="220942" y="148274"/>
                </a:lnTo>
                <a:lnTo>
                  <a:pt x="227304" y="155999"/>
                </a:lnTo>
                <a:lnTo>
                  <a:pt x="233451" y="163054"/>
                </a:lnTo>
                <a:lnTo>
                  <a:pt x="239454" y="169663"/>
                </a:lnTo>
                <a:lnTo>
                  <a:pt x="251204" y="182086"/>
                </a:lnTo>
                <a:lnTo>
                  <a:pt x="262776" y="193957"/>
                </a:lnTo>
                <a:lnTo>
                  <a:pt x="267577" y="199789"/>
                </a:lnTo>
                <a:lnTo>
                  <a:pt x="271729" y="205583"/>
                </a:lnTo>
                <a:lnTo>
                  <a:pt x="275450" y="211350"/>
                </a:lnTo>
                <a:lnTo>
                  <a:pt x="279836" y="217100"/>
                </a:lnTo>
                <a:lnTo>
                  <a:pt x="284665" y="222838"/>
                </a:lnTo>
                <a:lnTo>
                  <a:pt x="294158" y="233341"/>
                </a:lnTo>
                <a:lnTo>
                  <a:pt x="301552" y="241184"/>
                </a:lnTo>
                <a:lnTo>
                  <a:pt x="304857" y="245562"/>
                </a:lnTo>
                <a:lnTo>
                  <a:pt x="308013" y="250385"/>
                </a:lnTo>
                <a:lnTo>
                  <a:pt x="311070" y="255506"/>
                </a:lnTo>
                <a:lnTo>
                  <a:pt x="317006" y="263735"/>
                </a:lnTo>
                <a:lnTo>
                  <a:pt x="319922" y="267263"/>
                </a:lnTo>
                <a:lnTo>
                  <a:pt x="328242" y="273724"/>
                </a:lnTo>
                <a:lnTo>
                  <a:pt x="337338" y="278817"/>
                </a:lnTo>
                <a:lnTo>
                  <a:pt x="348398" y="282087"/>
                </a:lnTo>
                <a:lnTo>
                  <a:pt x="351059" y="282534"/>
                </a:lnTo>
                <a:lnTo>
                  <a:pt x="361975" y="282871"/>
                </a:lnTo>
                <a:lnTo>
                  <a:pt x="377190" y="28289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737"/>
          <p:cNvSpPr/>
          <p:nvPr/>
        </p:nvSpPr>
        <p:spPr>
          <a:xfrm>
            <a:off x="921446" y="4234815"/>
            <a:ext cx="255844" cy="257176"/>
          </a:xfrm>
          <a:custGeom>
            <a:avLst/>
            <a:gdLst/>
            <a:ahLst/>
            <a:cxnLst/>
            <a:rect l="0" t="0" r="0" b="0"/>
            <a:pathLst>
              <a:path w="255844" h="257176">
                <a:moveTo>
                  <a:pt x="255843" y="0"/>
                </a:moveTo>
                <a:lnTo>
                  <a:pt x="251293" y="0"/>
                </a:lnTo>
                <a:lnTo>
                  <a:pt x="249952" y="952"/>
                </a:lnTo>
                <a:lnTo>
                  <a:pt x="249058" y="2539"/>
                </a:lnTo>
                <a:lnTo>
                  <a:pt x="248462" y="4550"/>
                </a:lnTo>
                <a:lnTo>
                  <a:pt x="247113" y="5891"/>
                </a:lnTo>
                <a:lnTo>
                  <a:pt x="245261" y="6785"/>
                </a:lnTo>
                <a:lnTo>
                  <a:pt x="243073" y="7381"/>
                </a:lnTo>
                <a:lnTo>
                  <a:pt x="238103" y="10583"/>
                </a:lnTo>
                <a:lnTo>
                  <a:pt x="232719" y="15181"/>
                </a:lnTo>
                <a:lnTo>
                  <a:pt x="227151" y="20399"/>
                </a:lnTo>
                <a:lnTo>
                  <a:pt x="218661" y="28692"/>
                </a:lnTo>
                <a:lnTo>
                  <a:pt x="214863" y="31511"/>
                </a:lnTo>
                <a:lnTo>
                  <a:pt x="210425" y="34342"/>
                </a:lnTo>
                <a:lnTo>
                  <a:pt x="205562" y="37182"/>
                </a:lnTo>
                <a:lnTo>
                  <a:pt x="200415" y="40980"/>
                </a:lnTo>
                <a:lnTo>
                  <a:pt x="195079" y="45418"/>
                </a:lnTo>
                <a:lnTo>
                  <a:pt x="189616" y="50281"/>
                </a:lnTo>
                <a:lnTo>
                  <a:pt x="185022" y="55428"/>
                </a:lnTo>
                <a:lnTo>
                  <a:pt x="181007" y="60765"/>
                </a:lnTo>
                <a:lnTo>
                  <a:pt x="177377" y="66227"/>
                </a:lnTo>
                <a:lnTo>
                  <a:pt x="173053" y="70821"/>
                </a:lnTo>
                <a:lnTo>
                  <a:pt x="168265" y="74837"/>
                </a:lnTo>
                <a:lnTo>
                  <a:pt x="163168" y="78466"/>
                </a:lnTo>
                <a:lnTo>
                  <a:pt x="157864" y="82790"/>
                </a:lnTo>
                <a:lnTo>
                  <a:pt x="152424" y="87579"/>
                </a:lnTo>
                <a:lnTo>
                  <a:pt x="146892" y="92676"/>
                </a:lnTo>
                <a:lnTo>
                  <a:pt x="142252" y="97979"/>
                </a:lnTo>
                <a:lnTo>
                  <a:pt x="138206" y="103419"/>
                </a:lnTo>
                <a:lnTo>
                  <a:pt x="134556" y="108951"/>
                </a:lnTo>
                <a:lnTo>
                  <a:pt x="130218" y="114544"/>
                </a:lnTo>
                <a:lnTo>
                  <a:pt x="125420" y="120177"/>
                </a:lnTo>
                <a:lnTo>
                  <a:pt x="120317" y="125838"/>
                </a:lnTo>
                <a:lnTo>
                  <a:pt x="109567" y="137208"/>
                </a:lnTo>
                <a:lnTo>
                  <a:pt x="104033" y="142907"/>
                </a:lnTo>
                <a:lnTo>
                  <a:pt x="99392" y="148611"/>
                </a:lnTo>
                <a:lnTo>
                  <a:pt x="95345" y="154319"/>
                </a:lnTo>
                <a:lnTo>
                  <a:pt x="91694" y="160029"/>
                </a:lnTo>
                <a:lnTo>
                  <a:pt x="87356" y="165741"/>
                </a:lnTo>
                <a:lnTo>
                  <a:pt x="82558" y="171454"/>
                </a:lnTo>
                <a:lnTo>
                  <a:pt x="77455" y="177168"/>
                </a:lnTo>
                <a:lnTo>
                  <a:pt x="72148" y="181929"/>
                </a:lnTo>
                <a:lnTo>
                  <a:pt x="66705" y="186056"/>
                </a:lnTo>
                <a:lnTo>
                  <a:pt x="61171" y="189759"/>
                </a:lnTo>
                <a:lnTo>
                  <a:pt x="56529" y="193181"/>
                </a:lnTo>
                <a:lnTo>
                  <a:pt x="48832" y="199523"/>
                </a:lnTo>
                <a:lnTo>
                  <a:pt x="42236" y="205517"/>
                </a:lnTo>
                <a:lnTo>
                  <a:pt x="36129" y="211355"/>
                </a:lnTo>
                <a:lnTo>
                  <a:pt x="30240" y="217126"/>
                </a:lnTo>
                <a:lnTo>
                  <a:pt x="28289" y="219998"/>
                </a:lnTo>
                <a:lnTo>
                  <a:pt x="26121" y="225729"/>
                </a:lnTo>
                <a:lnTo>
                  <a:pt x="22617" y="231451"/>
                </a:lnTo>
                <a:lnTo>
                  <a:pt x="20349" y="234311"/>
                </a:lnTo>
                <a:lnTo>
                  <a:pt x="17885" y="236217"/>
                </a:lnTo>
                <a:lnTo>
                  <a:pt x="15289" y="237488"/>
                </a:lnTo>
                <a:lnTo>
                  <a:pt x="12606" y="238335"/>
                </a:lnTo>
                <a:lnTo>
                  <a:pt x="10818" y="239852"/>
                </a:lnTo>
                <a:lnTo>
                  <a:pt x="9626" y="241816"/>
                </a:lnTo>
                <a:lnTo>
                  <a:pt x="8831" y="244078"/>
                </a:lnTo>
                <a:lnTo>
                  <a:pt x="7348" y="245586"/>
                </a:lnTo>
                <a:lnTo>
                  <a:pt x="5407" y="246591"/>
                </a:lnTo>
                <a:lnTo>
                  <a:pt x="0" y="248205"/>
                </a:lnTo>
                <a:lnTo>
                  <a:pt x="508" y="248337"/>
                </a:lnTo>
                <a:lnTo>
                  <a:pt x="3614" y="248484"/>
                </a:lnTo>
                <a:lnTo>
                  <a:pt x="4823" y="249476"/>
                </a:lnTo>
                <a:lnTo>
                  <a:pt x="5629" y="251090"/>
                </a:lnTo>
                <a:lnTo>
                  <a:pt x="7241" y="2571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738"/>
          <p:cNvSpPr/>
          <p:nvPr/>
        </p:nvSpPr>
        <p:spPr>
          <a:xfrm>
            <a:off x="1305877" y="4320654"/>
            <a:ext cx="342901" cy="42749"/>
          </a:xfrm>
          <a:custGeom>
            <a:avLst/>
            <a:gdLst/>
            <a:ahLst/>
            <a:cxnLst/>
            <a:rect l="0" t="0" r="0" b="0"/>
            <a:pathLst>
              <a:path w="342901" h="42749">
                <a:moveTo>
                  <a:pt x="0" y="42748"/>
                </a:moveTo>
                <a:lnTo>
                  <a:pt x="0" y="38197"/>
                </a:lnTo>
                <a:lnTo>
                  <a:pt x="952" y="36857"/>
                </a:lnTo>
                <a:lnTo>
                  <a:pt x="2540" y="35963"/>
                </a:lnTo>
                <a:lnTo>
                  <a:pt x="7381" y="34529"/>
                </a:lnTo>
                <a:lnTo>
                  <a:pt x="17741" y="34222"/>
                </a:lnTo>
                <a:lnTo>
                  <a:pt x="28693" y="34185"/>
                </a:lnTo>
                <a:lnTo>
                  <a:pt x="32463" y="33229"/>
                </a:lnTo>
                <a:lnTo>
                  <a:pt x="36882" y="31640"/>
                </a:lnTo>
                <a:lnTo>
                  <a:pt x="41733" y="29628"/>
                </a:lnTo>
                <a:lnTo>
                  <a:pt x="47825" y="28286"/>
                </a:lnTo>
                <a:lnTo>
                  <a:pt x="54743" y="27392"/>
                </a:lnTo>
                <a:lnTo>
                  <a:pt x="62213" y="26796"/>
                </a:lnTo>
                <a:lnTo>
                  <a:pt x="69098" y="25446"/>
                </a:lnTo>
                <a:lnTo>
                  <a:pt x="75593" y="23593"/>
                </a:lnTo>
                <a:lnTo>
                  <a:pt x="81828" y="21406"/>
                </a:lnTo>
                <a:lnTo>
                  <a:pt x="88842" y="19947"/>
                </a:lnTo>
                <a:lnTo>
                  <a:pt x="96375" y="18975"/>
                </a:lnTo>
                <a:lnTo>
                  <a:pt x="104255" y="18327"/>
                </a:lnTo>
                <a:lnTo>
                  <a:pt x="111413" y="16942"/>
                </a:lnTo>
                <a:lnTo>
                  <a:pt x="118091" y="15067"/>
                </a:lnTo>
                <a:lnTo>
                  <a:pt x="124447" y="12864"/>
                </a:lnTo>
                <a:lnTo>
                  <a:pt x="130590" y="11395"/>
                </a:lnTo>
                <a:lnTo>
                  <a:pt x="136590" y="10416"/>
                </a:lnTo>
                <a:lnTo>
                  <a:pt x="142495" y="9763"/>
                </a:lnTo>
                <a:lnTo>
                  <a:pt x="149289" y="8376"/>
                </a:lnTo>
                <a:lnTo>
                  <a:pt x="156676" y="6498"/>
                </a:lnTo>
                <a:lnTo>
                  <a:pt x="164458" y="4294"/>
                </a:lnTo>
                <a:lnTo>
                  <a:pt x="172504" y="2825"/>
                </a:lnTo>
                <a:lnTo>
                  <a:pt x="180725" y="1845"/>
                </a:lnTo>
                <a:lnTo>
                  <a:pt x="189063" y="1192"/>
                </a:lnTo>
                <a:lnTo>
                  <a:pt x="196527" y="757"/>
                </a:lnTo>
                <a:lnTo>
                  <a:pt x="209900" y="272"/>
                </a:lnTo>
                <a:lnTo>
                  <a:pt x="232690" y="0"/>
                </a:lnTo>
                <a:lnTo>
                  <a:pt x="239899" y="915"/>
                </a:lnTo>
                <a:lnTo>
                  <a:pt x="246610" y="2477"/>
                </a:lnTo>
                <a:lnTo>
                  <a:pt x="252989" y="4470"/>
                </a:lnTo>
                <a:lnTo>
                  <a:pt x="259147" y="5800"/>
                </a:lnTo>
                <a:lnTo>
                  <a:pt x="265157" y="6686"/>
                </a:lnTo>
                <a:lnTo>
                  <a:pt x="271069" y="7276"/>
                </a:lnTo>
                <a:lnTo>
                  <a:pt x="280178" y="7933"/>
                </a:lnTo>
                <a:lnTo>
                  <a:pt x="288353" y="8225"/>
                </a:lnTo>
                <a:lnTo>
                  <a:pt x="314377" y="8438"/>
                </a:lnTo>
                <a:lnTo>
                  <a:pt x="342900" y="845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739"/>
          <p:cNvSpPr/>
          <p:nvPr/>
        </p:nvSpPr>
        <p:spPr>
          <a:xfrm>
            <a:off x="1468795" y="4200525"/>
            <a:ext cx="59968" cy="273923"/>
          </a:xfrm>
          <a:custGeom>
            <a:avLst/>
            <a:gdLst/>
            <a:ahLst/>
            <a:cxnLst/>
            <a:rect l="0" t="0" r="0" b="0"/>
            <a:pathLst>
              <a:path w="59968" h="273923">
                <a:moveTo>
                  <a:pt x="17104" y="0"/>
                </a:moveTo>
                <a:lnTo>
                  <a:pt x="1504" y="0"/>
                </a:lnTo>
                <a:lnTo>
                  <a:pt x="989" y="952"/>
                </a:lnTo>
                <a:lnTo>
                  <a:pt x="95" y="7380"/>
                </a:lnTo>
                <a:lnTo>
                  <a:pt x="0" y="12770"/>
                </a:lnTo>
                <a:lnTo>
                  <a:pt x="939" y="16133"/>
                </a:lnTo>
                <a:lnTo>
                  <a:pt x="2517" y="20280"/>
                </a:lnTo>
                <a:lnTo>
                  <a:pt x="4522" y="24950"/>
                </a:lnTo>
                <a:lnTo>
                  <a:pt x="9290" y="35219"/>
                </a:lnTo>
                <a:lnTo>
                  <a:pt x="11895" y="40624"/>
                </a:lnTo>
                <a:lnTo>
                  <a:pt x="13631" y="45180"/>
                </a:lnTo>
                <a:lnTo>
                  <a:pt x="14789" y="49170"/>
                </a:lnTo>
                <a:lnTo>
                  <a:pt x="15561" y="52782"/>
                </a:lnTo>
                <a:lnTo>
                  <a:pt x="17028" y="57096"/>
                </a:lnTo>
                <a:lnTo>
                  <a:pt x="18958" y="61876"/>
                </a:lnTo>
                <a:lnTo>
                  <a:pt x="21198" y="66968"/>
                </a:lnTo>
                <a:lnTo>
                  <a:pt x="22691" y="72268"/>
                </a:lnTo>
                <a:lnTo>
                  <a:pt x="23686" y="77706"/>
                </a:lnTo>
                <a:lnTo>
                  <a:pt x="24350" y="83236"/>
                </a:lnTo>
                <a:lnTo>
                  <a:pt x="25745" y="89781"/>
                </a:lnTo>
                <a:lnTo>
                  <a:pt x="27627" y="97001"/>
                </a:lnTo>
                <a:lnTo>
                  <a:pt x="29834" y="104672"/>
                </a:lnTo>
                <a:lnTo>
                  <a:pt x="31306" y="111692"/>
                </a:lnTo>
                <a:lnTo>
                  <a:pt x="32287" y="118276"/>
                </a:lnTo>
                <a:lnTo>
                  <a:pt x="32941" y="124570"/>
                </a:lnTo>
                <a:lnTo>
                  <a:pt x="34330" y="131624"/>
                </a:lnTo>
                <a:lnTo>
                  <a:pt x="36208" y="139184"/>
                </a:lnTo>
                <a:lnTo>
                  <a:pt x="38413" y="147082"/>
                </a:lnTo>
                <a:lnTo>
                  <a:pt x="40835" y="154252"/>
                </a:lnTo>
                <a:lnTo>
                  <a:pt x="43402" y="160937"/>
                </a:lnTo>
                <a:lnTo>
                  <a:pt x="46066" y="167299"/>
                </a:lnTo>
                <a:lnTo>
                  <a:pt x="47843" y="173445"/>
                </a:lnTo>
                <a:lnTo>
                  <a:pt x="49026" y="179447"/>
                </a:lnTo>
                <a:lnTo>
                  <a:pt x="49816" y="185354"/>
                </a:lnTo>
                <a:lnTo>
                  <a:pt x="50342" y="191197"/>
                </a:lnTo>
                <a:lnTo>
                  <a:pt x="50693" y="196997"/>
                </a:lnTo>
                <a:lnTo>
                  <a:pt x="51083" y="208522"/>
                </a:lnTo>
                <a:lnTo>
                  <a:pt x="51353" y="232611"/>
                </a:lnTo>
                <a:lnTo>
                  <a:pt x="51394" y="272979"/>
                </a:lnTo>
                <a:lnTo>
                  <a:pt x="52347" y="273425"/>
                </a:lnTo>
                <a:lnTo>
                  <a:pt x="53934" y="273723"/>
                </a:lnTo>
                <a:lnTo>
                  <a:pt x="55945" y="273922"/>
                </a:lnTo>
                <a:lnTo>
                  <a:pt x="57286" y="273102"/>
                </a:lnTo>
                <a:lnTo>
                  <a:pt x="58180" y="271603"/>
                </a:lnTo>
                <a:lnTo>
                  <a:pt x="59967" y="26574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740"/>
          <p:cNvSpPr/>
          <p:nvPr/>
        </p:nvSpPr>
        <p:spPr>
          <a:xfrm>
            <a:off x="1828949" y="4037647"/>
            <a:ext cx="188446" cy="445771"/>
          </a:xfrm>
          <a:custGeom>
            <a:avLst/>
            <a:gdLst/>
            <a:ahLst/>
            <a:cxnLst/>
            <a:rect l="0" t="0" r="0" b="0"/>
            <a:pathLst>
              <a:path w="188446" h="445771">
                <a:moveTo>
                  <a:pt x="188445" y="0"/>
                </a:moveTo>
                <a:lnTo>
                  <a:pt x="181065" y="0"/>
                </a:lnTo>
                <a:lnTo>
                  <a:pt x="175675" y="4551"/>
                </a:lnTo>
                <a:lnTo>
                  <a:pt x="170705" y="9325"/>
                </a:lnTo>
                <a:lnTo>
                  <a:pt x="168046" y="11932"/>
                </a:lnTo>
                <a:lnTo>
                  <a:pt x="162552" y="19908"/>
                </a:lnTo>
                <a:lnTo>
                  <a:pt x="159753" y="24702"/>
                </a:lnTo>
                <a:lnTo>
                  <a:pt x="155982" y="29803"/>
                </a:lnTo>
                <a:lnTo>
                  <a:pt x="151563" y="35109"/>
                </a:lnTo>
                <a:lnTo>
                  <a:pt x="146712" y="40551"/>
                </a:lnTo>
                <a:lnTo>
                  <a:pt x="136242" y="51678"/>
                </a:lnTo>
                <a:lnTo>
                  <a:pt x="130783" y="57312"/>
                </a:lnTo>
                <a:lnTo>
                  <a:pt x="125239" y="63925"/>
                </a:lnTo>
                <a:lnTo>
                  <a:pt x="119638" y="71192"/>
                </a:lnTo>
                <a:lnTo>
                  <a:pt x="113999" y="78894"/>
                </a:lnTo>
                <a:lnTo>
                  <a:pt x="102653" y="95072"/>
                </a:lnTo>
                <a:lnTo>
                  <a:pt x="45569" y="180036"/>
                </a:lnTo>
                <a:lnTo>
                  <a:pt x="40807" y="188604"/>
                </a:lnTo>
                <a:lnTo>
                  <a:pt x="36680" y="197173"/>
                </a:lnTo>
                <a:lnTo>
                  <a:pt x="32976" y="205744"/>
                </a:lnTo>
                <a:lnTo>
                  <a:pt x="29554" y="214315"/>
                </a:lnTo>
                <a:lnTo>
                  <a:pt x="23212" y="231459"/>
                </a:lnTo>
                <a:lnTo>
                  <a:pt x="8489" y="274320"/>
                </a:lnTo>
                <a:lnTo>
                  <a:pt x="5610" y="282893"/>
                </a:lnTo>
                <a:lnTo>
                  <a:pt x="3690" y="291465"/>
                </a:lnTo>
                <a:lnTo>
                  <a:pt x="2410" y="300038"/>
                </a:lnTo>
                <a:lnTo>
                  <a:pt x="1557" y="308610"/>
                </a:lnTo>
                <a:lnTo>
                  <a:pt x="988" y="316230"/>
                </a:lnTo>
                <a:lnTo>
                  <a:pt x="356" y="329777"/>
                </a:lnTo>
                <a:lnTo>
                  <a:pt x="75" y="342148"/>
                </a:lnTo>
                <a:lnTo>
                  <a:pt x="0" y="348113"/>
                </a:lnTo>
                <a:lnTo>
                  <a:pt x="2457" y="359822"/>
                </a:lnTo>
                <a:lnTo>
                  <a:pt x="6724" y="371376"/>
                </a:lnTo>
                <a:lnTo>
                  <a:pt x="11795" y="382861"/>
                </a:lnTo>
                <a:lnTo>
                  <a:pt x="17224" y="391776"/>
                </a:lnTo>
                <a:lnTo>
                  <a:pt x="20005" y="395486"/>
                </a:lnTo>
                <a:lnTo>
                  <a:pt x="23765" y="398913"/>
                </a:lnTo>
                <a:lnTo>
                  <a:pt x="28176" y="402149"/>
                </a:lnTo>
                <a:lnTo>
                  <a:pt x="33022" y="405260"/>
                </a:lnTo>
                <a:lnTo>
                  <a:pt x="38157" y="408286"/>
                </a:lnTo>
                <a:lnTo>
                  <a:pt x="43486" y="411256"/>
                </a:lnTo>
                <a:lnTo>
                  <a:pt x="54487" y="417095"/>
                </a:lnTo>
                <a:lnTo>
                  <a:pt x="99876" y="440051"/>
                </a:lnTo>
                <a:lnTo>
                  <a:pt x="106540" y="441958"/>
                </a:lnTo>
                <a:lnTo>
                  <a:pt x="113839" y="443228"/>
                </a:lnTo>
                <a:lnTo>
                  <a:pt x="121563" y="444076"/>
                </a:lnTo>
                <a:lnTo>
                  <a:pt x="128617" y="444641"/>
                </a:lnTo>
                <a:lnTo>
                  <a:pt x="135225" y="445017"/>
                </a:lnTo>
                <a:lnTo>
                  <a:pt x="141535" y="445268"/>
                </a:lnTo>
                <a:lnTo>
                  <a:pt x="156166" y="445547"/>
                </a:lnTo>
                <a:lnTo>
                  <a:pt x="179873" y="44577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741"/>
          <p:cNvSpPr/>
          <p:nvPr/>
        </p:nvSpPr>
        <p:spPr>
          <a:xfrm>
            <a:off x="2098975" y="4200525"/>
            <a:ext cx="278465" cy="248603"/>
          </a:xfrm>
          <a:custGeom>
            <a:avLst/>
            <a:gdLst/>
            <a:ahLst/>
            <a:cxnLst/>
            <a:rect l="0" t="0" r="0" b="0"/>
            <a:pathLst>
              <a:path w="278465" h="248603">
                <a:moveTo>
                  <a:pt x="12717" y="0"/>
                </a:moveTo>
                <a:lnTo>
                  <a:pt x="0" y="0"/>
                </a:lnTo>
                <a:lnTo>
                  <a:pt x="3927" y="0"/>
                </a:lnTo>
                <a:lnTo>
                  <a:pt x="11507" y="7380"/>
                </a:lnTo>
                <a:lnTo>
                  <a:pt x="16909" y="12770"/>
                </a:lnTo>
                <a:lnTo>
                  <a:pt x="21883" y="20280"/>
                </a:lnTo>
                <a:lnTo>
                  <a:pt x="24542" y="24950"/>
                </a:lnTo>
                <a:lnTo>
                  <a:pt x="30038" y="32679"/>
                </a:lnTo>
                <a:lnTo>
                  <a:pt x="36608" y="40241"/>
                </a:lnTo>
                <a:lnTo>
                  <a:pt x="45877" y="49952"/>
                </a:lnTo>
                <a:lnTo>
                  <a:pt x="50064" y="55209"/>
                </a:lnTo>
                <a:lnTo>
                  <a:pt x="53807" y="60618"/>
                </a:lnTo>
                <a:lnTo>
                  <a:pt x="57255" y="66130"/>
                </a:lnTo>
                <a:lnTo>
                  <a:pt x="61459" y="71709"/>
                </a:lnTo>
                <a:lnTo>
                  <a:pt x="66167" y="77333"/>
                </a:lnTo>
                <a:lnTo>
                  <a:pt x="71210" y="82987"/>
                </a:lnTo>
                <a:lnTo>
                  <a:pt x="81894" y="94351"/>
                </a:lnTo>
                <a:lnTo>
                  <a:pt x="115640" y="128592"/>
                </a:lnTo>
                <a:lnTo>
                  <a:pt x="121337" y="134305"/>
                </a:lnTo>
                <a:lnTo>
                  <a:pt x="127993" y="139067"/>
                </a:lnTo>
                <a:lnTo>
                  <a:pt x="135288" y="143193"/>
                </a:lnTo>
                <a:lnTo>
                  <a:pt x="143008" y="146897"/>
                </a:lnTo>
                <a:lnTo>
                  <a:pt x="150060" y="151271"/>
                </a:lnTo>
                <a:lnTo>
                  <a:pt x="156667" y="156092"/>
                </a:lnTo>
                <a:lnTo>
                  <a:pt x="162976" y="161211"/>
                </a:lnTo>
                <a:lnTo>
                  <a:pt x="169087" y="165577"/>
                </a:lnTo>
                <a:lnTo>
                  <a:pt x="175066" y="169439"/>
                </a:lnTo>
                <a:lnTo>
                  <a:pt x="180957" y="172967"/>
                </a:lnTo>
                <a:lnTo>
                  <a:pt x="186790" y="177224"/>
                </a:lnTo>
                <a:lnTo>
                  <a:pt x="192583" y="181967"/>
                </a:lnTo>
                <a:lnTo>
                  <a:pt x="203147" y="191364"/>
                </a:lnTo>
                <a:lnTo>
                  <a:pt x="211018" y="198715"/>
                </a:lnTo>
                <a:lnTo>
                  <a:pt x="225354" y="212760"/>
                </a:lnTo>
                <a:lnTo>
                  <a:pt x="230675" y="217087"/>
                </a:lnTo>
                <a:lnTo>
                  <a:pt x="236128" y="220925"/>
                </a:lnTo>
                <a:lnTo>
                  <a:pt x="241667" y="224435"/>
                </a:lnTo>
                <a:lnTo>
                  <a:pt x="250363" y="230876"/>
                </a:lnTo>
                <a:lnTo>
                  <a:pt x="254015" y="233927"/>
                </a:lnTo>
                <a:lnTo>
                  <a:pt x="260613" y="237318"/>
                </a:lnTo>
                <a:lnTo>
                  <a:pt x="263706" y="238222"/>
                </a:lnTo>
                <a:lnTo>
                  <a:pt x="269683" y="241766"/>
                </a:lnTo>
                <a:lnTo>
                  <a:pt x="278464" y="24860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742"/>
          <p:cNvSpPr/>
          <p:nvPr/>
        </p:nvSpPr>
        <p:spPr>
          <a:xfrm>
            <a:off x="2171700" y="4191983"/>
            <a:ext cx="214313" cy="231428"/>
          </a:xfrm>
          <a:custGeom>
            <a:avLst/>
            <a:gdLst/>
            <a:ahLst/>
            <a:cxnLst/>
            <a:rect l="0" t="0" r="0" b="0"/>
            <a:pathLst>
              <a:path w="214313" h="231428">
                <a:moveTo>
                  <a:pt x="214312" y="8542"/>
                </a:moveTo>
                <a:lnTo>
                  <a:pt x="206931" y="1161"/>
                </a:lnTo>
                <a:lnTo>
                  <a:pt x="203729" y="499"/>
                </a:lnTo>
                <a:lnTo>
                  <a:pt x="197079" y="39"/>
                </a:lnTo>
                <a:lnTo>
                  <a:pt x="193000" y="0"/>
                </a:lnTo>
                <a:lnTo>
                  <a:pt x="191532" y="942"/>
                </a:lnTo>
                <a:lnTo>
                  <a:pt x="190553" y="2523"/>
                </a:lnTo>
                <a:lnTo>
                  <a:pt x="189900" y="4529"/>
                </a:lnTo>
                <a:lnTo>
                  <a:pt x="187560" y="6819"/>
                </a:lnTo>
                <a:lnTo>
                  <a:pt x="184095" y="9298"/>
                </a:lnTo>
                <a:lnTo>
                  <a:pt x="179880" y="11904"/>
                </a:lnTo>
                <a:lnTo>
                  <a:pt x="177070" y="14593"/>
                </a:lnTo>
                <a:lnTo>
                  <a:pt x="175196" y="17338"/>
                </a:lnTo>
                <a:lnTo>
                  <a:pt x="173947" y="20121"/>
                </a:lnTo>
                <a:lnTo>
                  <a:pt x="171210" y="23881"/>
                </a:lnTo>
                <a:lnTo>
                  <a:pt x="167480" y="28293"/>
                </a:lnTo>
                <a:lnTo>
                  <a:pt x="163088" y="33139"/>
                </a:lnTo>
                <a:lnTo>
                  <a:pt x="153128" y="43604"/>
                </a:lnTo>
                <a:lnTo>
                  <a:pt x="147805" y="49062"/>
                </a:lnTo>
                <a:lnTo>
                  <a:pt x="142352" y="55557"/>
                </a:lnTo>
                <a:lnTo>
                  <a:pt x="136811" y="62746"/>
                </a:lnTo>
                <a:lnTo>
                  <a:pt x="131212" y="70395"/>
                </a:lnTo>
                <a:lnTo>
                  <a:pt x="125574" y="77400"/>
                </a:lnTo>
                <a:lnTo>
                  <a:pt x="119911" y="83974"/>
                </a:lnTo>
                <a:lnTo>
                  <a:pt x="114231" y="90263"/>
                </a:lnTo>
                <a:lnTo>
                  <a:pt x="108539" y="97312"/>
                </a:lnTo>
                <a:lnTo>
                  <a:pt x="102839" y="104870"/>
                </a:lnTo>
                <a:lnTo>
                  <a:pt x="97134" y="112765"/>
                </a:lnTo>
                <a:lnTo>
                  <a:pt x="91426" y="119934"/>
                </a:lnTo>
                <a:lnTo>
                  <a:pt x="85716" y="126618"/>
                </a:lnTo>
                <a:lnTo>
                  <a:pt x="80004" y="132979"/>
                </a:lnTo>
                <a:lnTo>
                  <a:pt x="68577" y="145127"/>
                </a:lnTo>
                <a:lnTo>
                  <a:pt x="62863" y="151034"/>
                </a:lnTo>
                <a:lnTo>
                  <a:pt x="58101" y="156876"/>
                </a:lnTo>
                <a:lnTo>
                  <a:pt x="53974" y="162677"/>
                </a:lnTo>
                <a:lnTo>
                  <a:pt x="50270" y="168448"/>
                </a:lnTo>
                <a:lnTo>
                  <a:pt x="45896" y="173249"/>
                </a:lnTo>
                <a:lnTo>
                  <a:pt x="41074" y="177401"/>
                </a:lnTo>
                <a:lnTo>
                  <a:pt x="35955" y="181122"/>
                </a:lnTo>
                <a:lnTo>
                  <a:pt x="31590" y="185508"/>
                </a:lnTo>
                <a:lnTo>
                  <a:pt x="27727" y="190337"/>
                </a:lnTo>
                <a:lnTo>
                  <a:pt x="24200" y="195461"/>
                </a:lnTo>
                <a:lnTo>
                  <a:pt x="20896" y="199829"/>
                </a:lnTo>
                <a:lnTo>
                  <a:pt x="17740" y="203694"/>
                </a:lnTo>
                <a:lnTo>
                  <a:pt x="14684" y="207223"/>
                </a:lnTo>
                <a:lnTo>
                  <a:pt x="11289" y="213684"/>
                </a:lnTo>
                <a:lnTo>
                  <a:pt x="10383" y="216741"/>
                </a:lnTo>
                <a:lnTo>
                  <a:pt x="8827" y="218779"/>
                </a:lnTo>
                <a:lnTo>
                  <a:pt x="6837" y="220137"/>
                </a:lnTo>
                <a:lnTo>
                  <a:pt x="4558" y="221043"/>
                </a:lnTo>
                <a:lnTo>
                  <a:pt x="3038" y="222599"/>
                </a:lnTo>
                <a:lnTo>
                  <a:pt x="2025" y="224589"/>
                </a:lnTo>
                <a:lnTo>
                  <a:pt x="0" y="23142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743"/>
          <p:cNvSpPr/>
          <p:nvPr/>
        </p:nvSpPr>
        <p:spPr>
          <a:xfrm>
            <a:off x="2488882" y="4260532"/>
            <a:ext cx="325756" cy="25719"/>
          </a:xfrm>
          <a:custGeom>
            <a:avLst/>
            <a:gdLst/>
            <a:ahLst/>
            <a:cxnLst/>
            <a:rect l="0" t="0" r="0" b="0"/>
            <a:pathLst>
              <a:path w="325756" h="25719">
                <a:moveTo>
                  <a:pt x="0" y="25718"/>
                </a:moveTo>
                <a:lnTo>
                  <a:pt x="11932" y="25718"/>
                </a:lnTo>
                <a:lnTo>
                  <a:pt x="14622" y="24765"/>
                </a:lnTo>
                <a:lnTo>
                  <a:pt x="17368" y="23178"/>
                </a:lnTo>
                <a:lnTo>
                  <a:pt x="20151" y="21167"/>
                </a:lnTo>
                <a:lnTo>
                  <a:pt x="22959" y="19826"/>
                </a:lnTo>
                <a:lnTo>
                  <a:pt x="25784" y="18933"/>
                </a:lnTo>
                <a:lnTo>
                  <a:pt x="28619" y="18337"/>
                </a:lnTo>
                <a:lnTo>
                  <a:pt x="36850" y="17675"/>
                </a:lnTo>
                <a:lnTo>
                  <a:pt x="41711" y="17498"/>
                </a:lnTo>
                <a:lnTo>
                  <a:pt x="46857" y="16428"/>
                </a:lnTo>
                <a:lnTo>
                  <a:pt x="52193" y="14762"/>
                </a:lnTo>
                <a:lnTo>
                  <a:pt x="57655" y="12699"/>
                </a:lnTo>
                <a:lnTo>
                  <a:pt x="63202" y="11323"/>
                </a:lnTo>
                <a:lnTo>
                  <a:pt x="68805" y="10406"/>
                </a:lnTo>
                <a:lnTo>
                  <a:pt x="74445" y="9795"/>
                </a:lnTo>
                <a:lnTo>
                  <a:pt x="81062" y="9388"/>
                </a:lnTo>
                <a:lnTo>
                  <a:pt x="96035" y="8935"/>
                </a:lnTo>
                <a:lnTo>
                  <a:pt x="103076" y="7862"/>
                </a:lnTo>
                <a:lnTo>
                  <a:pt x="109675" y="6193"/>
                </a:lnTo>
                <a:lnTo>
                  <a:pt x="115979" y="4129"/>
                </a:lnTo>
                <a:lnTo>
                  <a:pt x="123039" y="2753"/>
                </a:lnTo>
                <a:lnTo>
                  <a:pt x="130604" y="1835"/>
                </a:lnTo>
                <a:lnTo>
                  <a:pt x="138504" y="1224"/>
                </a:lnTo>
                <a:lnTo>
                  <a:pt x="145676" y="816"/>
                </a:lnTo>
                <a:lnTo>
                  <a:pt x="158725" y="363"/>
                </a:lnTo>
                <a:lnTo>
                  <a:pt x="176781" y="107"/>
                </a:lnTo>
                <a:lnTo>
                  <a:pt x="32575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744"/>
          <p:cNvSpPr/>
          <p:nvPr/>
        </p:nvSpPr>
        <p:spPr>
          <a:xfrm>
            <a:off x="2643219" y="4183379"/>
            <a:ext cx="51404" cy="274322"/>
          </a:xfrm>
          <a:custGeom>
            <a:avLst/>
            <a:gdLst/>
            <a:ahLst/>
            <a:cxnLst/>
            <a:rect l="0" t="0" r="0" b="0"/>
            <a:pathLst>
              <a:path w="51404" h="274322">
                <a:moveTo>
                  <a:pt x="17113" y="0"/>
                </a:moveTo>
                <a:lnTo>
                  <a:pt x="4094" y="0"/>
                </a:lnTo>
                <a:lnTo>
                  <a:pt x="2719" y="953"/>
                </a:lnTo>
                <a:lnTo>
                  <a:pt x="1802" y="2541"/>
                </a:lnTo>
                <a:lnTo>
                  <a:pt x="330" y="7381"/>
                </a:lnTo>
                <a:lnTo>
                  <a:pt x="129" y="13124"/>
                </a:lnTo>
                <a:lnTo>
                  <a:pt x="0" y="27781"/>
                </a:lnTo>
                <a:lnTo>
                  <a:pt x="942" y="30904"/>
                </a:lnTo>
                <a:lnTo>
                  <a:pt x="2522" y="33937"/>
                </a:lnTo>
                <a:lnTo>
                  <a:pt x="4528" y="36913"/>
                </a:lnTo>
                <a:lnTo>
                  <a:pt x="5866" y="40801"/>
                </a:lnTo>
                <a:lnTo>
                  <a:pt x="6757" y="45298"/>
                </a:lnTo>
                <a:lnTo>
                  <a:pt x="7352" y="50202"/>
                </a:lnTo>
                <a:lnTo>
                  <a:pt x="7748" y="56328"/>
                </a:lnTo>
                <a:lnTo>
                  <a:pt x="8012" y="63270"/>
                </a:lnTo>
                <a:lnTo>
                  <a:pt x="8188" y="70755"/>
                </a:lnTo>
                <a:lnTo>
                  <a:pt x="9258" y="77650"/>
                </a:lnTo>
                <a:lnTo>
                  <a:pt x="10924" y="84152"/>
                </a:lnTo>
                <a:lnTo>
                  <a:pt x="12987" y="90392"/>
                </a:lnTo>
                <a:lnTo>
                  <a:pt x="14362" y="96457"/>
                </a:lnTo>
                <a:lnTo>
                  <a:pt x="15279" y="102404"/>
                </a:lnTo>
                <a:lnTo>
                  <a:pt x="15890" y="108275"/>
                </a:lnTo>
                <a:lnTo>
                  <a:pt x="17250" y="115046"/>
                </a:lnTo>
                <a:lnTo>
                  <a:pt x="19109" y="122417"/>
                </a:lnTo>
                <a:lnTo>
                  <a:pt x="21302" y="130190"/>
                </a:lnTo>
                <a:lnTo>
                  <a:pt x="22763" y="137276"/>
                </a:lnTo>
                <a:lnTo>
                  <a:pt x="23737" y="143905"/>
                </a:lnTo>
                <a:lnTo>
                  <a:pt x="24386" y="150229"/>
                </a:lnTo>
                <a:lnTo>
                  <a:pt x="24820" y="156351"/>
                </a:lnTo>
                <a:lnTo>
                  <a:pt x="25108" y="162337"/>
                </a:lnTo>
                <a:lnTo>
                  <a:pt x="25429" y="174067"/>
                </a:lnTo>
                <a:lnTo>
                  <a:pt x="25652" y="202852"/>
                </a:lnTo>
                <a:lnTo>
                  <a:pt x="26615" y="208577"/>
                </a:lnTo>
                <a:lnTo>
                  <a:pt x="28210" y="214299"/>
                </a:lnTo>
                <a:lnTo>
                  <a:pt x="30226" y="220019"/>
                </a:lnTo>
                <a:lnTo>
                  <a:pt x="32523" y="224784"/>
                </a:lnTo>
                <a:lnTo>
                  <a:pt x="35006" y="228914"/>
                </a:lnTo>
                <a:lnTo>
                  <a:pt x="37614" y="232620"/>
                </a:lnTo>
                <a:lnTo>
                  <a:pt x="39353" y="236995"/>
                </a:lnTo>
                <a:lnTo>
                  <a:pt x="40512" y="241817"/>
                </a:lnTo>
                <a:lnTo>
                  <a:pt x="41285" y="246937"/>
                </a:lnTo>
                <a:lnTo>
                  <a:pt x="42144" y="255165"/>
                </a:lnTo>
                <a:lnTo>
                  <a:pt x="42373" y="258693"/>
                </a:lnTo>
                <a:lnTo>
                  <a:pt x="43478" y="261997"/>
                </a:lnTo>
                <a:lnTo>
                  <a:pt x="45167" y="265153"/>
                </a:lnTo>
                <a:lnTo>
                  <a:pt x="51403" y="27432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745"/>
          <p:cNvSpPr/>
          <p:nvPr/>
        </p:nvSpPr>
        <p:spPr>
          <a:xfrm>
            <a:off x="2908935" y="4140517"/>
            <a:ext cx="60008" cy="308611"/>
          </a:xfrm>
          <a:custGeom>
            <a:avLst/>
            <a:gdLst/>
            <a:ahLst/>
            <a:cxnLst/>
            <a:rect l="0" t="0" r="0" b="0"/>
            <a:pathLst>
              <a:path w="60008" h="308611">
                <a:moveTo>
                  <a:pt x="0" y="0"/>
                </a:moveTo>
                <a:lnTo>
                  <a:pt x="0" y="4551"/>
                </a:lnTo>
                <a:lnTo>
                  <a:pt x="952" y="5891"/>
                </a:lnTo>
                <a:lnTo>
                  <a:pt x="2540" y="6785"/>
                </a:lnTo>
                <a:lnTo>
                  <a:pt x="4550" y="7381"/>
                </a:lnTo>
                <a:lnTo>
                  <a:pt x="5891" y="8731"/>
                </a:lnTo>
                <a:lnTo>
                  <a:pt x="6785" y="10583"/>
                </a:lnTo>
                <a:lnTo>
                  <a:pt x="7380" y="12770"/>
                </a:lnTo>
                <a:lnTo>
                  <a:pt x="8730" y="16134"/>
                </a:lnTo>
                <a:lnTo>
                  <a:pt x="10582" y="20281"/>
                </a:lnTo>
                <a:lnTo>
                  <a:pt x="12770" y="24950"/>
                </a:lnTo>
                <a:lnTo>
                  <a:pt x="14228" y="29016"/>
                </a:lnTo>
                <a:lnTo>
                  <a:pt x="17233" y="41194"/>
                </a:lnTo>
                <a:lnTo>
                  <a:pt x="21311" y="54504"/>
                </a:lnTo>
                <a:lnTo>
                  <a:pt x="22780" y="61100"/>
                </a:lnTo>
                <a:lnTo>
                  <a:pt x="23759" y="67404"/>
                </a:lnTo>
                <a:lnTo>
                  <a:pt x="24411" y="73511"/>
                </a:lnTo>
                <a:lnTo>
                  <a:pt x="25799" y="79487"/>
                </a:lnTo>
                <a:lnTo>
                  <a:pt x="27677" y="85376"/>
                </a:lnTo>
                <a:lnTo>
                  <a:pt x="29881" y="91208"/>
                </a:lnTo>
                <a:lnTo>
                  <a:pt x="31351" y="97953"/>
                </a:lnTo>
                <a:lnTo>
                  <a:pt x="32330" y="105307"/>
                </a:lnTo>
                <a:lnTo>
                  <a:pt x="32984" y="113067"/>
                </a:lnTo>
                <a:lnTo>
                  <a:pt x="34371" y="121098"/>
                </a:lnTo>
                <a:lnTo>
                  <a:pt x="36249" y="129309"/>
                </a:lnTo>
                <a:lnTo>
                  <a:pt x="38453" y="137642"/>
                </a:lnTo>
                <a:lnTo>
                  <a:pt x="39923" y="146053"/>
                </a:lnTo>
                <a:lnTo>
                  <a:pt x="40902" y="154519"/>
                </a:lnTo>
                <a:lnTo>
                  <a:pt x="41556" y="163020"/>
                </a:lnTo>
                <a:lnTo>
                  <a:pt x="41991" y="170593"/>
                </a:lnTo>
                <a:lnTo>
                  <a:pt x="42475" y="184086"/>
                </a:lnTo>
                <a:lnTo>
                  <a:pt x="43557" y="191304"/>
                </a:lnTo>
                <a:lnTo>
                  <a:pt x="45230" y="198974"/>
                </a:lnTo>
                <a:lnTo>
                  <a:pt x="47298" y="206944"/>
                </a:lnTo>
                <a:lnTo>
                  <a:pt x="48677" y="215115"/>
                </a:lnTo>
                <a:lnTo>
                  <a:pt x="49596" y="223420"/>
                </a:lnTo>
                <a:lnTo>
                  <a:pt x="50209" y="231814"/>
                </a:lnTo>
                <a:lnTo>
                  <a:pt x="50617" y="239316"/>
                </a:lnTo>
                <a:lnTo>
                  <a:pt x="51071" y="252730"/>
                </a:lnTo>
                <a:lnTo>
                  <a:pt x="51327" y="270992"/>
                </a:lnTo>
                <a:lnTo>
                  <a:pt x="52315" y="275912"/>
                </a:lnTo>
                <a:lnTo>
                  <a:pt x="53926" y="280144"/>
                </a:lnTo>
                <a:lnTo>
                  <a:pt x="55953" y="283917"/>
                </a:lnTo>
                <a:lnTo>
                  <a:pt x="57305" y="287386"/>
                </a:lnTo>
                <a:lnTo>
                  <a:pt x="58806" y="293780"/>
                </a:lnTo>
                <a:lnTo>
                  <a:pt x="59651" y="302734"/>
                </a:lnTo>
                <a:lnTo>
                  <a:pt x="60007" y="30861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746"/>
          <p:cNvSpPr/>
          <p:nvPr/>
        </p:nvSpPr>
        <p:spPr>
          <a:xfrm>
            <a:off x="3071930" y="4174807"/>
            <a:ext cx="214151" cy="239986"/>
          </a:xfrm>
          <a:custGeom>
            <a:avLst/>
            <a:gdLst/>
            <a:ahLst/>
            <a:cxnLst/>
            <a:rect l="0" t="0" r="0" b="0"/>
            <a:pathLst>
              <a:path w="214151" h="239986">
                <a:moveTo>
                  <a:pt x="145614" y="0"/>
                </a:moveTo>
                <a:lnTo>
                  <a:pt x="137051" y="0"/>
                </a:lnTo>
                <a:lnTo>
                  <a:pt x="132494" y="4551"/>
                </a:lnTo>
                <a:lnTo>
                  <a:pt x="130200" y="5891"/>
                </a:lnTo>
                <a:lnTo>
                  <a:pt x="125111" y="7381"/>
                </a:lnTo>
                <a:lnTo>
                  <a:pt x="119674" y="10583"/>
                </a:lnTo>
                <a:lnTo>
                  <a:pt x="116891" y="12770"/>
                </a:lnTo>
                <a:lnTo>
                  <a:pt x="113131" y="14229"/>
                </a:lnTo>
                <a:lnTo>
                  <a:pt x="108719" y="15201"/>
                </a:lnTo>
                <a:lnTo>
                  <a:pt x="103872" y="15849"/>
                </a:lnTo>
                <a:lnTo>
                  <a:pt x="99689" y="17234"/>
                </a:lnTo>
                <a:lnTo>
                  <a:pt x="95947" y="19109"/>
                </a:lnTo>
                <a:lnTo>
                  <a:pt x="92500" y="21312"/>
                </a:lnTo>
                <a:lnTo>
                  <a:pt x="88298" y="23733"/>
                </a:lnTo>
                <a:lnTo>
                  <a:pt x="78548" y="28963"/>
                </a:lnTo>
                <a:lnTo>
                  <a:pt x="73281" y="30739"/>
                </a:lnTo>
                <a:lnTo>
                  <a:pt x="67865" y="31923"/>
                </a:lnTo>
                <a:lnTo>
                  <a:pt x="62349" y="32712"/>
                </a:lnTo>
                <a:lnTo>
                  <a:pt x="56767" y="34190"/>
                </a:lnTo>
                <a:lnTo>
                  <a:pt x="51140" y="36128"/>
                </a:lnTo>
                <a:lnTo>
                  <a:pt x="45484" y="38373"/>
                </a:lnTo>
                <a:lnTo>
                  <a:pt x="40761" y="39870"/>
                </a:lnTo>
                <a:lnTo>
                  <a:pt x="36660" y="40867"/>
                </a:lnTo>
                <a:lnTo>
                  <a:pt x="32973" y="41532"/>
                </a:lnTo>
                <a:lnTo>
                  <a:pt x="26337" y="42271"/>
                </a:lnTo>
                <a:lnTo>
                  <a:pt x="20212" y="42600"/>
                </a:lnTo>
                <a:lnTo>
                  <a:pt x="14315" y="42746"/>
                </a:lnTo>
                <a:lnTo>
                  <a:pt x="12362" y="43737"/>
                </a:lnTo>
                <a:lnTo>
                  <a:pt x="11059" y="45351"/>
                </a:lnTo>
                <a:lnTo>
                  <a:pt x="10191" y="47379"/>
                </a:lnTo>
                <a:lnTo>
                  <a:pt x="8660" y="48731"/>
                </a:lnTo>
                <a:lnTo>
                  <a:pt x="6686" y="49632"/>
                </a:lnTo>
                <a:lnTo>
                  <a:pt x="1226" y="51079"/>
                </a:lnTo>
                <a:lnTo>
                  <a:pt x="778" y="52150"/>
                </a:lnTo>
                <a:lnTo>
                  <a:pt x="0" y="58785"/>
                </a:lnTo>
                <a:lnTo>
                  <a:pt x="4468" y="64196"/>
                </a:lnTo>
                <a:lnTo>
                  <a:pt x="5797" y="66610"/>
                </a:lnTo>
                <a:lnTo>
                  <a:pt x="7273" y="71832"/>
                </a:lnTo>
                <a:lnTo>
                  <a:pt x="10469" y="77328"/>
                </a:lnTo>
                <a:lnTo>
                  <a:pt x="12655" y="80127"/>
                </a:lnTo>
                <a:lnTo>
                  <a:pt x="14113" y="83898"/>
                </a:lnTo>
                <a:lnTo>
                  <a:pt x="15084" y="88317"/>
                </a:lnTo>
                <a:lnTo>
                  <a:pt x="15732" y="93168"/>
                </a:lnTo>
                <a:lnTo>
                  <a:pt x="17116" y="97355"/>
                </a:lnTo>
                <a:lnTo>
                  <a:pt x="21194" y="104546"/>
                </a:lnTo>
                <a:lnTo>
                  <a:pt x="23642" y="110917"/>
                </a:lnTo>
                <a:lnTo>
                  <a:pt x="25682" y="117877"/>
                </a:lnTo>
                <a:lnTo>
                  <a:pt x="27559" y="122400"/>
                </a:lnTo>
                <a:lnTo>
                  <a:pt x="29764" y="127320"/>
                </a:lnTo>
                <a:lnTo>
                  <a:pt x="31233" y="131553"/>
                </a:lnTo>
                <a:lnTo>
                  <a:pt x="32866" y="138795"/>
                </a:lnTo>
                <a:lnTo>
                  <a:pt x="33591" y="145189"/>
                </a:lnTo>
                <a:lnTo>
                  <a:pt x="33785" y="148228"/>
                </a:lnTo>
                <a:lnTo>
                  <a:pt x="34866" y="151206"/>
                </a:lnTo>
                <a:lnTo>
                  <a:pt x="38608" y="157055"/>
                </a:lnTo>
                <a:lnTo>
                  <a:pt x="40906" y="162830"/>
                </a:lnTo>
                <a:lnTo>
                  <a:pt x="42381" y="169747"/>
                </a:lnTo>
                <a:lnTo>
                  <a:pt x="43455" y="170315"/>
                </a:lnTo>
                <a:lnTo>
                  <a:pt x="50093" y="171301"/>
                </a:lnTo>
                <a:lnTo>
                  <a:pt x="50501" y="170398"/>
                </a:lnTo>
                <a:lnTo>
                  <a:pt x="50955" y="166855"/>
                </a:lnTo>
                <a:lnTo>
                  <a:pt x="52028" y="165529"/>
                </a:lnTo>
                <a:lnTo>
                  <a:pt x="53696" y="164645"/>
                </a:lnTo>
                <a:lnTo>
                  <a:pt x="55760" y="164056"/>
                </a:lnTo>
                <a:lnTo>
                  <a:pt x="58089" y="161758"/>
                </a:lnTo>
                <a:lnTo>
                  <a:pt x="60595" y="158321"/>
                </a:lnTo>
                <a:lnTo>
                  <a:pt x="63217" y="154125"/>
                </a:lnTo>
                <a:lnTo>
                  <a:pt x="68671" y="146923"/>
                </a:lnTo>
                <a:lnTo>
                  <a:pt x="71459" y="143668"/>
                </a:lnTo>
                <a:lnTo>
                  <a:pt x="75222" y="140547"/>
                </a:lnTo>
                <a:lnTo>
                  <a:pt x="79636" y="137513"/>
                </a:lnTo>
                <a:lnTo>
                  <a:pt x="84484" y="134538"/>
                </a:lnTo>
                <a:lnTo>
                  <a:pt x="89621" y="131602"/>
                </a:lnTo>
                <a:lnTo>
                  <a:pt x="100408" y="125800"/>
                </a:lnTo>
                <a:lnTo>
                  <a:pt x="117192" y="117179"/>
                </a:lnTo>
                <a:lnTo>
                  <a:pt x="121903" y="115267"/>
                </a:lnTo>
                <a:lnTo>
                  <a:pt x="125997" y="113992"/>
                </a:lnTo>
                <a:lnTo>
                  <a:pt x="129679" y="113142"/>
                </a:lnTo>
                <a:lnTo>
                  <a:pt x="134991" y="111623"/>
                </a:lnTo>
                <a:lnTo>
                  <a:pt x="148513" y="107395"/>
                </a:lnTo>
                <a:lnTo>
                  <a:pt x="154214" y="105887"/>
                </a:lnTo>
                <a:lnTo>
                  <a:pt x="158968" y="104881"/>
                </a:lnTo>
                <a:lnTo>
                  <a:pt x="163089" y="104211"/>
                </a:lnTo>
                <a:lnTo>
                  <a:pt x="167742" y="103764"/>
                </a:lnTo>
                <a:lnTo>
                  <a:pt x="172749" y="103466"/>
                </a:lnTo>
                <a:lnTo>
                  <a:pt x="177991" y="103268"/>
                </a:lnTo>
                <a:lnTo>
                  <a:pt x="182439" y="104088"/>
                </a:lnTo>
                <a:lnTo>
                  <a:pt x="186357" y="105587"/>
                </a:lnTo>
                <a:lnTo>
                  <a:pt x="189921" y="107538"/>
                </a:lnTo>
                <a:lnTo>
                  <a:pt x="196421" y="109708"/>
                </a:lnTo>
                <a:lnTo>
                  <a:pt x="199488" y="110286"/>
                </a:lnTo>
                <a:lnTo>
                  <a:pt x="205436" y="113468"/>
                </a:lnTo>
                <a:lnTo>
                  <a:pt x="208356" y="115651"/>
                </a:lnTo>
                <a:lnTo>
                  <a:pt x="210302" y="119011"/>
                </a:lnTo>
                <a:lnTo>
                  <a:pt x="211600" y="123155"/>
                </a:lnTo>
                <a:lnTo>
                  <a:pt x="212464" y="127824"/>
                </a:lnTo>
                <a:lnTo>
                  <a:pt x="213041" y="131888"/>
                </a:lnTo>
                <a:lnTo>
                  <a:pt x="213682" y="138945"/>
                </a:lnTo>
                <a:lnTo>
                  <a:pt x="213853" y="143112"/>
                </a:lnTo>
                <a:lnTo>
                  <a:pt x="214043" y="152823"/>
                </a:lnTo>
                <a:lnTo>
                  <a:pt x="214150" y="169000"/>
                </a:lnTo>
                <a:lnTo>
                  <a:pt x="213212" y="173627"/>
                </a:lnTo>
                <a:lnTo>
                  <a:pt x="211635" y="177664"/>
                </a:lnTo>
                <a:lnTo>
                  <a:pt x="209630" y="181308"/>
                </a:lnTo>
                <a:lnTo>
                  <a:pt x="202259" y="195538"/>
                </a:lnTo>
                <a:lnTo>
                  <a:pt x="198617" y="199891"/>
                </a:lnTo>
                <a:lnTo>
                  <a:pt x="194285" y="203746"/>
                </a:lnTo>
                <a:lnTo>
                  <a:pt x="189491" y="207268"/>
                </a:lnTo>
                <a:lnTo>
                  <a:pt x="185343" y="210569"/>
                </a:lnTo>
                <a:lnTo>
                  <a:pt x="181625" y="213722"/>
                </a:lnTo>
                <a:lnTo>
                  <a:pt x="174954" y="219765"/>
                </a:lnTo>
                <a:lnTo>
                  <a:pt x="168814" y="225626"/>
                </a:lnTo>
                <a:lnTo>
                  <a:pt x="155910" y="238327"/>
                </a:lnTo>
                <a:lnTo>
                  <a:pt x="154383" y="238895"/>
                </a:lnTo>
                <a:lnTo>
                  <a:pt x="150147" y="239525"/>
                </a:lnTo>
                <a:lnTo>
                  <a:pt x="145089" y="239806"/>
                </a:lnTo>
                <a:lnTo>
                  <a:pt x="139666" y="239931"/>
                </a:lnTo>
                <a:lnTo>
                  <a:pt x="134081" y="239985"/>
                </a:lnTo>
                <a:lnTo>
                  <a:pt x="132210" y="239048"/>
                </a:lnTo>
                <a:lnTo>
                  <a:pt x="130963" y="237470"/>
                </a:lnTo>
                <a:lnTo>
                  <a:pt x="130132" y="235466"/>
                </a:lnTo>
                <a:lnTo>
                  <a:pt x="128962" y="228094"/>
                </a:lnTo>
                <a:lnTo>
                  <a:pt x="128534" y="221031"/>
                </a:lnTo>
                <a:lnTo>
                  <a:pt x="128470" y="21431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747"/>
          <p:cNvSpPr/>
          <p:nvPr/>
        </p:nvSpPr>
        <p:spPr>
          <a:xfrm>
            <a:off x="3397601" y="4209218"/>
            <a:ext cx="145684" cy="196536"/>
          </a:xfrm>
          <a:custGeom>
            <a:avLst/>
            <a:gdLst/>
            <a:ahLst/>
            <a:cxnLst/>
            <a:rect l="0" t="0" r="0" b="0"/>
            <a:pathLst>
              <a:path w="145684" h="196536">
                <a:moveTo>
                  <a:pt x="17111" y="17024"/>
                </a:moveTo>
                <a:lnTo>
                  <a:pt x="33900" y="17024"/>
                </a:lnTo>
                <a:lnTo>
                  <a:pt x="29600" y="21575"/>
                </a:lnTo>
                <a:lnTo>
                  <a:pt x="21477" y="29794"/>
                </a:lnTo>
                <a:lnTo>
                  <a:pt x="20021" y="32205"/>
                </a:lnTo>
                <a:lnTo>
                  <a:pt x="17021" y="41101"/>
                </a:lnTo>
                <a:lnTo>
                  <a:pt x="15146" y="45458"/>
                </a:lnTo>
                <a:lnTo>
                  <a:pt x="12943" y="50268"/>
                </a:lnTo>
                <a:lnTo>
                  <a:pt x="11475" y="55379"/>
                </a:lnTo>
                <a:lnTo>
                  <a:pt x="10496" y="60691"/>
                </a:lnTo>
                <a:lnTo>
                  <a:pt x="9844" y="66138"/>
                </a:lnTo>
                <a:lnTo>
                  <a:pt x="8456" y="71674"/>
                </a:lnTo>
                <a:lnTo>
                  <a:pt x="6579" y="77270"/>
                </a:lnTo>
                <a:lnTo>
                  <a:pt x="4374" y="82906"/>
                </a:lnTo>
                <a:lnTo>
                  <a:pt x="2905" y="88568"/>
                </a:lnTo>
                <a:lnTo>
                  <a:pt x="1925" y="94247"/>
                </a:lnTo>
                <a:lnTo>
                  <a:pt x="1272" y="99939"/>
                </a:lnTo>
                <a:lnTo>
                  <a:pt x="837" y="105638"/>
                </a:lnTo>
                <a:lnTo>
                  <a:pt x="547" y="111343"/>
                </a:lnTo>
                <a:lnTo>
                  <a:pt x="224" y="122761"/>
                </a:lnTo>
                <a:lnTo>
                  <a:pt x="0" y="146777"/>
                </a:lnTo>
                <a:lnTo>
                  <a:pt x="941" y="151151"/>
                </a:lnTo>
                <a:lnTo>
                  <a:pt x="2521" y="155972"/>
                </a:lnTo>
                <a:lnTo>
                  <a:pt x="4527" y="161091"/>
                </a:lnTo>
                <a:lnTo>
                  <a:pt x="6817" y="165456"/>
                </a:lnTo>
                <a:lnTo>
                  <a:pt x="9296" y="169319"/>
                </a:lnTo>
                <a:lnTo>
                  <a:pt x="11901" y="172847"/>
                </a:lnTo>
                <a:lnTo>
                  <a:pt x="13638" y="176151"/>
                </a:lnTo>
                <a:lnTo>
                  <a:pt x="14795" y="179306"/>
                </a:lnTo>
                <a:lnTo>
                  <a:pt x="15567" y="182362"/>
                </a:lnTo>
                <a:lnTo>
                  <a:pt x="18965" y="188298"/>
                </a:lnTo>
                <a:lnTo>
                  <a:pt x="21205" y="191214"/>
                </a:lnTo>
                <a:lnTo>
                  <a:pt x="24602" y="193159"/>
                </a:lnTo>
                <a:lnTo>
                  <a:pt x="28773" y="194455"/>
                </a:lnTo>
                <a:lnTo>
                  <a:pt x="33458" y="195318"/>
                </a:lnTo>
                <a:lnTo>
                  <a:pt x="37534" y="195894"/>
                </a:lnTo>
                <a:lnTo>
                  <a:pt x="41204" y="196278"/>
                </a:lnTo>
                <a:lnTo>
                  <a:pt x="44603" y="196535"/>
                </a:lnTo>
                <a:lnTo>
                  <a:pt x="47822" y="195753"/>
                </a:lnTo>
                <a:lnTo>
                  <a:pt x="50919" y="194279"/>
                </a:lnTo>
                <a:lnTo>
                  <a:pt x="53937" y="192344"/>
                </a:lnTo>
                <a:lnTo>
                  <a:pt x="57855" y="191054"/>
                </a:lnTo>
                <a:lnTo>
                  <a:pt x="62371" y="190194"/>
                </a:lnTo>
                <a:lnTo>
                  <a:pt x="67287" y="189620"/>
                </a:lnTo>
                <a:lnTo>
                  <a:pt x="71517" y="187333"/>
                </a:lnTo>
                <a:lnTo>
                  <a:pt x="75289" y="183904"/>
                </a:lnTo>
                <a:lnTo>
                  <a:pt x="78756" y="179712"/>
                </a:lnTo>
                <a:lnTo>
                  <a:pt x="82973" y="175965"/>
                </a:lnTo>
                <a:lnTo>
                  <a:pt x="87689" y="172515"/>
                </a:lnTo>
                <a:lnTo>
                  <a:pt x="92738" y="169262"/>
                </a:lnTo>
                <a:lnTo>
                  <a:pt x="97057" y="165189"/>
                </a:lnTo>
                <a:lnTo>
                  <a:pt x="100888" y="160568"/>
                </a:lnTo>
                <a:lnTo>
                  <a:pt x="104395" y="155583"/>
                </a:lnTo>
                <a:lnTo>
                  <a:pt x="107685" y="151306"/>
                </a:lnTo>
                <a:lnTo>
                  <a:pt x="110831" y="147503"/>
                </a:lnTo>
                <a:lnTo>
                  <a:pt x="113881" y="144015"/>
                </a:lnTo>
                <a:lnTo>
                  <a:pt x="117820" y="139785"/>
                </a:lnTo>
                <a:lnTo>
                  <a:pt x="127275" y="130005"/>
                </a:lnTo>
                <a:lnTo>
                  <a:pt x="131511" y="124729"/>
                </a:lnTo>
                <a:lnTo>
                  <a:pt x="135288" y="119308"/>
                </a:lnTo>
                <a:lnTo>
                  <a:pt x="138758" y="113788"/>
                </a:lnTo>
                <a:lnTo>
                  <a:pt x="141072" y="109156"/>
                </a:lnTo>
                <a:lnTo>
                  <a:pt x="142614" y="105115"/>
                </a:lnTo>
                <a:lnTo>
                  <a:pt x="143642" y="101469"/>
                </a:lnTo>
                <a:lnTo>
                  <a:pt x="144328" y="97133"/>
                </a:lnTo>
                <a:lnTo>
                  <a:pt x="144784" y="92338"/>
                </a:lnTo>
                <a:lnTo>
                  <a:pt x="145089" y="87236"/>
                </a:lnTo>
                <a:lnTo>
                  <a:pt x="145428" y="76487"/>
                </a:lnTo>
                <a:lnTo>
                  <a:pt x="145683" y="41546"/>
                </a:lnTo>
                <a:lnTo>
                  <a:pt x="143783" y="37182"/>
                </a:lnTo>
                <a:lnTo>
                  <a:pt x="140612" y="32368"/>
                </a:lnTo>
                <a:lnTo>
                  <a:pt x="136592" y="27254"/>
                </a:lnTo>
                <a:lnTo>
                  <a:pt x="132960" y="22891"/>
                </a:lnTo>
                <a:lnTo>
                  <a:pt x="129586" y="19030"/>
                </a:lnTo>
                <a:lnTo>
                  <a:pt x="126385" y="15504"/>
                </a:lnTo>
                <a:lnTo>
                  <a:pt x="122345" y="13153"/>
                </a:lnTo>
                <a:lnTo>
                  <a:pt x="117747" y="11586"/>
                </a:lnTo>
                <a:lnTo>
                  <a:pt x="112777" y="10541"/>
                </a:lnTo>
                <a:lnTo>
                  <a:pt x="108511" y="8892"/>
                </a:lnTo>
                <a:lnTo>
                  <a:pt x="104714" y="6840"/>
                </a:lnTo>
                <a:lnTo>
                  <a:pt x="101231" y="4520"/>
                </a:lnTo>
                <a:lnTo>
                  <a:pt x="97003" y="2973"/>
                </a:lnTo>
                <a:lnTo>
                  <a:pt x="92280" y="1942"/>
                </a:lnTo>
                <a:lnTo>
                  <a:pt x="87226" y="1254"/>
                </a:lnTo>
                <a:lnTo>
                  <a:pt x="81952" y="796"/>
                </a:lnTo>
                <a:lnTo>
                  <a:pt x="76531" y="490"/>
                </a:lnTo>
                <a:lnTo>
                  <a:pt x="65427" y="151"/>
                </a:lnTo>
                <a:lnTo>
                  <a:pt x="54142" y="0"/>
                </a:lnTo>
                <a:lnTo>
                  <a:pt x="49419" y="912"/>
                </a:lnTo>
                <a:lnTo>
                  <a:pt x="45317" y="2473"/>
                </a:lnTo>
                <a:lnTo>
                  <a:pt x="41630" y="4466"/>
                </a:lnTo>
                <a:lnTo>
                  <a:pt x="37267" y="5794"/>
                </a:lnTo>
                <a:lnTo>
                  <a:pt x="32453" y="6680"/>
                </a:lnTo>
                <a:lnTo>
                  <a:pt x="27339" y="7271"/>
                </a:lnTo>
                <a:lnTo>
                  <a:pt x="23930" y="8617"/>
                </a:lnTo>
                <a:lnTo>
                  <a:pt x="21657" y="10467"/>
                </a:lnTo>
                <a:lnTo>
                  <a:pt x="17377" y="16640"/>
                </a:lnTo>
                <a:lnTo>
                  <a:pt x="19769" y="16853"/>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SMARTPenAnnotation748"/>
          <p:cNvSpPr/>
          <p:nvPr/>
        </p:nvSpPr>
        <p:spPr>
          <a:xfrm>
            <a:off x="3621677" y="4166235"/>
            <a:ext cx="161471" cy="188550"/>
          </a:xfrm>
          <a:custGeom>
            <a:avLst/>
            <a:gdLst/>
            <a:ahLst/>
            <a:cxnLst/>
            <a:rect l="0" t="0" r="0" b="0"/>
            <a:pathLst>
              <a:path w="161471" h="188550">
                <a:moveTo>
                  <a:pt x="15920" y="0"/>
                </a:moveTo>
                <a:lnTo>
                  <a:pt x="24139" y="0"/>
                </a:lnTo>
                <a:lnTo>
                  <a:pt x="24423" y="5891"/>
                </a:lnTo>
                <a:lnTo>
                  <a:pt x="24479" y="10582"/>
                </a:lnTo>
                <a:lnTo>
                  <a:pt x="24490" y="24950"/>
                </a:lnTo>
                <a:lnTo>
                  <a:pt x="23538" y="29016"/>
                </a:lnTo>
                <a:lnTo>
                  <a:pt x="21951" y="32679"/>
                </a:lnTo>
                <a:lnTo>
                  <a:pt x="19941" y="36073"/>
                </a:lnTo>
                <a:lnTo>
                  <a:pt x="18600" y="40241"/>
                </a:lnTo>
                <a:lnTo>
                  <a:pt x="17707" y="44925"/>
                </a:lnTo>
                <a:lnTo>
                  <a:pt x="17111" y="49952"/>
                </a:lnTo>
                <a:lnTo>
                  <a:pt x="15761" y="54256"/>
                </a:lnTo>
                <a:lnTo>
                  <a:pt x="13909" y="58078"/>
                </a:lnTo>
                <a:lnTo>
                  <a:pt x="11722" y="61579"/>
                </a:lnTo>
                <a:lnTo>
                  <a:pt x="10264" y="65817"/>
                </a:lnTo>
                <a:lnTo>
                  <a:pt x="9292" y="70548"/>
                </a:lnTo>
                <a:lnTo>
                  <a:pt x="8644" y="75607"/>
                </a:lnTo>
                <a:lnTo>
                  <a:pt x="8212" y="80884"/>
                </a:lnTo>
                <a:lnTo>
                  <a:pt x="7923" y="86308"/>
                </a:lnTo>
                <a:lnTo>
                  <a:pt x="7732" y="91829"/>
                </a:lnTo>
                <a:lnTo>
                  <a:pt x="6651" y="97414"/>
                </a:lnTo>
                <a:lnTo>
                  <a:pt x="4978" y="103043"/>
                </a:lnTo>
                <a:lnTo>
                  <a:pt x="2911" y="108700"/>
                </a:lnTo>
                <a:lnTo>
                  <a:pt x="1532" y="114376"/>
                </a:lnTo>
                <a:lnTo>
                  <a:pt x="613" y="120066"/>
                </a:lnTo>
                <a:lnTo>
                  <a:pt x="0" y="125764"/>
                </a:lnTo>
                <a:lnTo>
                  <a:pt x="544" y="130515"/>
                </a:lnTo>
                <a:lnTo>
                  <a:pt x="1860" y="134635"/>
                </a:lnTo>
                <a:lnTo>
                  <a:pt x="3688" y="138334"/>
                </a:lnTo>
                <a:lnTo>
                  <a:pt x="4908" y="142705"/>
                </a:lnTo>
                <a:lnTo>
                  <a:pt x="5721" y="147524"/>
                </a:lnTo>
                <a:lnTo>
                  <a:pt x="6263" y="152642"/>
                </a:lnTo>
                <a:lnTo>
                  <a:pt x="6625" y="157006"/>
                </a:lnTo>
                <a:lnTo>
                  <a:pt x="6866" y="160868"/>
                </a:lnTo>
                <a:lnTo>
                  <a:pt x="7026" y="164395"/>
                </a:lnTo>
                <a:lnTo>
                  <a:pt x="8086" y="167699"/>
                </a:lnTo>
                <a:lnTo>
                  <a:pt x="9745" y="170854"/>
                </a:lnTo>
                <a:lnTo>
                  <a:pt x="11803" y="173910"/>
                </a:lnTo>
                <a:lnTo>
                  <a:pt x="14128" y="176900"/>
                </a:lnTo>
                <a:lnTo>
                  <a:pt x="16631" y="179846"/>
                </a:lnTo>
                <a:lnTo>
                  <a:pt x="19251" y="182762"/>
                </a:lnTo>
                <a:lnTo>
                  <a:pt x="21950" y="184706"/>
                </a:lnTo>
                <a:lnTo>
                  <a:pt x="24703" y="186002"/>
                </a:lnTo>
                <a:lnTo>
                  <a:pt x="27490" y="186866"/>
                </a:lnTo>
                <a:lnTo>
                  <a:pt x="30301" y="187443"/>
                </a:lnTo>
                <a:lnTo>
                  <a:pt x="33127" y="187827"/>
                </a:lnTo>
                <a:lnTo>
                  <a:pt x="35964" y="188082"/>
                </a:lnTo>
                <a:lnTo>
                  <a:pt x="39760" y="188253"/>
                </a:lnTo>
                <a:lnTo>
                  <a:pt x="49059" y="188443"/>
                </a:lnTo>
                <a:lnTo>
                  <a:pt x="65003" y="188549"/>
                </a:lnTo>
                <a:lnTo>
                  <a:pt x="69597" y="187612"/>
                </a:lnTo>
                <a:lnTo>
                  <a:pt x="73612" y="186035"/>
                </a:lnTo>
                <a:lnTo>
                  <a:pt x="77241" y="184030"/>
                </a:lnTo>
                <a:lnTo>
                  <a:pt x="86354" y="179264"/>
                </a:lnTo>
                <a:lnTo>
                  <a:pt x="91451" y="176659"/>
                </a:lnTo>
                <a:lnTo>
                  <a:pt x="95801" y="173970"/>
                </a:lnTo>
                <a:lnTo>
                  <a:pt x="99654" y="171225"/>
                </a:lnTo>
                <a:lnTo>
                  <a:pt x="103175" y="168442"/>
                </a:lnTo>
                <a:lnTo>
                  <a:pt x="107427" y="164682"/>
                </a:lnTo>
                <a:lnTo>
                  <a:pt x="117232" y="155424"/>
                </a:lnTo>
                <a:lnTo>
                  <a:pt x="121561" y="150289"/>
                </a:lnTo>
                <a:lnTo>
                  <a:pt x="125400" y="144960"/>
                </a:lnTo>
                <a:lnTo>
                  <a:pt x="128912" y="139502"/>
                </a:lnTo>
                <a:lnTo>
                  <a:pt x="133158" y="133959"/>
                </a:lnTo>
                <a:lnTo>
                  <a:pt x="137893" y="128359"/>
                </a:lnTo>
                <a:lnTo>
                  <a:pt x="142956" y="122720"/>
                </a:lnTo>
                <a:lnTo>
                  <a:pt x="147283" y="117055"/>
                </a:lnTo>
                <a:lnTo>
                  <a:pt x="151121" y="111374"/>
                </a:lnTo>
                <a:lnTo>
                  <a:pt x="154631" y="105682"/>
                </a:lnTo>
                <a:lnTo>
                  <a:pt x="156971" y="100934"/>
                </a:lnTo>
                <a:lnTo>
                  <a:pt x="158532" y="96817"/>
                </a:lnTo>
                <a:lnTo>
                  <a:pt x="159572" y="93120"/>
                </a:lnTo>
                <a:lnTo>
                  <a:pt x="160265" y="88750"/>
                </a:lnTo>
                <a:lnTo>
                  <a:pt x="160728" y="83931"/>
                </a:lnTo>
                <a:lnTo>
                  <a:pt x="161242" y="74450"/>
                </a:lnTo>
                <a:lnTo>
                  <a:pt x="161470" y="67061"/>
                </a:lnTo>
                <a:lnTo>
                  <a:pt x="160578" y="62805"/>
                </a:lnTo>
                <a:lnTo>
                  <a:pt x="159031" y="58062"/>
                </a:lnTo>
                <a:lnTo>
                  <a:pt x="157048" y="52995"/>
                </a:lnTo>
                <a:lnTo>
                  <a:pt x="154773" y="48665"/>
                </a:lnTo>
                <a:lnTo>
                  <a:pt x="152303" y="44826"/>
                </a:lnTo>
                <a:lnTo>
                  <a:pt x="149705" y="41313"/>
                </a:lnTo>
                <a:lnTo>
                  <a:pt x="147020" y="38020"/>
                </a:lnTo>
                <a:lnTo>
                  <a:pt x="144277" y="34871"/>
                </a:lnTo>
                <a:lnTo>
                  <a:pt x="141496" y="31820"/>
                </a:lnTo>
                <a:lnTo>
                  <a:pt x="138690" y="29786"/>
                </a:lnTo>
                <a:lnTo>
                  <a:pt x="135867" y="28429"/>
                </a:lnTo>
                <a:lnTo>
                  <a:pt x="133032" y="27525"/>
                </a:lnTo>
                <a:lnTo>
                  <a:pt x="129237" y="25970"/>
                </a:lnTo>
                <a:lnTo>
                  <a:pt x="124802" y="23981"/>
                </a:lnTo>
                <a:lnTo>
                  <a:pt x="119941" y="21702"/>
                </a:lnTo>
                <a:lnTo>
                  <a:pt x="114794" y="20183"/>
                </a:lnTo>
                <a:lnTo>
                  <a:pt x="109459" y="19170"/>
                </a:lnTo>
                <a:lnTo>
                  <a:pt x="103997" y="18495"/>
                </a:lnTo>
                <a:lnTo>
                  <a:pt x="97498" y="18045"/>
                </a:lnTo>
                <a:lnTo>
                  <a:pt x="90308" y="17745"/>
                </a:lnTo>
                <a:lnTo>
                  <a:pt x="67338" y="17263"/>
                </a:lnTo>
                <a:lnTo>
                  <a:pt x="62581" y="18176"/>
                </a:lnTo>
                <a:lnTo>
                  <a:pt x="57505" y="19737"/>
                </a:lnTo>
                <a:lnTo>
                  <a:pt x="52216" y="21731"/>
                </a:lnTo>
                <a:lnTo>
                  <a:pt x="47737" y="23060"/>
                </a:lnTo>
                <a:lnTo>
                  <a:pt x="43799" y="23946"/>
                </a:lnTo>
                <a:lnTo>
                  <a:pt x="40221" y="24536"/>
                </a:lnTo>
                <a:lnTo>
                  <a:pt x="36883" y="24930"/>
                </a:lnTo>
                <a:lnTo>
                  <a:pt x="33705" y="25192"/>
                </a:lnTo>
                <a:lnTo>
                  <a:pt x="30634" y="25367"/>
                </a:lnTo>
                <a:lnTo>
                  <a:pt x="24682" y="25562"/>
                </a:lnTo>
                <a:lnTo>
                  <a:pt x="15920" y="2571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749"/>
          <p:cNvSpPr/>
          <p:nvPr/>
        </p:nvSpPr>
        <p:spPr>
          <a:xfrm>
            <a:off x="3757612" y="4063365"/>
            <a:ext cx="222734" cy="360046"/>
          </a:xfrm>
          <a:custGeom>
            <a:avLst/>
            <a:gdLst/>
            <a:ahLst/>
            <a:cxnLst/>
            <a:rect l="0" t="0" r="0" b="0"/>
            <a:pathLst>
              <a:path w="222734" h="360046">
                <a:moveTo>
                  <a:pt x="0" y="0"/>
                </a:moveTo>
                <a:lnTo>
                  <a:pt x="12770" y="0"/>
                </a:lnTo>
                <a:lnTo>
                  <a:pt x="16134" y="952"/>
                </a:lnTo>
                <a:lnTo>
                  <a:pt x="20281" y="2539"/>
                </a:lnTo>
                <a:lnTo>
                  <a:pt x="24950" y="4550"/>
                </a:lnTo>
                <a:lnTo>
                  <a:pt x="29016" y="5891"/>
                </a:lnTo>
                <a:lnTo>
                  <a:pt x="32679" y="6785"/>
                </a:lnTo>
                <a:lnTo>
                  <a:pt x="36074" y="7381"/>
                </a:lnTo>
                <a:lnTo>
                  <a:pt x="40242" y="8731"/>
                </a:lnTo>
                <a:lnTo>
                  <a:pt x="44925" y="10583"/>
                </a:lnTo>
                <a:lnTo>
                  <a:pt x="49953" y="12770"/>
                </a:lnTo>
                <a:lnTo>
                  <a:pt x="60618" y="17740"/>
                </a:lnTo>
                <a:lnTo>
                  <a:pt x="82988" y="28692"/>
                </a:lnTo>
                <a:lnTo>
                  <a:pt x="88663" y="32463"/>
                </a:lnTo>
                <a:lnTo>
                  <a:pt x="94351" y="36882"/>
                </a:lnTo>
                <a:lnTo>
                  <a:pt x="100048" y="41733"/>
                </a:lnTo>
                <a:lnTo>
                  <a:pt x="105751" y="45919"/>
                </a:lnTo>
                <a:lnTo>
                  <a:pt x="111458" y="49663"/>
                </a:lnTo>
                <a:lnTo>
                  <a:pt x="117168" y="53111"/>
                </a:lnTo>
                <a:lnTo>
                  <a:pt x="122880" y="56362"/>
                </a:lnTo>
                <a:lnTo>
                  <a:pt x="134306" y="62514"/>
                </a:lnTo>
                <a:lnTo>
                  <a:pt x="140972" y="66441"/>
                </a:lnTo>
                <a:lnTo>
                  <a:pt x="155999" y="75884"/>
                </a:lnTo>
                <a:lnTo>
                  <a:pt x="162102" y="81070"/>
                </a:lnTo>
                <a:lnTo>
                  <a:pt x="167123" y="86431"/>
                </a:lnTo>
                <a:lnTo>
                  <a:pt x="171423" y="91911"/>
                </a:lnTo>
                <a:lnTo>
                  <a:pt x="176195" y="97469"/>
                </a:lnTo>
                <a:lnTo>
                  <a:pt x="181280" y="103079"/>
                </a:lnTo>
                <a:lnTo>
                  <a:pt x="186576" y="108724"/>
                </a:lnTo>
                <a:lnTo>
                  <a:pt x="191059" y="115345"/>
                </a:lnTo>
                <a:lnTo>
                  <a:pt x="195000" y="122617"/>
                </a:lnTo>
                <a:lnTo>
                  <a:pt x="205098" y="143963"/>
                </a:lnTo>
                <a:lnTo>
                  <a:pt x="208169" y="150268"/>
                </a:lnTo>
                <a:lnTo>
                  <a:pt x="211169" y="157328"/>
                </a:lnTo>
                <a:lnTo>
                  <a:pt x="214122" y="164893"/>
                </a:lnTo>
                <a:lnTo>
                  <a:pt x="217043" y="172794"/>
                </a:lnTo>
                <a:lnTo>
                  <a:pt x="218991" y="179965"/>
                </a:lnTo>
                <a:lnTo>
                  <a:pt x="220289" y="186652"/>
                </a:lnTo>
                <a:lnTo>
                  <a:pt x="221154" y="193015"/>
                </a:lnTo>
                <a:lnTo>
                  <a:pt x="221731" y="200114"/>
                </a:lnTo>
                <a:lnTo>
                  <a:pt x="222116" y="207704"/>
                </a:lnTo>
                <a:lnTo>
                  <a:pt x="222543" y="223758"/>
                </a:lnTo>
                <a:lnTo>
                  <a:pt x="222733" y="240418"/>
                </a:lnTo>
                <a:lnTo>
                  <a:pt x="221831" y="247908"/>
                </a:lnTo>
                <a:lnTo>
                  <a:pt x="220278" y="254807"/>
                </a:lnTo>
                <a:lnTo>
                  <a:pt x="218289" y="261312"/>
                </a:lnTo>
                <a:lnTo>
                  <a:pt x="216964" y="267552"/>
                </a:lnTo>
                <a:lnTo>
                  <a:pt x="216080" y="273618"/>
                </a:lnTo>
                <a:lnTo>
                  <a:pt x="215491" y="279567"/>
                </a:lnTo>
                <a:lnTo>
                  <a:pt x="214145" y="285438"/>
                </a:lnTo>
                <a:lnTo>
                  <a:pt x="212296" y="291257"/>
                </a:lnTo>
                <a:lnTo>
                  <a:pt x="210111" y="297041"/>
                </a:lnTo>
                <a:lnTo>
                  <a:pt x="207702" y="302802"/>
                </a:lnTo>
                <a:lnTo>
                  <a:pt x="205143" y="308548"/>
                </a:lnTo>
                <a:lnTo>
                  <a:pt x="199760" y="319060"/>
                </a:lnTo>
                <a:lnTo>
                  <a:pt x="194192" y="326907"/>
                </a:lnTo>
                <a:lnTo>
                  <a:pt x="188543" y="336109"/>
                </a:lnTo>
                <a:lnTo>
                  <a:pt x="185703" y="341230"/>
                </a:lnTo>
                <a:lnTo>
                  <a:pt x="182857" y="344644"/>
                </a:lnTo>
                <a:lnTo>
                  <a:pt x="180007" y="346920"/>
                </a:lnTo>
                <a:lnTo>
                  <a:pt x="177155" y="348437"/>
                </a:lnTo>
                <a:lnTo>
                  <a:pt x="175253" y="350402"/>
                </a:lnTo>
                <a:lnTo>
                  <a:pt x="173986" y="352663"/>
                </a:lnTo>
                <a:lnTo>
                  <a:pt x="173141" y="355124"/>
                </a:lnTo>
                <a:lnTo>
                  <a:pt x="171625" y="356764"/>
                </a:lnTo>
                <a:lnTo>
                  <a:pt x="169662" y="357858"/>
                </a:lnTo>
                <a:lnTo>
                  <a:pt x="164940" y="359072"/>
                </a:lnTo>
                <a:lnTo>
                  <a:pt x="159667" y="359613"/>
                </a:lnTo>
                <a:lnTo>
                  <a:pt x="154309" y="360044"/>
                </a:lnTo>
                <a:lnTo>
                  <a:pt x="154308" y="360045"/>
                </a:lnTo>
                <a:lnTo>
                  <a:pt x="154305" y="3600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750"/>
          <p:cNvSpPr/>
          <p:nvPr/>
        </p:nvSpPr>
        <p:spPr>
          <a:xfrm>
            <a:off x="4178865" y="4193176"/>
            <a:ext cx="350273" cy="32963"/>
          </a:xfrm>
          <a:custGeom>
            <a:avLst/>
            <a:gdLst/>
            <a:ahLst/>
            <a:cxnLst/>
            <a:rect l="0" t="0" r="0" b="0"/>
            <a:pathLst>
              <a:path w="350273" h="32963">
                <a:moveTo>
                  <a:pt x="15944" y="24494"/>
                </a:moveTo>
                <a:lnTo>
                  <a:pt x="0" y="24494"/>
                </a:lnTo>
                <a:lnTo>
                  <a:pt x="6286" y="24494"/>
                </a:lnTo>
                <a:lnTo>
                  <a:pt x="7601" y="25446"/>
                </a:lnTo>
                <a:lnTo>
                  <a:pt x="9429" y="27034"/>
                </a:lnTo>
                <a:lnTo>
                  <a:pt x="11601" y="29044"/>
                </a:lnTo>
                <a:lnTo>
                  <a:pt x="14001" y="30385"/>
                </a:lnTo>
                <a:lnTo>
                  <a:pt x="16554" y="31279"/>
                </a:lnTo>
                <a:lnTo>
                  <a:pt x="21931" y="32272"/>
                </a:lnTo>
                <a:lnTo>
                  <a:pt x="31265" y="32831"/>
                </a:lnTo>
                <a:lnTo>
                  <a:pt x="40534" y="32962"/>
                </a:lnTo>
                <a:lnTo>
                  <a:pt x="45672" y="32044"/>
                </a:lnTo>
                <a:lnTo>
                  <a:pt x="51003" y="30480"/>
                </a:lnTo>
                <a:lnTo>
                  <a:pt x="56462" y="28484"/>
                </a:lnTo>
                <a:lnTo>
                  <a:pt x="62959" y="27154"/>
                </a:lnTo>
                <a:lnTo>
                  <a:pt x="70147" y="26267"/>
                </a:lnTo>
                <a:lnTo>
                  <a:pt x="77798" y="25676"/>
                </a:lnTo>
                <a:lnTo>
                  <a:pt x="85754" y="25282"/>
                </a:lnTo>
                <a:lnTo>
                  <a:pt x="102216" y="24844"/>
                </a:lnTo>
                <a:lnTo>
                  <a:pt x="110607" y="23775"/>
                </a:lnTo>
                <a:lnTo>
                  <a:pt x="119057" y="22109"/>
                </a:lnTo>
                <a:lnTo>
                  <a:pt x="127549" y="20047"/>
                </a:lnTo>
                <a:lnTo>
                  <a:pt x="137020" y="18672"/>
                </a:lnTo>
                <a:lnTo>
                  <a:pt x="147144" y="17755"/>
                </a:lnTo>
                <a:lnTo>
                  <a:pt x="157703" y="17144"/>
                </a:lnTo>
                <a:lnTo>
                  <a:pt x="177056" y="16465"/>
                </a:lnTo>
                <a:lnTo>
                  <a:pt x="186217" y="16283"/>
                </a:lnTo>
                <a:lnTo>
                  <a:pt x="195182" y="15210"/>
                </a:lnTo>
                <a:lnTo>
                  <a:pt x="204016" y="13542"/>
                </a:lnTo>
                <a:lnTo>
                  <a:pt x="212763" y="11478"/>
                </a:lnTo>
                <a:lnTo>
                  <a:pt x="221452" y="10101"/>
                </a:lnTo>
                <a:lnTo>
                  <a:pt x="230102" y="9184"/>
                </a:lnTo>
                <a:lnTo>
                  <a:pt x="238726" y="8572"/>
                </a:lnTo>
                <a:lnTo>
                  <a:pt x="247333" y="8164"/>
                </a:lnTo>
                <a:lnTo>
                  <a:pt x="264516" y="7711"/>
                </a:lnTo>
                <a:lnTo>
                  <a:pt x="273099" y="6638"/>
                </a:lnTo>
                <a:lnTo>
                  <a:pt x="281679" y="4970"/>
                </a:lnTo>
                <a:lnTo>
                  <a:pt x="290256" y="2905"/>
                </a:lnTo>
                <a:lnTo>
                  <a:pt x="296926" y="1529"/>
                </a:lnTo>
                <a:lnTo>
                  <a:pt x="302325" y="611"/>
                </a:lnTo>
                <a:lnTo>
                  <a:pt x="306878" y="0"/>
                </a:lnTo>
                <a:lnTo>
                  <a:pt x="311818" y="544"/>
                </a:lnTo>
                <a:lnTo>
                  <a:pt x="317016" y="1860"/>
                </a:lnTo>
                <a:lnTo>
                  <a:pt x="322386" y="3690"/>
                </a:lnTo>
                <a:lnTo>
                  <a:pt x="326919" y="4909"/>
                </a:lnTo>
                <a:lnTo>
                  <a:pt x="330893" y="5722"/>
                </a:lnTo>
                <a:lnTo>
                  <a:pt x="337849" y="6626"/>
                </a:lnTo>
                <a:lnTo>
                  <a:pt x="348448" y="7253"/>
                </a:lnTo>
                <a:lnTo>
                  <a:pt x="350272" y="734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751"/>
          <p:cNvSpPr/>
          <p:nvPr/>
        </p:nvSpPr>
        <p:spPr>
          <a:xfrm>
            <a:off x="4306264" y="4114809"/>
            <a:ext cx="111432" cy="231449"/>
          </a:xfrm>
          <a:custGeom>
            <a:avLst/>
            <a:gdLst/>
            <a:ahLst/>
            <a:cxnLst/>
            <a:rect l="0" t="0" r="0" b="0"/>
            <a:pathLst>
              <a:path w="111432" h="231449">
                <a:moveTo>
                  <a:pt x="17133" y="8563"/>
                </a:moveTo>
                <a:lnTo>
                  <a:pt x="12582" y="4012"/>
                </a:lnTo>
                <a:lnTo>
                  <a:pt x="10289" y="2672"/>
                </a:lnTo>
                <a:lnTo>
                  <a:pt x="7808" y="1778"/>
                </a:lnTo>
                <a:lnTo>
                  <a:pt x="28" y="0"/>
                </a:lnTo>
                <a:lnTo>
                  <a:pt x="0" y="4544"/>
                </a:lnTo>
                <a:lnTo>
                  <a:pt x="949" y="6836"/>
                </a:lnTo>
                <a:lnTo>
                  <a:pt x="2533" y="9317"/>
                </a:lnTo>
                <a:lnTo>
                  <a:pt x="4543" y="11923"/>
                </a:lnTo>
                <a:lnTo>
                  <a:pt x="6834" y="14613"/>
                </a:lnTo>
                <a:lnTo>
                  <a:pt x="9315" y="17359"/>
                </a:lnTo>
                <a:lnTo>
                  <a:pt x="11921" y="20142"/>
                </a:lnTo>
                <a:lnTo>
                  <a:pt x="14611" y="21997"/>
                </a:lnTo>
                <a:lnTo>
                  <a:pt x="17356" y="23234"/>
                </a:lnTo>
                <a:lnTo>
                  <a:pt x="20139" y="24059"/>
                </a:lnTo>
                <a:lnTo>
                  <a:pt x="22948" y="26514"/>
                </a:lnTo>
                <a:lnTo>
                  <a:pt x="25772" y="30055"/>
                </a:lnTo>
                <a:lnTo>
                  <a:pt x="28607" y="34321"/>
                </a:lnTo>
                <a:lnTo>
                  <a:pt x="31450" y="39070"/>
                </a:lnTo>
                <a:lnTo>
                  <a:pt x="34298" y="44141"/>
                </a:lnTo>
                <a:lnTo>
                  <a:pt x="40002" y="54856"/>
                </a:lnTo>
                <a:lnTo>
                  <a:pt x="54282" y="82933"/>
                </a:lnTo>
                <a:lnTo>
                  <a:pt x="58092" y="88623"/>
                </a:lnTo>
                <a:lnTo>
                  <a:pt x="62536" y="94322"/>
                </a:lnTo>
                <a:lnTo>
                  <a:pt x="67404" y="100025"/>
                </a:lnTo>
                <a:lnTo>
                  <a:pt x="71602" y="105733"/>
                </a:lnTo>
                <a:lnTo>
                  <a:pt x="75353" y="111443"/>
                </a:lnTo>
                <a:lnTo>
                  <a:pt x="78807" y="117155"/>
                </a:lnTo>
                <a:lnTo>
                  <a:pt x="82061" y="122867"/>
                </a:lnTo>
                <a:lnTo>
                  <a:pt x="88217" y="134295"/>
                </a:lnTo>
                <a:lnTo>
                  <a:pt x="90240" y="140009"/>
                </a:lnTo>
                <a:lnTo>
                  <a:pt x="91589" y="145724"/>
                </a:lnTo>
                <a:lnTo>
                  <a:pt x="92488" y="151439"/>
                </a:lnTo>
                <a:lnTo>
                  <a:pt x="94039" y="157153"/>
                </a:lnTo>
                <a:lnTo>
                  <a:pt x="96026" y="162868"/>
                </a:lnTo>
                <a:lnTo>
                  <a:pt x="98303" y="168584"/>
                </a:lnTo>
                <a:lnTo>
                  <a:pt x="99822" y="173346"/>
                </a:lnTo>
                <a:lnTo>
                  <a:pt x="100834" y="177473"/>
                </a:lnTo>
                <a:lnTo>
                  <a:pt x="101509" y="181177"/>
                </a:lnTo>
                <a:lnTo>
                  <a:pt x="101959" y="185552"/>
                </a:lnTo>
                <a:lnTo>
                  <a:pt x="102258" y="190373"/>
                </a:lnTo>
                <a:lnTo>
                  <a:pt x="102592" y="199857"/>
                </a:lnTo>
                <a:lnTo>
                  <a:pt x="102740" y="207248"/>
                </a:lnTo>
                <a:lnTo>
                  <a:pt x="103732" y="210552"/>
                </a:lnTo>
                <a:lnTo>
                  <a:pt x="105345" y="213707"/>
                </a:lnTo>
                <a:lnTo>
                  <a:pt x="111074" y="222339"/>
                </a:lnTo>
                <a:lnTo>
                  <a:pt x="111360" y="228661"/>
                </a:lnTo>
                <a:lnTo>
                  <a:pt x="111431" y="23144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752"/>
          <p:cNvSpPr/>
          <p:nvPr/>
        </p:nvSpPr>
        <p:spPr>
          <a:xfrm>
            <a:off x="4624663" y="3977640"/>
            <a:ext cx="178795" cy="505778"/>
          </a:xfrm>
          <a:custGeom>
            <a:avLst/>
            <a:gdLst/>
            <a:ahLst/>
            <a:cxnLst/>
            <a:rect l="0" t="0" r="0" b="0"/>
            <a:pathLst>
              <a:path w="178795" h="505778">
                <a:moveTo>
                  <a:pt x="178794" y="0"/>
                </a:moveTo>
                <a:lnTo>
                  <a:pt x="162872" y="0"/>
                </a:lnTo>
                <a:lnTo>
                  <a:pt x="157460" y="4550"/>
                </a:lnTo>
                <a:lnTo>
                  <a:pt x="152485" y="9325"/>
                </a:lnTo>
                <a:lnTo>
                  <a:pt x="132710" y="28941"/>
                </a:lnTo>
                <a:lnTo>
                  <a:pt x="127197" y="36992"/>
                </a:lnTo>
                <a:lnTo>
                  <a:pt x="124394" y="41806"/>
                </a:lnTo>
                <a:lnTo>
                  <a:pt x="121572" y="45968"/>
                </a:lnTo>
                <a:lnTo>
                  <a:pt x="118739" y="49695"/>
                </a:lnTo>
                <a:lnTo>
                  <a:pt x="115897" y="53133"/>
                </a:lnTo>
                <a:lnTo>
                  <a:pt x="113050" y="57329"/>
                </a:lnTo>
                <a:lnTo>
                  <a:pt x="110200" y="62032"/>
                </a:lnTo>
                <a:lnTo>
                  <a:pt x="107347" y="67072"/>
                </a:lnTo>
                <a:lnTo>
                  <a:pt x="103540" y="72337"/>
                </a:lnTo>
                <a:lnTo>
                  <a:pt x="99097" y="77752"/>
                </a:lnTo>
                <a:lnTo>
                  <a:pt x="90033" y="87896"/>
                </a:lnTo>
                <a:lnTo>
                  <a:pt x="82830" y="95580"/>
                </a:lnTo>
                <a:lnTo>
                  <a:pt x="79576" y="99914"/>
                </a:lnTo>
                <a:lnTo>
                  <a:pt x="76453" y="104710"/>
                </a:lnTo>
                <a:lnTo>
                  <a:pt x="73419" y="109812"/>
                </a:lnTo>
                <a:lnTo>
                  <a:pt x="70444" y="116070"/>
                </a:lnTo>
                <a:lnTo>
                  <a:pt x="67509" y="123100"/>
                </a:lnTo>
                <a:lnTo>
                  <a:pt x="64598" y="130644"/>
                </a:lnTo>
                <a:lnTo>
                  <a:pt x="60754" y="137578"/>
                </a:lnTo>
                <a:lnTo>
                  <a:pt x="56285" y="144106"/>
                </a:lnTo>
                <a:lnTo>
                  <a:pt x="51402" y="150363"/>
                </a:lnTo>
                <a:lnTo>
                  <a:pt x="47193" y="156440"/>
                </a:lnTo>
                <a:lnTo>
                  <a:pt x="43435" y="162396"/>
                </a:lnTo>
                <a:lnTo>
                  <a:pt x="39977" y="168271"/>
                </a:lnTo>
                <a:lnTo>
                  <a:pt x="36135" y="179879"/>
                </a:lnTo>
                <a:lnTo>
                  <a:pt x="35111" y="185642"/>
                </a:lnTo>
                <a:lnTo>
                  <a:pt x="32522" y="191389"/>
                </a:lnTo>
                <a:lnTo>
                  <a:pt x="28892" y="197125"/>
                </a:lnTo>
                <a:lnTo>
                  <a:pt x="24567" y="202854"/>
                </a:lnTo>
                <a:lnTo>
                  <a:pt x="19761" y="214299"/>
                </a:lnTo>
                <a:lnTo>
                  <a:pt x="16673" y="226689"/>
                </a:lnTo>
                <a:lnTo>
                  <a:pt x="12125" y="241721"/>
                </a:lnTo>
                <a:lnTo>
                  <a:pt x="9469" y="255386"/>
                </a:lnTo>
                <a:lnTo>
                  <a:pt x="8288" y="268762"/>
                </a:lnTo>
                <a:lnTo>
                  <a:pt x="7763" y="284232"/>
                </a:lnTo>
                <a:lnTo>
                  <a:pt x="4990" y="298093"/>
                </a:lnTo>
                <a:lnTo>
                  <a:pt x="1536" y="310603"/>
                </a:lnTo>
                <a:lnTo>
                  <a:pt x="0" y="322513"/>
                </a:lnTo>
                <a:lnTo>
                  <a:pt x="1858" y="336697"/>
                </a:lnTo>
                <a:lnTo>
                  <a:pt x="4906" y="351572"/>
                </a:lnTo>
                <a:lnTo>
                  <a:pt x="6260" y="364534"/>
                </a:lnTo>
                <a:lnTo>
                  <a:pt x="9402" y="374105"/>
                </a:lnTo>
                <a:lnTo>
                  <a:pt x="11574" y="377991"/>
                </a:lnTo>
                <a:lnTo>
                  <a:pt x="13986" y="387388"/>
                </a:lnTo>
                <a:lnTo>
                  <a:pt x="16011" y="397915"/>
                </a:lnTo>
                <a:lnTo>
                  <a:pt x="21554" y="413599"/>
                </a:lnTo>
                <a:lnTo>
                  <a:pt x="24572" y="425654"/>
                </a:lnTo>
                <a:lnTo>
                  <a:pt x="28653" y="435560"/>
                </a:lnTo>
                <a:lnTo>
                  <a:pt x="33642" y="446312"/>
                </a:lnTo>
                <a:lnTo>
                  <a:pt x="39035" y="456488"/>
                </a:lnTo>
                <a:lnTo>
                  <a:pt x="44607" y="464186"/>
                </a:lnTo>
                <a:lnTo>
                  <a:pt x="47425" y="467572"/>
                </a:lnTo>
                <a:lnTo>
                  <a:pt x="50258" y="470782"/>
                </a:lnTo>
                <a:lnTo>
                  <a:pt x="55944" y="476889"/>
                </a:lnTo>
                <a:lnTo>
                  <a:pt x="61647" y="482778"/>
                </a:lnTo>
                <a:lnTo>
                  <a:pt x="63548" y="485682"/>
                </a:lnTo>
                <a:lnTo>
                  <a:pt x="65661" y="491449"/>
                </a:lnTo>
                <a:lnTo>
                  <a:pt x="67177" y="493367"/>
                </a:lnTo>
                <a:lnTo>
                  <a:pt x="69140" y="494647"/>
                </a:lnTo>
                <a:lnTo>
                  <a:pt x="71402" y="495499"/>
                </a:lnTo>
                <a:lnTo>
                  <a:pt x="72909" y="497020"/>
                </a:lnTo>
                <a:lnTo>
                  <a:pt x="73914" y="498987"/>
                </a:lnTo>
                <a:lnTo>
                  <a:pt x="74584" y="501250"/>
                </a:lnTo>
                <a:lnTo>
                  <a:pt x="75983" y="502759"/>
                </a:lnTo>
                <a:lnTo>
                  <a:pt x="77868" y="503765"/>
                </a:lnTo>
                <a:lnTo>
                  <a:pt x="82503" y="504883"/>
                </a:lnTo>
                <a:lnTo>
                  <a:pt x="87738" y="505379"/>
                </a:lnTo>
                <a:lnTo>
                  <a:pt x="92930" y="505767"/>
                </a:lnTo>
                <a:lnTo>
                  <a:pt x="101641" y="50577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753"/>
          <p:cNvSpPr/>
          <p:nvPr/>
        </p:nvSpPr>
        <p:spPr>
          <a:xfrm>
            <a:off x="4824334" y="4029075"/>
            <a:ext cx="150574" cy="385763"/>
          </a:xfrm>
          <a:custGeom>
            <a:avLst/>
            <a:gdLst/>
            <a:ahLst/>
            <a:cxnLst/>
            <a:rect l="0" t="0" r="0" b="0"/>
            <a:pathLst>
              <a:path w="150574" h="385763">
                <a:moveTo>
                  <a:pt x="150573" y="0"/>
                </a:moveTo>
                <a:lnTo>
                  <a:pt x="133468" y="0"/>
                </a:lnTo>
                <a:lnTo>
                  <a:pt x="128889" y="4550"/>
                </a:lnTo>
                <a:lnTo>
                  <a:pt x="127544" y="6843"/>
                </a:lnTo>
                <a:lnTo>
                  <a:pt x="126051" y="11931"/>
                </a:lnTo>
                <a:lnTo>
                  <a:pt x="124700" y="13669"/>
                </a:lnTo>
                <a:lnTo>
                  <a:pt x="122847" y="14828"/>
                </a:lnTo>
                <a:lnTo>
                  <a:pt x="120659" y="15600"/>
                </a:lnTo>
                <a:lnTo>
                  <a:pt x="118248" y="18020"/>
                </a:lnTo>
                <a:lnTo>
                  <a:pt x="115688" y="21538"/>
                </a:lnTo>
                <a:lnTo>
                  <a:pt x="113028" y="25789"/>
                </a:lnTo>
                <a:lnTo>
                  <a:pt x="110303" y="29575"/>
                </a:lnTo>
                <a:lnTo>
                  <a:pt x="107534" y="33051"/>
                </a:lnTo>
                <a:lnTo>
                  <a:pt x="104736" y="36322"/>
                </a:lnTo>
                <a:lnTo>
                  <a:pt x="101918" y="40407"/>
                </a:lnTo>
                <a:lnTo>
                  <a:pt x="99086" y="45035"/>
                </a:lnTo>
                <a:lnTo>
                  <a:pt x="96246" y="50026"/>
                </a:lnTo>
                <a:lnTo>
                  <a:pt x="93400" y="54305"/>
                </a:lnTo>
                <a:lnTo>
                  <a:pt x="90550" y="58111"/>
                </a:lnTo>
                <a:lnTo>
                  <a:pt x="87698" y="61600"/>
                </a:lnTo>
                <a:lnTo>
                  <a:pt x="83891" y="65832"/>
                </a:lnTo>
                <a:lnTo>
                  <a:pt x="74582" y="75613"/>
                </a:lnTo>
                <a:lnTo>
                  <a:pt x="63181" y="87279"/>
                </a:lnTo>
                <a:lnTo>
                  <a:pt x="59927" y="91524"/>
                </a:lnTo>
                <a:lnTo>
                  <a:pt x="56805" y="96258"/>
                </a:lnTo>
                <a:lnTo>
                  <a:pt x="53771" y="101320"/>
                </a:lnTo>
                <a:lnTo>
                  <a:pt x="50796" y="106599"/>
                </a:lnTo>
                <a:lnTo>
                  <a:pt x="44950" y="117545"/>
                </a:lnTo>
                <a:lnTo>
                  <a:pt x="10557" y="185740"/>
                </a:lnTo>
                <a:lnTo>
                  <a:pt x="7381" y="197168"/>
                </a:lnTo>
                <a:lnTo>
                  <a:pt x="5970" y="208598"/>
                </a:lnTo>
                <a:lnTo>
                  <a:pt x="5342" y="220028"/>
                </a:lnTo>
                <a:lnTo>
                  <a:pt x="2524" y="231457"/>
                </a:lnTo>
                <a:lnTo>
                  <a:pt x="438" y="237172"/>
                </a:lnTo>
                <a:lnTo>
                  <a:pt x="0" y="242887"/>
                </a:lnTo>
                <a:lnTo>
                  <a:pt x="2055" y="254317"/>
                </a:lnTo>
                <a:lnTo>
                  <a:pt x="3603" y="263207"/>
                </a:lnTo>
                <a:lnTo>
                  <a:pt x="4290" y="271286"/>
                </a:lnTo>
                <a:lnTo>
                  <a:pt x="4596" y="281226"/>
                </a:lnTo>
                <a:lnTo>
                  <a:pt x="4768" y="292982"/>
                </a:lnTo>
                <a:lnTo>
                  <a:pt x="7348" y="301981"/>
                </a:lnTo>
                <a:lnTo>
                  <a:pt x="11670" y="311379"/>
                </a:lnTo>
                <a:lnTo>
                  <a:pt x="14156" y="315218"/>
                </a:lnTo>
                <a:lnTo>
                  <a:pt x="16766" y="318730"/>
                </a:lnTo>
                <a:lnTo>
                  <a:pt x="19666" y="325173"/>
                </a:lnTo>
                <a:lnTo>
                  <a:pt x="20439" y="328224"/>
                </a:lnTo>
                <a:lnTo>
                  <a:pt x="23838" y="334155"/>
                </a:lnTo>
                <a:lnTo>
                  <a:pt x="28524" y="339965"/>
                </a:lnTo>
                <a:lnTo>
                  <a:pt x="31107" y="342849"/>
                </a:lnTo>
                <a:lnTo>
                  <a:pt x="36517" y="348592"/>
                </a:lnTo>
                <a:lnTo>
                  <a:pt x="42097" y="354319"/>
                </a:lnTo>
                <a:lnTo>
                  <a:pt x="43966" y="357180"/>
                </a:lnTo>
                <a:lnTo>
                  <a:pt x="46042" y="362899"/>
                </a:lnTo>
                <a:lnTo>
                  <a:pt x="47548" y="364805"/>
                </a:lnTo>
                <a:lnTo>
                  <a:pt x="49505" y="366076"/>
                </a:lnTo>
                <a:lnTo>
                  <a:pt x="51762" y="366923"/>
                </a:lnTo>
                <a:lnTo>
                  <a:pt x="54218" y="368440"/>
                </a:lnTo>
                <a:lnTo>
                  <a:pt x="56809" y="370404"/>
                </a:lnTo>
                <a:lnTo>
                  <a:pt x="59489" y="372666"/>
                </a:lnTo>
                <a:lnTo>
                  <a:pt x="62228" y="374174"/>
                </a:lnTo>
                <a:lnTo>
                  <a:pt x="65007" y="375179"/>
                </a:lnTo>
                <a:lnTo>
                  <a:pt x="67811" y="375849"/>
                </a:lnTo>
                <a:lnTo>
                  <a:pt x="70633" y="377249"/>
                </a:lnTo>
                <a:lnTo>
                  <a:pt x="73468" y="379134"/>
                </a:lnTo>
                <a:lnTo>
                  <a:pt x="80309" y="384453"/>
                </a:lnTo>
                <a:lnTo>
                  <a:pt x="83785" y="385180"/>
                </a:lnTo>
                <a:lnTo>
                  <a:pt x="86045" y="385374"/>
                </a:lnTo>
                <a:lnTo>
                  <a:pt x="88504" y="385503"/>
                </a:lnTo>
                <a:lnTo>
                  <a:pt x="99138" y="38576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754"/>
          <p:cNvSpPr/>
          <p:nvPr/>
        </p:nvSpPr>
        <p:spPr>
          <a:xfrm>
            <a:off x="5017770" y="4140517"/>
            <a:ext cx="137160" cy="205741"/>
          </a:xfrm>
          <a:custGeom>
            <a:avLst/>
            <a:gdLst/>
            <a:ahLst/>
            <a:cxnLst/>
            <a:rect l="0" t="0" r="0" b="0"/>
            <a:pathLst>
              <a:path w="137160" h="205741">
                <a:moveTo>
                  <a:pt x="0" y="0"/>
                </a:moveTo>
                <a:lnTo>
                  <a:pt x="0" y="7381"/>
                </a:lnTo>
                <a:lnTo>
                  <a:pt x="2540" y="10583"/>
                </a:lnTo>
                <a:lnTo>
                  <a:pt x="4550" y="12770"/>
                </a:lnTo>
                <a:lnTo>
                  <a:pt x="5891" y="15181"/>
                </a:lnTo>
                <a:lnTo>
                  <a:pt x="7381" y="20400"/>
                </a:lnTo>
                <a:lnTo>
                  <a:pt x="10583" y="25894"/>
                </a:lnTo>
                <a:lnTo>
                  <a:pt x="12770" y="28693"/>
                </a:lnTo>
                <a:lnTo>
                  <a:pt x="15181" y="31511"/>
                </a:lnTo>
                <a:lnTo>
                  <a:pt x="17740" y="34342"/>
                </a:lnTo>
                <a:lnTo>
                  <a:pt x="20399" y="37183"/>
                </a:lnTo>
                <a:lnTo>
                  <a:pt x="22171" y="40028"/>
                </a:lnTo>
                <a:lnTo>
                  <a:pt x="24142" y="45730"/>
                </a:lnTo>
                <a:lnTo>
                  <a:pt x="25619" y="49537"/>
                </a:lnTo>
                <a:lnTo>
                  <a:pt x="27557" y="53980"/>
                </a:lnTo>
                <a:lnTo>
                  <a:pt x="29801" y="58847"/>
                </a:lnTo>
                <a:lnTo>
                  <a:pt x="32250" y="63044"/>
                </a:lnTo>
                <a:lnTo>
                  <a:pt x="34835" y="66794"/>
                </a:lnTo>
                <a:lnTo>
                  <a:pt x="37510" y="70247"/>
                </a:lnTo>
                <a:lnTo>
                  <a:pt x="40247" y="73501"/>
                </a:lnTo>
                <a:lnTo>
                  <a:pt x="43024" y="76624"/>
                </a:lnTo>
                <a:lnTo>
                  <a:pt x="45827" y="79657"/>
                </a:lnTo>
                <a:lnTo>
                  <a:pt x="58875" y="93029"/>
                </a:lnTo>
                <a:lnTo>
                  <a:pt x="62110" y="97262"/>
                </a:lnTo>
                <a:lnTo>
                  <a:pt x="64267" y="101036"/>
                </a:lnTo>
                <a:lnTo>
                  <a:pt x="65704" y="104505"/>
                </a:lnTo>
                <a:lnTo>
                  <a:pt x="69841" y="110899"/>
                </a:lnTo>
                <a:lnTo>
                  <a:pt x="72278" y="113938"/>
                </a:lnTo>
                <a:lnTo>
                  <a:pt x="74855" y="117869"/>
                </a:lnTo>
                <a:lnTo>
                  <a:pt x="77526" y="122394"/>
                </a:lnTo>
                <a:lnTo>
                  <a:pt x="80259" y="127316"/>
                </a:lnTo>
                <a:lnTo>
                  <a:pt x="83033" y="131550"/>
                </a:lnTo>
                <a:lnTo>
                  <a:pt x="85835" y="135325"/>
                </a:lnTo>
                <a:lnTo>
                  <a:pt x="88655" y="138794"/>
                </a:lnTo>
                <a:lnTo>
                  <a:pt x="91489" y="142059"/>
                </a:lnTo>
                <a:lnTo>
                  <a:pt x="94330" y="145189"/>
                </a:lnTo>
                <a:lnTo>
                  <a:pt x="100027" y="151206"/>
                </a:lnTo>
                <a:lnTo>
                  <a:pt x="105733" y="157055"/>
                </a:lnTo>
                <a:lnTo>
                  <a:pt x="107636" y="159949"/>
                </a:lnTo>
                <a:lnTo>
                  <a:pt x="109750" y="165703"/>
                </a:lnTo>
                <a:lnTo>
                  <a:pt x="113230" y="171436"/>
                </a:lnTo>
                <a:lnTo>
                  <a:pt x="115492" y="174298"/>
                </a:lnTo>
                <a:lnTo>
                  <a:pt x="118004" y="180018"/>
                </a:lnTo>
                <a:lnTo>
                  <a:pt x="118675" y="182877"/>
                </a:lnTo>
                <a:lnTo>
                  <a:pt x="121959" y="188594"/>
                </a:lnTo>
                <a:lnTo>
                  <a:pt x="124168" y="191452"/>
                </a:lnTo>
                <a:lnTo>
                  <a:pt x="126594" y="194309"/>
                </a:lnTo>
                <a:lnTo>
                  <a:pt x="129163" y="197167"/>
                </a:lnTo>
                <a:lnTo>
                  <a:pt x="137159" y="20574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755"/>
          <p:cNvSpPr/>
          <p:nvPr/>
        </p:nvSpPr>
        <p:spPr>
          <a:xfrm>
            <a:off x="5009197" y="4131945"/>
            <a:ext cx="162879" cy="214313"/>
          </a:xfrm>
          <a:custGeom>
            <a:avLst/>
            <a:gdLst/>
            <a:ahLst/>
            <a:cxnLst/>
            <a:rect l="0" t="0" r="0" b="0"/>
            <a:pathLst>
              <a:path w="162879" h="214313">
                <a:moveTo>
                  <a:pt x="162878" y="0"/>
                </a:moveTo>
                <a:lnTo>
                  <a:pt x="155497" y="0"/>
                </a:lnTo>
                <a:lnTo>
                  <a:pt x="152295" y="2540"/>
                </a:lnTo>
                <a:lnTo>
                  <a:pt x="150107" y="4550"/>
                </a:lnTo>
                <a:lnTo>
                  <a:pt x="148649" y="6843"/>
                </a:lnTo>
                <a:lnTo>
                  <a:pt x="147029" y="11931"/>
                </a:lnTo>
                <a:lnTo>
                  <a:pt x="144692" y="15574"/>
                </a:lnTo>
                <a:lnTo>
                  <a:pt x="141228" y="19908"/>
                </a:lnTo>
                <a:lnTo>
                  <a:pt x="137015" y="24702"/>
                </a:lnTo>
                <a:lnTo>
                  <a:pt x="133253" y="29803"/>
                </a:lnTo>
                <a:lnTo>
                  <a:pt x="129793" y="35108"/>
                </a:lnTo>
                <a:lnTo>
                  <a:pt x="126534" y="40550"/>
                </a:lnTo>
                <a:lnTo>
                  <a:pt x="122456" y="46083"/>
                </a:lnTo>
                <a:lnTo>
                  <a:pt x="117832" y="51677"/>
                </a:lnTo>
                <a:lnTo>
                  <a:pt x="112845" y="57312"/>
                </a:lnTo>
                <a:lnTo>
                  <a:pt x="107615" y="63925"/>
                </a:lnTo>
                <a:lnTo>
                  <a:pt x="102223" y="71191"/>
                </a:lnTo>
                <a:lnTo>
                  <a:pt x="96724" y="78893"/>
                </a:lnTo>
                <a:lnTo>
                  <a:pt x="92105" y="85933"/>
                </a:lnTo>
                <a:lnTo>
                  <a:pt x="88074" y="92531"/>
                </a:lnTo>
                <a:lnTo>
                  <a:pt x="84433" y="98835"/>
                </a:lnTo>
                <a:lnTo>
                  <a:pt x="80102" y="104942"/>
                </a:lnTo>
                <a:lnTo>
                  <a:pt x="75309" y="110919"/>
                </a:lnTo>
                <a:lnTo>
                  <a:pt x="70208" y="116808"/>
                </a:lnTo>
                <a:lnTo>
                  <a:pt x="65856" y="122640"/>
                </a:lnTo>
                <a:lnTo>
                  <a:pt x="62001" y="128432"/>
                </a:lnTo>
                <a:lnTo>
                  <a:pt x="58479" y="134199"/>
                </a:lnTo>
                <a:lnTo>
                  <a:pt x="54226" y="139948"/>
                </a:lnTo>
                <a:lnTo>
                  <a:pt x="49486" y="145686"/>
                </a:lnTo>
                <a:lnTo>
                  <a:pt x="40091" y="156189"/>
                </a:lnTo>
                <a:lnTo>
                  <a:pt x="32741" y="164032"/>
                </a:lnTo>
                <a:lnTo>
                  <a:pt x="30400" y="167457"/>
                </a:lnTo>
                <a:lnTo>
                  <a:pt x="27799" y="173803"/>
                </a:lnTo>
                <a:lnTo>
                  <a:pt x="24102" y="179798"/>
                </a:lnTo>
                <a:lnTo>
                  <a:pt x="19285" y="185637"/>
                </a:lnTo>
                <a:lnTo>
                  <a:pt x="16667" y="188528"/>
                </a:lnTo>
                <a:lnTo>
                  <a:pt x="13968" y="191408"/>
                </a:lnTo>
                <a:lnTo>
                  <a:pt x="11217" y="193328"/>
                </a:lnTo>
                <a:lnTo>
                  <a:pt x="8431" y="194607"/>
                </a:lnTo>
                <a:lnTo>
                  <a:pt x="5620" y="195461"/>
                </a:lnTo>
                <a:lnTo>
                  <a:pt x="3747" y="196982"/>
                </a:lnTo>
                <a:lnTo>
                  <a:pt x="2498" y="198949"/>
                </a:lnTo>
                <a:lnTo>
                  <a:pt x="43" y="205622"/>
                </a:lnTo>
                <a:lnTo>
                  <a:pt x="0" y="21431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756"/>
          <p:cNvSpPr/>
          <p:nvPr/>
        </p:nvSpPr>
        <p:spPr>
          <a:xfrm>
            <a:off x="5214937" y="4200525"/>
            <a:ext cx="257176" cy="8573"/>
          </a:xfrm>
          <a:custGeom>
            <a:avLst/>
            <a:gdLst/>
            <a:ahLst/>
            <a:cxnLst/>
            <a:rect l="0" t="0" r="0" b="0"/>
            <a:pathLst>
              <a:path w="257176" h="8573">
                <a:moveTo>
                  <a:pt x="0" y="8572"/>
                </a:moveTo>
                <a:lnTo>
                  <a:pt x="113171" y="8572"/>
                </a:lnTo>
                <a:lnTo>
                  <a:pt x="120215" y="7620"/>
                </a:lnTo>
                <a:lnTo>
                  <a:pt x="126816" y="6032"/>
                </a:lnTo>
                <a:lnTo>
                  <a:pt x="133121" y="4021"/>
                </a:lnTo>
                <a:lnTo>
                  <a:pt x="139230" y="2681"/>
                </a:lnTo>
                <a:lnTo>
                  <a:pt x="145208" y="1787"/>
                </a:lnTo>
                <a:lnTo>
                  <a:pt x="151098" y="1191"/>
                </a:lnTo>
                <a:lnTo>
                  <a:pt x="156929" y="794"/>
                </a:lnTo>
                <a:lnTo>
                  <a:pt x="162722" y="529"/>
                </a:lnTo>
                <a:lnTo>
                  <a:pt x="174238" y="235"/>
                </a:lnTo>
                <a:lnTo>
                  <a:pt x="25717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757"/>
          <p:cNvSpPr/>
          <p:nvPr/>
        </p:nvSpPr>
        <p:spPr>
          <a:xfrm>
            <a:off x="5352097" y="4089082"/>
            <a:ext cx="34291" cy="240031"/>
          </a:xfrm>
          <a:custGeom>
            <a:avLst/>
            <a:gdLst/>
            <a:ahLst/>
            <a:cxnLst/>
            <a:rect l="0" t="0" r="0" b="0"/>
            <a:pathLst>
              <a:path w="34291" h="240031">
                <a:moveTo>
                  <a:pt x="0" y="0"/>
                </a:moveTo>
                <a:lnTo>
                  <a:pt x="0" y="28619"/>
                </a:lnTo>
                <a:lnTo>
                  <a:pt x="953" y="32415"/>
                </a:lnTo>
                <a:lnTo>
                  <a:pt x="2540" y="36850"/>
                </a:lnTo>
                <a:lnTo>
                  <a:pt x="4551" y="41711"/>
                </a:lnTo>
                <a:lnTo>
                  <a:pt x="5891" y="45905"/>
                </a:lnTo>
                <a:lnTo>
                  <a:pt x="6785" y="49654"/>
                </a:lnTo>
                <a:lnTo>
                  <a:pt x="7381" y="53105"/>
                </a:lnTo>
                <a:lnTo>
                  <a:pt x="8730" y="57311"/>
                </a:lnTo>
                <a:lnTo>
                  <a:pt x="10583" y="62020"/>
                </a:lnTo>
                <a:lnTo>
                  <a:pt x="12770" y="67064"/>
                </a:lnTo>
                <a:lnTo>
                  <a:pt x="14228" y="72332"/>
                </a:lnTo>
                <a:lnTo>
                  <a:pt x="15201" y="77749"/>
                </a:lnTo>
                <a:lnTo>
                  <a:pt x="15849" y="83265"/>
                </a:lnTo>
                <a:lnTo>
                  <a:pt x="16281" y="88848"/>
                </a:lnTo>
                <a:lnTo>
                  <a:pt x="16569" y="94475"/>
                </a:lnTo>
                <a:lnTo>
                  <a:pt x="16761" y="100130"/>
                </a:lnTo>
                <a:lnTo>
                  <a:pt x="17841" y="105806"/>
                </a:lnTo>
                <a:lnTo>
                  <a:pt x="19515" y="111495"/>
                </a:lnTo>
                <a:lnTo>
                  <a:pt x="21583" y="117193"/>
                </a:lnTo>
                <a:lnTo>
                  <a:pt x="22960" y="121943"/>
                </a:lnTo>
                <a:lnTo>
                  <a:pt x="23880" y="126063"/>
                </a:lnTo>
                <a:lnTo>
                  <a:pt x="24492" y="129762"/>
                </a:lnTo>
                <a:lnTo>
                  <a:pt x="25853" y="134133"/>
                </a:lnTo>
                <a:lnTo>
                  <a:pt x="27713" y="138952"/>
                </a:lnTo>
                <a:lnTo>
                  <a:pt x="29905" y="144070"/>
                </a:lnTo>
                <a:lnTo>
                  <a:pt x="31367" y="149387"/>
                </a:lnTo>
                <a:lnTo>
                  <a:pt x="32342" y="154836"/>
                </a:lnTo>
                <a:lnTo>
                  <a:pt x="32991" y="160374"/>
                </a:lnTo>
                <a:lnTo>
                  <a:pt x="33424" y="165019"/>
                </a:lnTo>
                <a:lnTo>
                  <a:pt x="33713" y="169068"/>
                </a:lnTo>
                <a:lnTo>
                  <a:pt x="33906" y="172719"/>
                </a:lnTo>
                <a:lnTo>
                  <a:pt x="34119" y="181857"/>
                </a:lnTo>
                <a:lnTo>
                  <a:pt x="34290" y="24003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758"/>
          <p:cNvSpPr/>
          <p:nvPr/>
        </p:nvSpPr>
        <p:spPr>
          <a:xfrm>
            <a:off x="5549265" y="4071937"/>
            <a:ext cx="51436" cy="222886"/>
          </a:xfrm>
          <a:custGeom>
            <a:avLst/>
            <a:gdLst/>
            <a:ahLst/>
            <a:cxnLst/>
            <a:rect l="0" t="0" r="0" b="0"/>
            <a:pathLst>
              <a:path w="51436" h="222886">
                <a:moveTo>
                  <a:pt x="0" y="0"/>
                </a:moveTo>
                <a:lnTo>
                  <a:pt x="0" y="11932"/>
                </a:lnTo>
                <a:lnTo>
                  <a:pt x="952" y="14622"/>
                </a:lnTo>
                <a:lnTo>
                  <a:pt x="2540" y="17368"/>
                </a:lnTo>
                <a:lnTo>
                  <a:pt x="4551" y="20151"/>
                </a:lnTo>
                <a:lnTo>
                  <a:pt x="5891" y="23912"/>
                </a:lnTo>
                <a:lnTo>
                  <a:pt x="6785" y="28324"/>
                </a:lnTo>
                <a:lnTo>
                  <a:pt x="7381" y="33170"/>
                </a:lnTo>
                <a:lnTo>
                  <a:pt x="8730" y="38306"/>
                </a:lnTo>
                <a:lnTo>
                  <a:pt x="10583" y="43635"/>
                </a:lnTo>
                <a:lnTo>
                  <a:pt x="12770" y="49092"/>
                </a:lnTo>
                <a:lnTo>
                  <a:pt x="14228" y="54636"/>
                </a:lnTo>
                <a:lnTo>
                  <a:pt x="15200" y="60237"/>
                </a:lnTo>
                <a:lnTo>
                  <a:pt x="15848" y="65875"/>
                </a:lnTo>
                <a:lnTo>
                  <a:pt x="16281" y="71539"/>
                </a:lnTo>
                <a:lnTo>
                  <a:pt x="16568" y="77220"/>
                </a:lnTo>
                <a:lnTo>
                  <a:pt x="16889" y="88613"/>
                </a:lnTo>
                <a:lnTo>
                  <a:pt x="17031" y="100026"/>
                </a:lnTo>
                <a:lnTo>
                  <a:pt x="18021" y="105737"/>
                </a:lnTo>
                <a:lnTo>
                  <a:pt x="19634" y="111449"/>
                </a:lnTo>
                <a:lnTo>
                  <a:pt x="21662" y="117162"/>
                </a:lnTo>
                <a:lnTo>
                  <a:pt x="23013" y="122875"/>
                </a:lnTo>
                <a:lnTo>
                  <a:pt x="23915" y="128589"/>
                </a:lnTo>
                <a:lnTo>
                  <a:pt x="24516" y="134304"/>
                </a:lnTo>
                <a:lnTo>
                  <a:pt x="25869" y="140019"/>
                </a:lnTo>
                <a:lnTo>
                  <a:pt x="27723" y="145733"/>
                </a:lnTo>
                <a:lnTo>
                  <a:pt x="29912" y="151448"/>
                </a:lnTo>
                <a:lnTo>
                  <a:pt x="31371" y="156210"/>
                </a:lnTo>
                <a:lnTo>
                  <a:pt x="32344" y="160338"/>
                </a:lnTo>
                <a:lnTo>
                  <a:pt x="32993" y="164042"/>
                </a:lnTo>
                <a:lnTo>
                  <a:pt x="33425" y="168416"/>
                </a:lnTo>
                <a:lnTo>
                  <a:pt x="33713" y="173237"/>
                </a:lnTo>
                <a:lnTo>
                  <a:pt x="34034" y="182722"/>
                </a:lnTo>
                <a:lnTo>
                  <a:pt x="34239" y="196572"/>
                </a:lnTo>
                <a:lnTo>
                  <a:pt x="34255" y="199628"/>
                </a:lnTo>
                <a:lnTo>
                  <a:pt x="35219" y="202618"/>
                </a:lnTo>
                <a:lnTo>
                  <a:pt x="36814" y="205563"/>
                </a:lnTo>
                <a:lnTo>
                  <a:pt x="42508" y="213801"/>
                </a:lnTo>
                <a:lnTo>
                  <a:pt x="45245" y="216625"/>
                </a:lnTo>
                <a:lnTo>
                  <a:pt x="51435" y="22288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759"/>
          <p:cNvSpPr/>
          <p:nvPr/>
        </p:nvSpPr>
        <p:spPr>
          <a:xfrm>
            <a:off x="5643565" y="4029075"/>
            <a:ext cx="171448" cy="282774"/>
          </a:xfrm>
          <a:custGeom>
            <a:avLst/>
            <a:gdLst/>
            <a:ahLst/>
            <a:cxnLst/>
            <a:rect l="0" t="0" r="0" b="0"/>
            <a:pathLst>
              <a:path w="171448" h="282774">
                <a:moveTo>
                  <a:pt x="171447" y="0"/>
                </a:moveTo>
                <a:lnTo>
                  <a:pt x="151047" y="0"/>
                </a:lnTo>
                <a:lnTo>
                  <a:pt x="148322" y="952"/>
                </a:lnTo>
                <a:lnTo>
                  <a:pt x="145553" y="2540"/>
                </a:lnTo>
                <a:lnTo>
                  <a:pt x="142755" y="4550"/>
                </a:lnTo>
                <a:lnTo>
                  <a:pt x="139937" y="6843"/>
                </a:lnTo>
                <a:lnTo>
                  <a:pt x="137105" y="9325"/>
                </a:lnTo>
                <a:lnTo>
                  <a:pt x="134265" y="11931"/>
                </a:lnTo>
                <a:lnTo>
                  <a:pt x="129514" y="14621"/>
                </a:lnTo>
                <a:lnTo>
                  <a:pt x="123489" y="17368"/>
                </a:lnTo>
                <a:lnTo>
                  <a:pt x="116615" y="20151"/>
                </a:lnTo>
                <a:lnTo>
                  <a:pt x="110127" y="22959"/>
                </a:lnTo>
                <a:lnTo>
                  <a:pt x="97839" y="28619"/>
                </a:lnTo>
                <a:lnTo>
                  <a:pt x="68668" y="42868"/>
                </a:lnTo>
                <a:lnTo>
                  <a:pt x="62922" y="45723"/>
                </a:lnTo>
                <a:lnTo>
                  <a:pt x="58140" y="47627"/>
                </a:lnTo>
                <a:lnTo>
                  <a:pt x="53999" y="48897"/>
                </a:lnTo>
                <a:lnTo>
                  <a:pt x="50286" y="49743"/>
                </a:lnTo>
                <a:lnTo>
                  <a:pt x="45905" y="51259"/>
                </a:lnTo>
                <a:lnTo>
                  <a:pt x="41080" y="53223"/>
                </a:lnTo>
                <a:lnTo>
                  <a:pt x="35958" y="55484"/>
                </a:lnTo>
                <a:lnTo>
                  <a:pt x="31591" y="56992"/>
                </a:lnTo>
                <a:lnTo>
                  <a:pt x="27727" y="57997"/>
                </a:lnTo>
                <a:lnTo>
                  <a:pt x="24199" y="58667"/>
                </a:lnTo>
                <a:lnTo>
                  <a:pt x="21847" y="60066"/>
                </a:lnTo>
                <a:lnTo>
                  <a:pt x="20279" y="61952"/>
                </a:lnTo>
                <a:lnTo>
                  <a:pt x="19233" y="64161"/>
                </a:lnTo>
                <a:lnTo>
                  <a:pt x="15531" y="69156"/>
                </a:lnTo>
                <a:lnTo>
                  <a:pt x="13211" y="71821"/>
                </a:lnTo>
                <a:lnTo>
                  <a:pt x="11664" y="74551"/>
                </a:lnTo>
                <a:lnTo>
                  <a:pt x="8534" y="82943"/>
                </a:lnTo>
                <a:lnTo>
                  <a:pt x="4426" y="88616"/>
                </a:lnTo>
                <a:lnTo>
                  <a:pt x="1965" y="94312"/>
                </a:lnTo>
                <a:lnTo>
                  <a:pt x="580" y="102874"/>
                </a:lnTo>
                <a:lnTo>
                  <a:pt x="169" y="111443"/>
                </a:lnTo>
                <a:lnTo>
                  <a:pt x="31" y="122872"/>
                </a:lnTo>
                <a:lnTo>
                  <a:pt x="0" y="140017"/>
                </a:lnTo>
                <a:lnTo>
                  <a:pt x="951" y="141922"/>
                </a:lnTo>
                <a:lnTo>
                  <a:pt x="2538" y="143192"/>
                </a:lnTo>
                <a:lnTo>
                  <a:pt x="4549" y="144039"/>
                </a:lnTo>
                <a:lnTo>
                  <a:pt x="5889" y="145556"/>
                </a:lnTo>
                <a:lnTo>
                  <a:pt x="6783" y="147520"/>
                </a:lnTo>
                <a:lnTo>
                  <a:pt x="7378" y="149781"/>
                </a:lnTo>
                <a:lnTo>
                  <a:pt x="8728" y="151289"/>
                </a:lnTo>
                <a:lnTo>
                  <a:pt x="10580" y="152294"/>
                </a:lnTo>
                <a:lnTo>
                  <a:pt x="15846" y="153908"/>
                </a:lnTo>
                <a:lnTo>
                  <a:pt x="19106" y="154128"/>
                </a:lnTo>
                <a:lnTo>
                  <a:pt x="21309" y="154187"/>
                </a:lnTo>
                <a:lnTo>
                  <a:pt x="23730" y="153274"/>
                </a:lnTo>
                <a:lnTo>
                  <a:pt x="28960" y="149719"/>
                </a:lnTo>
                <a:lnTo>
                  <a:pt x="31688" y="148390"/>
                </a:lnTo>
                <a:lnTo>
                  <a:pt x="34460" y="147504"/>
                </a:lnTo>
                <a:lnTo>
                  <a:pt x="37259" y="146913"/>
                </a:lnTo>
                <a:lnTo>
                  <a:pt x="39126" y="145567"/>
                </a:lnTo>
                <a:lnTo>
                  <a:pt x="40371" y="143717"/>
                </a:lnTo>
                <a:lnTo>
                  <a:pt x="41200" y="141532"/>
                </a:lnTo>
                <a:lnTo>
                  <a:pt x="42706" y="140074"/>
                </a:lnTo>
                <a:lnTo>
                  <a:pt x="44662" y="139103"/>
                </a:lnTo>
                <a:lnTo>
                  <a:pt x="46919" y="138455"/>
                </a:lnTo>
                <a:lnTo>
                  <a:pt x="50328" y="137071"/>
                </a:lnTo>
                <a:lnTo>
                  <a:pt x="54506" y="135196"/>
                </a:lnTo>
                <a:lnTo>
                  <a:pt x="59196" y="132993"/>
                </a:lnTo>
                <a:lnTo>
                  <a:pt x="63276" y="131524"/>
                </a:lnTo>
                <a:lnTo>
                  <a:pt x="66948" y="130545"/>
                </a:lnTo>
                <a:lnTo>
                  <a:pt x="70349" y="129892"/>
                </a:lnTo>
                <a:lnTo>
                  <a:pt x="74520" y="129457"/>
                </a:lnTo>
                <a:lnTo>
                  <a:pt x="79207" y="129167"/>
                </a:lnTo>
                <a:lnTo>
                  <a:pt x="88542" y="128845"/>
                </a:lnTo>
                <a:lnTo>
                  <a:pt x="100104" y="128663"/>
                </a:lnTo>
                <a:lnTo>
                  <a:pt x="109895" y="128621"/>
                </a:lnTo>
                <a:lnTo>
                  <a:pt x="114219" y="129563"/>
                </a:lnTo>
                <a:lnTo>
                  <a:pt x="118055" y="131142"/>
                </a:lnTo>
                <a:lnTo>
                  <a:pt x="121565" y="133148"/>
                </a:lnTo>
                <a:lnTo>
                  <a:pt x="124858" y="135438"/>
                </a:lnTo>
                <a:lnTo>
                  <a:pt x="128005" y="137917"/>
                </a:lnTo>
                <a:lnTo>
                  <a:pt x="131056" y="140522"/>
                </a:lnTo>
                <a:lnTo>
                  <a:pt x="134042" y="142259"/>
                </a:lnTo>
                <a:lnTo>
                  <a:pt x="136986" y="143417"/>
                </a:lnTo>
                <a:lnTo>
                  <a:pt x="139900" y="144188"/>
                </a:lnTo>
                <a:lnTo>
                  <a:pt x="142796" y="145655"/>
                </a:lnTo>
                <a:lnTo>
                  <a:pt x="145679" y="147586"/>
                </a:lnTo>
                <a:lnTo>
                  <a:pt x="148553" y="149826"/>
                </a:lnTo>
                <a:lnTo>
                  <a:pt x="151422" y="153223"/>
                </a:lnTo>
                <a:lnTo>
                  <a:pt x="154287" y="157394"/>
                </a:lnTo>
                <a:lnTo>
                  <a:pt x="159058" y="166155"/>
                </a:lnTo>
                <a:lnTo>
                  <a:pt x="161178" y="173224"/>
                </a:lnTo>
                <a:lnTo>
                  <a:pt x="160791" y="176443"/>
                </a:lnTo>
                <a:lnTo>
                  <a:pt x="159581" y="179541"/>
                </a:lnTo>
                <a:lnTo>
                  <a:pt x="157821" y="182559"/>
                </a:lnTo>
                <a:lnTo>
                  <a:pt x="155866" y="190992"/>
                </a:lnTo>
                <a:lnTo>
                  <a:pt x="155345" y="195908"/>
                </a:lnTo>
                <a:lnTo>
                  <a:pt x="154045" y="201090"/>
                </a:lnTo>
                <a:lnTo>
                  <a:pt x="152225" y="206450"/>
                </a:lnTo>
                <a:lnTo>
                  <a:pt x="150060" y="211928"/>
                </a:lnTo>
                <a:lnTo>
                  <a:pt x="146712" y="217485"/>
                </a:lnTo>
                <a:lnTo>
                  <a:pt x="142574" y="223095"/>
                </a:lnTo>
                <a:lnTo>
                  <a:pt x="137911" y="228740"/>
                </a:lnTo>
                <a:lnTo>
                  <a:pt x="133850" y="234408"/>
                </a:lnTo>
                <a:lnTo>
                  <a:pt x="130190" y="240092"/>
                </a:lnTo>
                <a:lnTo>
                  <a:pt x="126797" y="245786"/>
                </a:lnTo>
                <a:lnTo>
                  <a:pt x="123583" y="250535"/>
                </a:lnTo>
                <a:lnTo>
                  <a:pt x="120488" y="254653"/>
                </a:lnTo>
                <a:lnTo>
                  <a:pt x="117472" y="258351"/>
                </a:lnTo>
                <a:lnTo>
                  <a:pt x="113556" y="261769"/>
                </a:lnTo>
                <a:lnTo>
                  <a:pt x="109040" y="265000"/>
                </a:lnTo>
                <a:lnTo>
                  <a:pt x="104126" y="268106"/>
                </a:lnTo>
                <a:lnTo>
                  <a:pt x="99896" y="270178"/>
                </a:lnTo>
                <a:lnTo>
                  <a:pt x="96124" y="271558"/>
                </a:lnTo>
                <a:lnTo>
                  <a:pt x="92656" y="272479"/>
                </a:lnTo>
                <a:lnTo>
                  <a:pt x="89392" y="274045"/>
                </a:lnTo>
                <a:lnTo>
                  <a:pt x="86264" y="276042"/>
                </a:lnTo>
                <a:lnTo>
                  <a:pt x="83226" y="278325"/>
                </a:lnTo>
                <a:lnTo>
                  <a:pt x="80248" y="279848"/>
                </a:lnTo>
                <a:lnTo>
                  <a:pt x="77310" y="280862"/>
                </a:lnTo>
                <a:lnTo>
                  <a:pt x="74399" y="281539"/>
                </a:lnTo>
                <a:lnTo>
                  <a:pt x="71506" y="281990"/>
                </a:lnTo>
                <a:lnTo>
                  <a:pt x="68625" y="282291"/>
                </a:lnTo>
                <a:lnTo>
                  <a:pt x="61708" y="282773"/>
                </a:lnTo>
                <a:lnTo>
                  <a:pt x="58221" y="280299"/>
                </a:lnTo>
                <a:lnTo>
                  <a:pt x="52773" y="275501"/>
                </a:lnTo>
                <a:lnTo>
                  <a:pt x="52326" y="274155"/>
                </a:lnTo>
                <a:lnTo>
                  <a:pt x="51432" y="26574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760"/>
          <p:cNvSpPr/>
          <p:nvPr/>
        </p:nvSpPr>
        <p:spPr>
          <a:xfrm>
            <a:off x="5866460" y="4071937"/>
            <a:ext cx="127267" cy="214270"/>
          </a:xfrm>
          <a:custGeom>
            <a:avLst/>
            <a:gdLst/>
            <a:ahLst/>
            <a:cxnLst/>
            <a:rect l="0" t="0" r="0" b="0"/>
            <a:pathLst>
              <a:path w="127267" h="214270">
                <a:moveTo>
                  <a:pt x="59994" y="0"/>
                </a:moveTo>
                <a:lnTo>
                  <a:pt x="59994" y="4551"/>
                </a:lnTo>
                <a:lnTo>
                  <a:pt x="59042" y="5892"/>
                </a:lnTo>
                <a:lnTo>
                  <a:pt x="57455" y="6785"/>
                </a:lnTo>
                <a:lnTo>
                  <a:pt x="55444" y="7381"/>
                </a:lnTo>
                <a:lnTo>
                  <a:pt x="53151" y="9683"/>
                </a:lnTo>
                <a:lnTo>
                  <a:pt x="50669" y="13123"/>
                </a:lnTo>
                <a:lnTo>
                  <a:pt x="48063" y="17321"/>
                </a:lnTo>
                <a:lnTo>
                  <a:pt x="45372" y="21072"/>
                </a:lnTo>
                <a:lnTo>
                  <a:pt x="42626" y="24526"/>
                </a:lnTo>
                <a:lnTo>
                  <a:pt x="39844" y="27780"/>
                </a:lnTo>
                <a:lnTo>
                  <a:pt x="37035" y="31855"/>
                </a:lnTo>
                <a:lnTo>
                  <a:pt x="34211" y="36477"/>
                </a:lnTo>
                <a:lnTo>
                  <a:pt x="31376" y="41463"/>
                </a:lnTo>
                <a:lnTo>
                  <a:pt x="25685" y="52083"/>
                </a:lnTo>
                <a:lnTo>
                  <a:pt x="22834" y="57582"/>
                </a:lnTo>
                <a:lnTo>
                  <a:pt x="20933" y="63153"/>
                </a:lnTo>
                <a:lnTo>
                  <a:pt x="19667" y="68772"/>
                </a:lnTo>
                <a:lnTo>
                  <a:pt x="18821" y="74423"/>
                </a:lnTo>
                <a:lnTo>
                  <a:pt x="17306" y="79143"/>
                </a:lnTo>
                <a:lnTo>
                  <a:pt x="15343" y="83242"/>
                </a:lnTo>
                <a:lnTo>
                  <a:pt x="13082" y="86927"/>
                </a:lnTo>
                <a:lnTo>
                  <a:pt x="10622" y="91289"/>
                </a:lnTo>
                <a:lnTo>
                  <a:pt x="5349" y="101216"/>
                </a:lnTo>
                <a:lnTo>
                  <a:pt x="3562" y="106530"/>
                </a:lnTo>
                <a:lnTo>
                  <a:pt x="2370" y="111977"/>
                </a:lnTo>
                <a:lnTo>
                  <a:pt x="1576" y="117514"/>
                </a:lnTo>
                <a:lnTo>
                  <a:pt x="1046" y="122158"/>
                </a:lnTo>
                <a:lnTo>
                  <a:pt x="693" y="126206"/>
                </a:lnTo>
                <a:lnTo>
                  <a:pt x="458" y="129857"/>
                </a:lnTo>
                <a:lnTo>
                  <a:pt x="301" y="134196"/>
                </a:lnTo>
                <a:lnTo>
                  <a:pt x="80" y="149405"/>
                </a:lnTo>
                <a:lnTo>
                  <a:pt x="0" y="172722"/>
                </a:lnTo>
                <a:lnTo>
                  <a:pt x="948" y="176108"/>
                </a:lnTo>
                <a:lnTo>
                  <a:pt x="4542" y="182410"/>
                </a:lnTo>
                <a:lnTo>
                  <a:pt x="6833" y="185424"/>
                </a:lnTo>
                <a:lnTo>
                  <a:pt x="9314" y="188386"/>
                </a:lnTo>
                <a:lnTo>
                  <a:pt x="11920" y="191314"/>
                </a:lnTo>
                <a:lnTo>
                  <a:pt x="13657" y="194217"/>
                </a:lnTo>
                <a:lnTo>
                  <a:pt x="15587" y="199984"/>
                </a:lnTo>
                <a:lnTo>
                  <a:pt x="18986" y="205722"/>
                </a:lnTo>
                <a:lnTo>
                  <a:pt x="21226" y="208586"/>
                </a:lnTo>
                <a:lnTo>
                  <a:pt x="23671" y="210495"/>
                </a:lnTo>
                <a:lnTo>
                  <a:pt x="26254" y="211767"/>
                </a:lnTo>
                <a:lnTo>
                  <a:pt x="32692" y="213810"/>
                </a:lnTo>
                <a:lnTo>
                  <a:pt x="36113" y="214089"/>
                </a:lnTo>
                <a:lnTo>
                  <a:pt x="40808" y="214213"/>
                </a:lnTo>
                <a:lnTo>
                  <a:pt x="46070" y="214269"/>
                </a:lnTo>
                <a:lnTo>
                  <a:pt x="48806" y="213331"/>
                </a:lnTo>
                <a:lnTo>
                  <a:pt x="51583" y="211753"/>
                </a:lnTo>
                <a:lnTo>
                  <a:pt x="54387" y="209749"/>
                </a:lnTo>
                <a:lnTo>
                  <a:pt x="57209" y="207460"/>
                </a:lnTo>
                <a:lnTo>
                  <a:pt x="60042" y="204982"/>
                </a:lnTo>
                <a:lnTo>
                  <a:pt x="62884" y="202377"/>
                </a:lnTo>
                <a:lnTo>
                  <a:pt x="68581" y="196943"/>
                </a:lnTo>
                <a:lnTo>
                  <a:pt x="80000" y="185693"/>
                </a:lnTo>
                <a:lnTo>
                  <a:pt x="82856" y="181898"/>
                </a:lnTo>
                <a:lnTo>
                  <a:pt x="85713" y="177463"/>
                </a:lnTo>
                <a:lnTo>
                  <a:pt x="88570" y="172601"/>
                </a:lnTo>
                <a:lnTo>
                  <a:pt x="91428" y="167455"/>
                </a:lnTo>
                <a:lnTo>
                  <a:pt x="97142" y="156657"/>
                </a:lnTo>
                <a:lnTo>
                  <a:pt x="100000" y="152063"/>
                </a:lnTo>
                <a:lnTo>
                  <a:pt x="102857" y="148048"/>
                </a:lnTo>
                <a:lnTo>
                  <a:pt x="105715" y="144418"/>
                </a:lnTo>
                <a:lnTo>
                  <a:pt x="107619" y="140094"/>
                </a:lnTo>
                <a:lnTo>
                  <a:pt x="108890" y="135306"/>
                </a:lnTo>
                <a:lnTo>
                  <a:pt x="109736" y="130209"/>
                </a:lnTo>
                <a:lnTo>
                  <a:pt x="111253" y="124906"/>
                </a:lnTo>
                <a:lnTo>
                  <a:pt x="113217" y="119466"/>
                </a:lnTo>
                <a:lnTo>
                  <a:pt x="115479" y="113934"/>
                </a:lnTo>
                <a:lnTo>
                  <a:pt x="116987" y="109293"/>
                </a:lnTo>
                <a:lnTo>
                  <a:pt x="117992" y="105247"/>
                </a:lnTo>
                <a:lnTo>
                  <a:pt x="118661" y="101597"/>
                </a:lnTo>
                <a:lnTo>
                  <a:pt x="120061" y="97259"/>
                </a:lnTo>
                <a:lnTo>
                  <a:pt x="121946" y="92462"/>
                </a:lnTo>
                <a:lnTo>
                  <a:pt x="124156" y="87359"/>
                </a:lnTo>
                <a:lnTo>
                  <a:pt x="125629" y="83004"/>
                </a:lnTo>
                <a:lnTo>
                  <a:pt x="126611" y="79149"/>
                </a:lnTo>
                <a:lnTo>
                  <a:pt x="127266" y="75626"/>
                </a:lnTo>
                <a:lnTo>
                  <a:pt x="126750" y="72325"/>
                </a:lnTo>
                <a:lnTo>
                  <a:pt x="122424" y="63128"/>
                </a:lnTo>
                <a:lnTo>
                  <a:pt x="121079" y="57267"/>
                </a:lnTo>
                <a:lnTo>
                  <a:pt x="120481" y="51487"/>
                </a:lnTo>
                <a:lnTo>
                  <a:pt x="120321" y="48612"/>
                </a:lnTo>
                <a:lnTo>
                  <a:pt x="118310" y="45743"/>
                </a:lnTo>
                <a:lnTo>
                  <a:pt x="115064" y="42878"/>
                </a:lnTo>
                <a:lnTo>
                  <a:pt x="105268" y="35986"/>
                </a:lnTo>
                <a:lnTo>
                  <a:pt x="101389" y="32504"/>
                </a:lnTo>
                <a:lnTo>
                  <a:pt x="99021" y="30242"/>
                </a:lnTo>
                <a:lnTo>
                  <a:pt x="96489" y="28734"/>
                </a:lnTo>
                <a:lnTo>
                  <a:pt x="93850" y="27729"/>
                </a:lnTo>
                <a:lnTo>
                  <a:pt x="91137" y="27058"/>
                </a:lnTo>
                <a:lnTo>
                  <a:pt x="88376" y="25659"/>
                </a:lnTo>
                <a:lnTo>
                  <a:pt x="85583" y="23773"/>
                </a:lnTo>
                <a:lnTo>
                  <a:pt x="82769" y="21564"/>
                </a:lnTo>
                <a:lnTo>
                  <a:pt x="79940" y="20091"/>
                </a:lnTo>
                <a:lnTo>
                  <a:pt x="77101" y="19109"/>
                </a:lnTo>
                <a:lnTo>
                  <a:pt x="74256" y="18454"/>
                </a:lnTo>
                <a:lnTo>
                  <a:pt x="71408" y="18018"/>
                </a:lnTo>
                <a:lnTo>
                  <a:pt x="68556" y="17727"/>
                </a:lnTo>
                <a:lnTo>
                  <a:pt x="61685" y="17260"/>
                </a:lnTo>
                <a:lnTo>
                  <a:pt x="58206" y="17196"/>
                </a:lnTo>
                <a:lnTo>
                  <a:pt x="51422" y="171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SMARTPenAnnotation761"/>
          <p:cNvSpPr/>
          <p:nvPr/>
        </p:nvSpPr>
        <p:spPr>
          <a:xfrm>
            <a:off x="6055045" y="4046220"/>
            <a:ext cx="102832" cy="197050"/>
          </a:xfrm>
          <a:custGeom>
            <a:avLst/>
            <a:gdLst/>
            <a:ahLst/>
            <a:cxnLst/>
            <a:rect l="0" t="0" r="0" b="0"/>
            <a:pathLst>
              <a:path w="102832" h="197050">
                <a:moveTo>
                  <a:pt x="8570" y="0"/>
                </a:moveTo>
                <a:lnTo>
                  <a:pt x="13121" y="0"/>
                </a:lnTo>
                <a:lnTo>
                  <a:pt x="14461" y="952"/>
                </a:lnTo>
                <a:lnTo>
                  <a:pt x="15355" y="2540"/>
                </a:lnTo>
                <a:lnTo>
                  <a:pt x="16789" y="7381"/>
                </a:lnTo>
                <a:lnTo>
                  <a:pt x="17037" y="12770"/>
                </a:lnTo>
                <a:lnTo>
                  <a:pt x="17139" y="44563"/>
                </a:lnTo>
                <a:lnTo>
                  <a:pt x="16188" y="48758"/>
                </a:lnTo>
                <a:lnTo>
                  <a:pt x="14601" y="53461"/>
                </a:lnTo>
                <a:lnTo>
                  <a:pt x="12590" y="58500"/>
                </a:lnTo>
                <a:lnTo>
                  <a:pt x="11250" y="63765"/>
                </a:lnTo>
                <a:lnTo>
                  <a:pt x="10357" y="69180"/>
                </a:lnTo>
                <a:lnTo>
                  <a:pt x="9761" y="74695"/>
                </a:lnTo>
                <a:lnTo>
                  <a:pt x="8411" y="80276"/>
                </a:lnTo>
                <a:lnTo>
                  <a:pt x="6559" y="85902"/>
                </a:lnTo>
                <a:lnTo>
                  <a:pt x="4372" y="91558"/>
                </a:lnTo>
                <a:lnTo>
                  <a:pt x="2913" y="97234"/>
                </a:lnTo>
                <a:lnTo>
                  <a:pt x="1941" y="102922"/>
                </a:lnTo>
                <a:lnTo>
                  <a:pt x="1293" y="108620"/>
                </a:lnTo>
                <a:lnTo>
                  <a:pt x="861" y="113371"/>
                </a:lnTo>
                <a:lnTo>
                  <a:pt x="573" y="117490"/>
                </a:lnTo>
                <a:lnTo>
                  <a:pt x="381" y="121189"/>
                </a:lnTo>
                <a:lnTo>
                  <a:pt x="168" y="130379"/>
                </a:lnTo>
                <a:lnTo>
                  <a:pt x="0" y="173837"/>
                </a:lnTo>
                <a:lnTo>
                  <a:pt x="952" y="176851"/>
                </a:lnTo>
                <a:lnTo>
                  <a:pt x="2538" y="179813"/>
                </a:lnTo>
                <a:lnTo>
                  <a:pt x="4549" y="182740"/>
                </a:lnTo>
                <a:lnTo>
                  <a:pt x="6841" y="184691"/>
                </a:lnTo>
                <a:lnTo>
                  <a:pt x="9322" y="185992"/>
                </a:lnTo>
                <a:lnTo>
                  <a:pt x="11929" y="186860"/>
                </a:lnTo>
                <a:lnTo>
                  <a:pt x="13667" y="188390"/>
                </a:lnTo>
                <a:lnTo>
                  <a:pt x="14825" y="190364"/>
                </a:lnTo>
                <a:lnTo>
                  <a:pt x="15598" y="192632"/>
                </a:lnTo>
                <a:lnTo>
                  <a:pt x="18018" y="194144"/>
                </a:lnTo>
                <a:lnTo>
                  <a:pt x="21536" y="195151"/>
                </a:lnTo>
                <a:lnTo>
                  <a:pt x="31768" y="196769"/>
                </a:lnTo>
                <a:lnTo>
                  <a:pt x="33560" y="196902"/>
                </a:lnTo>
                <a:lnTo>
                  <a:pt x="35708" y="196990"/>
                </a:lnTo>
                <a:lnTo>
                  <a:pt x="38092" y="197049"/>
                </a:lnTo>
                <a:lnTo>
                  <a:pt x="41586" y="196136"/>
                </a:lnTo>
                <a:lnTo>
                  <a:pt x="45820" y="194575"/>
                </a:lnTo>
                <a:lnTo>
                  <a:pt x="50549" y="192581"/>
                </a:lnTo>
                <a:lnTo>
                  <a:pt x="53701" y="190300"/>
                </a:lnTo>
                <a:lnTo>
                  <a:pt x="55802" y="187826"/>
                </a:lnTo>
                <a:lnTo>
                  <a:pt x="57203" y="185225"/>
                </a:lnTo>
                <a:lnTo>
                  <a:pt x="59089" y="183491"/>
                </a:lnTo>
                <a:lnTo>
                  <a:pt x="61299" y="182335"/>
                </a:lnTo>
                <a:lnTo>
                  <a:pt x="63725" y="181564"/>
                </a:lnTo>
                <a:lnTo>
                  <a:pt x="67247" y="179145"/>
                </a:lnTo>
                <a:lnTo>
                  <a:pt x="71501" y="175627"/>
                </a:lnTo>
                <a:lnTo>
                  <a:pt x="80354" y="167591"/>
                </a:lnTo>
                <a:lnTo>
                  <a:pt x="87464" y="160845"/>
                </a:lnTo>
                <a:lnTo>
                  <a:pt x="89740" y="157712"/>
                </a:lnTo>
                <a:lnTo>
                  <a:pt x="92271" y="151692"/>
                </a:lnTo>
                <a:lnTo>
                  <a:pt x="93898" y="148753"/>
                </a:lnTo>
                <a:lnTo>
                  <a:pt x="95935" y="145841"/>
                </a:lnTo>
                <a:lnTo>
                  <a:pt x="98246" y="142947"/>
                </a:lnTo>
                <a:lnTo>
                  <a:pt x="99786" y="139113"/>
                </a:lnTo>
                <a:lnTo>
                  <a:pt x="100813" y="134652"/>
                </a:lnTo>
                <a:lnTo>
                  <a:pt x="101498" y="129773"/>
                </a:lnTo>
                <a:lnTo>
                  <a:pt x="101955" y="125567"/>
                </a:lnTo>
                <a:lnTo>
                  <a:pt x="102259" y="121812"/>
                </a:lnTo>
                <a:lnTo>
                  <a:pt x="102462" y="118355"/>
                </a:lnTo>
                <a:lnTo>
                  <a:pt x="102687" y="111975"/>
                </a:lnTo>
                <a:lnTo>
                  <a:pt x="102831" y="100117"/>
                </a:lnTo>
                <a:lnTo>
                  <a:pt x="101891" y="97225"/>
                </a:lnTo>
                <a:lnTo>
                  <a:pt x="100311" y="94344"/>
                </a:lnTo>
                <a:lnTo>
                  <a:pt x="98306" y="91471"/>
                </a:lnTo>
                <a:lnTo>
                  <a:pt x="96077" y="85739"/>
                </a:lnTo>
                <a:lnTo>
                  <a:pt x="95483" y="82876"/>
                </a:lnTo>
                <a:lnTo>
                  <a:pt x="92283" y="77156"/>
                </a:lnTo>
                <a:lnTo>
                  <a:pt x="90096" y="74297"/>
                </a:lnTo>
                <a:lnTo>
                  <a:pt x="87685" y="72392"/>
                </a:lnTo>
                <a:lnTo>
                  <a:pt x="85126" y="71121"/>
                </a:lnTo>
                <a:lnTo>
                  <a:pt x="82467" y="70274"/>
                </a:lnTo>
                <a:lnTo>
                  <a:pt x="79742" y="68756"/>
                </a:lnTo>
                <a:lnTo>
                  <a:pt x="76973" y="66792"/>
                </a:lnTo>
                <a:lnTo>
                  <a:pt x="74175" y="64531"/>
                </a:lnTo>
                <a:lnTo>
                  <a:pt x="71356" y="62071"/>
                </a:lnTo>
                <a:lnTo>
                  <a:pt x="68525" y="59478"/>
                </a:lnTo>
                <a:lnTo>
                  <a:pt x="65685" y="56797"/>
                </a:lnTo>
                <a:lnTo>
                  <a:pt x="63791" y="54057"/>
                </a:lnTo>
                <a:lnTo>
                  <a:pt x="61688" y="48473"/>
                </a:lnTo>
                <a:lnTo>
                  <a:pt x="60174" y="46602"/>
                </a:lnTo>
                <a:lnTo>
                  <a:pt x="58212" y="45356"/>
                </a:lnTo>
                <a:lnTo>
                  <a:pt x="55953" y="44525"/>
                </a:lnTo>
                <a:lnTo>
                  <a:pt x="54446" y="43018"/>
                </a:lnTo>
                <a:lnTo>
                  <a:pt x="53441" y="41061"/>
                </a:lnTo>
                <a:lnTo>
                  <a:pt x="52772" y="38804"/>
                </a:lnTo>
                <a:lnTo>
                  <a:pt x="51372" y="37299"/>
                </a:lnTo>
                <a:lnTo>
                  <a:pt x="49487" y="36296"/>
                </a:lnTo>
                <a:lnTo>
                  <a:pt x="47278" y="35627"/>
                </a:lnTo>
                <a:lnTo>
                  <a:pt x="44853" y="34229"/>
                </a:lnTo>
                <a:lnTo>
                  <a:pt x="42283" y="32344"/>
                </a:lnTo>
                <a:lnTo>
                  <a:pt x="34287" y="2571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SMARTPenAnnotation762"/>
          <p:cNvSpPr/>
          <p:nvPr/>
        </p:nvSpPr>
        <p:spPr>
          <a:xfrm>
            <a:off x="6115050" y="3951922"/>
            <a:ext cx="171019" cy="411446"/>
          </a:xfrm>
          <a:custGeom>
            <a:avLst/>
            <a:gdLst/>
            <a:ahLst/>
            <a:cxnLst/>
            <a:rect l="0" t="0" r="0" b="0"/>
            <a:pathLst>
              <a:path w="171019" h="411446">
                <a:moveTo>
                  <a:pt x="0" y="0"/>
                </a:moveTo>
                <a:lnTo>
                  <a:pt x="20399" y="20400"/>
                </a:lnTo>
                <a:lnTo>
                  <a:pt x="24077" y="23125"/>
                </a:lnTo>
                <a:lnTo>
                  <a:pt x="28433" y="25894"/>
                </a:lnTo>
                <a:lnTo>
                  <a:pt x="33243" y="28693"/>
                </a:lnTo>
                <a:lnTo>
                  <a:pt x="37402" y="30559"/>
                </a:lnTo>
                <a:lnTo>
                  <a:pt x="41127" y="31803"/>
                </a:lnTo>
                <a:lnTo>
                  <a:pt x="44562" y="32632"/>
                </a:lnTo>
                <a:lnTo>
                  <a:pt x="48758" y="34137"/>
                </a:lnTo>
                <a:lnTo>
                  <a:pt x="53461" y="36093"/>
                </a:lnTo>
                <a:lnTo>
                  <a:pt x="58500" y="38350"/>
                </a:lnTo>
                <a:lnTo>
                  <a:pt x="62813" y="40807"/>
                </a:lnTo>
                <a:lnTo>
                  <a:pt x="66640" y="43397"/>
                </a:lnTo>
                <a:lnTo>
                  <a:pt x="70144" y="46076"/>
                </a:lnTo>
                <a:lnTo>
                  <a:pt x="74384" y="49768"/>
                </a:lnTo>
                <a:lnTo>
                  <a:pt x="79117" y="54133"/>
                </a:lnTo>
                <a:lnTo>
                  <a:pt x="92340" y="66840"/>
                </a:lnTo>
                <a:lnTo>
                  <a:pt x="95849" y="70277"/>
                </a:lnTo>
                <a:lnTo>
                  <a:pt x="100094" y="73522"/>
                </a:lnTo>
                <a:lnTo>
                  <a:pt x="104830" y="76637"/>
                </a:lnTo>
                <a:lnTo>
                  <a:pt x="109891" y="79666"/>
                </a:lnTo>
                <a:lnTo>
                  <a:pt x="115170" y="83591"/>
                </a:lnTo>
                <a:lnTo>
                  <a:pt x="120595" y="88112"/>
                </a:lnTo>
                <a:lnTo>
                  <a:pt x="126117" y="93032"/>
                </a:lnTo>
                <a:lnTo>
                  <a:pt x="130750" y="98216"/>
                </a:lnTo>
                <a:lnTo>
                  <a:pt x="134792" y="103578"/>
                </a:lnTo>
                <a:lnTo>
                  <a:pt x="138439" y="109057"/>
                </a:lnTo>
                <a:lnTo>
                  <a:pt x="142775" y="114615"/>
                </a:lnTo>
                <a:lnTo>
                  <a:pt x="147571" y="120225"/>
                </a:lnTo>
                <a:lnTo>
                  <a:pt x="152673" y="125870"/>
                </a:lnTo>
                <a:lnTo>
                  <a:pt x="156074" y="132491"/>
                </a:lnTo>
                <a:lnTo>
                  <a:pt x="158342" y="139762"/>
                </a:lnTo>
                <a:lnTo>
                  <a:pt x="159854" y="147467"/>
                </a:lnTo>
                <a:lnTo>
                  <a:pt x="161814" y="154509"/>
                </a:lnTo>
                <a:lnTo>
                  <a:pt x="164074" y="161109"/>
                </a:lnTo>
                <a:lnTo>
                  <a:pt x="166532" y="167413"/>
                </a:lnTo>
                <a:lnTo>
                  <a:pt x="168171" y="174474"/>
                </a:lnTo>
                <a:lnTo>
                  <a:pt x="169264" y="182039"/>
                </a:lnTo>
                <a:lnTo>
                  <a:pt x="169993" y="189939"/>
                </a:lnTo>
                <a:lnTo>
                  <a:pt x="170478" y="198064"/>
                </a:lnTo>
                <a:lnTo>
                  <a:pt x="171018" y="214711"/>
                </a:lnTo>
                <a:lnTo>
                  <a:pt x="170210" y="223151"/>
                </a:lnTo>
                <a:lnTo>
                  <a:pt x="168718" y="231635"/>
                </a:lnTo>
                <a:lnTo>
                  <a:pt x="166771" y="240148"/>
                </a:lnTo>
                <a:lnTo>
                  <a:pt x="164520" y="248681"/>
                </a:lnTo>
                <a:lnTo>
                  <a:pt x="162068" y="257228"/>
                </a:lnTo>
                <a:lnTo>
                  <a:pt x="159480" y="265782"/>
                </a:lnTo>
                <a:lnTo>
                  <a:pt x="156802" y="273391"/>
                </a:lnTo>
                <a:lnTo>
                  <a:pt x="154065" y="280368"/>
                </a:lnTo>
                <a:lnTo>
                  <a:pt x="151288" y="286925"/>
                </a:lnTo>
                <a:lnTo>
                  <a:pt x="148483" y="294153"/>
                </a:lnTo>
                <a:lnTo>
                  <a:pt x="142828" y="309805"/>
                </a:lnTo>
                <a:lnTo>
                  <a:pt x="139986" y="317027"/>
                </a:lnTo>
                <a:lnTo>
                  <a:pt x="137138" y="323746"/>
                </a:lnTo>
                <a:lnTo>
                  <a:pt x="134288" y="330130"/>
                </a:lnTo>
                <a:lnTo>
                  <a:pt x="130483" y="336292"/>
                </a:lnTo>
                <a:lnTo>
                  <a:pt x="126041" y="342305"/>
                </a:lnTo>
                <a:lnTo>
                  <a:pt x="121175" y="348218"/>
                </a:lnTo>
                <a:lnTo>
                  <a:pt x="116978" y="354065"/>
                </a:lnTo>
                <a:lnTo>
                  <a:pt x="113228" y="359869"/>
                </a:lnTo>
                <a:lnTo>
                  <a:pt x="109775" y="365643"/>
                </a:lnTo>
                <a:lnTo>
                  <a:pt x="105568" y="370444"/>
                </a:lnTo>
                <a:lnTo>
                  <a:pt x="100859" y="374598"/>
                </a:lnTo>
                <a:lnTo>
                  <a:pt x="95814" y="378319"/>
                </a:lnTo>
                <a:lnTo>
                  <a:pt x="92450" y="381753"/>
                </a:lnTo>
                <a:lnTo>
                  <a:pt x="90209" y="384995"/>
                </a:lnTo>
                <a:lnTo>
                  <a:pt x="86765" y="391136"/>
                </a:lnTo>
                <a:lnTo>
                  <a:pt x="82060" y="397041"/>
                </a:lnTo>
                <a:lnTo>
                  <a:pt x="79471" y="398996"/>
                </a:lnTo>
                <a:lnTo>
                  <a:pt x="76793" y="400300"/>
                </a:lnTo>
                <a:lnTo>
                  <a:pt x="74055" y="401170"/>
                </a:lnTo>
                <a:lnTo>
                  <a:pt x="72230" y="402701"/>
                </a:lnTo>
                <a:lnTo>
                  <a:pt x="71013" y="404675"/>
                </a:lnTo>
                <a:lnTo>
                  <a:pt x="70202" y="406943"/>
                </a:lnTo>
                <a:lnTo>
                  <a:pt x="68709" y="408456"/>
                </a:lnTo>
                <a:lnTo>
                  <a:pt x="66761" y="409464"/>
                </a:lnTo>
                <a:lnTo>
                  <a:pt x="60402" y="411362"/>
                </a:lnTo>
                <a:lnTo>
                  <a:pt x="55574" y="411445"/>
                </a:lnTo>
                <a:lnTo>
                  <a:pt x="54194" y="410504"/>
                </a:lnTo>
                <a:lnTo>
                  <a:pt x="53274" y="408924"/>
                </a:lnTo>
                <a:lnTo>
                  <a:pt x="51434" y="40290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SMARTPenAnnotation763"/>
          <p:cNvSpPr/>
          <p:nvPr/>
        </p:nvSpPr>
        <p:spPr>
          <a:xfrm>
            <a:off x="6423659" y="4011929"/>
            <a:ext cx="42864" cy="265749"/>
          </a:xfrm>
          <a:custGeom>
            <a:avLst/>
            <a:gdLst/>
            <a:ahLst/>
            <a:cxnLst/>
            <a:rect l="0" t="0" r="0" b="0"/>
            <a:pathLst>
              <a:path w="42864" h="265749">
                <a:moveTo>
                  <a:pt x="0" y="0"/>
                </a:moveTo>
                <a:lnTo>
                  <a:pt x="4552" y="0"/>
                </a:lnTo>
                <a:lnTo>
                  <a:pt x="5892" y="953"/>
                </a:lnTo>
                <a:lnTo>
                  <a:pt x="6786" y="2541"/>
                </a:lnTo>
                <a:lnTo>
                  <a:pt x="8220" y="7381"/>
                </a:lnTo>
                <a:lnTo>
                  <a:pt x="9290" y="8731"/>
                </a:lnTo>
                <a:lnTo>
                  <a:pt x="10956" y="10583"/>
                </a:lnTo>
                <a:lnTo>
                  <a:pt x="13019" y="12771"/>
                </a:lnTo>
                <a:lnTo>
                  <a:pt x="14395" y="16134"/>
                </a:lnTo>
                <a:lnTo>
                  <a:pt x="15311" y="20281"/>
                </a:lnTo>
                <a:lnTo>
                  <a:pt x="15923" y="24951"/>
                </a:lnTo>
                <a:lnTo>
                  <a:pt x="16602" y="32680"/>
                </a:lnTo>
                <a:lnTo>
                  <a:pt x="16904" y="40242"/>
                </a:lnTo>
                <a:lnTo>
                  <a:pt x="17098" y="60619"/>
                </a:lnTo>
                <a:lnTo>
                  <a:pt x="17145" y="117169"/>
                </a:lnTo>
                <a:lnTo>
                  <a:pt x="18097" y="122880"/>
                </a:lnTo>
                <a:lnTo>
                  <a:pt x="19685" y="128593"/>
                </a:lnTo>
                <a:lnTo>
                  <a:pt x="21697" y="134306"/>
                </a:lnTo>
                <a:lnTo>
                  <a:pt x="23037" y="140973"/>
                </a:lnTo>
                <a:lnTo>
                  <a:pt x="23931" y="148275"/>
                </a:lnTo>
                <a:lnTo>
                  <a:pt x="24527" y="156000"/>
                </a:lnTo>
                <a:lnTo>
                  <a:pt x="25876" y="163055"/>
                </a:lnTo>
                <a:lnTo>
                  <a:pt x="27729" y="169663"/>
                </a:lnTo>
                <a:lnTo>
                  <a:pt x="29916" y="175974"/>
                </a:lnTo>
                <a:lnTo>
                  <a:pt x="31374" y="182087"/>
                </a:lnTo>
                <a:lnTo>
                  <a:pt x="32346" y="188066"/>
                </a:lnTo>
                <a:lnTo>
                  <a:pt x="32994" y="193958"/>
                </a:lnTo>
                <a:lnTo>
                  <a:pt x="33427" y="199791"/>
                </a:lnTo>
                <a:lnTo>
                  <a:pt x="33715" y="205584"/>
                </a:lnTo>
                <a:lnTo>
                  <a:pt x="33906" y="211351"/>
                </a:lnTo>
                <a:lnTo>
                  <a:pt x="34987" y="216148"/>
                </a:lnTo>
                <a:lnTo>
                  <a:pt x="36660" y="220299"/>
                </a:lnTo>
                <a:lnTo>
                  <a:pt x="38728" y="224019"/>
                </a:lnTo>
                <a:lnTo>
                  <a:pt x="40106" y="227451"/>
                </a:lnTo>
                <a:lnTo>
                  <a:pt x="41025" y="230692"/>
                </a:lnTo>
                <a:lnTo>
                  <a:pt x="42046" y="236832"/>
                </a:lnTo>
                <a:lnTo>
                  <a:pt x="42500" y="242737"/>
                </a:lnTo>
                <a:lnTo>
                  <a:pt x="42702" y="248536"/>
                </a:lnTo>
                <a:lnTo>
                  <a:pt x="42842" y="256990"/>
                </a:lnTo>
                <a:lnTo>
                  <a:pt x="42863" y="26574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SMARTPenAnnotation764"/>
          <p:cNvSpPr/>
          <p:nvPr/>
        </p:nvSpPr>
        <p:spPr>
          <a:xfrm>
            <a:off x="6329362" y="4149090"/>
            <a:ext cx="257176" cy="17146"/>
          </a:xfrm>
          <a:custGeom>
            <a:avLst/>
            <a:gdLst/>
            <a:ahLst/>
            <a:cxnLst/>
            <a:rect l="0" t="0" r="0" b="0"/>
            <a:pathLst>
              <a:path w="257176" h="17146">
                <a:moveTo>
                  <a:pt x="0" y="17145"/>
                </a:moveTo>
                <a:lnTo>
                  <a:pt x="0" y="8677"/>
                </a:lnTo>
                <a:lnTo>
                  <a:pt x="7796" y="8593"/>
                </a:lnTo>
                <a:lnTo>
                  <a:pt x="32083" y="8575"/>
                </a:lnTo>
                <a:lnTo>
                  <a:pt x="36629" y="7621"/>
                </a:lnTo>
                <a:lnTo>
                  <a:pt x="40611" y="6033"/>
                </a:lnTo>
                <a:lnTo>
                  <a:pt x="44219" y="4022"/>
                </a:lnTo>
                <a:lnTo>
                  <a:pt x="49482" y="2681"/>
                </a:lnTo>
                <a:lnTo>
                  <a:pt x="55849" y="1788"/>
                </a:lnTo>
                <a:lnTo>
                  <a:pt x="68637" y="794"/>
                </a:lnTo>
                <a:lnTo>
                  <a:pt x="77495" y="353"/>
                </a:lnTo>
                <a:lnTo>
                  <a:pt x="87147" y="157"/>
                </a:lnTo>
                <a:lnTo>
                  <a:pt x="160027" y="0"/>
                </a:lnTo>
                <a:lnTo>
                  <a:pt x="165740" y="953"/>
                </a:lnTo>
                <a:lnTo>
                  <a:pt x="171453" y="2540"/>
                </a:lnTo>
                <a:lnTo>
                  <a:pt x="177167" y="4551"/>
                </a:lnTo>
                <a:lnTo>
                  <a:pt x="182881" y="5891"/>
                </a:lnTo>
                <a:lnTo>
                  <a:pt x="188596" y="6785"/>
                </a:lnTo>
                <a:lnTo>
                  <a:pt x="194311" y="7381"/>
                </a:lnTo>
                <a:lnTo>
                  <a:pt x="199073" y="7778"/>
                </a:lnTo>
                <a:lnTo>
                  <a:pt x="206904" y="8219"/>
                </a:lnTo>
                <a:lnTo>
                  <a:pt x="211279" y="9289"/>
                </a:lnTo>
                <a:lnTo>
                  <a:pt x="216100" y="10955"/>
                </a:lnTo>
                <a:lnTo>
                  <a:pt x="221219" y="13018"/>
                </a:lnTo>
                <a:lnTo>
                  <a:pt x="226537" y="14394"/>
                </a:lnTo>
                <a:lnTo>
                  <a:pt x="231987" y="15311"/>
                </a:lnTo>
                <a:lnTo>
                  <a:pt x="237526" y="15922"/>
                </a:lnTo>
                <a:lnTo>
                  <a:pt x="242170" y="16330"/>
                </a:lnTo>
                <a:lnTo>
                  <a:pt x="249872" y="16782"/>
                </a:lnTo>
                <a:lnTo>
                  <a:pt x="257175" y="171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SMARTPenAnnotation765"/>
          <p:cNvSpPr/>
          <p:nvPr/>
        </p:nvSpPr>
        <p:spPr>
          <a:xfrm>
            <a:off x="6655117" y="4029075"/>
            <a:ext cx="60009" cy="240030"/>
          </a:xfrm>
          <a:custGeom>
            <a:avLst/>
            <a:gdLst/>
            <a:ahLst/>
            <a:cxnLst/>
            <a:rect l="0" t="0" r="0" b="0"/>
            <a:pathLst>
              <a:path w="60009" h="240030">
                <a:moveTo>
                  <a:pt x="0" y="0"/>
                </a:moveTo>
                <a:lnTo>
                  <a:pt x="0" y="12770"/>
                </a:lnTo>
                <a:lnTo>
                  <a:pt x="953" y="15181"/>
                </a:lnTo>
                <a:lnTo>
                  <a:pt x="2540" y="17740"/>
                </a:lnTo>
                <a:lnTo>
                  <a:pt x="4551" y="20399"/>
                </a:lnTo>
                <a:lnTo>
                  <a:pt x="5891" y="23124"/>
                </a:lnTo>
                <a:lnTo>
                  <a:pt x="7381" y="28692"/>
                </a:lnTo>
                <a:lnTo>
                  <a:pt x="8731" y="32463"/>
                </a:lnTo>
                <a:lnTo>
                  <a:pt x="10583" y="36882"/>
                </a:lnTo>
                <a:lnTo>
                  <a:pt x="12770" y="41733"/>
                </a:lnTo>
                <a:lnTo>
                  <a:pt x="14229" y="46872"/>
                </a:lnTo>
                <a:lnTo>
                  <a:pt x="15201" y="52203"/>
                </a:lnTo>
                <a:lnTo>
                  <a:pt x="15849" y="57662"/>
                </a:lnTo>
                <a:lnTo>
                  <a:pt x="16281" y="63206"/>
                </a:lnTo>
                <a:lnTo>
                  <a:pt x="16569" y="68807"/>
                </a:lnTo>
                <a:lnTo>
                  <a:pt x="16889" y="80111"/>
                </a:lnTo>
                <a:lnTo>
                  <a:pt x="17112" y="108598"/>
                </a:lnTo>
                <a:lnTo>
                  <a:pt x="18074" y="115261"/>
                </a:lnTo>
                <a:lnTo>
                  <a:pt x="19670" y="122561"/>
                </a:lnTo>
                <a:lnTo>
                  <a:pt x="21686" y="130285"/>
                </a:lnTo>
                <a:lnTo>
                  <a:pt x="23983" y="137338"/>
                </a:lnTo>
                <a:lnTo>
                  <a:pt x="26465" y="143947"/>
                </a:lnTo>
                <a:lnTo>
                  <a:pt x="29074" y="150257"/>
                </a:lnTo>
                <a:lnTo>
                  <a:pt x="30812" y="156369"/>
                </a:lnTo>
                <a:lnTo>
                  <a:pt x="31971" y="162348"/>
                </a:lnTo>
                <a:lnTo>
                  <a:pt x="32745" y="168240"/>
                </a:lnTo>
                <a:lnTo>
                  <a:pt x="33260" y="174072"/>
                </a:lnTo>
                <a:lnTo>
                  <a:pt x="33604" y="179865"/>
                </a:lnTo>
                <a:lnTo>
                  <a:pt x="33832" y="185633"/>
                </a:lnTo>
                <a:lnTo>
                  <a:pt x="34937" y="190430"/>
                </a:lnTo>
                <a:lnTo>
                  <a:pt x="36627" y="194581"/>
                </a:lnTo>
                <a:lnTo>
                  <a:pt x="38706" y="198300"/>
                </a:lnTo>
                <a:lnTo>
                  <a:pt x="40091" y="201733"/>
                </a:lnTo>
                <a:lnTo>
                  <a:pt x="41631" y="208086"/>
                </a:lnTo>
                <a:lnTo>
                  <a:pt x="42994" y="211114"/>
                </a:lnTo>
                <a:lnTo>
                  <a:pt x="44855" y="214085"/>
                </a:lnTo>
                <a:lnTo>
                  <a:pt x="47049" y="217018"/>
                </a:lnTo>
                <a:lnTo>
                  <a:pt x="48511" y="219926"/>
                </a:lnTo>
                <a:lnTo>
                  <a:pt x="50135" y="225697"/>
                </a:lnTo>
                <a:lnTo>
                  <a:pt x="50858" y="231437"/>
                </a:lnTo>
                <a:lnTo>
                  <a:pt x="51050" y="234301"/>
                </a:lnTo>
                <a:lnTo>
                  <a:pt x="52131" y="236211"/>
                </a:lnTo>
                <a:lnTo>
                  <a:pt x="53804" y="237484"/>
                </a:lnTo>
                <a:lnTo>
                  <a:pt x="60008" y="24002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SMARTPenAnnotation766"/>
          <p:cNvSpPr/>
          <p:nvPr/>
        </p:nvSpPr>
        <p:spPr>
          <a:xfrm>
            <a:off x="6715125" y="4020537"/>
            <a:ext cx="274320" cy="205599"/>
          </a:xfrm>
          <a:custGeom>
            <a:avLst/>
            <a:gdLst/>
            <a:ahLst/>
            <a:cxnLst/>
            <a:rect l="0" t="0" r="0" b="0"/>
            <a:pathLst>
              <a:path w="274320" h="205599">
                <a:moveTo>
                  <a:pt x="0" y="68545"/>
                </a:moveTo>
                <a:lnTo>
                  <a:pt x="0" y="55775"/>
                </a:lnTo>
                <a:lnTo>
                  <a:pt x="952" y="54316"/>
                </a:lnTo>
                <a:lnTo>
                  <a:pt x="2540" y="53344"/>
                </a:lnTo>
                <a:lnTo>
                  <a:pt x="4550" y="52696"/>
                </a:lnTo>
                <a:lnTo>
                  <a:pt x="5891" y="50359"/>
                </a:lnTo>
                <a:lnTo>
                  <a:pt x="6784" y="46896"/>
                </a:lnTo>
                <a:lnTo>
                  <a:pt x="7380" y="42682"/>
                </a:lnTo>
                <a:lnTo>
                  <a:pt x="8730" y="38921"/>
                </a:lnTo>
                <a:lnTo>
                  <a:pt x="10583" y="35461"/>
                </a:lnTo>
                <a:lnTo>
                  <a:pt x="12770" y="32201"/>
                </a:lnTo>
                <a:lnTo>
                  <a:pt x="20280" y="26040"/>
                </a:lnTo>
                <a:lnTo>
                  <a:pt x="24950" y="23063"/>
                </a:lnTo>
                <a:lnTo>
                  <a:pt x="29968" y="20126"/>
                </a:lnTo>
                <a:lnTo>
                  <a:pt x="35219" y="17216"/>
                </a:lnTo>
                <a:lnTo>
                  <a:pt x="40624" y="14323"/>
                </a:lnTo>
                <a:lnTo>
                  <a:pt x="49170" y="11109"/>
                </a:lnTo>
                <a:lnTo>
                  <a:pt x="57096" y="8728"/>
                </a:lnTo>
                <a:lnTo>
                  <a:pt x="61876" y="6760"/>
                </a:lnTo>
                <a:lnTo>
                  <a:pt x="66968" y="4495"/>
                </a:lnTo>
                <a:lnTo>
                  <a:pt x="72268" y="2985"/>
                </a:lnTo>
                <a:lnTo>
                  <a:pt x="77706" y="1979"/>
                </a:lnTo>
                <a:lnTo>
                  <a:pt x="83236" y="1307"/>
                </a:lnTo>
                <a:lnTo>
                  <a:pt x="88828" y="860"/>
                </a:lnTo>
                <a:lnTo>
                  <a:pt x="94461" y="562"/>
                </a:lnTo>
                <a:lnTo>
                  <a:pt x="105800" y="230"/>
                </a:lnTo>
                <a:lnTo>
                  <a:pt x="134311" y="0"/>
                </a:lnTo>
                <a:lnTo>
                  <a:pt x="139071" y="941"/>
                </a:lnTo>
                <a:lnTo>
                  <a:pt x="146899" y="4526"/>
                </a:lnTo>
                <a:lnTo>
                  <a:pt x="153553" y="9295"/>
                </a:lnTo>
                <a:lnTo>
                  <a:pt x="159686" y="14589"/>
                </a:lnTo>
                <a:lnTo>
                  <a:pt x="165586" y="20117"/>
                </a:lnTo>
                <a:lnTo>
                  <a:pt x="167540" y="22925"/>
                </a:lnTo>
                <a:lnTo>
                  <a:pt x="169712" y="28584"/>
                </a:lnTo>
                <a:lnTo>
                  <a:pt x="170291" y="32379"/>
                </a:lnTo>
                <a:lnTo>
                  <a:pt x="170677" y="36815"/>
                </a:lnTo>
                <a:lnTo>
                  <a:pt x="170935" y="41677"/>
                </a:lnTo>
                <a:lnTo>
                  <a:pt x="171221" y="52158"/>
                </a:lnTo>
                <a:lnTo>
                  <a:pt x="171298" y="57621"/>
                </a:lnTo>
                <a:lnTo>
                  <a:pt x="170395" y="63167"/>
                </a:lnTo>
                <a:lnTo>
                  <a:pt x="168842" y="68770"/>
                </a:lnTo>
                <a:lnTo>
                  <a:pt x="166854" y="74410"/>
                </a:lnTo>
                <a:lnTo>
                  <a:pt x="164576" y="80075"/>
                </a:lnTo>
                <a:lnTo>
                  <a:pt x="162104" y="85757"/>
                </a:lnTo>
                <a:lnTo>
                  <a:pt x="156819" y="97150"/>
                </a:lnTo>
                <a:lnTo>
                  <a:pt x="151294" y="108563"/>
                </a:lnTo>
                <a:lnTo>
                  <a:pt x="148488" y="113321"/>
                </a:lnTo>
                <a:lnTo>
                  <a:pt x="145664" y="117446"/>
                </a:lnTo>
                <a:lnTo>
                  <a:pt x="142830" y="121148"/>
                </a:lnTo>
                <a:lnTo>
                  <a:pt x="139987" y="125521"/>
                </a:lnTo>
                <a:lnTo>
                  <a:pt x="137140" y="130342"/>
                </a:lnTo>
                <a:lnTo>
                  <a:pt x="134288" y="135460"/>
                </a:lnTo>
                <a:lnTo>
                  <a:pt x="128582" y="146228"/>
                </a:lnTo>
                <a:lnTo>
                  <a:pt x="125725" y="151766"/>
                </a:lnTo>
                <a:lnTo>
                  <a:pt x="122870" y="156411"/>
                </a:lnTo>
                <a:lnTo>
                  <a:pt x="120013" y="160460"/>
                </a:lnTo>
                <a:lnTo>
                  <a:pt x="117156" y="164112"/>
                </a:lnTo>
                <a:lnTo>
                  <a:pt x="115251" y="167499"/>
                </a:lnTo>
                <a:lnTo>
                  <a:pt x="113135" y="173802"/>
                </a:lnTo>
                <a:lnTo>
                  <a:pt x="109655" y="179779"/>
                </a:lnTo>
                <a:lnTo>
                  <a:pt x="104210" y="186825"/>
                </a:lnTo>
                <a:lnTo>
                  <a:pt x="103465" y="190329"/>
                </a:lnTo>
                <a:lnTo>
                  <a:pt x="103267" y="192597"/>
                </a:lnTo>
                <a:lnTo>
                  <a:pt x="104087" y="194109"/>
                </a:lnTo>
                <a:lnTo>
                  <a:pt x="105586" y="195117"/>
                </a:lnTo>
                <a:lnTo>
                  <a:pt x="110285" y="196735"/>
                </a:lnTo>
                <a:lnTo>
                  <a:pt x="115651" y="201566"/>
                </a:lnTo>
                <a:lnTo>
                  <a:pt x="118057" y="202945"/>
                </a:lnTo>
                <a:lnTo>
                  <a:pt x="126225" y="205160"/>
                </a:lnTo>
                <a:lnTo>
                  <a:pt x="127012" y="205342"/>
                </a:lnTo>
                <a:lnTo>
                  <a:pt x="132967" y="205544"/>
                </a:lnTo>
                <a:lnTo>
                  <a:pt x="137222" y="205598"/>
                </a:lnTo>
                <a:lnTo>
                  <a:pt x="141012" y="204681"/>
                </a:lnTo>
                <a:lnTo>
                  <a:pt x="147762" y="201122"/>
                </a:lnTo>
                <a:lnTo>
                  <a:pt x="151848" y="199792"/>
                </a:lnTo>
                <a:lnTo>
                  <a:pt x="156477" y="198906"/>
                </a:lnTo>
                <a:lnTo>
                  <a:pt x="161467" y="198315"/>
                </a:lnTo>
                <a:lnTo>
                  <a:pt x="169553" y="197658"/>
                </a:lnTo>
                <a:lnTo>
                  <a:pt x="173042" y="197483"/>
                </a:lnTo>
                <a:lnTo>
                  <a:pt x="177274" y="196414"/>
                </a:lnTo>
                <a:lnTo>
                  <a:pt x="182000" y="194748"/>
                </a:lnTo>
                <a:lnTo>
                  <a:pt x="187056" y="192686"/>
                </a:lnTo>
                <a:lnTo>
                  <a:pt x="192331" y="190358"/>
                </a:lnTo>
                <a:lnTo>
                  <a:pt x="203272" y="185232"/>
                </a:lnTo>
                <a:lnTo>
                  <a:pt x="237206" y="168516"/>
                </a:lnTo>
                <a:lnTo>
                  <a:pt x="241957" y="165673"/>
                </a:lnTo>
                <a:lnTo>
                  <a:pt x="249777" y="159973"/>
                </a:lnTo>
                <a:lnTo>
                  <a:pt x="254148" y="158072"/>
                </a:lnTo>
                <a:lnTo>
                  <a:pt x="258967" y="156805"/>
                </a:lnTo>
                <a:lnTo>
                  <a:pt x="264085" y="155960"/>
                </a:lnTo>
                <a:lnTo>
                  <a:pt x="267496" y="154444"/>
                </a:lnTo>
                <a:lnTo>
                  <a:pt x="269771" y="152481"/>
                </a:lnTo>
                <a:lnTo>
                  <a:pt x="274319" y="14569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SMARTPenAnnotation767"/>
          <p:cNvSpPr/>
          <p:nvPr/>
        </p:nvSpPr>
        <p:spPr>
          <a:xfrm>
            <a:off x="6998402" y="4046220"/>
            <a:ext cx="128153" cy="179622"/>
          </a:xfrm>
          <a:custGeom>
            <a:avLst/>
            <a:gdLst/>
            <a:ahLst/>
            <a:cxnLst/>
            <a:rect l="0" t="0" r="0" b="0"/>
            <a:pathLst>
              <a:path w="128153" h="179622">
                <a:moveTo>
                  <a:pt x="51050" y="0"/>
                </a:moveTo>
                <a:lnTo>
                  <a:pt x="26638" y="0"/>
                </a:lnTo>
                <a:lnTo>
                  <a:pt x="23373" y="2540"/>
                </a:lnTo>
                <a:lnTo>
                  <a:pt x="21169" y="4550"/>
                </a:lnTo>
                <a:lnTo>
                  <a:pt x="19699" y="6843"/>
                </a:lnTo>
                <a:lnTo>
                  <a:pt x="18066" y="11931"/>
                </a:lnTo>
                <a:lnTo>
                  <a:pt x="17630" y="15574"/>
                </a:lnTo>
                <a:lnTo>
                  <a:pt x="17341" y="19908"/>
                </a:lnTo>
                <a:lnTo>
                  <a:pt x="17148" y="24702"/>
                </a:lnTo>
                <a:lnTo>
                  <a:pt x="16065" y="29803"/>
                </a:lnTo>
                <a:lnTo>
                  <a:pt x="14392" y="35108"/>
                </a:lnTo>
                <a:lnTo>
                  <a:pt x="12324" y="40550"/>
                </a:lnTo>
                <a:lnTo>
                  <a:pt x="10945" y="46083"/>
                </a:lnTo>
                <a:lnTo>
                  <a:pt x="10026" y="51677"/>
                </a:lnTo>
                <a:lnTo>
                  <a:pt x="9413" y="57312"/>
                </a:lnTo>
                <a:lnTo>
                  <a:pt x="8052" y="62972"/>
                </a:lnTo>
                <a:lnTo>
                  <a:pt x="6192" y="68652"/>
                </a:lnTo>
                <a:lnTo>
                  <a:pt x="4000" y="74343"/>
                </a:lnTo>
                <a:lnTo>
                  <a:pt x="2538" y="80042"/>
                </a:lnTo>
                <a:lnTo>
                  <a:pt x="1564" y="85746"/>
                </a:lnTo>
                <a:lnTo>
                  <a:pt x="914" y="91454"/>
                </a:lnTo>
                <a:lnTo>
                  <a:pt x="481" y="97164"/>
                </a:lnTo>
                <a:lnTo>
                  <a:pt x="193" y="102876"/>
                </a:lnTo>
                <a:lnTo>
                  <a:pt x="0" y="108589"/>
                </a:lnTo>
                <a:lnTo>
                  <a:pt x="825" y="114303"/>
                </a:lnTo>
                <a:lnTo>
                  <a:pt x="2326" y="120017"/>
                </a:lnTo>
                <a:lnTo>
                  <a:pt x="4280" y="125731"/>
                </a:lnTo>
                <a:lnTo>
                  <a:pt x="5583" y="131445"/>
                </a:lnTo>
                <a:lnTo>
                  <a:pt x="6451" y="137160"/>
                </a:lnTo>
                <a:lnTo>
                  <a:pt x="7030" y="142875"/>
                </a:lnTo>
                <a:lnTo>
                  <a:pt x="8368" y="147637"/>
                </a:lnTo>
                <a:lnTo>
                  <a:pt x="10213" y="151765"/>
                </a:lnTo>
                <a:lnTo>
                  <a:pt x="12396" y="155469"/>
                </a:lnTo>
                <a:lnTo>
                  <a:pt x="14804" y="158891"/>
                </a:lnTo>
                <a:lnTo>
                  <a:pt x="17360" y="162125"/>
                </a:lnTo>
                <a:lnTo>
                  <a:pt x="23758" y="169607"/>
                </a:lnTo>
                <a:lnTo>
                  <a:pt x="27173" y="173171"/>
                </a:lnTo>
                <a:lnTo>
                  <a:pt x="29417" y="175455"/>
                </a:lnTo>
                <a:lnTo>
                  <a:pt x="32818" y="176977"/>
                </a:lnTo>
                <a:lnTo>
                  <a:pt x="36991" y="177992"/>
                </a:lnTo>
                <a:lnTo>
                  <a:pt x="41677" y="178669"/>
                </a:lnTo>
                <a:lnTo>
                  <a:pt x="45754" y="179120"/>
                </a:lnTo>
                <a:lnTo>
                  <a:pt x="49425" y="179421"/>
                </a:lnTo>
                <a:lnTo>
                  <a:pt x="52824" y="179621"/>
                </a:lnTo>
                <a:lnTo>
                  <a:pt x="56043" y="178803"/>
                </a:lnTo>
                <a:lnTo>
                  <a:pt x="59140" y="177304"/>
                </a:lnTo>
                <a:lnTo>
                  <a:pt x="62159" y="175352"/>
                </a:lnTo>
                <a:lnTo>
                  <a:pt x="65123" y="174052"/>
                </a:lnTo>
                <a:lnTo>
                  <a:pt x="68052" y="173184"/>
                </a:lnTo>
                <a:lnTo>
                  <a:pt x="70957" y="172606"/>
                </a:lnTo>
                <a:lnTo>
                  <a:pt x="74799" y="171268"/>
                </a:lnTo>
                <a:lnTo>
                  <a:pt x="79265" y="169424"/>
                </a:lnTo>
                <a:lnTo>
                  <a:pt x="84147" y="167242"/>
                </a:lnTo>
                <a:lnTo>
                  <a:pt x="88355" y="163882"/>
                </a:lnTo>
                <a:lnTo>
                  <a:pt x="92113" y="159737"/>
                </a:lnTo>
                <a:lnTo>
                  <a:pt x="95570" y="155068"/>
                </a:lnTo>
                <a:lnTo>
                  <a:pt x="97875" y="151004"/>
                </a:lnTo>
                <a:lnTo>
                  <a:pt x="99412" y="147342"/>
                </a:lnTo>
                <a:lnTo>
                  <a:pt x="100436" y="143948"/>
                </a:lnTo>
                <a:lnTo>
                  <a:pt x="103024" y="139780"/>
                </a:lnTo>
                <a:lnTo>
                  <a:pt x="106655" y="135096"/>
                </a:lnTo>
                <a:lnTo>
                  <a:pt x="110980" y="130069"/>
                </a:lnTo>
                <a:lnTo>
                  <a:pt x="114815" y="124813"/>
                </a:lnTo>
                <a:lnTo>
                  <a:pt x="118326" y="119404"/>
                </a:lnTo>
                <a:lnTo>
                  <a:pt x="121618" y="113892"/>
                </a:lnTo>
                <a:lnTo>
                  <a:pt x="123812" y="109265"/>
                </a:lnTo>
                <a:lnTo>
                  <a:pt x="125276" y="105228"/>
                </a:lnTo>
                <a:lnTo>
                  <a:pt x="126252" y="101585"/>
                </a:lnTo>
                <a:lnTo>
                  <a:pt x="126902" y="97250"/>
                </a:lnTo>
                <a:lnTo>
                  <a:pt x="127335" y="92456"/>
                </a:lnTo>
                <a:lnTo>
                  <a:pt x="127625" y="87355"/>
                </a:lnTo>
                <a:lnTo>
                  <a:pt x="127945" y="76607"/>
                </a:lnTo>
                <a:lnTo>
                  <a:pt x="128152" y="58735"/>
                </a:lnTo>
                <a:lnTo>
                  <a:pt x="127216" y="54397"/>
                </a:lnTo>
                <a:lnTo>
                  <a:pt x="125640" y="49599"/>
                </a:lnTo>
                <a:lnTo>
                  <a:pt x="123637" y="44496"/>
                </a:lnTo>
                <a:lnTo>
                  <a:pt x="121349" y="40142"/>
                </a:lnTo>
                <a:lnTo>
                  <a:pt x="118871" y="36286"/>
                </a:lnTo>
                <a:lnTo>
                  <a:pt x="116267" y="32763"/>
                </a:lnTo>
                <a:lnTo>
                  <a:pt x="113578" y="29462"/>
                </a:lnTo>
                <a:lnTo>
                  <a:pt x="110833" y="26308"/>
                </a:lnTo>
                <a:lnTo>
                  <a:pt x="108050" y="23254"/>
                </a:lnTo>
                <a:lnTo>
                  <a:pt x="102418" y="17320"/>
                </a:lnTo>
                <a:lnTo>
                  <a:pt x="99583" y="14404"/>
                </a:lnTo>
                <a:lnTo>
                  <a:pt x="95788" y="11508"/>
                </a:lnTo>
                <a:lnTo>
                  <a:pt x="91353" y="8624"/>
                </a:lnTo>
                <a:lnTo>
                  <a:pt x="86491" y="5749"/>
                </a:lnTo>
                <a:lnTo>
                  <a:pt x="82297" y="3833"/>
                </a:lnTo>
                <a:lnTo>
                  <a:pt x="78549" y="2555"/>
                </a:lnTo>
                <a:lnTo>
                  <a:pt x="75098" y="1703"/>
                </a:lnTo>
                <a:lnTo>
                  <a:pt x="71844" y="1136"/>
                </a:lnTo>
                <a:lnTo>
                  <a:pt x="68723" y="757"/>
                </a:lnTo>
                <a:lnTo>
                  <a:pt x="61420" y="149"/>
                </a:lnTo>
                <a:lnTo>
                  <a:pt x="57882" y="66"/>
                </a:lnTo>
                <a:lnTo>
                  <a:pt x="51450" y="4"/>
                </a:lnTo>
                <a:lnTo>
                  <a:pt x="53768" y="2"/>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SMARTPenAnnotation768"/>
          <p:cNvSpPr/>
          <p:nvPr/>
        </p:nvSpPr>
        <p:spPr>
          <a:xfrm>
            <a:off x="7169501" y="4020502"/>
            <a:ext cx="119864" cy="179617"/>
          </a:xfrm>
          <a:custGeom>
            <a:avLst/>
            <a:gdLst/>
            <a:ahLst/>
            <a:cxnLst/>
            <a:rect l="0" t="0" r="0" b="0"/>
            <a:pathLst>
              <a:path w="119864" h="179617">
                <a:moveTo>
                  <a:pt x="17111" y="0"/>
                </a:moveTo>
                <a:lnTo>
                  <a:pt x="17111" y="37161"/>
                </a:lnTo>
                <a:lnTo>
                  <a:pt x="16159" y="40966"/>
                </a:lnTo>
                <a:lnTo>
                  <a:pt x="14572" y="45408"/>
                </a:lnTo>
                <a:lnTo>
                  <a:pt x="12560" y="50275"/>
                </a:lnTo>
                <a:lnTo>
                  <a:pt x="11220" y="55424"/>
                </a:lnTo>
                <a:lnTo>
                  <a:pt x="10326" y="60762"/>
                </a:lnTo>
                <a:lnTo>
                  <a:pt x="9730" y="66226"/>
                </a:lnTo>
                <a:lnTo>
                  <a:pt x="8381" y="71773"/>
                </a:lnTo>
                <a:lnTo>
                  <a:pt x="6528" y="77376"/>
                </a:lnTo>
                <a:lnTo>
                  <a:pt x="4341" y="83017"/>
                </a:lnTo>
                <a:lnTo>
                  <a:pt x="2882" y="88682"/>
                </a:lnTo>
                <a:lnTo>
                  <a:pt x="1910" y="94364"/>
                </a:lnTo>
                <a:lnTo>
                  <a:pt x="1262" y="100057"/>
                </a:lnTo>
                <a:lnTo>
                  <a:pt x="830" y="104805"/>
                </a:lnTo>
                <a:lnTo>
                  <a:pt x="542" y="108923"/>
                </a:lnTo>
                <a:lnTo>
                  <a:pt x="350" y="112620"/>
                </a:lnTo>
                <a:lnTo>
                  <a:pt x="137" y="121809"/>
                </a:lnTo>
                <a:lnTo>
                  <a:pt x="0" y="138679"/>
                </a:lnTo>
                <a:lnTo>
                  <a:pt x="941" y="142935"/>
                </a:lnTo>
                <a:lnTo>
                  <a:pt x="2521" y="147678"/>
                </a:lnTo>
                <a:lnTo>
                  <a:pt x="4527" y="152744"/>
                </a:lnTo>
                <a:lnTo>
                  <a:pt x="6816" y="157075"/>
                </a:lnTo>
                <a:lnTo>
                  <a:pt x="9296" y="160914"/>
                </a:lnTo>
                <a:lnTo>
                  <a:pt x="15568" y="169369"/>
                </a:lnTo>
                <a:lnTo>
                  <a:pt x="18965" y="173065"/>
                </a:lnTo>
                <a:lnTo>
                  <a:pt x="21205" y="175384"/>
                </a:lnTo>
                <a:lnTo>
                  <a:pt x="23649" y="176930"/>
                </a:lnTo>
                <a:lnTo>
                  <a:pt x="26233" y="177961"/>
                </a:lnTo>
                <a:lnTo>
                  <a:pt x="28908" y="178648"/>
                </a:lnTo>
                <a:lnTo>
                  <a:pt x="31643" y="179106"/>
                </a:lnTo>
                <a:lnTo>
                  <a:pt x="34419" y="179412"/>
                </a:lnTo>
                <a:lnTo>
                  <a:pt x="37222" y="179616"/>
                </a:lnTo>
                <a:lnTo>
                  <a:pt x="40044" y="178799"/>
                </a:lnTo>
                <a:lnTo>
                  <a:pt x="42877" y="177302"/>
                </a:lnTo>
                <a:lnTo>
                  <a:pt x="45719" y="175351"/>
                </a:lnTo>
                <a:lnTo>
                  <a:pt x="48565" y="174051"/>
                </a:lnTo>
                <a:lnTo>
                  <a:pt x="51416" y="173184"/>
                </a:lnTo>
                <a:lnTo>
                  <a:pt x="54268" y="172606"/>
                </a:lnTo>
                <a:lnTo>
                  <a:pt x="57123" y="171268"/>
                </a:lnTo>
                <a:lnTo>
                  <a:pt x="59977" y="169424"/>
                </a:lnTo>
                <a:lnTo>
                  <a:pt x="62834" y="167242"/>
                </a:lnTo>
                <a:lnTo>
                  <a:pt x="65691" y="164834"/>
                </a:lnTo>
                <a:lnTo>
                  <a:pt x="68547" y="162277"/>
                </a:lnTo>
                <a:lnTo>
                  <a:pt x="71405" y="159620"/>
                </a:lnTo>
                <a:lnTo>
                  <a:pt x="88725" y="142620"/>
                </a:lnTo>
                <a:lnTo>
                  <a:pt x="95930" y="135459"/>
                </a:lnTo>
                <a:lnTo>
                  <a:pt x="99184" y="131263"/>
                </a:lnTo>
                <a:lnTo>
                  <a:pt x="102307" y="126562"/>
                </a:lnTo>
                <a:lnTo>
                  <a:pt x="105340" y="121522"/>
                </a:lnTo>
                <a:lnTo>
                  <a:pt x="107364" y="117210"/>
                </a:lnTo>
                <a:lnTo>
                  <a:pt x="108712" y="113382"/>
                </a:lnTo>
                <a:lnTo>
                  <a:pt x="109611" y="109878"/>
                </a:lnTo>
                <a:lnTo>
                  <a:pt x="111163" y="105638"/>
                </a:lnTo>
                <a:lnTo>
                  <a:pt x="113150" y="100905"/>
                </a:lnTo>
                <a:lnTo>
                  <a:pt x="115427" y="95845"/>
                </a:lnTo>
                <a:lnTo>
                  <a:pt x="116944" y="91519"/>
                </a:lnTo>
                <a:lnTo>
                  <a:pt x="117958" y="87683"/>
                </a:lnTo>
                <a:lnTo>
                  <a:pt x="118632" y="84173"/>
                </a:lnTo>
                <a:lnTo>
                  <a:pt x="119082" y="80880"/>
                </a:lnTo>
                <a:lnTo>
                  <a:pt x="119382" y="77733"/>
                </a:lnTo>
                <a:lnTo>
                  <a:pt x="119581" y="74682"/>
                </a:lnTo>
                <a:lnTo>
                  <a:pt x="119714" y="71695"/>
                </a:lnTo>
                <a:lnTo>
                  <a:pt x="119863" y="65837"/>
                </a:lnTo>
                <a:lnTo>
                  <a:pt x="118950" y="62942"/>
                </a:lnTo>
                <a:lnTo>
                  <a:pt x="117389" y="60059"/>
                </a:lnTo>
                <a:lnTo>
                  <a:pt x="115396" y="57184"/>
                </a:lnTo>
                <a:lnTo>
                  <a:pt x="113114" y="54315"/>
                </a:lnTo>
                <a:lnTo>
                  <a:pt x="110640" y="51450"/>
                </a:lnTo>
                <a:lnTo>
                  <a:pt x="108039" y="48588"/>
                </a:lnTo>
                <a:lnTo>
                  <a:pt x="106305" y="45727"/>
                </a:lnTo>
                <a:lnTo>
                  <a:pt x="105149" y="42867"/>
                </a:lnTo>
                <a:lnTo>
                  <a:pt x="104378" y="40008"/>
                </a:lnTo>
                <a:lnTo>
                  <a:pt x="102911" y="38102"/>
                </a:lnTo>
                <a:lnTo>
                  <a:pt x="100981" y="36832"/>
                </a:lnTo>
                <a:lnTo>
                  <a:pt x="98742" y="35984"/>
                </a:lnTo>
                <a:lnTo>
                  <a:pt x="96297" y="35419"/>
                </a:lnTo>
                <a:lnTo>
                  <a:pt x="93714" y="35043"/>
                </a:lnTo>
                <a:lnTo>
                  <a:pt x="91039" y="34792"/>
                </a:lnTo>
                <a:lnTo>
                  <a:pt x="88304" y="34625"/>
                </a:lnTo>
                <a:lnTo>
                  <a:pt x="78780" y="34334"/>
                </a:lnTo>
                <a:lnTo>
                  <a:pt x="75317" y="31770"/>
                </a:lnTo>
                <a:lnTo>
                  <a:pt x="69884" y="26913"/>
                </a:lnTo>
                <a:lnTo>
                  <a:pt x="66601" y="26249"/>
                </a:lnTo>
                <a:lnTo>
                  <a:pt x="60008" y="25720"/>
                </a:lnTo>
                <a:lnTo>
                  <a:pt x="59974" y="25718"/>
                </a:lnTo>
                <a:lnTo>
                  <a:pt x="59974" y="30268"/>
                </a:lnTo>
                <a:lnTo>
                  <a:pt x="59022" y="31609"/>
                </a:lnTo>
                <a:lnTo>
                  <a:pt x="57434" y="32503"/>
                </a:lnTo>
                <a:lnTo>
                  <a:pt x="51755" y="34186"/>
                </a:lnTo>
                <a:lnTo>
                  <a:pt x="49018" y="34244"/>
                </a:lnTo>
                <a:lnTo>
                  <a:pt x="17111" y="3429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SMARTPenAnnotation769"/>
          <p:cNvSpPr/>
          <p:nvPr/>
        </p:nvSpPr>
        <p:spPr>
          <a:xfrm>
            <a:off x="7246619" y="3909060"/>
            <a:ext cx="141835" cy="437198"/>
          </a:xfrm>
          <a:custGeom>
            <a:avLst/>
            <a:gdLst/>
            <a:ahLst/>
            <a:cxnLst/>
            <a:rect l="0" t="0" r="0" b="0"/>
            <a:pathLst>
              <a:path w="141835" h="437198">
                <a:moveTo>
                  <a:pt x="0" y="0"/>
                </a:moveTo>
                <a:lnTo>
                  <a:pt x="0" y="7380"/>
                </a:lnTo>
                <a:lnTo>
                  <a:pt x="954" y="7778"/>
                </a:lnTo>
                <a:lnTo>
                  <a:pt x="4552" y="8219"/>
                </a:lnTo>
                <a:lnTo>
                  <a:pt x="6845" y="9289"/>
                </a:lnTo>
                <a:lnTo>
                  <a:pt x="9326" y="10955"/>
                </a:lnTo>
                <a:lnTo>
                  <a:pt x="15601" y="15922"/>
                </a:lnTo>
                <a:lnTo>
                  <a:pt x="18999" y="16601"/>
                </a:lnTo>
                <a:lnTo>
                  <a:pt x="21239" y="16782"/>
                </a:lnTo>
                <a:lnTo>
                  <a:pt x="23684" y="17856"/>
                </a:lnTo>
                <a:lnTo>
                  <a:pt x="26268" y="19524"/>
                </a:lnTo>
                <a:lnTo>
                  <a:pt x="28942" y="21588"/>
                </a:lnTo>
                <a:lnTo>
                  <a:pt x="30725" y="23917"/>
                </a:lnTo>
                <a:lnTo>
                  <a:pt x="31914" y="26422"/>
                </a:lnTo>
                <a:lnTo>
                  <a:pt x="32706" y="29045"/>
                </a:lnTo>
                <a:lnTo>
                  <a:pt x="35139" y="32698"/>
                </a:lnTo>
                <a:lnTo>
                  <a:pt x="38666" y="37039"/>
                </a:lnTo>
                <a:lnTo>
                  <a:pt x="42922" y="41837"/>
                </a:lnTo>
                <a:lnTo>
                  <a:pt x="50192" y="49709"/>
                </a:lnTo>
                <a:lnTo>
                  <a:pt x="59640" y="59496"/>
                </a:lnTo>
                <a:lnTo>
                  <a:pt x="62620" y="62524"/>
                </a:lnTo>
                <a:lnTo>
                  <a:pt x="65560" y="66448"/>
                </a:lnTo>
                <a:lnTo>
                  <a:pt x="68472" y="70968"/>
                </a:lnTo>
                <a:lnTo>
                  <a:pt x="71366" y="75887"/>
                </a:lnTo>
                <a:lnTo>
                  <a:pt x="75199" y="80119"/>
                </a:lnTo>
                <a:lnTo>
                  <a:pt x="79661" y="83893"/>
                </a:lnTo>
                <a:lnTo>
                  <a:pt x="84540" y="87361"/>
                </a:lnTo>
                <a:lnTo>
                  <a:pt x="88745" y="91578"/>
                </a:lnTo>
                <a:lnTo>
                  <a:pt x="92502" y="96294"/>
                </a:lnTo>
                <a:lnTo>
                  <a:pt x="95958" y="101344"/>
                </a:lnTo>
                <a:lnTo>
                  <a:pt x="99214" y="106615"/>
                </a:lnTo>
                <a:lnTo>
                  <a:pt x="102338" y="112034"/>
                </a:lnTo>
                <a:lnTo>
                  <a:pt x="108349" y="123135"/>
                </a:lnTo>
                <a:lnTo>
                  <a:pt x="122842" y="151482"/>
                </a:lnTo>
                <a:lnTo>
                  <a:pt x="126034" y="162893"/>
                </a:lnTo>
                <a:lnTo>
                  <a:pt x="128406" y="175267"/>
                </a:lnTo>
                <a:lnTo>
                  <a:pt x="130372" y="182567"/>
                </a:lnTo>
                <a:lnTo>
                  <a:pt x="132634" y="190291"/>
                </a:lnTo>
                <a:lnTo>
                  <a:pt x="134143" y="197345"/>
                </a:lnTo>
                <a:lnTo>
                  <a:pt x="135820" y="210264"/>
                </a:lnTo>
                <a:lnTo>
                  <a:pt x="139104" y="222356"/>
                </a:lnTo>
                <a:lnTo>
                  <a:pt x="141314" y="228247"/>
                </a:lnTo>
                <a:lnTo>
                  <a:pt x="141834" y="235032"/>
                </a:lnTo>
                <a:lnTo>
                  <a:pt x="141229" y="242413"/>
                </a:lnTo>
                <a:lnTo>
                  <a:pt x="139873" y="250191"/>
                </a:lnTo>
                <a:lnTo>
                  <a:pt x="138968" y="257281"/>
                </a:lnTo>
                <a:lnTo>
                  <a:pt x="137964" y="270239"/>
                </a:lnTo>
                <a:lnTo>
                  <a:pt x="136744" y="277315"/>
                </a:lnTo>
                <a:lnTo>
                  <a:pt x="134978" y="284889"/>
                </a:lnTo>
                <a:lnTo>
                  <a:pt x="132848" y="292796"/>
                </a:lnTo>
                <a:lnTo>
                  <a:pt x="130475" y="299972"/>
                </a:lnTo>
                <a:lnTo>
                  <a:pt x="127941" y="306661"/>
                </a:lnTo>
                <a:lnTo>
                  <a:pt x="125300" y="313026"/>
                </a:lnTo>
                <a:lnTo>
                  <a:pt x="122586" y="320126"/>
                </a:lnTo>
                <a:lnTo>
                  <a:pt x="117030" y="335636"/>
                </a:lnTo>
                <a:lnTo>
                  <a:pt x="114216" y="342820"/>
                </a:lnTo>
                <a:lnTo>
                  <a:pt x="111386" y="349514"/>
                </a:lnTo>
                <a:lnTo>
                  <a:pt x="105703" y="362032"/>
                </a:lnTo>
                <a:lnTo>
                  <a:pt x="100002" y="373945"/>
                </a:lnTo>
                <a:lnTo>
                  <a:pt x="97148" y="378837"/>
                </a:lnTo>
                <a:lnTo>
                  <a:pt x="94294" y="383050"/>
                </a:lnTo>
                <a:lnTo>
                  <a:pt x="91437" y="386812"/>
                </a:lnTo>
                <a:lnTo>
                  <a:pt x="88582" y="391224"/>
                </a:lnTo>
                <a:lnTo>
                  <a:pt x="85724" y="396071"/>
                </a:lnTo>
                <a:lnTo>
                  <a:pt x="82868" y="401207"/>
                </a:lnTo>
                <a:lnTo>
                  <a:pt x="80010" y="405584"/>
                </a:lnTo>
                <a:lnTo>
                  <a:pt x="77153" y="409454"/>
                </a:lnTo>
                <a:lnTo>
                  <a:pt x="74296" y="412987"/>
                </a:lnTo>
                <a:lnTo>
                  <a:pt x="71438" y="416294"/>
                </a:lnTo>
                <a:lnTo>
                  <a:pt x="68581" y="419452"/>
                </a:lnTo>
                <a:lnTo>
                  <a:pt x="65723" y="422510"/>
                </a:lnTo>
                <a:lnTo>
                  <a:pt x="63818" y="425501"/>
                </a:lnTo>
                <a:lnTo>
                  <a:pt x="61702" y="431364"/>
                </a:lnTo>
                <a:lnTo>
                  <a:pt x="60184" y="433308"/>
                </a:lnTo>
                <a:lnTo>
                  <a:pt x="58221" y="434605"/>
                </a:lnTo>
                <a:lnTo>
                  <a:pt x="52776" y="436685"/>
                </a:lnTo>
                <a:lnTo>
                  <a:pt x="49492" y="436970"/>
                </a:lnTo>
                <a:lnTo>
                  <a:pt x="42878" y="437197"/>
                </a:lnTo>
                <a:lnTo>
                  <a:pt x="42866" y="437197"/>
                </a:lnTo>
                <a:lnTo>
                  <a:pt x="60008" y="43719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SMARTPenAnnotation770"/>
          <p:cNvSpPr/>
          <p:nvPr/>
        </p:nvSpPr>
        <p:spPr>
          <a:xfrm>
            <a:off x="7486650" y="4071937"/>
            <a:ext cx="171451" cy="17114"/>
          </a:xfrm>
          <a:custGeom>
            <a:avLst/>
            <a:gdLst/>
            <a:ahLst/>
            <a:cxnLst/>
            <a:rect l="0" t="0" r="0" b="0"/>
            <a:pathLst>
              <a:path w="171451" h="17114">
                <a:moveTo>
                  <a:pt x="0" y="0"/>
                </a:moveTo>
                <a:lnTo>
                  <a:pt x="0" y="8219"/>
                </a:lnTo>
                <a:lnTo>
                  <a:pt x="952" y="9290"/>
                </a:lnTo>
                <a:lnTo>
                  <a:pt x="4550" y="13019"/>
                </a:lnTo>
                <a:lnTo>
                  <a:pt x="6844" y="14394"/>
                </a:lnTo>
                <a:lnTo>
                  <a:pt x="9325" y="15311"/>
                </a:lnTo>
                <a:lnTo>
                  <a:pt x="11931" y="15923"/>
                </a:lnTo>
                <a:lnTo>
                  <a:pt x="14622" y="16330"/>
                </a:lnTo>
                <a:lnTo>
                  <a:pt x="17367" y="16602"/>
                </a:lnTo>
                <a:lnTo>
                  <a:pt x="20151" y="16783"/>
                </a:lnTo>
                <a:lnTo>
                  <a:pt x="28323" y="16984"/>
                </a:lnTo>
                <a:lnTo>
                  <a:pt x="44542" y="17113"/>
                </a:lnTo>
                <a:lnTo>
                  <a:pt x="49696" y="16171"/>
                </a:lnTo>
                <a:lnTo>
                  <a:pt x="55991" y="14591"/>
                </a:lnTo>
                <a:lnTo>
                  <a:pt x="63044" y="12585"/>
                </a:lnTo>
                <a:lnTo>
                  <a:pt x="69652" y="11247"/>
                </a:lnTo>
                <a:lnTo>
                  <a:pt x="75962" y="10356"/>
                </a:lnTo>
                <a:lnTo>
                  <a:pt x="82074" y="9761"/>
                </a:lnTo>
                <a:lnTo>
                  <a:pt x="88053" y="9365"/>
                </a:lnTo>
                <a:lnTo>
                  <a:pt x="93945" y="9101"/>
                </a:lnTo>
                <a:lnTo>
                  <a:pt x="99777" y="8925"/>
                </a:lnTo>
                <a:lnTo>
                  <a:pt x="105571" y="7855"/>
                </a:lnTo>
                <a:lnTo>
                  <a:pt x="111338" y="6189"/>
                </a:lnTo>
                <a:lnTo>
                  <a:pt x="117088" y="4126"/>
                </a:lnTo>
                <a:lnTo>
                  <a:pt x="122826" y="2751"/>
                </a:lnTo>
                <a:lnTo>
                  <a:pt x="128556" y="1834"/>
                </a:lnTo>
                <a:lnTo>
                  <a:pt x="134282" y="1222"/>
                </a:lnTo>
                <a:lnTo>
                  <a:pt x="140003" y="815"/>
                </a:lnTo>
                <a:lnTo>
                  <a:pt x="145723" y="543"/>
                </a:lnTo>
                <a:lnTo>
                  <a:pt x="159489" y="107"/>
                </a:lnTo>
                <a:lnTo>
                  <a:pt x="17145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SMARTPenAnnotation771"/>
          <p:cNvSpPr/>
          <p:nvPr/>
        </p:nvSpPr>
        <p:spPr>
          <a:xfrm>
            <a:off x="7496445" y="4106227"/>
            <a:ext cx="238808" cy="17146"/>
          </a:xfrm>
          <a:custGeom>
            <a:avLst/>
            <a:gdLst/>
            <a:ahLst/>
            <a:cxnLst/>
            <a:rect l="0" t="0" r="0" b="0"/>
            <a:pathLst>
              <a:path w="238808" h="17146">
                <a:moveTo>
                  <a:pt x="15922" y="0"/>
                </a:moveTo>
                <a:lnTo>
                  <a:pt x="7703" y="8219"/>
                </a:lnTo>
                <a:lnTo>
                  <a:pt x="611" y="8526"/>
                </a:lnTo>
                <a:lnTo>
                  <a:pt x="0" y="8542"/>
                </a:lnTo>
                <a:lnTo>
                  <a:pt x="6266" y="8570"/>
                </a:lnTo>
                <a:lnTo>
                  <a:pt x="7579" y="9523"/>
                </a:lnTo>
                <a:lnTo>
                  <a:pt x="9408" y="11111"/>
                </a:lnTo>
                <a:lnTo>
                  <a:pt x="11579" y="13123"/>
                </a:lnTo>
                <a:lnTo>
                  <a:pt x="13979" y="14464"/>
                </a:lnTo>
                <a:lnTo>
                  <a:pt x="16532" y="15357"/>
                </a:lnTo>
                <a:lnTo>
                  <a:pt x="19186" y="15953"/>
                </a:lnTo>
                <a:lnTo>
                  <a:pt x="21908" y="16351"/>
                </a:lnTo>
                <a:lnTo>
                  <a:pt x="27472" y="16792"/>
                </a:lnTo>
                <a:lnTo>
                  <a:pt x="35661" y="16988"/>
                </a:lnTo>
                <a:lnTo>
                  <a:pt x="194285" y="17145"/>
                </a:lnTo>
                <a:lnTo>
                  <a:pt x="198648" y="16193"/>
                </a:lnTo>
                <a:lnTo>
                  <a:pt x="202509" y="14605"/>
                </a:lnTo>
                <a:lnTo>
                  <a:pt x="206036" y="12594"/>
                </a:lnTo>
                <a:lnTo>
                  <a:pt x="209340" y="11254"/>
                </a:lnTo>
                <a:lnTo>
                  <a:pt x="212495" y="10360"/>
                </a:lnTo>
                <a:lnTo>
                  <a:pt x="215550" y="9764"/>
                </a:lnTo>
                <a:lnTo>
                  <a:pt x="218540" y="8414"/>
                </a:lnTo>
                <a:lnTo>
                  <a:pt x="221487" y="6562"/>
                </a:lnTo>
                <a:lnTo>
                  <a:pt x="224402" y="4375"/>
                </a:lnTo>
                <a:lnTo>
                  <a:pt x="227299" y="2917"/>
                </a:lnTo>
                <a:lnTo>
                  <a:pt x="230183" y="1944"/>
                </a:lnTo>
                <a:lnTo>
                  <a:pt x="238807"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5" name="SMARTPenAnnotation772"/>
          <p:cNvSpPr/>
          <p:nvPr/>
        </p:nvSpPr>
        <p:spPr>
          <a:xfrm>
            <a:off x="7778115" y="3943746"/>
            <a:ext cx="162341" cy="299492"/>
          </a:xfrm>
          <a:custGeom>
            <a:avLst/>
            <a:gdLst/>
            <a:ahLst/>
            <a:cxnLst/>
            <a:rect l="0" t="0" r="0" b="0"/>
            <a:pathLst>
              <a:path w="162341" h="299492">
                <a:moveTo>
                  <a:pt x="0" y="42466"/>
                </a:moveTo>
                <a:lnTo>
                  <a:pt x="0" y="37916"/>
                </a:lnTo>
                <a:lnTo>
                  <a:pt x="952" y="36575"/>
                </a:lnTo>
                <a:lnTo>
                  <a:pt x="2540" y="35681"/>
                </a:lnTo>
                <a:lnTo>
                  <a:pt x="4551" y="35085"/>
                </a:lnTo>
                <a:lnTo>
                  <a:pt x="5891" y="33736"/>
                </a:lnTo>
                <a:lnTo>
                  <a:pt x="6785" y="31883"/>
                </a:lnTo>
                <a:lnTo>
                  <a:pt x="7381" y="29696"/>
                </a:lnTo>
                <a:lnTo>
                  <a:pt x="9683" y="27285"/>
                </a:lnTo>
                <a:lnTo>
                  <a:pt x="13123" y="24725"/>
                </a:lnTo>
                <a:lnTo>
                  <a:pt x="17321" y="22066"/>
                </a:lnTo>
                <a:lnTo>
                  <a:pt x="21072" y="19341"/>
                </a:lnTo>
                <a:lnTo>
                  <a:pt x="24525" y="16572"/>
                </a:lnTo>
                <a:lnTo>
                  <a:pt x="27780" y="13774"/>
                </a:lnTo>
                <a:lnTo>
                  <a:pt x="31855" y="11908"/>
                </a:lnTo>
                <a:lnTo>
                  <a:pt x="36476" y="10664"/>
                </a:lnTo>
                <a:lnTo>
                  <a:pt x="41462" y="9835"/>
                </a:lnTo>
                <a:lnTo>
                  <a:pt x="46691" y="8329"/>
                </a:lnTo>
                <a:lnTo>
                  <a:pt x="52083" y="6373"/>
                </a:lnTo>
                <a:lnTo>
                  <a:pt x="57582" y="4117"/>
                </a:lnTo>
                <a:lnTo>
                  <a:pt x="63152" y="2612"/>
                </a:lnTo>
                <a:lnTo>
                  <a:pt x="68771" y="1610"/>
                </a:lnTo>
                <a:lnTo>
                  <a:pt x="74423" y="941"/>
                </a:lnTo>
                <a:lnTo>
                  <a:pt x="79143" y="495"/>
                </a:lnTo>
                <a:lnTo>
                  <a:pt x="83242" y="198"/>
                </a:lnTo>
                <a:lnTo>
                  <a:pt x="86927" y="0"/>
                </a:lnTo>
                <a:lnTo>
                  <a:pt x="91289" y="820"/>
                </a:lnTo>
                <a:lnTo>
                  <a:pt x="96101" y="2320"/>
                </a:lnTo>
                <a:lnTo>
                  <a:pt x="101215" y="4272"/>
                </a:lnTo>
                <a:lnTo>
                  <a:pt x="105577" y="5573"/>
                </a:lnTo>
                <a:lnTo>
                  <a:pt x="109437" y="6441"/>
                </a:lnTo>
                <a:lnTo>
                  <a:pt x="112963" y="7019"/>
                </a:lnTo>
                <a:lnTo>
                  <a:pt x="116266" y="8357"/>
                </a:lnTo>
                <a:lnTo>
                  <a:pt x="119420" y="10202"/>
                </a:lnTo>
                <a:lnTo>
                  <a:pt x="122476" y="12384"/>
                </a:lnTo>
                <a:lnTo>
                  <a:pt x="124513" y="14791"/>
                </a:lnTo>
                <a:lnTo>
                  <a:pt x="125872" y="17349"/>
                </a:lnTo>
                <a:lnTo>
                  <a:pt x="126776" y="20007"/>
                </a:lnTo>
                <a:lnTo>
                  <a:pt x="127783" y="28039"/>
                </a:lnTo>
                <a:lnTo>
                  <a:pt x="128050" y="32848"/>
                </a:lnTo>
                <a:lnTo>
                  <a:pt x="127277" y="37959"/>
                </a:lnTo>
                <a:lnTo>
                  <a:pt x="125809" y="43272"/>
                </a:lnTo>
                <a:lnTo>
                  <a:pt x="123877" y="48718"/>
                </a:lnTo>
                <a:lnTo>
                  <a:pt x="121637" y="54254"/>
                </a:lnTo>
                <a:lnTo>
                  <a:pt x="119191" y="59850"/>
                </a:lnTo>
                <a:lnTo>
                  <a:pt x="116608" y="65485"/>
                </a:lnTo>
                <a:lnTo>
                  <a:pt x="112981" y="71147"/>
                </a:lnTo>
                <a:lnTo>
                  <a:pt x="108658" y="76827"/>
                </a:lnTo>
                <a:lnTo>
                  <a:pt x="103871" y="82518"/>
                </a:lnTo>
                <a:lnTo>
                  <a:pt x="98775" y="87265"/>
                </a:lnTo>
                <a:lnTo>
                  <a:pt x="93472" y="91382"/>
                </a:lnTo>
                <a:lnTo>
                  <a:pt x="88032" y="95079"/>
                </a:lnTo>
                <a:lnTo>
                  <a:pt x="83453" y="99449"/>
                </a:lnTo>
                <a:lnTo>
                  <a:pt x="79448" y="104267"/>
                </a:lnTo>
                <a:lnTo>
                  <a:pt x="75825" y="109384"/>
                </a:lnTo>
                <a:lnTo>
                  <a:pt x="72457" y="112796"/>
                </a:lnTo>
                <a:lnTo>
                  <a:pt x="69260" y="115070"/>
                </a:lnTo>
                <a:lnTo>
                  <a:pt x="66175" y="116586"/>
                </a:lnTo>
                <a:lnTo>
                  <a:pt x="63167" y="118550"/>
                </a:lnTo>
                <a:lnTo>
                  <a:pt x="60208" y="120811"/>
                </a:lnTo>
                <a:lnTo>
                  <a:pt x="51502" y="128134"/>
                </a:lnTo>
                <a:lnTo>
                  <a:pt x="51448" y="128180"/>
                </a:lnTo>
                <a:lnTo>
                  <a:pt x="93146" y="128191"/>
                </a:lnTo>
                <a:lnTo>
                  <a:pt x="98292" y="129144"/>
                </a:lnTo>
                <a:lnTo>
                  <a:pt x="103628" y="130731"/>
                </a:lnTo>
                <a:lnTo>
                  <a:pt x="109090" y="132742"/>
                </a:lnTo>
                <a:lnTo>
                  <a:pt x="113683" y="135035"/>
                </a:lnTo>
                <a:lnTo>
                  <a:pt x="117699" y="137516"/>
                </a:lnTo>
                <a:lnTo>
                  <a:pt x="121329" y="140123"/>
                </a:lnTo>
                <a:lnTo>
                  <a:pt x="125652" y="142813"/>
                </a:lnTo>
                <a:lnTo>
                  <a:pt x="130441" y="145559"/>
                </a:lnTo>
                <a:lnTo>
                  <a:pt x="135538" y="148342"/>
                </a:lnTo>
                <a:lnTo>
                  <a:pt x="139889" y="151150"/>
                </a:lnTo>
                <a:lnTo>
                  <a:pt x="143742" y="153975"/>
                </a:lnTo>
                <a:lnTo>
                  <a:pt x="147263" y="156810"/>
                </a:lnTo>
                <a:lnTo>
                  <a:pt x="150563" y="159653"/>
                </a:lnTo>
                <a:lnTo>
                  <a:pt x="153715" y="162501"/>
                </a:lnTo>
                <a:lnTo>
                  <a:pt x="156769" y="165352"/>
                </a:lnTo>
                <a:lnTo>
                  <a:pt x="158805" y="169157"/>
                </a:lnTo>
                <a:lnTo>
                  <a:pt x="161067" y="178466"/>
                </a:lnTo>
                <a:lnTo>
                  <a:pt x="162073" y="186413"/>
                </a:lnTo>
                <a:lnTo>
                  <a:pt x="162340" y="189866"/>
                </a:lnTo>
                <a:lnTo>
                  <a:pt x="160098" y="198782"/>
                </a:lnTo>
                <a:lnTo>
                  <a:pt x="158167" y="203827"/>
                </a:lnTo>
                <a:lnTo>
                  <a:pt x="155927" y="209095"/>
                </a:lnTo>
                <a:lnTo>
                  <a:pt x="150898" y="220028"/>
                </a:lnTo>
                <a:lnTo>
                  <a:pt x="142712" y="236894"/>
                </a:lnTo>
                <a:lnTo>
                  <a:pt x="138956" y="242570"/>
                </a:lnTo>
                <a:lnTo>
                  <a:pt x="134547" y="248258"/>
                </a:lnTo>
                <a:lnTo>
                  <a:pt x="129703" y="253956"/>
                </a:lnTo>
                <a:lnTo>
                  <a:pt x="123616" y="258707"/>
                </a:lnTo>
                <a:lnTo>
                  <a:pt x="116700" y="262827"/>
                </a:lnTo>
                <a:lnTo>
                  <a:pt x="109233" y="266526"/>
                </a:lnTo>
                <a:lnTo>
                  <a:pt x="103302" y="269944"/>
                </a:lnTo>
                <a:lnTo>
                  <a:pt x="98395" y="273176"/>
                </a:lnTo>
                <a:lnTo>
                  <a:pt x="94171" y="276282"/>
                </a:lnTo>
                <a:lnTo>
                  <a:pt x="89451" y="279306"/>
                </a:lnTo>
                <a:lnTo>
                  <a:pt x="84399" y="282275"/>
                </a:lnTo>
                <a:lnTo>
                  <a:pt x="79126" y="285206"/>
                </a:lnTo>
                <a:lnTo>
                  <a:pt x="74658" y="288113"/>
                </a:lnTo>
                <a:lnTo>
                  <a:pt x="70727" y="291003"/>
                </a:lnTo>
                <a:lnTo>
                  <a:pt x="67154" y="293882"/>
                </a:lnTo>
                <a:lnTo>
                  <a:pt x="62866" y="295802"/>
                </a:lnTo>
                <a:lnTo>
                  <a:pt x="58104" y="297082"/>
                </a:lnTo>
                <a:lnTo>
                  <a:pt x="53024" y="297935"/>
                </a:lnTo>
                <a:lnTo>
                  <a:pt x="48684" y="298503"/>
                </a:lnTo>
                <a:lnTo>
                  <a:pt x="44838" y="298883"/>
                </a:lnTo>
                <a:lnTo>
                  <a:pt x="41322" y="299136"/>
                </a:lnTo>
                <a:lnTo>
                  <a:pt x="38025" y="299304"/>
                </a:lnTo>
                <a:lnTo>
                  <a:pt x="31823" y="299491"/>
                </a:lnTo>
                <a:lnTo>
                  <a:pt x="28835" y="298589"/>
                </a:lnTo>
                <a:lnTo>
                  <a:pt x="25891" y="297035"/>
                </a:lnTo>
                <a:lnTo>
                  <a:pt x="18872" y="292247"/>
                </a:lnTo>
                <a:lnTo>
                  <a:pt x="15372" y="289052"/>
                </a:lnTo>
                <a:lnTo>
                  <a:pt x="9915" y="283791"/>
                </a:lnTo>
                <a:lnTo>
                  <a:pt x="10420" y="282407"/>
                </a:lnTo>
                <a:lnTo>
                  <a:pt x="14729" y="275908"/>
                </a:lnTo>
                <a:lnTo>
                  <a:pt x="15534" y="273341"/>
                </a:lnTo>
                <a:lnTo>
                  <a:pt x="17144" y="26535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6" name="SMARTPenAnnotation773"/>
          <p:cNvSpPr/>
          <p:nvPr/>
        </p:nvSpPr>
        <p:spPr>
          <a:xfrm>
            <a:off x="8021785" y="3891915"/>
            <a:ext cx="184956" cy="145733"/>
          </a:xfrm>
          <a:custGeom>
            <a:avLst/>
            <a:gdLst/>
            <a:ahLst/>
            <a:cxnLst/>
            <a:rect l="0" t="0" r="0" b="0"/>
            <a:pathLst>
              <a:path w="184956" h="145733">
                <a:moveTo>
                  <a:pt x="13505" y="0"/>
                </a:moveTo>
                <a:lnTo>
                  <a:pt x="13505" y="7381"/>
                </a:lnTo>
                <a:lnTo>
                  <a:pt x="14457" y="7778"/>
                </a:lnTo>
                <a:lnTo>
                  <a:pt x="18056" y="8219"/>
                </a:lnTo>
                <a:lnTo>
                  <a:pt x="19396" y="9289"/>
                </a:lnTo>
                <a:lnTo>
                  <a:pt x="20290" y="10955"/>
                </a:lnTo>
                <a:lnTo>
                  <a:pt x="21282" y="15346"/>
                </a:lnTo>
                <a:lnTo>
                  <a:pt x="21548" y="17851"/>
                </a:lnTo>
                <a:lnTo>
                  <a:pt x="21724" y="20473"/>
                </a:lnTo>
                <a:lnTo>
                  <a:pt x="21841" y="23173"/>
                </a:lnTo>
                <a:lnTo>
                  <a:pt x="21972" y="28714"/>
                </a:lnTo>
                <a:lnTo>
                  <a:pt x="22046" y="37188"/>
                </a:lnTo>
                <a:lnTo>
                  <a:pt x="21104" y="40984"/>
                </a:lnTo>
                <a:lnTo>
                  <a:pt x="19524" y="45421"/>
                </a:lnTo>
                <a:lnTo>
                  <a:pt x="17518" y="50283"/>
                </a:lnTo>
                <a:lnTo>
                  <a:pt x="16180" y="54477"/>
                </a:lnTo>
                <a:lnTo>
                  <a:pt x="15287" y="58225"/>
                </a:lnTo>
                <a:lnTo>
                  <a:pt x="14693" y="61677"/>
                </a:lnTo>
                <a:lnTo>
                  <a:pt x="13344" y="64930"/>
                </a:lnTo>
                <a:lnTo>
                  <a:pt x="11493" y="68052"/>
                </a:lnTo>
                <a:lnTo>
                  <a:pt x="9306" y="71085"/>
                </a:lnTo>
                <a:lnTo>
                  <a:pt x="7848" y="75013"/>
                </a:lnTo>
                <a:lnTo>
                  <a:pt x="6876" y="79535"/>
                </a:lnTo>
                <a:lnTo>
                  <a:pt x="5316" y="91381"/>
                </a:lnTo>
                <a:lnTo>
                  <a:pt x="5103" y="95541"/>
                </a:lnTo>
                <a:lnTo>
                  <a:pt x="4966" y="101422"/>
                </a:lnTo>
                <a:lnTo>
                  <a:pt x="4001" y="101905"/>
                </a:lnTo>
                <a:lnTo>
                  <a:pt x="392" y="102441"/>
                </a:lnTo>
                <a:lnTo>
                  <a:pt x="0" y="102584"/>
                </a:lnTo>
                <a:lnTo>
                  <a:pt x="4094" y="102832"/>
                </a:lnTo>
                <a:lnTo>
                  <a:pt x="7100" y="105393"/>
                </a:lnTo>
                <a:lnTo>
                  <a:pt x="9234" y="107410"/>
                </a:lnTo>
                <a:lnTo>
                  <a:pt x="11610" y="108754"/>
                </a:lnTo>
                <a:lnTo>
                  <a:pt x="16791" y="110247"/>
                </a:lnTo>
                <a:lnTo>
                  <a:pt x="22268" y="110911"/>
                </a:lnTo>
                <a:lnTo>
                  <a:pt x="27877" y="111206"/>
                </a:lnTo>
                <a:lnTo>
                  <a:pt x="33545" y="111337"/>
                </a:lnTo>
                <a:lnTo>
                  <a:pt x="71996" y="111439"/>
                </a:lnTo>
                <a:lnTo>
                  <a:pt x="76311" y="112393"/>
                </a:lnTo>
                <a:lnTo>
                  <a:pt x="80141" y="113981"/>
                </a:lnTo>
                <a:lnTo>
                  <a:pt x="83646" y="115992"/>
                </a:lnTo>
                <a:lnTo>
                  <a:pt x="87888" y="117333"/>
                </a:lnTo>
                <a:lnTo>
                  <a:pt x="92622" y="118227"/>
                </a:lnTo>
                <a:lnTo>
                  <a:pt x="97681" y="118823"/>
                </a:lnTo>
                <a:lnTo>
                  <a:pt x="102960" y="119220"/>
                </a:lnTo>
                <a:lnTo>
                  <a:pt x="108384" y="119485"/>
                </a:lnTo>
                <a:lnTo>
                  <a:pt x="113905" y="119661"/>
                </a:lnTo>
                <a:lnTo>
                  <a:pt x="118539" y="120732"/>
                </a:lnTo>
                <a:lnTo>
                  <a:pt x="122580" y="122398"/>
                </a:lnTo>
                <a:lnTo>
                  <a:pt x="126226" y="124461"/>
                </a:lnTo>
                <a:lnTo>
                  <a:pt x="129610" y="125836"/>
                </a:lnTo>
                <a:lnTo>
                  <a:pt x="132818" y="126753"/>
                </a:lnTo>
                <a:lnTo>
                  <a:pt x="135910" y="127365"/>
                </a:lnTo>
                <a:lnTo>
                  <a:pt x="138923" y="128725"/>
                </a:lnTo>
                <a:lnTo>
                  <a:pt x="141885" y="130584"/>
                </a:lnTo>
                <a:lnTo>
                  <a:pt x="144811" y="132776"/>
                </a:lnTo>
                <a:lnTo>
                  <a:pt x="148668" y="134237"/>
                </a:lnTo>
                <a:lnTo>
                  <a:pt x="153143" y="135211"/>
                </a:lnTo>
                <a:lnTo>
                  <a:pt x="158032" y="135861"/>
                </a:lnTo>
                <a:lnTo>
                  <a:pt x="161291" y="137246"/>
                </a:lnTo>
                <a:lnTo>
                  <a:pt x="163464" y="139123"/>
                </a:lnTo>
                <a:lnTo>
                  <a:pt x="164912" y="141326"/>
                </a:lnTo>
                <a:lnTo>
                  <a:pt x="166831" y="142794"/>
                </a:lnTo>
                <a:lnTo>
                  <a:pt x="169062" y="143774"/>
                </a:lnTo>
                <a:lnTo>
                  <a:pt x="174936" y="145345"/>
                </a:lnTo>
                <a:lnTo>
                  <a:pt x="180505" y="145618"/>
                </a:lnTo>
                <a:lnTo>
                  <a:pt x="184955" y="14573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7" name="SMARTPenAnnotation774"/>
          <p:cNvSpPr/>
          <p:nvPr/>
        </p:nvSpPr>
        <p:spPr>
          <a:xfrm>
            <a:off x="8129587" y="3884534"/>
            <a:ext cx="17146" cy="324446"/>
          </a:xfrm>
          <a:custGeom>
            <a:avLst/>
            <a:gdLst/>
            <a:ahLst/>
            <a:cxnLst/>
            <a:rect l="0" t="0" r="0" b="0"/>
            <a:pathLst>
              <a:path w="17146" h="324446">
                <a:moveTo>
                  <a:pt x="17145" y="7381"/>
                </a:moveTo>
                <a:lnTo>
                  <a:pt x="12594" y="7381"/>
                </a:lnTo>
                <a:lnTo>
                  <a:pt x="11254" y="6428"/>
                </a:lnTo>
                <a:lnTo>
                  <a:pt x="10360" y="4841"/>
                </a:lnTo>
                <a:lnTo>
                  <a:pt x="8927" y="0"/>
                </a:lnTo>
                <a:lnTo>
                  <a:pt x="8808" y="555"/>
                </a:lnTo>
                <a:lnTo>
                  <a:pt x="8586" y="9438"/>
                </a:lnTo>
                <a:lnTo>
                  <a:pt x="8572" y="106215"/>
                </a:lnTo>
                <a:lnTo>
                  <a:pt x="7620" y="113276"/>
                </a:lnTo>
                <a:lnTo>
                  <a:pt x="6033" y="120840"/>
                </a:lnTo>
                <a:lnTo>
                  <a:pt x="4021" y="128740"/>
                </a:lnTo>
                <a:lnTo>
                  <a:pt x="2681" y="137817"/>
                </a:lnTo>
                <a:lnTo>
                  <a:pt x="1787" y="147678"/>
                </a:lnTo>
                <a:lnTo>
                  <a:pt x="795" y="166890"/>
                </a:lnTo>
                <a:lnTo>
                  <a:pt x="353" y="181779"/>
                </a:lnTo>
                <a:lnTo>
                  <a:pt x="21" y="232167"/>
                </a:lnTo>
                <a:lnTo>
                  <a:pt x="0" y="320027"/>
                </a:lnTo>
                <a:lnTo>
                  <a:pt x="953" y="321539"/>
                </a:lnTo>
                <a:lnTo>
                  <a:pt x="2539" y="322547"/>
                </a:lnTo>
                <a:lnTo>
                  <a:pt x="8220" y="324445"/>
                </a:lnTo>
                <a:lnTo>
                  <a:pt x="8572" y="31599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8" name="SMARTPenAnnotation775"/>
          <p:cNvSpPr/>
          <p:nvPr/>
        </p:nvSpPr>
        <p:spPr>
          <a:xfrm>
            <a:off x="8241030" y="4140517"/>
            <a:ext cx="34290" cy="154306"/>
          </a:xfrm>
          <a:custGeom>
            <a:avLst/>
            <a:gdLst/>
            <a:ahLst/>
            <a:cxnLst/>
            <a:rect l="0" t="0" r="0" b="0"/>
            <a:pathLst>
              <a:path w="34290" h="154306">
                <a:moveTo>
                  <a:pt x="34289" y="0"/>
                </a:moveTo>
                <a:lnTo>
                  <a:pt x="25749" y="0"/>
                </a:lnTo>
                <a:lnTo>
                  <a:pt x="25717" y="41711"/>
                </a:lnTo>
                <a:lnTo>
                  <a:pt x="24765" y="46858"/>
                </a:lnTo>
                <a:lnTo>
                  <a:pt x="23177" y="52194"/>
                </a:lnTo>
                <a:lnTo>
                  <a:pt x="21166" y="57656"/>
                </a:lnTo>
                <a:lnTo>
                  <a:pt x="19826" y="63202"/>
                </a:lnTo>
                <a:lnTo>
                  <a:pt x="18932" y="68805"/>
                </a:lnTo>
                <a:lnTo>
                  <a:pt x="18337" y="74445"/>
                </a:lnTo>
                <a:lnTo>
                  <a:pt x="17939" y="80110"/>
                </a:lnTo>
                <a:lnTo>
                  <a:pt x="17674" y="85792"/>
                </a:lnTo>
                <a:lnTo>
                  <a:pt x="17498" y="91485"/>
                </a:lnTo>
                <a:lnTo>
                  <a:pt x="16427" y="96232"/>
                </a:lnTo>
                <a:lnTo>
                  <a:pt x="14762" y="100350"/>
                </a:lnTo>
                <a:lnTo>
                  <a:pt x="12698" y="104047"/>
                </a:lnTo>
                <a:lnTo>
                  <a:pt x="11323" y="108418"/>
                </a:lnTo>
                <a:lnTo>
                  <a:pt x="10406" y="113236"/>
                </a:lnTo>
                <a:lnTo>
                  <a:pt x="9795" y="118353"/>
                </a:lnTo>
                <a:lnTo>
                  <a:pt x="8435" y="122717"/>
                </a:lnTo>
                <a:lnTo>
                  <a:pt x="6575" y="126579"/>
                </a:lnTo>
                <a:lnTo>
                  <a:pt x="4384" y="130106"/>
                </a:lnTo>
                <a:lnTo>
                  <a:pt x="2922" y="133410"/>
                </a:lnTo>
                <a:lnTo>
                  <a:pt x="1948" y="136565"/>
                </a:lnTo>
                <a:lnTo>
                  <a:pt x="1299" y="139621"/>
                </a:lnTo>
                <a:lnTo>
                  <a:pt x="866" y="142611"/>
                </a:lnTo>
                <a:lnTo>
                  <a:pt x="577" y="145556"/>
                </a:lnTo>
                <a:lnTo>
                  <a:pt x="0" y="15430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9" name="SMARTPenAnnotation776"/>
          <p:cNvSpPr/>
          <p:nvPr/>
        </p:nvSpPr>
        <p:spPr>
          <a:xfrm>
            <a:off x="8313242" y="3917677"/>
            <a:ext cx="253543" cy="239977"/>
          </a:xfrm>
          <a:custGeom>
            <a:avLst/>
            <a:gdLst/>
            <a:ahLst/>
            <a:cxnLst/>
            <a:rect l="0" t="0" r="0" b="0"/>
            <a:pathLst>
              <a:path w="253543" h="239977">
                <a:moveTo>
                  <a:pt x="4940" y="77108"/>
                </a:moveTo>
                <a:lnTo>
                  <a:pt x="389" y="77108"/>
                </a:lnTo>
                <a:lnTo>
                  <a:pt x="0" y="76155"/>
                </a:lnTo>
                <a:lnTo>
                  <a:pt x="694" y="74568"/>
                </a:lnTo>
                <a:lnTo>
                  <a:pt x="2110" y="72557"/>
                </a:lnTo>
                <a:lnTo>
                  <a:pt x="4006" y="71216"/>
                </a:lnTo>
                <a:lnTo>
                  <a:pt x="8652" y="69727"/>
                </a:lnTo>
                <a:lnTo>
                  <a:pt x="10273" y="68377"/>
                </a:lnTo>
                <a:lnTo>
                  <a:pt x="11352" y="66525"/>
                </a:lnTo>
                <a:lnTo>
                  <a:pt x="12073" y="64337"/>
                </a:lnTo>
                <a:lnTo>
                  <a:pt x="15413" y="59367"/>
                </a:lnTo>
                <a:lnTo>
                  <a:pt x="21025" y="53031"/>
                </a:lnTo>
                <a:lnTo>
                  <a:pt x="33941" y="39705"/>
                </a:lnTo>
                <a:lnTo>
                  <a:pt x="41007" y="32544"/>
                </a:lnTo>
                <a:lnTo>
                  <a:pt x="45177" y="29301"/>
                </a:lnTo>
                <a:lnTo>
                  <a:pt x="49863" y="26187"/>
                </a:lnTo>
                <a:lnTo>
                  <a:pt x="54891" y="23158"/>
                </a:lnTo>
                <a:lnTo>
                  <a:pt x="60149" y="20186"/>
                </a:lnTo>
                <a:lnTo>
                  <a:pt x="71069" y="14344"/>
                </a:lnTo>
                <a:lnTo>
                  <a:pt x="77601" y="11453"/>
                </a:lnTo>
                <a:lnTo>
                  <a:pt x="84813" y="8573"/>
                </a:lnTo>
                <a:lnTo>
                  <a:pt x="92479" y="5700"/>
                </a:lnTo>
                <a:lnTo>
                  <a:pt x="99494" y="3785"/>
                </a:lnTo>
                <a:lnTo>
                  <a:pt x="106076" y="2508"/>
                </a:lnTo>
                <a:lnTo>
                  <a:pt x="112370" y="1657"/>
                </a:lnTo>
                <a:lnTo>
                  <a:pt x="117517" y="1090"/>
                </a:lnTo>
                <a:lnTo>
                  <a:pt x="121902" y="712"/>
                </a:lnTo>
                <a:lnTo>
                  <a:pt x="125777" y="459"/>
                </a:lnTo>
                <a:lnTo>
                  <a:pt x="130266" y="291"/>
                </a:lnTo>
                <a:lnTo>
                  <a:pt x="144732" y="55"/>
                </a:lnTo>
                <a:lnTo>
                  <a:pt x="152159" y="0"/>
                </a:lnTo>
                <a:lnTo>
                  <a:pt x="155474" y="937"/>
                </a:lnTo>
                <a:lnTo>
                  <a:pt x="161697" y="4519"/>
                </a:lnTo>
                <a:lnTo>
                  <a:pt x="167638" y="9286"/>
                </a:lnTo>
                <a:lnTo>
                  <a:pt x="170555" y="11891"/>
                </a:lnTo>
                <a:lnTo>
                  <a:pt x="172501" y="15532"/>
                </a:lnTo>
                <a:lnTo>
                  <a:pt x="173797" y="19865"/>
                </a:lnTo>
                <a:lnTo>
                  <a:pt x="174661" y="24658"/>
                </a:lnTo>
                <a:lnTo>
                  <a:pt x="174284" y="28806"/>
                </a:lnTo>
                <a:lnTo>
                  <a:pt x="173082" y="32524"/>
                </a:lnTo>
                <a:lnTo>
                  <a:pt x="171327" y="35956"/>
                </a:lnTo>
                <a:lnTo>
                  <a:pt x="170158" y="41100"/>
                </a:lnTo>
                <a:lnTo>
                  <a:pt x="169378" y="47388"/>
                </a:lnTo>
                <a:lnTo>
                  <a:pt x="168858" y="54437"/>
                </a:lnTo>
                <a:lnTo>
                  <a:pt x="167558" y="61041"/>
                </a:lnTo>
                <a:lnTo>
                  <a:pt x="165741" y="67349"/>
                </a:lnTo>
                <a:lnTo>
                  <a:pt x="163575" y="73460"/>
                </a:lnTo>
                <a:lnTo>
                  <a:pt x="160226" y="80390"/>
                </a:lnTo>
                <a:lnTo>
                  <a:pt x="156089" y="87869"/>
                </a:lnTo>
                <a:lnTo>
                  <a:pt x="151426" y="95712"/>
                </a:lnTo>
                <a:lnTo>
                  <a:pt x="147365" y="102845"/>
                </a:lnTo>
                <a:lnTo>
                  <a:pt x="140313" y="115851"/>
                </a:lnTo>
                <a:lnTo>
                  <a:pt x="136146" y="122939"/>
                </a:lnTo>
                <a:lnTo>
                  <a:pt x="126437" y="138435"/>
                </a:lnTo>
                <a:lnTo>
                  <a:pt x="121181" y="145615"/>
                </a:lnTo>
                <a:lnTo>
                  <a:pt x="115772" y="152307"/>
                </a:lnTo>
                <a:lnTo>
                  <a:pt x="110260" y="158673"/>
                </a:lnTo>
                <a:lnTo>
                  <a:pt x="105634" y="165774"/>
                </a:lnTo>
                <a:lnTo>
                  <a:pt x="101597" y="173366"/>
                </a:lnTo>
                <a:lnTo>
                  <a:pt x="97953" y="181285"/>
                </a:lnTo>
                <a:lnTo>
                  <a:pt x="93618" y="187517"/>
                </a:lnTo>
                <a:lnTo>
                  <a:pt x="88824" y="192624"/>
                </a:lnTo>
                <a:lnTo>
                  <a:pt x="83723" y="196981"/>
                </a:lnTo>
                <a:lnTo>
                  <a:pt x="79370" y="201790"/>
                </a:lnTo>
                <a:lnTo>
                  <a:pt x="75514" y="206902"/>
                </a:lnTo>
                <a:lnTo>
                  <a:pt x="67035" y="219692"/>
                </a:lnTo>
                <a:lnTo>
                  <a:pt x="61015" y="226458"/>
                </a:lnTo>
                <a:lnTo>
                  <a:pt x="56782" y="230977"/>
                </a:lnTo>
                <a:lnTo>
                  <a:pt x="61046" y="231284"/>
                </a:lnTo>
                <a:lnTo>
                  <a:pt x="62347" y="232279"/>
                </a:lnTo>
                <a:lnTo>
                  <a:pt x="63214" y="233895"/>
                </a:lnTo>
                <a:lnTo>
                  <a:pt x="63791" y="235925"/>
                </a:lnTo>
                <a:lnTo>
                  <a:pt x="65130" y="237279"/>
                </a:lnTo>
                <a:lnTo>
                  <a:pt x="66973" y="238181"/>
                </a:lnTo>
                <a:lnTo>
                  <a:pt x="72228" y="239628"/>
                </a:lnTo>
                <a:lnTo>
                  <a:pt x="77688" y="239879"/>
                </a:lnTo>
                <a:lnTo>
                  <a:pt x="105570" y="239976"/>
                </a:lnTo>
                <a:lnTo>
                  <a:pt x="110127" y="239027"/>
                </a:lnTo>
                <a:lnTo>
                  <a:pt x="117730" y="235431"/>
                </a:lnTo>
                <a:lnTo>
                  <a:pt x="122995" y="234092"/>
                </a:lnTo>
                <a:lnTo>
                  <a:pt x="129364" y="233199"/>
                </a:lnTo>
                <a:lnTo>
                  <a:pt x="136467" y="232603"/>
                </a:lnTo>
                <a:lnTo>
                  <a:pt x="143106" y="232206"/>
                </a:lnTo>
                <a:lnTo>
                  <a:pt x="155565" y="231765"/>
                </a:lnTo>
                <a:lnTo>
                  <a:pt x="162507" y="230695"/>
                </a:lnTo>
                <a:lnTo>
                  <a:pt x="169992" y="229029"/>
                </a:lnTo>
                <a:lnTo>
                  <a:pt x="177841" y="226966"/>
                </a:lnTo>
                <a:lnTo>
                  <a:pt x="184976" y="225591"/>
                </a:lnTo>
                <a:lnTo>
                  <a:pt x="191640" y="224674"/>
                </a:lnTo>
                <a:lnTo>
                  <a:pt x="197987" y="224063"/>
                </a:lnTo>
                <a:lnTo>
                  <a:pt x="204123" y="222703"/>
                </a:lnTo>
                <a:lnTo>
                  <a:pt x="210118" y="220844"/>
                </a:lnTo>
                <a:lnTo>
                  <a:pt x="216020" y="218651"/>
                </a:lnTo>
                <a:lnTo>
                  <a:pt x="221861" y="216238"/>
                </a:lnTo>
                <a:lnTo>
                  <a:pt x="227659" y="213676"/>
                </a:lnTo>
                <a:lnTo>
                  <a:pt x="233429" y="211016"/>
                </a:lnTo>
                <a:lnTo>
                  <a:pt x="237277" y="208290"/>
                </a:lnTo>
                <a:lnTo>
                  <a:pt x="239840" y="205520"/>
                </a:lnTo>
                <a:lnTo>
                  <a:pt x="241552" y="202721"/>
                </a:lnTo>
                <a:lnTo>
                  <a:pt x="243643" y="200855"/>
                </a:lnTo>
                <a:lnTo>
                  <a:pt x="245990" y="199611"/>
                </a:lnTo>
                <a:lnTo>
                  <a:pt x="253542" y="19712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0" name="SMARTPenAnnotation777"/>
          <p:cNvSpPr/>
          <p:nvPr/>
        </p:nvSpPr>
        <p:spPr>
          <a:xfrm>
            <a:off x="8550872" y="3926250"/>
            <a:ext cx="159912" cy="214115"/>
          </a:xfrm>
          <a:custGeom>
            <a:avLst/>
            <a:gdLst/>
            <a:ahLst/>
            <a:cxnLst/>
            <a:rect l="0" t="0" r="0" b="0"/>
            <a:pathLst>
              <a:path w="159912" h="214115">
                <a:moveTo>
                  <a:pt x="50203" y="59962"/>
                </a:moveTo>
                <a:lnTo>
                  <a:pt x="50203" y="44362"/>
                </a:lnTo>
                <a:lnTo>
                  <a:pt x="47663" y="40964"/>
                </a:lnTo>
                <a:lnTo>
                  <a:pt x="45652" y="38724"/>
                </a:lnTo>
                <a:lnTo>
                  <a:pt x="44311" y="36278"/>
                </a:lnTo>
                <a:lnTo>
                  <a:pt x="42822" y="31021"/>
                </a:lnTo>
                <a:lnTo>
                  <a:pt x="41472" y="29238"/>
                </a:lnTo>
                <a:lnTo>
                  <a:pt x="39620" y="28049"/>
                </a:lnTo>
                <a:lnTo>
                  <a:pt x="33442" y="25811"/>
                </a:lnTo>
                <a:lnTo>
                  <a:pt x="33172" y="30264"/>
                </a:lnTo>
                <a:lnTo>
                  <a:pt x="33091" y="37616"/>
                </a:lnTo>
                <a:lnTo>
                  <a:pt x="32128" y="40302"/>
                </a:lnTo>
                <a:lnTo>
                  <a:pt x="28517" y="45827"/>
                </a:lnTo>
                <a:lnTo>
                  <a:pt x="27172" y="49586"/>
                </a:lnTo>
                <a:lnTo>
                  <a:pt x="26277" y="53997"/>
                </a:lnTo>
                <a:lnTo>
                  <a:pt x="25679" y="58843"/>
                </a:lnTo>
                <a:lnTo>
                  <a:pt x="24329" y="63978"/>
                </a:lnTo>
                <a:lnTo>
                  <a:pt x="22476" y="69308"/>
                </a:lnTo>
                <a:lnTo>
                  <a:pt x="20288" y="74765"/>
                </a:lnTo>
                <a:lnTo>
                  <a:pt x="17877" y="80308"/>
                </a:lnTo>
                <a:lnTo>
                  <a:pt x="12658" y="91547"/>
                </a:lnTo>
                <a:lnTo>
                  <a:pt x="10886" y="98164"/>
                </a:lnTo>
                <a:lnTo>
                  <a:pt x="9704" y="105432"/>
                </a:lnTo>
                <a:lnTo>
                  <a:pt x="8916" y="113135"/>
                </a:lnTo>
                <a:lnTo>
                  <a:pt x="8390" y="121128"/>
                </a:lnTo>
                <a:lnTo>
                  <a:pt x="8040" y="129315"/>
                </a:lnTo>
                <a:lnTo>
                  <a:pt x="7807" y="137630"/>
                </a:lnTo>
                <a:lnTo>
                  <a:pt x="6699" y="145078"/>
                </a:lnTo>
                <a:lnTo>
                  <a:pt x="5008" y="151949"/>
                </a:lnTo>
                <a:lnTo>
                  <a:pt x="2928" y="158434"/>
                </a:lnTo>
                <a:lnTo>
                  <a:pt x="1542" y="164663"/>
                </a:lnTo>
                <a:lnTo>
                  <a:pt x="616" y="170720"/>
                </a:lnTo>
                <a:lnTo>
                  <a:pt x="0" y="176663"/>
                </a:lnTo>
                <a:lnTo>
                  <a:pt x="542" y="181578"/>
                </a:lnTo>
                <a:lnTo>
                  <a:pt x="1856" y="185807"/>
                </a:lnTo>
                <a:lnTo>
                  <a:pt x="3684" y="189579"/>
                </a:lnTo>
                <a:lnTo>
                  <a:pt x="5855" y="193046"/>
                </a:lnTo>
                <a:lnTo>
                  <a:pt x="10808" y="199438"/>
                </a:lnTo>
                <a:lnTo>
                  <a:pt x="13643" y="205454"/>
                </a:lnTo>
                <a:lnTo>
                  <a:pt x="14401" y="208392"/>
                </a:lnTo>
                <a:lnTo>
                  <a:pt x="16809" y="210350"/>
                </a:lnTo>
                <a:lnTo>
                  <a:pt x="20320" y="211656"/>
                </a:lnTo>
                <a:lnTo>
                  <a:pt x="24567" y="212526"/>
                </a:lnTo>
                <a:lnTo>
                  <a:pt x="28350" y="213107"/>
                </a:lnTo>
                <a:lnTo>
                  <a:pt x="31824" y="213493"/>
                </a:lnTo>
                <a:lnTo>
                  <a:pt x="35093" y="213751"/>
                </a:lnTo>
                <a:lnTo>
                  <a:pt x="38225" y="213923"/>
                </a:lnTo>
                <a:lnTo>
                  <a:pt x="44244" y="214114"/>
                </a:lnTo>
                <a:lnTo>
                  <a:pt x="47183" y="213213"/>
                </a:lnTo>
                <a:lnTo>
                  <a:pt x="50095" y="211659"/>
                </a:lnTo>
                <a:lnTo>
                  <a:pt x="52988" y="209671"/>
                </a:lnTo>
                <a:lnTo>
                  <a:pt x="56822" y="206441"/>
                </a:lnTo>
                <a:lnTo>
                  <a:pt x="61283" y="202382"/>
                </a:lnTo>
                <a:lnTo>
                  <a:pt x="66162" y="197771"/>
                </a:lnTo>
                <a:lnTo>
                  <a:pt x="71320" y="193745"/>
                </a:lnTo>
                <a:lnTo>
                  <a:pt x="76663" y="190108"/>
                </a:lnTo>
                <a:lnTo>
                  <a:pt x="82131" y="186731"/>
                </a:lnTo>
                <a:lnTo>
                  <a:pt x="86727" y="182575"/>
                </a:lnTo>
                <a:lnTo>
                  <a:pt x="90745" y="177899"/>
                </a:lnTo>
                <a:lnTo>
                  <a:pt x="94377" y="172877"/>
                </a:lnTo>
                <a:lnTo>
                  <a:pt x="98701" y="167624"/>
                </a:lnTo>
                <a:lnTo>
                  <a:pt x="103491" y="162217"/>
                </a:lnTo>
                <a:lnTo>
                  <a:pt x="108588" y="156707"/>
                </a:lnTo>
                <a:lnTo>
                  <a:pt x="113892" y="150176"/>
                </a:lnTo>
                <a:lnTo>
                  <a:pt x="119332" y="142965"/>
                </a:lnTo>
                <a:lnTo>
                  <a:pt x="124864" y="135300"/>
                </a:lnTo>
                <a:lnTo>
                  <a:pt x="129505" y="127332"/>
                </a:lnTo>
                <a:lnTo>
                  <a:pt x="133550" y="119163"/>
                </a:lnTo>
                <a:lnTo>
                  <a:pt x="140586" y="103419"/>
                </a:lnTo>
                <a:lnTo>
                  <a:pt x="149902" y="83845"/>
                </a:lnTo>
                <a:lnTo>
                  <a:pt x="155791" y="71847"/>
                </a:lnTo>
                <a:lnTo>
                  <a:pt x="157743" y="65980"/>
                </a:lnTo>
                <a:lnTo>
                  <a:pt x="159044" y="60164"/>
                </a:lnTo>
                <a:lnTo>
                  <a:pt x="159911" y="54382"/>
                </a:lnTo>
                <a:lnTo>
                  <a:pt x="159536" y="48622"/>
                </a:lnTo>
                <a:lnTo>
                  <a:pt x="158334" y="42877"/>
                </a:lnTo>
                <a:lnTo>
                  <a:pt x="156581" y="37142"/>
                </a:lnTo>
                <a:lnTo>
                  <a:pt x="154459" y="32366"/>
                </a:lnTo>
                <a:lnTo>
                  <a:pt x="152092" y="28230"/>
                </a:lnTo>
                <a:lnTo>
                  <a:pt x="149562" y="24520"/>
                </a:lnTo>
                <a:lnTo>
                  <a:pt x="146921" y="21094"/>
                </a:lnTo>
                <a:lnTo>
                  <a:pt x="144210" y="17858"/>
                </a:lnTo>
                <a:lnTo>
                  <a:pt x="141450" y="14747"/>
                </a:lnTo>
                <a:lnTo>
                  <a:pt x="137703" y="11722"/>
                </a:lnTo>
                <a:lnTo>
                  <a:pt x="133302" y="8752"/>
                </a:lnTo>
                <a:lnTo>
                  <a:pt x="128462" y="5820"/>
                </a:lnTo>
                <a:lnTo>
                  <a:pt x="123331" y="3864"/>
                </a:lnTo>
                <a:lnTo>
                  <a:pt x="118005" y="2561"/>
                </a:lnTo>
                <a:lnTo>
                  <a:pt x="112549" y="1692"/>
                </a:lnTo>
                <a:lnTo>
                  <a:pt x="107959" y="1113"/>
                </a:lnTo>
                <a:lnTo>
                  <a:pt x="103947" y="727"/>
                </a:lnTo>
                <a:lnTo>
                  <a:pt x="100320" y="470"/>
                </a:lnTo>
                <a:lnTo>
                  <a:pt x="95996" y="298"/>
                </a:lnTo>
                <a:lnTo>
                  <a:pt x="81763" y="56"/>
                </a:lnTo>
                <a:lnTo>
                  <a:pt x="74390" y="0"/>
                </a:lnTo>
                <a:lnTo>
                  <a:pt x="71090" y="937"/>
                </a:lnTo>
                <a:lnTo>
                  <a:pt x="67938" y="2515"/>
                </a:lnTo>
                <a:lnTo>
                  <a:pt x="60586" y="7340"/>
                </a:lnTo>
                <a:lnTo>
                  <a:pt x="57040" y="7999"/>
                </a:lnTo>
                <a:lnTo>
                  <a:pt x="54761" y="8175"/>
                </a:lnTo>
                <a:lnTo>
                  <a:pt x="53241" y="9245"/>
                </a:lnTo>
                <a:lnTo>
                  <a:pt x="52229" y="10911"/>
                </a:lnTo>
                <a:lnTo>
                  <a:pt x="50602" y="15877"/>
                </a:lnTo>
                <a:lnTo>
                  <a:pt x="52920" y="19096"/>
                </a:lnTo>
                <a:lnTo>
                  <a:pt x="58775" y="256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1" name="SMARTPenAnnotation778"/>
          <p:cNvSpPr/>
          <p:nvPr/>
        </p:nvSpPr>
        <p:spPr>
          <a:xfrm>
            <a:off x="8763952" y="3874770"/>
            <a:ext cx="119984" cy="230114"/>
          </a:xfrm>
          <a:custGeom>
            <a:avLst/>
            <a:gdLst/>
            <a:ahLst/>
            <a:cxnLst/>
            <a:rect l="0" t="0" r="0" b="0"/>
            <a:pathLst>
              <a:path w="119984" h="230114">
                <a:moveTo>
                  <a:pt x="60007" y="0"/>
                </a:moveTo>
                <a:lnTo>
                  <a:pt x="60007" y="11931"/>
                </a:lnTo>
                <a:lnTo>
                  <a:pt x="59055" y="15574"/>
                </a:lnTo>
                <a:lnTo>
                  <a:pt x="57468" y="19908"/>
                </a:lnTo>
                <a:lnTo>
                  <a:pt x="55456" y="24702"/>
                </a:lnTo>
                <a:lnTo>
                  <a:pt x="54116" y="29803"/>
                </a:lnTo>
                <a:lnTo>
                  <a:pt x="53222" y="35108"/>
                </a:lnTo>
                <a:lnTo>
                  <a:pt x="52627" y="40550"/>
                </a:lnTo>
                <a:lnTo>
                  <a:pt x="52230" y="46083"/>
                </a:lnTo>
                <a:lnTo>
                  <a:pt x="51964" y="51677"/>
                </a:lnTo>
                <a:lnTo>
                  <a:pt x="51788" y="57312"/>
                </a:lnTo>
                <a:lnTo>
                  <a:pt x="50718" y="63925"/>
                </a:lnTo>
                <a:lnTo>
                  <a:pt x="49052" y="71191"/>
                </a:lnTo>
                <a:lnTo>
                  <a:pt x="46989" y="78893"/>
                </a:lnTo>
                <a:lnTo>
                  <a:pt x="44662" y="85933"/>
                </a:lnTo>
                <a:lnTo>
                  <a:pt x="42156" y="92531"/>
                </a:lnTo>
                <a:lnTo>
                  <a:pt x="39535" y="98835"/>
                </a:lnTo>
                <a:lnTo>
                  <a:pt x="36834" y="105895"/>
                </a:lnTo>
                <a:lnTo>
                  <a:pt x="31293" y="121359"/>
                </a:lnTo>
                <a:lnTo>
                  <a:pt x="30387" y="129484"/>
                </a:lnTo>
                <a:lnTo>
                  <a:pt x="30735" y="137757"/>
                </a:lnTo>
                <a:lnTo>
                  <a:pt x="31921" y="146131"/>
                </a:lnTo>
                <a:lnTo>
                  <a:pt x="31758" y="153618"/>
                </a:lnTo>
                <a:lnTo>
                  <a:pt x="30698" y="160514"/>
                </a:lnTo>
                <a:lnTo>
                  <a:pt x="29037" y="167017"/>
                </a:lnTo>
                <a:lnTo>
                  <a:pt x="27931" y="173257"/>
                </a:lnTo>
                <a:lnTo>
                  <a:pt x="27193" y="179322"/>
                </a:lnTo>
                <a:lnTo>
                  <a:pt x="26701" y="185270"/>
                </a:lnTo>
                <a:lnTo>
                  <a:pt x="27326" y="190189"/>
                </a:lnTo>
                <a:lnTo>
                  <a:pt x="28695" y="194419"/>
                </a:lnTo>
                <a:lnTo>
                  <a:pt x="30560" y="198193"/>
                </a:lnTo>
                <a:lnTo>
                  <a:pt x="32632" y="204926"/>
                </a:lnTo>
                <a:lnTo>
                  <a:pt x="33185" y="208055"/>
                </a:lnTo>
                <a:lnTo>
                  <a:pt x="36339" y="214071"/>
                </a:lnTo>
                <a:lnTo>
                  <a:pt x="38513" y="217009"/>
                </a:lnTo>
                <a:lnTo>
                  <a:pt x="40916" y="218968"/>
                </a:lnTo>
                <a:lnTo>
                  <a:pt x="43470" y="220273"/>
                </a:lnTo>
                <a:lnTo>
                  <a:pt x="46125" y="221143"/>
                </a:lnTo>
                <a:lnTo>
                  <a:pt x="48848" y="222676"/>
                </a:lnTo>
                <a:lnTo>
                  <a:pt x="51615" y="224651"/>
                </a:lnTo>
                <a:lnTo>
                  <a:pt x="54413" y="226920"/>
                </a:lnTo>
                <a:lnTo>
                  <a:pt x="57230" y="228432"/>
                </a:lnTo>
                <a:lnTo>
                  <a:pt x="60061" y="229441"/>
                </a:lnTo>
                <a:lnTo>
                  <a:pt x="62901" y="230113"/>
                </a:lnTo>
                <a:lnTo>
                  <a:pt x="65747" y="229608"/>
                </a:lnTo>
                <a:lnTo>
                  <a:pt x="68596" y="228320"/>
                </a:lnTo>
                <a:lnTo>
                  <a:pt x="71449" y="226508"/>
                </a:lnTo>
                <a:lnTo>
                  <a:pt x="74302" y="225300"/>
                </a:lnTo>
                <a:lnTo>
                  <a:pt x="77157" y="224495"/>
                </a:lnTo>
                <a:lnTo>
                  <a:pt x="80014" y="223958"/>
                </a:lnTo>
                <a:lnTo>
                  <a:pt x="82870" y="222648"/>
                </a:lnTo>
                <a:lnTo>
                  <a:pt x="85726" y="220822"/>
                </a:lnTo>
                <a:lnTo>
                  <a:pt x="88584" y="218652"/>
                </a:lnTo>
                <a:lnTo>
                  <a:pt x="91441" y="217205"/>
                </a:lnTo>
                <a:lnTo>
                  <a:pt x="94298" y="216241"/>
                </a:lnTo>
                <a:lnTo>
                  <a:pt x="97155" y="215598"/>
                </a:lnTo>
                <a:lnTo>
                  <a:pt x="100013" y="213264"/>
                </a:lnTo>
                <a:lnTo>
                  <a:pt x="102870" y="209804"/>
                </a:lnTo>
                <a:lnTo>
                  <a:pt x="105728" y="205592"/>
                </a:lnTo>
                <a:lnTo>
                  <a:pt x="107632" y="201831"/>
                </a:lnTo>
                <a:lnTo>
                  <a:pt x="109749" y="195112"/>
                </a:lnTo>
                <a:lnTo>
                  <a:pt x="110690" y="188951"/>
                </a:lnTo>
                <a:lnTo>
                  <a:pt x="110941" y="185975"/>
                </a:lnTo>
                <a:lnTo>
                  <a:pt x="112061" y="183038"/>
                </a:lnTo>
                <a:lnTo>
                  <a:pt x="113759" y="180128"/>
                </a:lnTo>
                <a:lnTo>
                  <a:pt x="115845" y="177235"/>
                </a:lnTo>
                <a:lnTo>
                  <a:pt x="117235" y="173401"/>
                </a:lnTo>
                <a:lnTo>
                  <a:pt x="118162" y="168941"/>
                </a:lnTo>
                <a:lnTo>
                  <a:pt x="118779" y="164062"/>
                </a:lnTo>
                <a:lnTo>
                  <a:pt x="119191" y="159857"/>
                </a:lnTo>
                <a:lnTo>
                  <a:pt x="119466" y="156101"/>
                </a:lnTo>
                <a:lnTo>
                  <a:pt x="119649" y="152645"/>
                </a:lnTo>
                <a:lnTo>
                  <a:pt x="119853" y="143725"/>
                </a:lnTo>
                <a:lnTo>
                  <a:pt x="119983" y="127026"/>
                </a:lnTo>
                <a:lnTo>
                  <a:pt x="119041" y="122784"/>
                </a:lnTo>
                <a:lnTo>
                  <a:pt x="117460" y="118051"/>
                </a:lnTo>
                <a:lnTo>
                  <a:pt x="115454" y="112991"/>
                </a:lnTo>
                <a:lnTo>
                  <a:pt x="114117" y="108664"/>
                </a:lnTo>
                <a:lnTo>
                  <a:pt x="113226" y="104828"/>
                </a:lnTo>
                <a:lnTo>
                  <a:pt x="112631" y="101317"/>
                </a:lnTo>
                <a:lnTo>
                  <a:pt x="109431" y="94878"/>
                </a:lnTo>
                <a:lnTo>
                  <a:pt x="107244" y="91826"/>
                </a:lnTo>
                <a:lnTo>
                  <a:pt x="104833" y="88840"/>
                </a:lnTo>
                <a:lnTo>
                  <a:pt x="102274" y="85896"/>
                </a:lnTo>
                <a:lnTo>
                  <a:pt x="99616" y="82982"/>
                </a:lnTo>
                <a:lnTo>
                  <a:pt x="97843" y="80086"/>
                </a:lnTo>
                <a:lnTo>
                  <a:pt x="95873" y="74329"/>
                </a:lnTo>
                <a:lnTo>
                  <a:pt x="93443" y="71460"/>
                </a:lnTo>
                <a:lnTo>
                  <a:pt x="89918" y="68595"/>
                </a:lnTo>
                <a:lnTo>
                  <a:pt x="85663" y="65732"/>
                </a:lnTo>
                <a:lnTo>
                  <a:pt x="81874" y="62871"/>
                </a:lnTo>
                <a:lnTo>
                  <a:pt x="78395" y="60012"/>
                </a:lnTo>
                <a:lnTo>
                  <a:pt x="75123" y="57153"/>
                </a:lnTo>
                <a:lnTo>
                  <a:pt x="71990" y="55247"/>
                </a:lnTo>
                <a:lnTo>
                  <a:pt x="68949" y="53976"/>
                </a:lnTo>
                <a:lnTo>
                  <a:pt x="65968" y="53129"/>
                </a:lnTo>
                <a:lnTo>
                  <a:pt x="63029" y="51612"/>
                </a:lnTo>
                <a:lnTo>
                  <a:pt x="60117" y="49647"/>
                </a:lnTo>
                <a:lnTo>
                  <a:pt x="57223" y="47386"/>
                </a:lnTo>
                <a:lnTo>
                  <a:pt x="53389" y="45878"/>
                </a:lnTo>
                <a:lnTo>
                  <a:pt x="48927" y="44872"/>
                </a:lnTo>
                <a:lnTo>
                  <a:pt x="44048" y="44203"/>
                </a:lnTo>
                <a:lnTo>
                  <a:pt x="38890" y="43756"/>
                </a:lnTo>
                <a:lnTo>
                  <a:pt x="33547" y="43458"/>
                </a:lnTo>
                <a:lnTo>
                  <a:pt x="28079" y="43259"/>
                </a:lnTo>
                <a:lnTo>
                  <a:pt x="23482" y="42174"/>
                </a:lnTo>
                <a:lnTo>
                  <a:pt x="19465" y="40499"/>
                </a:lnTo>
                <a:lnTo>
                  <a:pt x="10724" y="35516"/>
                </a:lnTo>
                <a:lnTo>
                  <a:pt x="6990" y="34835"/>
                </a:lnTo>
                <a:lnTo>
                  <a:pt x="0" y="3429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SMARTPenAnnotation779"/>
          <p:cNvSpPr/>
          <p:nvPr/>
        </p:nvSpPr>
        <p:spPr>
          <a:xfrm>
            <a:off x="3277583" y="4690488"/>
            <a:ext cx="197068" cy="238699"/>
          </a:xfrm>
          <a:custGeom>
            <a:avLst/>
            <a:gdLst/>
            <a:ahLst/>
            <a:cxnLst/>
            <a:rect l="0" t="0" r="0" b="0"/>
            <a:pathLst>
              <a:path w="197068" h="238699">
                <a:moveTo>
                  <a:pt x="8542" y="58677"/>
                </a:moveTo>
                <a:lnTo>
                  <a:pt x="3991" y="58677"/>
                </a:lnTo>
                <a:lnTo>
                  <a:pt x="2650" y="57724"/>
                </a:lnTo>
                <a:lnTo>
                  <a:pt x="1757" y="56137"/>
                </a:lnTo>
                <a:lnTo>
                  <a:pt x="74" y="50457"/>
                </a:lnTo>
                <a:lnTo>
                  <a:pt x="0" y="45658"/>
                </a:lnTo>
                <a:lnTo>
                  <a:pt x="942" y="44283"/>
                </a:lnTo>
                <a:lnTo>
                  <a:pt x="2523" y="43366"/>
                </a:lnTo>
                <a:lnTo>
                  <a:pt x="4529" y="42754"/>
                </a:lnTo>
                <a:lnTo>
                  <a:pt x="9298" y="39535"/>
                </a:lnTo>
                <a:lnTo>
                  <a:pt x="11903" y="37343"/>
                </a:lnTo>
                <a:lnTo>
                  <a:pt x="13640" y="34929"/>
                </a:lnTo>
                <a:lnTo>
                  <a:pt x="15570" y="29707"/>
                </a:lnTo>
                <a:lnTo>
                  <a:pt x="17990" y="27934"/>
                </a:lnTo>
                <a:lnTo>
                  <a:pt x="21508" y="26751"/>
                </a:lnTo>
                <a:lnTo>
                  <a:pt x="25758" y="25963"/>
                </a:lnTo>
                <a:lnTo>
                  <a:pt x="29544" y="24485"/>
                </a:lnTo>
                <a:lnTo>
                  <a:pt x="33021" y="22547"/>
                </a:lnTo>
                <a:lnTo>
                  <a:pt x="36291" y="20303"/>
                </a:lnTo>
                <a:lnTo>
                  <a:pt x="40376" y="17854"/>
                </a:lnTo>
                <a:lnTo>
                  <a:pt x="45005" y="15269"/>
                </a:lnTo>
                <a:lnTo>
                  <a:pt x="49996" y="12593"/>
                </a:lnTo>
                <a:lnTo>
                  <a:pt x="55227" y="10809"/>
                </a:lnTo>
                <a:lnTo>
                  <a:pt x="60620" y="9620"/>
                </a:lnTo>
                <a:lnTo>
                  <a:pt x="66121" y="8827"/>
                </a:lnTo>
                <a:lnTo>
                  <a:pt x="71693" y="7346"/>
                </a:lnTo>
                <a:lnTo>
                  <a:pt x="77312" y="5407"/>
                </a:lnTo>
                <a:lnTo>
                  <a:pt x="82963" y="3160"/>
                </a:lnTo>
                <a:lnTo>
                  <a:pt x="88636" y="1663"/>
                </a:lnTo>
                <a:lnTo>
                  <a:pt x="94323" y="665"/>
                </a:lnTo>
                <a:lnTo>
                  <a:pt x="100019" y="0"/>
                </a:lnTo>
                <a:lnTo>
                  <a:pt x="105722" y="509"/>
                </a:lnTo>
                <a:lnTo>
                  <a:pt x="111429" y="1801"/>
                </a:lnTo>
                <a:lnTo>
                  <a:pt x="117138" y="3614"/>
                </a:lnTo>
                <a:lnTo>
                  <a:pt x="121896" y="4823"/>
                </a:lnTo>
                <a:lnTo>
                  <a:pt x="126022" y="5630"/>
                </a:lnTo>
                <a:lnTo>
                  <a:pt x="129724" y="6167"/>
                </a:lnTo>
                <a:lnTo>
                  <a:pt x="134097" y="6525"/>
                </a:lnTo>
                <a:lnTo>
                  <a:pt x="138918" y="6764"/>
                </a:lnTo>
                <a:lnTo>
                  <a:pt x="144037" y="6923"/>
                </a:lnTo>
                <a:lnTo>
                  <a:pt x="148402" y="7982"/>
                </a:lnTo>
                <a:lnTo>
                  <a:pt x="152264" y="9640"/>
                </a:lnTo>
                <a:lnTo>
                  <a:pt x="155791" y="11698"/>
                </a:lnTo>
                <a:lnTo>
                  <a:pt x="159096" y="14022"/>
                </a:lnTo>
                <a:lnTo>
                  <a:pt x="162251" y="16525"/>
                </a:lnTo>
                <a:lnTo>
                  <a:pt x="168296" y="21845"/>
                </a:lnTo>
                <a:lnTo>
                  <a:pt x="174159" y="27385"/>
                </a:lnTo>
                <a:lnTo>
                  <a:pt x="175151" y="30195"/>
                </a:lnTo>
                <a:lnTo>
                  <a:pt x="174859" y="33021"/>
                </a:lnTo>
                <a:lnTo>
                  <a:pt x="172948" y="38702"/>
                </a:lnTo>
                <a:lnTo>
                  <a:pt x="172099" y="44402"/>
                </a:lnTo>
                <a:lnTo>
                  <a:pt x="171721" y="50110"/>
                </a:lnTo>
                <a:lnTo>
                  <a:pt x="171620" y="52966"/>
                </a:lnTo>
                <a:lnTo>
                  <a:pt x="170601" y="56774"/>
                </a:lnTo>
                <a:lnTo>
                  <a:pt x="168969" y="61218"/>
                </a:lnTo>
                <a:lnTo>
                  <a:pt x="166928" y="66086"/>
                </a:lnTo>
                <a:lnTo>
                  <a:pt x="164615" y="70284"/>
                </a:lnTo>
                <a:lnTo>
                  <a:pt x="159505" y="77488"/>
                </a:lnTo>
                <a:lnTo>
                  <a:pt x="154059" y="83865"/>
                </a:lnTo>
                <a:lnTo>
                  <a:pt x="151273" y="86899"/>
                </a:lnTo>
                <a:lnTo>
                  <a:pt x="138251" y="100270"/>
                </a:lnTo>
                <a:lnTo>
                  <a:pt x="126878" y="111747"/>
                </a:lnTo>
                <a:lnTo>
                  <a:pt x="122675" y="115012"/>
                </a:lnTo>
                <a:lnTo>
                  <a:pt x="117968" y="118141"/>
                </a:lnTo>
                <a:lnTo>
                  <a:pt x="112925" y="121179"/>
                </a:lnTo>
                <a:lnTo>
                  <a:pt x="108611" y="123205"/>
                </a:lnTo>
                <a:lnTo>
                  <a:pt x="104782" y="124556"/>
                </a:lnTo>
                <a:lnTo>
                  <a:pt x="101277" y="125456"/>
                </a:lnTo>
                <a:lnTo>
                  <a:pt x="97987" y="126056"/>
                </a:lnTo>
                <a:lnTo>
                  <a:pt x="94842" y="126457"/>
                </a:lnTo>
                <a:lnTo>
                  <a:pt x="88808" y="126901"/>
                </a:lnTo>
                <a:lnTo>
                  <a:pt x="82950" y="127098"/>
                </a:lnTo>
                <a:lnTo>
                  <a:pt x="68698" y="127255"/>
                </a:lnTo>
                <a:lnTo>
                  <a:pt x="68593" y="127256"/>
                </a:lnTo>
                <a:lnTo>
                  <a:pt x="75934" y="119876"/>
                </a:lnTo>
                <a:lnTo>
                  <a:pt x="79134" y="119214"/>
                </a:lnTo>
                <a:lnTo>
                  <a:pt x="84683" y="118919"/>
                </a:lnTo>
                <a:lnTo>
                  <a:pt x="101228" y="118731"/>
                </a:lnTo>
                <a:lnTo>
                  <a:pt x="137509" y="118687"/>
                </a:lnTo>
                <a:lnTo>
                  <a:pt x="142145" y="119638"/>
                </a:lnTo>
                <a:lnTo>
                  <a:pt x="147140" y="121226"/>
                </a:lnTo>
                <a:lnTo>
                  <a:pt x="152376" y="123236"/>
                </a:lnTo>
                <a:lnTo>
                  <a:pt x="157771" y="125528"/>
                </a:lnTo>
                <a:lnTo>
                  <a:pt x="168846" y="130616"/>
                </a:lnTo>
                <a:lnTo>
                  <a:pt x="172561" y="133306"/>
                </a:lnTo>
                <a:lnTo>
                  <a:pt x="175038" y="136053"/>
                </a:lnTo>
                <a:lnTo>
                  <a:pt x="176689" y="138836"/>
                </a:lnTo>
                <a:lnTo>
                  <a:pt x="179695" y="141643"/>
                </a:lnTo>
                <a:lnTo>
                  <a:pt x="183604" y="144468"/>
                </a:lnTo>
                <a:lnTo>
                  <a:pt x="188115" y="147303"/>
                </a:lnTo>
                <a:lnTo>
                  <a:pt x="191122" y="150146"/>
                </a:lnTo>
                <a:lnTo>
                  <a:pt x="193127" y="152994"/>
                </a:lnTo>
                <a:lnTo>
                  <a:pt x="195355" y="158698"/>
                </a:lnTo>
                <a:lnTo>
                  <a:pt x="196344" y="164408"/>
                </a:lnTo>
                <a:lnTo>
                  <a:pt x="196785" y="170121"/>
                </a:lnTo>
                <a:lnTo>
                  <a:pt x="196980" y="175835"/>
                </a:lnTo>
                <a:lnTo>
                  <a:pt x="197067" y="181549"/>
                </a:lnTo>
                <a:lnTo>
                  <a:pt x="196138" y="185360"/>
                </a:lnTo>
                <a:lnTo>
                  <a:pt x="194565" y="189804"/>
                </a:lnTo>
                <a:lnTo>
                  <a:pt x="192565" y="194672"/>
                </a:lnTo>
                <a:lnTo>
                  <a:pt x="190279" y="198871"/>
                </a:lnTo>
                <a:lnTo>
                  <a:pt x="185199" y="206075"/>
                </a:lnTo>
                <a:lnTo>
                  <a:pt x="179766" y="212452"/>
                </a:lnTo>
                <a:lnTo>
                  <a:pt x="176984" y="215486"/>
                </a:lnTo>
                <a:lnTo>
                  <a:pt x="173224" y="218461"/>
                </a:lnTo>
                <a:lnTo>
                  <a:pt x="168812" y="221397"/>
                </a:lnTo>
                <a:lnTo>
                  <a:pt x="163966" y="224307"/>
                </a:lnTo>
                <a:lnTo>
                  <a:pt x="159783" y="226247"/>
                </a:lnTo>
                <a:lnTo>
                  <a:pt x="156042" y="227540"/>
                </a:lnTo>
                <a:lnTo>
                  <a:pt x="152595" y="228403"/>
                </a:lnTo>
                <a:lnTo>
                  <a:pt x="148392" y="229930"/>
                </a:lnTo>
                <a:lnTo>
                  <a:pt x="143685" y="231900"/>
                </a:lnTo>
                <a:lnTo>
                  <a:pt x="138642" y="234167"/>
                </a:lnTo>
                <a:lnTo>
                  <a:pt x="134328" y="235677"/>
                </a:lnTo>
                <a:lnTo>
                  <a:pt x="130499" y="236685"/>
                </a:lnTo>
                <a:lnTo>
                  <a:pt x="126994" y="237356"/>
                </a:lnTo>
                <a:lnTo>
                  <a:pt x="122752" y="237804"/>
                </a:lnTo>
                <a:lnTo>
                  <a:pt x="118019" y="238102"/>
                </a:lnTo>
                <a:lnTo>
                  <a:pt x="112960" y="238301"/>
                </a:lnTo>
                <a:lnTo>
                  <a:pt x="102257" y="238522"/>
                </a:lnTo>
                <a:lnTo>
                  <a:pt x="44390" y="238698"/>
                </a:lnTo>
                <a:lnTo>
                  <a:pt x="41013" y="237746"/>
                </a:lnTo>
                <a:lnTo>
                  <a:pt x="38761" y="236159"/>
                </a:lnTo>
                <a:lnTo>
                  <a:pt x="37261" y="234148"/>
                </a:lnTo>
                <a:lnTo>
                  <a:pt x="34355" y="232807"/>
                </a:lnTo>
                <a:lnTo>
                  <a:pt x="30513" y="231914"/>
                </a:lnTo>
                <a:lnTo>
                  <a:pt x="19761" y="230480"/>
                </a:lnTo>
                <a:lnTo>
                  <a:pt x="15750" y="230284"/>
                </a:lnTo>
                <a:lnTo>
                  <a:pt x="9966" y="230157"/>
                </a:lnTo>
                <a:lnTo>
                  <a:pt x="16047" y="230129"/>
                </a:lnTo>
                <a:lnTo>
                  <a:pt x="17114" y="23012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SMARTPenAnnotation780"/>
          <p:cNvSpPr/>
          <p:nvPr/>
        </p:nvSpPr>
        <p:spPr>
          <a:xfrm>
            <a:off x="3569122" y="4706302"/>
            <a:ext cx="231354" cy="205741"/>
          </a:xfrm>
          <a:custGeom>
            <a:avLst/>
            <a:gdLst/>
            <a:ahLst/>
            <a:cxnLst/>
            <a:rect l="0" t="0" r="0" b="0"/>
            <a:pathLst>
              <a:path w="231354" h="205741">
                <a:moveTo>
                  <a:pt x="8467" y="0"/>
                </a:moveTo>
                <a:lnTo>
                  <a:pt x="1086" y="0"/>
                </a:lnTo>
                <a:lnTo>
                  <a:pt x="689" y="953"/>
                </a:lnTo>
                <a:lnTo>
                  <a:pt x="0" y="7381"/>
                </a:lnTo>
                <a:lnTo>
                  <a:pt x="917" y="7778"/>
                </a:lnTo>
                <a:lnTo>
                  <a:pt x="4477" y="8219"/>
                </a:lnTo>
                <a:lnTo>
                  <a:pt x="6760" y="9290"/>
                </a:lnTo>
                <a:lnTo>
                  <a:pt x="13570" y="14395"/>
                </a:lnTo>
                <a:lnTo>
                  <a:pt x="18895" y="19142"/>
                </a:lnTo>
                <a:lnTo>
                  <a:pt x="21134" y="21333"/>
                </a:lnTo>
                <a:lnTo>
                  <a:pt x="24532" y="22795"/>
                </a:lnTo>
                <a:lnTo>
                  <a:pt x="28702" y="23769"/>
                </a:lnTo>
                <a:lnTo>
                  <a:pt x="33387" y="24419"/>
                </a:lnTo>
                <a:lnTo>
                  <a:pt x="37463" y="25804"/>
                </a:lnTo>
                <a:lnTo>
                  <a:pt x="44532" y="29884"/>
                </a:lnTo>
                <a:lnTo>
                  <a:pt x="50848" y="34872"/>
                </a:lnTo>
                <a:lnTo>
                  <a:pt x="57783" y="40264"/>
                </a:lnTo>
                <a:lnTo>
                  <a:pt x="62300" y="43035"/>
                </a:lnTo>
                <a:lnTo>
                  <a:pt x="67216" y="45835"/>
                </a:lnTo>
                <a:lnTo>
                  <a:pt x="72398" y="47702"/>
                </a:lnTo>
                <a:lnTo>
                  <a:pt x="77758" y="48946"/>
                </a:lnTo>
                <a:lnTo>
                  <a:pt x="83236" y="49776"/>
                </a:lnTo>
                <a:lnTo>
                  <a:pt x="87840" y="52234"/>
                </a:lnTo>
                <a:lnTo>
                  <a:pt x="91863" y="55778"/>
                </a:lnTo>
                <a:lnTo>
                  <a:pt x="95497" y="60045"/>
                </a:lnTo>
                <a:lnTo>
                  <a:pt x="98872" y="63843"/>
                </a:lnTo>
                <a:lnTo>
                  <a:pt x="105163" y="70602"/>
                </a:lnTo>
                <a:lnTo>
                  <a:pt x="114059" y="79763"/>
                </a:lnTo>
                <a:lnTo>
                  <a:pt x="173818" y="139633"/>
                </a:lnTo>
                <a:lnTo>
                  <a:pt x="176804" y="143571"/>
                </a:lnTo>
                <a:lnTo>
                  <a:pt x="179747" y="148102"/>
                </a:lnTo>
                <a:lnTo>
                  <a:pt x="182661" y="153027"/>
                </a:lnTo>
                <a:lnTo>
                  <a:pt x="184604" y="157263"/>
                </a:lnTo>
                <a:lnTo>
                  <a:pt x="185899" y="161040"/>
                </a:lnTo>
                <a:lnTo>
                  <a:pt x="186763" y="164509"/>
                </a:lnTo>
                <a:lnTo>
                  <a:pt x="190263" y="170905"/>
                </a:lnTo>
                <a:lnTo>
                  <a:pt x="194993" y="176923"/>
                </a:lnTo>
                <a:lnTo>
                  <a:pt x="200270" y="182773"/>
                </a:lnTo>
                <a:lnTo>
                  <a:pt x="205790" y="188548"/>
                </a:lnTo>
                <a:lnTo>
                  <a:pt x="208597" y="191421"/>
                </a:lnTo>
                <a:lnTo>
                  <a:pt x="211419" y="193336"/>
                </a:lnTo>
                <a:lnTo>
                  <a:pt x="217096" y="195465"/>
                </a:lnTo>
                <a:lnTo>
                  <a:pt x="221096" y="196663"/>
                </a:lnTo>
                <a:lnTo>
                  <a:pt x="226832" y="201569"/>
                </a:lnTo>
                <a:lnTo>
                  <a:pt x="231353" y="20574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4" name="SMARTPenAnnotation781"/>
          <p:cNvSpPr/>
          <p:nvPr/>
        </p:nvSpPr>
        <p:spPr>
          <a:xfrm>
            <a:off x="3603307" y="4680587"/>
            <a:ext cx="180023" cy="248601"/>
          </a:xfrm>
          <a:custGeom>
            <a:avLst/>
            <a:gdLst/>
            <a:ahLst/>
            <a:cxnLst/>
            <a:rect l="0" t="0" r="0" b="0"/>
            <a:pathLst>
              <a:path w="180023" h="248601">
                <a:moveTo>
                  <a:pt x="180022" y="8570"/>
                </a:moveTo>
                <a:lnTo>
                  <a:pt x="171803" y="351"/>
                </a:lnTo>
                <a:lnTo>
                  <a:pt x="167003" y="102"/>
                </a:lnTo>
                <a:lnTo>
                  <a:pt x="162985" y="0"/>
                </a:lnTo>
                <a:lnTo>
                  <a:pt x="158358" y="4549"/>
                </a:lnTo>
                <a:lnTo>
                  <a:pt x="157008" y="6842"/>
                </a:lnTo>
                <a:lnTo>
                  <a:pt x="154153" y="15572"/>
                </a:lnTo>
                <a:lnTo>
                  <a:pt x="152299" y="19906"/>
                </a:lnTo>
                <a:lnTo>
                  <a:pt x="147698" y="29801"/>
                </a:lnTo>
                <a:lnTo>
                  <a:pt x="142479" y="40548"/>
                </a:lnTo>
                <a:lnTo>
                  <a:pt x="138801" y="47034"/>
                </a:lnTo>
                <a:lnTo>
                  <a:pt x="134444" y="54215"/>
                </a:lnTo>
                <a:lnTo>
                  <a:pt x="129634" y="61861"/>
                </a:lnTo>
                <a:lnTo>
                  <a:pt x="125475" y="68862"/>
                </a:lnTo>
                <a:lnTo>
                  <a:pt x="121750" y="75435"/>
                </a:lnTo>
                <a:lnTo>
                  <a:pt x="118315" y="81721"/>
                </a:lnTo>
                <a:lnTo>
                  <a:pt x="114119" y="88770"/>
                </a:lnTo>
                <a:lnTo>
                  <a:pt x="104377" y="104222"/>
                </a:lnTo>
                <a:lnTo>
                  <a:pt x="71319" y="154421"/>
                </a:lnTo>
                <a:lnTo>
                  <a:pt x="66596" y="162954"/>
                </a:lnTo>
                <a:lnTo>
                  <a:pt x="62495" y="171500"/>
                </a:lnTo>
                <a:lnTo>
                  <a:pt x="58808" y="180056"/>
                </a:lnTo>
                <a:lnTo>
                  <a:pt x="54446" y="187664"/>
                </a:lnTo>
                <a:lnTo>
                  <a:pt x="49632" y="194641"/>
                </a:lnTo>
                <a:lnTo>
                  <a:pt x="44518" y="201197"/>
                </a:lnTo>
                <a:lnTo>
                  <a:pt x="40156" y="207473"/>
                </a:lnTo>
                <a:lnTo>
                  <a:pt x="36296" y="213562"/>
                </a:lnTo>
                <a:lnTo>
                  <a:pt x="32770" y="219527"/>
                </a:lnTo>
                <a:lnTo>
                  <a:pt x="29466" y="224455"/>
                </a:lnTo>
                <a:lnTo>
                  <a:pt x="26312" y="228693"/>
                </a:lnTo>
                <a:lnTo>
                  <a:pt x="23256" y="232472"/>
                </a:lnTo>
                <a:lnTo>
                  <a:pt x="20267" y="235943"/>
                </a:lnTo>
                <a:lnTo>
                  <a:pt x="17321" y="239209"/>
                </a:lnTo>
                <a:lnTo>
                  <a:pt x="10301" y="246745"/>
                </a:lnTo>
                <a:lnTo>
                  <a:pt x="8772" y="247364"/>
                </a:lnTo>
                <a:lnTo>
                  <a:pt x="4534" y="248051"/>
                </a:lnTo>
                <a:lnTo>
                  <a:pt x="0" y="24860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5" name="SMARTPenAnnotation782"/>
          <p:cNvSpPr/>
          <p:nvPr/>
        </p:nvSpPr>
        <p:spPr>
          <a:xfrm>
            <a:off x="4169101" y="4594860"/>
            <a:ext cx="60000" cy="274320"/>
          </a:xfrm>
          <a:custGeom>
            <a:avLst/>
            <a:gdLst/>
            <a:ahLst/>
            <a:cxnLst/>
            <a:rect l="0" t="0" r="0" b="0"/>
            <a:pathLst>
              <a:path w="60000" h="274320">
                <a:moveTo>
                  <a:pt x="8564" y="0"/>
                </a:moveTo>
                <a:lnTo>
                  <a:pt x="96" y="0"/>
                </a:lnTo>
                <a:lnTo>
                  <a:pt x="12" y="6844"/>
                </a:lnTo>
                <a:lnTo>
                  <a:pt x="0" y="11931"/>
                </a:lnTo>
                <a:lnTo>
                  <a:pt x="949" y="14622"/>
                </a:lnTo>
                <a:lnTo>
                  <a:pt x="2535" y="17368"/>
                </a:lnTo>
                <a:lnTo>
                  <a:pt x="4545" y="20150"/>
                </a:lnTo>
                <a:lnTo>
                  <a:pt x="5884" y="23911"/>
                </a:lnTo>
                <a:lnTo>
                  <a:pt x="6777" y="28323"/>
                </a:lnTo>
                <a:lnTo>
                  <a:pt x="7373" y="33169"/>
                </a:lnTo>
                <a:lnTo>
                  <a:pt x="7770" y="38305"/>
                </a:lnTo>
                <a:lnTo>
                  <a:pt x="8035" y="43634"/>
                </a:lnTo>
                <a:lnTo>
                  <a:pt x="8211" y="49092"/>
                </a:lnTo>
                <a:lnTo>
                  <a:pt x="9281" y="54635"/>
                </a:lnTo>
                <a:lnTo>
                  <a:pt x="10947" y="60236"/>
                </a:lnTo>
                <a:lnTo>
                  <a:pt x="13010" y="65874"/>
                </a:lnTo>
                <a:lnTo>
                  <a:pt x="14385" y="71539"/>
                </a:lnTo>
                <a:lnTo>
                  <a:pt x="15302" y="77220"/>
                </a:lnTo>
                <a:lnTo>
                  <a:pt x="15913" y="82912"/>
                </a:lnTo>
                <a:lnTo>
                  <a:pt x="16321" y="89565"/>
                </a:lnTo>
                <a:lnTo>
                  <a:pt x="16774" y="104576"/>
                </a:lnTo>
                <a:lnTo>
                  <a:pt x="17847" y="111627"/>
                </a:lnTo>
                <a:lnTo>
                  <a:pt x="19515" y="118233"/>
                </a:lnTo>
                <a:lnTo>
                  <a:pt x="21580" y="124542"/>
                </a:lnTo>
                <a:lnTo>
                  <a:pt x="22956" y="130653"/>
                </a:lnTo>
                <a:lnTo>
                  <a:pt x="23874" y="136632"/>
                </a:lnTo>
                <a:lnTo>
                  <a:pt x="24485" y="142523"/>
                </a:lnTo>
                <a:lnTo>
                  <a:pt x="25846" y="149307"/>
                </a:lnTo>
                <a:lnTo>
                  <a:pt x="27705" y="156688"/>
                </a:lnTo>
                <a:lnTo>
                  <a:pt x="29897" y="164466"/>
                </a:lnTo>
                <a:lnTo>
                  <a:pt x="32311" y="170604"/>
                </a:lnTo>
                <a:lnTo>
                  <a:pt x="34873" y="175648"/>
                </a:lnTo>
                <a:lnTo>
                  <a:pt x="37533" y="179964"/>
                </a:lnTo>
                <a:lnTo>
                  <a:pt x="39306" y="184746"/>
                </a:lnTo>
                <a:lnTo>
                  <a:pt x="40489" y="189839"/>
                </a:lnTo>
                <a:lnTo>
                  <a:pt x="41277" y="195139"/>
                </a:lnTo>
                <a:lnTo>
                  <a:pt x="42755" y="200577"/>
                </a:lnTo>
                <a:lnTo>
                  <a:pt x="44693" y="206108"/>
                </a:lnTo>
                <a:lnTo>
                  <a:pt x="46937" y="211701"/>
                </a:lnTo>
                <a:lnTo>
                  <a:pt x="48434" y="217334"/>
                </a:lnTo>
                <a:lnTo>
                  <a:pt x="49431" y="222994"/>
                </a:lnTo>
                <a:lnTo>
                  <a:pt x="50096" y="228673"/>
                </a:lnTo>
                <a:lnTo>
                  <a:pt x="50540" y="233411"/>
                </a:lnTo>
                <a:lnTo>
                  <a:pt x="51032" y="241215"/>
                </a:lnTo>
                <a:lnTo>
                  <a:pt x="52116" y="244630"/>
                </a:lnTo>
                <a:lnTo>
                  <a:pt x="53791" y="247859"/>
                </a:lnTo>
                <a:lnTo>
                  <a:pt x="55860" y="250964"/>
                </a:lnTo>
                <a:lnTo>
                  <a:pt x="57239" y="253987"/>
                </a:lnTo>
                <a:lnTo>
                  <a:pt x="58772" y="259885"/>
                </a:lnTo>
                <a:lnTo>
                  <a:pt x="59756" y="265542"/>
                </a:lnTo>
                <a:lnTo>
                  <a:pt x="59984" y="273722"/>
                </a:lnTo>
                <a:lnTo>
                  <a:pt x="59999" y="27431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6" name="SMARTPenAnnotation783"/>
          <p:cNvSpPr/>
          <p:nvPr/>
        </p:nvSpPr>
        <p:spPr>
          <a:xfrm>
            <a:off x="4057650" y="4732020"/>
            <a:ext cx="265748" cy="60008"/>
          </a:xfrm>
          <a:custGeom>
            <a:avLst/>
            <a:gdLst/>
            <a:ahLst/>
            <a:cxnLst/>
            <a:rect l="0" t="0" r="0" b="0"/>
            <a:pathLst>
              <a:path w="265748" h="60008">
                <a:moveTo>
                  <a:pt x="0" y="60007"/>
                </a:moveTo>
                <a:lnTo>
                  <a:pt x="0" y="52626"/>
                </a:lnTo>
                <a:lnTo>
                  <a:pt x="952" y="52229"/>
                </a:lnTo>
                <a:lnTo>
                  <a:pt x="7380" y="51539"/>
                </a:lnTo>
                <a:lnTo>
                  <a:pt x="8730" y="50552"/>
                </a:lnTo>
                <a:lnTo>
                  <a:pt x="10583" y="48942"/>
                </a:lnTo>
                <a:lnTo>
                  <a:pt x="12770" y="46915"/>
                </a:lnTo>
                <a:lnTo>
                  <a:pt x="15181" y="45564"/>
                </a:lnTo>
                <a:lnTo>
                  <a:pt x="20399" y="44063"/>
                </a:lnTo>
                <a:lnTo>
                  <a:pt x="24077" y="42711"/>
                </a:lnTo>
                <a:lnTo>
                  <a:pt x="28433" y="40856"/>
                </a:lnTo>
                <a:lnTo>
                  <a:pt x="33243" y="38667"/>
                </a:lnTo>
                <a:lnTo>
                  <a:pt x="37402" y="37208"/>
                </a:lnTo>
                <a:lnTo>
                  <a:pt x="49711" y="34202"/>
                </a:lnTo>
                <a:lnTo>
                  <a:pt x="63051" y="30123"/>
                </a:lnTo>
                <a:lnTo>
                  <a:pt x="69656" y="28654"/>
                </a:lnTo>
                <a:lnTo>
                  <a:pt x="75965" y="27675"/>
                </a:lnTo>
                <a:lnTo>
                  <a:pt x="82075" y="27022"/>
                </a:lnTo>
                <a:lnTo>
                  <a:pt x="88054" y="25635"/>
                </a:lnTo>
                <a:lnTo>
                  <a:pt x="93945" y="23757"/>
                </a:lnTo>
                <a:lnTo>
                  <a:pt x="99778" y="21553"/>
                </a:lnTo>
                <a:lnTo>
                  <a:pt x="105571" y="20084"/>
                </a:lnTo>
                <a:lnTo>
                  <a:pt x="111338" y="19104"/>
                </a:lnTo>
                <a:lnTo>
                  <a:pt x="117088" y="18451"/>
                </a:lnTo>
                <a:lnTo>
                  <a:pt x="122826" y="18015"/>
                </a:lnTo>
                <a:lnTo>
                  <a:pt x="128556" y="17725"/>
                </a:lnTo>
                <a:lnTo>
                  <a:pt x="134282" y="17532"/>
                </a:lnTo>
                <a:lnTo>
                  <a:pt x="140003" y="16450"/>
                </a:lnTo>
                <a:lnTo>
                  <a:pt x="145723" y="14777"/>
                </a:lnTo>
                <a:lnTo>
                  <a:pt x="151441" y="12709"/>
                </a:lnTo>
                <a:lnTo>
                  <a:pt x="157158" y="11330"/>
                </a:lnTo>
                <a:lnTo>
                  <a:pt x="162874" y="10411"/>
                </a:lnTo>
                <a:lnTo>
                  <a:pt x="168590" y="9798"/>
                </a:lnTo>
                <a:lnTo>
                  <a:pt x="175258" y="9389"/>
                </a:lnTo>
                <a:lnTo>
                  <a:pt x="190287" y="8935"/>
                </a:lnTo>
                <a:lnTo>
                  <a:pt x="210263" y="8680"/>
                </a:lnTo>
                <a:lnTo>
                  <a:pt x="216375" y="7691"/>
                </a:lnTo>
                <a:lnTo>
                  <a:pt x="222355" y="6080"/>
                </a:lnTo>
                <a:lnTo>
                  <a:pt x="228246" y="4054"/>
                </a:lnTo>
                <a:lnTo>
                  <a:pt x="234079" y="2702"/>
                </a:lnTo>
                <a:lnTo>
                  <a:pt x="239872" y="1801"/>
                </a:lnTo>
                <a:lnTo>
                  <a:pt x="245640" y="1201"/>
                </a:lnTo>
                <a:lnTo>
                  <a:pt x="250437" y="801"/>
                </a:lnTo>
                <a:lnTo>
                  <a:pt x="254588" y="533"/>
                </a:lnTo>
                <a:lnTo>
                  <a:pt x="265747"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7" name="SMARTPenAnnotation784"/>
          <p:cNvSpPr/>
          <p:nvPr/>
        </p:nvSpPr>
        <p:spPr>
          <a:xfrm>
            <a:off x="4469244" y="4577715"/>
            <a:ext cx="179909" cy="120015"/>
          </a:xfrm>
          <a:custGeom>
            <a:avLst/>
            <a:gdLst/>
            <a:ahLst/>
            <a:cxnLst/>
            <a:rect l="0" t="0" r="0" b="0"/>
            <a:pathLst>
              <a:path w="179909" h="120015">
                <a:moveTo>
                  <a:pt x="17031" y="0"/>
                </a:moveTo>
                <a:lnTo>
                  <a:pt x="28962" y="0"/>
                </a:lnTo>
                <a:lnTo>
                  <a:pt x="30700" y="952"/>
                </a:lnTo>
                <a:lnTo>
                  <a:pt x="31859" y="2540"/>
                </a:lnTo>
                <a:lnTo>
                  <a:pt x="32631" y="4551"/>
                </a:lnTo>
                <a:lnTo>
                  <a:pt x="34098" y="5891"/>
                </a:lnTo>
                <a:lnTo>
                  <a:pt x="36029" y="6785"/>
                </a:lnTo>
                <a:lnTo>
                  <a:pt x="38269" y="7381"/>
                </a:lnTo>
                <a:lnTo>
                  <a:pt x="39762" y="8730"/>
                </a:lnTo>
                <a:lnTo>
                  <a:pt x="40757" y="10583"/>
                </a:lnTo>
                <a:lnTo>
                  <a:pt x="41420" y="12770"/>
                </a:lnTo>
                <a:lnTo>
                  <a:pt x="41863" y="15181"/>
                </a:lnTo>
                <a:lnTo>
                  <a:pt x="42158" y="17740"/>
                </a:lnTo>
                <a:lnTo>
                  <a:pt x="42355" y="20400"/>
                </a:lnTo>
                <a:lnTo>
                  <a:pt x="41534" y="24077"/>
                </a:lnTo>
                <a:lnTo>
                  <a:pt x="40033" y="28434"/>
                </a:lnTo>
                <a:lnTo>
                  <a:pt x="38081" y="33243"/>
                </a:lnTo>
                <a:lnTo>
                  <a:pt x="36779" y="37402"/>
                </a:lnTo>
                <a:lnTo>
                  <a:pt x="35911" y="41127"/>
                </a:lnTo>
                <a:lnTo>
                  <a:pt x="35333" y="44562"/>
                </a:lnTo>
                <a:lnTo>
                  <a:pt x="33995" y="48758"/>
                </a:lnTo>
                <a:lnTo>
                  <a:pt x="32150" y="53460"/>
                </a:lnTo>
                <a:lnTo>
                  <a:pt x="29968" y="58500"/>
                </a:lnTo>
                <a:lnTo>
                  <a:pt x="27560" y="62812"/>
                </a:lnTo>
                <a:lnTo>
                  <a:pt x="25003" y="66640"/>
                </a:lnTo>
                <a:lnTo>
                  <a:pt x="22345" y="70144"/>
                </a:lnTo>
                <a:lnTo>
                  <a:pt x="20574" y="74385"/>
                </a:lnTo>
                <a:lnTo>
                  <a:pt x="19393" y="79117"/>
                </a:lnTo>
                <a:lnTo>
                  <a:pt x="18605" y="84177"/>
                </a:lnTo>
                <a:lnTo>
                  <a:pt x="17128" y="88503"/>
                </a:lnTo>
                <a:lnTo>
                  <a:pt x="15190" y="92340"/>
                </a:lnTo>
                <a:lnTo>
                  <a:pt x="9788" y="100790"/>
                </a:lnTo>
                <a:lnTo>
                  <a:pt x="6509" y="104485"/>
                </a:lnTo>
                <a:lnTo>
                  <a:pt x="1194" y="110068"/>
                </a:lnTo>
                <a:lnTo>
                  <a:pt x="758" y="111479"/>
                </a:lnTo>
                <a:lnTo>
                  <a:pt x="467" y="113371"/>
                </a:lnTo>
                <a:lnTo>
                  <a:pt x="0" y="118702"/>
                </a:lnTo>
                <a:lnTo>
                  <a:pt x="915" y="119140"/>
                </a:lnTo>
                <a:lnTo>
                  <a:pt x="4470" y="119626"/>
                </a:lnTo>
                <a:lnTo>
                  <a:pt x="9226" y="119842"/>
                </a:lnTo>
                <a:lnTo>
                  <a:pt x="15489" y="119981"/>
                </a:lnTo>
                <a:lnTo>
                  <a:pt x="41693" y="120014"/>
                </a:lnTo>
                <a:lnTo>
                  <a:pt x="45854" y="119061"/>
                </a:lnTo>
                <a:lnTo>
                  <a:pt x="49581" y="117474"/>
                </a:lnTo>
                <a:lnTo>
                  <a:pt x="53019" y="115464"/>
                </a:lnTo>
                <a:lnTo>
                  <a:pt x="57215" y="114123"/>
                </a:lnTo>
                <a:lnTo>
                  <a:pt x="61918" y="113230"/>
                </a:lnTo>
                <a:lnTo>
                  <a:pt x="66958" y="112633"/>
                </a:lnTo>
                <a:lnTo>
                  <a:pt x="72223" y="111284"/>
                </a:lnTo>
                <a:lnTo>
                  <a:pt x="77638" y="109432"/>
                </a:lnTo>
                <a:lnTo>
                  <a:pt x="83153" y="107244"/>
                </a:lnTo>
                <a:lnTo>
                  <a:pt x="88735" y="105786"/>
                </a:lnTo>
                <a:lnTo>
                  <a:pt x="94361" y="104814"/>
                </a:lnTo>
                <a:lnTo>
                  <a:pt x="100017" y="104166"/>
                </a:lnTo>
                <a:lnTo>
                  <a:pt x="105692" y="103734"/>
                </a:lnTo>
                <a:lnTo>
                  <a:pt x="111381" y="103446"/>
                </a:lnTo>
                <a:lnTo>
                  <a:pt x="117078" y="103254"/>
                </a:lnTo>
                <a:lnTo>
                  <a:pt x="121829" y="102173"/>
                </a:lnTo>
                <a:lnTo>
                  <a:pt x="125948" y="100500"/>
                </a:lnTo>
                <a:lnTo>
                  <a:pt x="129648" y="98433"/>
                </a:lnTo>
                <a:lnTo>
                  <a:pt x="134019" y="97054"/>
                </a:lnTo>
                <a:lnTo>
                  <a:pt x="138837" y="96135"/>
                </a:lnTo>
                <a:lnTo>
                  <a:pt x="143955" y="95523"/>
                </a:lnTo>
                <a:lnTo>
                  <a:pt x="148319" y="95114"/>
                </a:lnTo>
                <a:lnTo>
                  <a:pt x="152181" y="94842"/>
                </a:lnTo>
                <a:lnTo>
                  <a:pt x="155708" y="94660"/>
                </a:lnTo>
                <a:lnTo>
                  <a:pt x="159013" y="93587"/>
                </a:lnTo>
                <a:lnTo>
                  <a:pt x="162167" y="91918"/>
                </a:lnTo>
                <a:lnTo>
                  <a:pt x="165224" y="89854"/>
                </a:lnTo>
                <a:lnTo>
                  <a:pt x="168214" y="88477"/>
                </a:lnTo>
                <a:lnTo>
                  <a:pt x="171159" y="87560"/>
                </a:lnTo>
                <a:lnTo>
                  <a:pt x="179908" y="8572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SMARTPenAnnotation785"/>
          <p:cNvSpPr/>
          <p:nvPr/>
        </p:nvSpPr>
        <p:spPr>
          <a:xfrm>
            <a:off x="4614862" y="4560579"/>
            <a:ext cx="17146" cy="222876"/>
          </a:xfrm>
          <a:custGeom>
            <a:avLst/>
            <a:gdLst/>
            <a:ahLst/>
            <a:cxnLst/>
            <a:rect l="0" t="0" r="0" b="0"/>
            <a:pathLst>
              <a:path w="17146" h="222876">
                <a:moveTo>
                  <a:pt x="17145" y="8563"/>
                </a:moveTo>
                <a:lnTo>
                  <a:pt x="17145" y="1182"/>
                </a:lnTo>
                <a:lnTo>
                  <a:pt x="16193" y="785"/>
                </a:lnTo>
                <a:lnTo>
                  <a:pt x="14605" y="520"/>
                </a:lnTo>
                <a:lnTo>
                  <a:pt x="9764" y="95"/>
                </a:lnTo>
                <a:lnTo>
                  <a:pt x="6562" y="37"/>
                </a:lnTo>
                <a:lnTo>
                  <a:pt x="1296" y="0"/>
                </a:lnTo>
                <a:lnTo>
                  <a:pt x="864" y="949"/>
                </a:lnTo>
                <a:lnTo>
                  <a:pt x="384" y="4544"/>
                </a:lnTo>
                <a:lnTo>
                  <a:pt x="171" y="9317"/>
                </a:lnTo>
                <a:lnTo>
                  <a:pt x="76" y="15566"/>
                </a:lnTo>
                <a:lnTo>
                  <a:pt x="0" y="190910"/>
                </a:lnTo>
                <a:lnTo>
                  <a:pt x="953" y="194898"/>
                </a:lnTo>
                <a:lnTo>
                  <a:pt x="2540" y="199461"/>
                </a:lnTo>
                <a:lnTo>
                  <a:pt x="7381" y="211371"/>
                </a:lnTo>
                <a:lnTo>
                  <a:pt x="7778" y="213301"/>
                </a:lnTo>
                <a:lnTo>
                  <a:pt x="8219" y="217985"/>
                </a:lnTo>
                <a:lnTo>
                  <a:pt x="9290" y="219616"/>
                </a:lnTo>
                <a:lnTo>
                  <a:pt x="10956" y="220702"/>
                </a:lnTo>
                <a:lnTo>
                  <a:pt x="17145" y="2228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9" name="SMARTPenAnnotation786"/>
          <p:cNvSpPr/>
          <p:nvPr/>
        </p:nvSpPr>
        <p:spPr>
          <a:xfrm>
            <a:off x="4683442" y="4740592"/>
            <a:ext cx="17146" cy="111444"/>
          </a:xfrm>
          <a:custGeom>
            <a:avLst/>
            <a:gdLst/>
            <a:ahLst/>
            <a:cxnLst/>
            <a:rect l="0" t="0" r="0" b="0"/>
            <a:pathLst>
              <a:path w="17146" h="111444">
                <a:moveTo>
                  <a:pt x="0" y="0"/>
                </a:moveTo>
                <a:lnTo>
                  <a:pt x="4551" y="0"/>
                </a:lnTo>
                <a:lnTo>
                  <a:pt x="5891" y="953"/>
                </a:lnTo>
                <a:lnTo>
                  <a:pt x="6785" y="2540"/>
                </a:lnTo>
                <a:lnTo>
                  <a:pt x="7381" y="4551"/>
                </a:lnTo>
                <a:lnTo>
                  <a:pt x="7778" y="6844"/>
                </a:lnTo>
                <a:lnTo>
                  <a:pt x="8043" y="9325"/>
                </a:lnTo>
                <a:lnTo>
                  <a:pt x="8468" y="15601"/>
                </a:lnTo>
                <a:lnTo>
                  <a:pt x="8571" y="48414"/>
                </a:lnTo>
                <a:lnTo>
                  <a:pt x="8573" y="105697"/>
                </a:lnTo>
                <a:lnTo>
                  <a:pt x="9525" y="107612"/>
                </a:lnTo>
                <a:lnTo>
                  <a:pt x="11113" y="108889"/>
                </a:lnTo>
                <a:lnTo>
                  <a:pt x="17145" y="11144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0" name="SMARTPenAnnotation787"/>
          <p:cNvSpPr/>
          <p:nvPr/>
        </p:nvSpPr>
        <p:spPr>
          <a:xfrm>
            <a:off x="4786312" y="4569508"/>
            <a:ext cx="145734" cy="205261"/>
          </a:xfrm>
          <a:custGeom>
            <a:avLst/>
            <a:gdLst/>
            <a:ahLst/>
            <a:cxnLst/>
            <a:rect l="0" t="0" r="0" b="0"/>
            <a:pathLst>
              <a:path w="145734" h="205261">
                <a:moveTo>
                  <a:pt x="0" y="76787"/>
                </a:moveTo>
                <a:lnTo>
                  <a:pt x="0" y="72236"/>
                </a:lnTo>
                <a:lnTo>
                  <a:pt x="953" y="69943"/>
                </a:lnTo>
                <a:lnTo>
                  <a:pt x="4551" y="64855"/>
                </a:lnTo>
                <a:lnTo>
                  <a:pt x="6844" y="63117"/>
                </a:lnTo>
                <a:lnTo>
                  <a:pt x="9325" y="61959"/>
                </a:lnTo>
                <a:lnTo>
                  <a:pt x="11931" y="61186"/>
                </a:lnTo>
                <a:lnTo>
                  <a:pt x="14622" y="59719"/>
                </a:lnTo>
                <a:lnTo>
                  <a:pt x="17368" y="57789"/>
                </a:lnTo>
                <a:lnTo>
                  <a:pt x="20151" y="55548"/>
                </a:lnTo>
                <a:lnTo>
                  <a:pt x="22959" y="53103"/>
                </a:lnTo>
                <a:lnTo>
                  <a:pt x="25783" y="50520"/>
                </a:lnTo>
                <a:lnTo>
                  <a:pt x="31462" y="45110"/>
                </a:lnTo>
                <a:lnTo>
                  <a:pt x="45724" y="31034"/>
                </a:lnTo>
                <a:lnTo>
                  <a:pt x="49533" y="28188"/>
                </a:lnTo>
                <a:lnTo>
                  <a:pt x="53977" y="25337"/>
                </a:lnTo>
                <a:lnTo>
                  <a:pt x="58844" y="22484"/>
                </a:lnTo>
                <a:lnTo>
                  <a:pt x="63042" y="19630"/>
                </a:lnTo>
                <a:lnTo>
                  <a:pt x="66793" y="16775"/>
                </a:lnTo>
                <a:lnTo>
                  <a:pt x="70246" y="13919"/>
                </a:lnTo>
                <a:lnTo>
                  <a:pt x="73501" y="12015"/>
                </a:lnTo>
                <a:lnTo>
                  <a:pt x="76623" y="10745"/>
                </a:lnTo>
                <a:lnTo>
                  <a:pt x="79657" y="9899"/>
                </a:lnTo>
                <a:lnTo>
                  <a:pt x="82632" y="9335"/>
                </a:lnTo>
                <a:lnTo>
                  <a:pt x="85568" y="8959"/>
                </a:lnTo>
                <a:lnTo>
                  <a:pt x="88478" y="8708"/>
                </a:lnTo>
                <a:lnTo>
                  <a:pt x="91370" y="7588"/>
                </a:lnTo>
                <a:lnTo>
                  <a:pt x="94251" y="5890"/>
                </a:lnTo>
                <a:lnTo>
                  <a:pt x="97124" y="3804"/>
                </a:lnTo>
                <a:lnTo>
                  <a:pt x="99992" y="2414"/>
                </a:lnTo>
                <a:lnTo>
                  <a:pt x="102857" y="1488"/>
                </a:lnTo>
                <a:lnTo>
                  <a:pt x="105718" y="870"/>
                </a:lnTo>
                <a:lnTo>
                  <a:pt x="108579" y="458"/>
                </a:lnTo>
                <a:lnTo>
                  <a:pt x="111438" y="184"/>
                </a:lnTo>
                <a:lnTo>
                  <a:pt x="114297" y="0"/>
                </a:lnTo>
                <a:lnTo>
                  <a:pt x="117156" y="831"/>
                </a:lnTo>
                <a:lnTo>
                  <a:pt x="120014" y="2337"/>
                </a:lnTo>
                <a:lnTo>
                  <a:pt x="126894" y="7047"/>
                </a:lnTo>
                <a:lnTo>
                  <a:pt x="127458" y="8386"/>
                </a:lnTo>
                <a:lnTo>
                  <a:pt x="128086" y="12415"/>
                </a:lnTo>
                <a:lnTo>
                  <a:pt x="128365" y="17379"/>
                </a:lnTo>
                <a:lnTo>
                  <a:pt x="128439" y="20037"/>
                </a:lnTo>
                <a:lnTo>
                  <a:pt x="127536" y="23713"/>
                </a:lnTo>
                <a:lnTo>
                  <a:pt x="125981" y="28069"/>
                </a:lnTo>
                <a:lnTo>
                  <a:pt x="123992" y="32879"/>
                </a:lnTo>
                <a:lnTo>
                  <a:pt x="122667" y="37990"/>
                </a:lnTo>
                <a:lnTo>
                  <a:pt x="121783" y="43302"/>
                </a:lnTo>
                <a:lnTo>
                  <a:pt x="121194" y="48749"/>
                </a:lnTo>
                <a:lnTo>
                  <a:pt x="118896" y="54285"/>
                </a:lnTo>
                <a:lnTo>
                  <a:pt x="115459" y="59880"/>
                </a:lnTo>
                <a:lnTo>
                  <a:pt x="111263" y="65516"/>
                </a:lnTo>
                <a:lnTo>
                  <a:pt x="107512" y="71178"/>
                </a:lnTo>
                <a:lnTo>
                  <a:pt x="104060" y="76857"/>
                </a:lnTo>
                <a:lnTo>
                  <a:pt x="100806" y="82549"/>
                </a:lnTo>
                <a:lnTo>
                  <a:pt x="96732" y="88248"/>
                </a:lnTo>
                <a:lnTo>
                  <a:pt x="92110" y="93953"/>
                </a:lnTo>
                <a:lnTo>
                  <a:pt x="82848" y="104419"/>
                </a:lnTo>
                <a:lnTo>
                  <a:pt x="75556" y="112245"/>
                </a:lnTo>
                <a:lnTo>
                  <a:pt x="72279" y="116618"/>
                </a:lnTo>
                <a:lnTo>
                  <a:pt x="69141" y="121439"/>
                </a:lnTo>
                <a:lnTo>
                  <a:pt x="66096" y="126557"/>
                </a:lnTo>
                <a:lnTo>
                  <a:pt x="62162" y="130922"/>
                </a:lnTo>
                <a:lnTo>
                  <a:pt x="57634" y="134784"/>
                </a:lnTo>
                <a:lnTo>
                  <a:pt x="52710" y="138312"/>
                </a:lnTo>
                <a:lnTo>
                  <a:pt x="49427" y="141616"/>
                </a:lnTo>
                <a:lnTo>
                  <a:pt x="47239" y="144771"/>
                </a:lnTo>
                <a:lnTo>
                  <a:pt x="44808" y="150817"/>
                </a:lnTo>
                <a:lnTo>
                  <a:pt x="43727" y="156679"/>
                </a:lnTo>
                <a:lnTo>
                  <a:pt x="42486" y="159576"/>
                </a:lnTo>
                <a:lnTo>
                  <a:pt x="38568" y="165334"/>
                </a:lnTo>
                <a:lnTo>
                  <a:pt x="34183" y="170901"/>
                </a:lnTo>
                <a:lnTo>
                  <a:pt x="30115" y="175130"/>
                </a:lnTo>
                <a:lnTo>
                  <a:pt x="28649" y="177591"/>
                </a:lnTo>
                <a:lnTo>
                  <a:pt x="27020" y="182867"/>
                </a:lnTo>
                <a:lnTo>
                  <a:pt x="26103" y="186640"/>
                </a:lnTo>
                <a:lnTo>
                  <a:pt x="26927" y="187169"/>
                </a:lnTo>
                <a:lnTo>
                  <a:pt x="30383" y="187759"/>
                </a:lnTo>
                <a:lnTo>
                  <a:pt x="31685" y="188868"/>
                </a:lnTo>
                <a:lnTo>
                  <a:pt x="32553" y="190560"/>
                </a:lnTo>
                <a:lnTo>
                  <a:pt x="33132" y="192640"/>
                </a:lnTo>
                <a:lnTo>
                  <a:pt x="34470" y="194027"/>
                </a:lnTo>
                <a:lnTo>
                  <a:pt x="36315" y="194953"/>
                </a:lnTo>
                <a:lnTo>
                  <a:pt x="38498" y="195569"/>
                </a:lnTo>
                <a:lnTo>
                  <a:pt x="39953" y="196932"/>
                </a:lnTo>
                <a:lnTo>
                  <a:pt x="40923" y="198793"/>
                </a:lnTo>
                <a:lnTo>
                  <a:pt x="41569" y="200987"/>
                </a:lnTo>
                <a:lnTo>
                  <a:pt x="43905" y="202449"/>
                </a:lnTo>
                <a:lnTo>
                  <a:pt x="47368" y="203425"/>
                </a:lnTo>
                <a:lnTo>
                  <a:pt x="51581" y="204075"/>
                </a:lnTo>
                <a:lnTo>
                  <a:pt x="55342" y="204507"/>
                </a:lnTo>
                <a:lnTo>
                  <a:pt x="58803" y="204797"/>
                </a:lnTo>
                <a:lnTo>
                  <a:pt x="62062" y="204989"/>
                </a:lnTo>
                <a:lnTo>
                  <a:pt x="70763" y="205203"/>
                </a:lnTo>
                <a:lnTo>
                  <a:pt x="75750" y="205260"/>
                </a:lnTo>
                <a:lnTo>
                  <a:pt x="80028" y="204345"/>
                </a:lnTo>
                <a:lnTo>
                  <a:pt x="83832" y="202784"/>
                </a:lnTo>
                <a:lnTo>
                  <a:pt x="87321" y="200789"/>
                </a:lnTo>
                <a:lnTo>
                  <a:pt x="96277" y="196034"/>
                </a:lnTo>
                <a:lnTo>
                  <a:pt x="117549" y="185220"/>
                </a:lnTo>
                <a:lnTo>
                  <a:pt x="123134" y="181461"/>
                </a:lnTo>
                <a:lnTo>
                  <a:pt x="128761" y="177049"/>
                </a:lnTo>
                <a:lnTo>
                  <a:pt x="145733" y="16251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SMARTPenAnnotation788"/>
          <p:cNvSpPr/>
          <p:nvPr/>
        </p:nvSpPr>
        <p:spPr>
          <a:xfrm>
            <a:off x="4967674" y="4573110"/>
            <a:ext cx="135777" cy="184510"/>
          </a:xfrm>
          <a:custGeom>
            <a:avLst/>
            <a:gdLst/>
            <a:ahLst/>
            <a:cxnLst/>
            <a:rect l="0" t="0" r="0" b="0"/>
            <a:pathLst>
              <a:path w="135777" h="184510">
                <a:moveTo>
                  <a:pt x="67241" y="21750"/>
                </a:moveTo>
                <a:lnTo>
                  <a:pt x="67241" y="14368"/>
                </a:lnTo>
                <a:lnTo>
                  <a:pt x="66288" y="13972"/>
                </a:lnTo>
                <a:lnTo>
                  <a:pt x="62690" y="13530"/>
                </a:lnTo>
                <a:lnTo>
                  <a:pt x="60397" y="13413"/>
                </a:lnTo>
                <a:lnTo>
                  <a:pt x="55309" y="13282"/>
                </a:lnTo>
                <a:lnTo>
                  <a:pt x="53571" y="14199"/>
                </a:lnTo>
                <a:lnTo>
                  <a:pt x="52413" y="15764"/>
                </a:lnTo>
                <a:lnTo>
                  <a:pt x="51640" y="17759"/>
                </a:lnTo>
                <a:lnTo>
                  <a:pt x="48242" y="22516"/>
                </a:lnTo>
                <a:lnTo>
                  <a:pt x="46002" y="25118"/>
                </a:lnTo>
                <a:lnTo>
                  <a:pt x="44509" y="27806"/>
                </a:lnTo>
                <a:lnTo>
                  <a:pt x="41455" y="37091"/>
                </a:lnTo>
                <a:lnTo>
                  <a:pt x="39573" y="41502"/>
                </a:lnTo>
                <a:lnTo>
                  <a:pt x="37365" y="46348"/>
                </a:lnTo>
                <a:lnTo>
                  <a:pt x="34941" y="50531"/>
                </a:lnTo>
                <a:lnTo>
                  <a:pt x="32373" y="54272"/>
                </a:lnTo>
                <a:lnTo>
                  <a:pt x="29708" y="57719"/>
                </a:lnTo>
                <a:lnTo>
                  <a:pt x="26979" y="61922"/>
                </a:lnTo>
                <a:lnTo>
                  <a:pt x="24207" y="66629"/>
                </a:lnTo>
                <a:lnTo>
                  <a:pt x="21407" y="71671"/>
                </a:lnTo>
                <a:lnTo>
                  <a:pt x="15755" y="82355"/>
                </a:lnTo>
                <a:lnTo>
                  <a:pt x="12914" y="87871"/>
                </a:lnTo>
                <a:lnTo>
                  <a:pt x="11020" y="93453"/>
                </a:lnTo>
                <a:lnTo>
                  <a:pt x="9758" y="99080"/>
                </a:lnTo>
                <a:lnTo>
                  <a:pt x="8916" y="104735"/>
                </a:lnTo>
                <a:lnTo>
                  <a:pt x="7402" y="109458"/>
                </a:lnTo>
                <a:lnTo>
                  <a:pt x="5441" y="113560"/>
                </a:lnTo>
                <a:lnTo>
                  <a:pt x="3181" y="117246"/>
                </a:lnTo>
                <a:lnTo>
                  <a:pt x="1674" y="121609"/>
                </a:lnTo>
                <a:lnTo>
                  <a:pt x="670" y="126423"/>
                </a:lnTo>
                <a:lnTo>
                  <a:pt x="0" y="131536"/>
                </a:lnTo>
                <a:lnTo>
                  <a:pt x="506" y="135899"/>
                </a:lnTo>
                <a:lnTo>
                  <a:pt x="1796" y="139759"/>
                </a:lnTo>
                <a:lnTo>
                  <a:pt x="3608" y="143285"/>
                </a:lnTo>
                <a:lnTo>
                  <a:pt x="4816" y="146588"/>
                </a:lnTo>
                <a:lnTo>
                  <a:pt x="5622" y="149743"/>
                </a:lnTo>
                <a:lnTo>
                  <a:pt x="6159" y="152798"/>
                </a:lnTo>
                <a:lnTo>
                  <a:pt x="7469" y="155788"/>
                </a:lnTo>
                <a:lnTo>
                  <a:pt x="9295" y="158734"/>
                </a:lnTo>
                <a:lnTo>
                  <a:pt x="11466" y="161650"/>
                </a:lnTo>
                <a:lnTo>
                  <a:pt x="12912" y="164546"/>
                </a:lnTo>
                <a:lnTo>
                  <a:pt x="14520" y="170305"/>
                </a:lnTo>
                <a:lnTo>
                  <a:pt x="16853" y="172222"/>
                </a:lnTo>
                <a:lnTo>
                  <a:pt x="20314" y="173499"/>
                </a:lnTo>
                <a:lnTo>
                  <a:pt x="24526" y="174351"/>
                </a:lnTo>
                <a:lnTo>
                  <a:pt x="27334" y="175871"/>
                </a:lnTo>
                <a:lnTo>
                  <a:pt x="29206" y="177838"/>
                </a:lnTo>
                <a:lnTo>
                  <a:pt x="30455" y="180101"/>
                </a:lnTo>
                <a:lnTo>
                  <a:pt x="33192" y="181610"/>
                </a:lnTo>
                <a:lnTo>
                  <a:pt x="36921" y="182615"/>
                </a:lnTo>
                <a:lnTo>
                  <a:pt x="41313" y="183286"/>
                </a:lnTo>
                <a:lnTo>
                  <a:pt x="45193" y="183733"/>
                </a:lnTo>
                <a:lnTo>
                  <a:pt x="48732" y="184031"/>
                </a:lnTo>
                <a:lnTo>
                  <a:pt x="52044" y="184230"/>
                </a:lnTo>
                <a:lnTo>
                  <a:pt x="58264" y="184451"/>
                </a:lnTo>
                <a:lnTo>
                  <a:pt x="61257" y="184509"/>
                </a:lnTo>
                <a:lnTo>
                  <a:pt x="64204" y="183596"/>
                </a:lnTo>
                <a:lnTo>
                  <a:pt x="67121" y="182035"/>
                </a:lnTo>
                <a:lnTo>
                  <a:pt x="70018" y="180042"/>
                </a:lnTo>
                <a:lnTo>
                  <a:pt x="72902" y="177760"/>
                </a:lnTo>
                <a:lnTo>
                  <a:pt x="75777" y="175286"/>
                </a:lnTo>
                <a:lnTo>
                  <a:pt x="78647" y="172685"/>
                </a:lnTo>
                <a:lnTo>
                  <a:pt x="82465" y="169998"/>
                </a:lnTo>
                <a:lnTo>
                  <a:pt x="86915" y="167254"/>
                </a:lnTo>
                <a:lnTo>
                  <a:pt x="91787" y="164473"/>
                </a:lnTo>
                <a:lnTo>
                  <a:pt x="95987" y="161666"/>
                </a:lnTo>
                <a:lnTo>
                  <a:pt x="99740" y="158842"/>
                </a:lnTo>
                <a:lnTo>
                  <a:pt x="103194" y="156007"/>
                </a:lnTo>
                <a:lnTo>
                  <a:pt x="106450" y="153165"/>
                </a:lnTo>
                <a:lnTo>
                  <a:pt x="109573" y="150317"/>
                </a:lnTo>
                <a:lnTo>
                  <a:pt x="112606" y="147466"/>
                </a:lnTo>
                <a:lnTo>
                  <a:pt x="115582" y="143661"/>
                </a:lnTo>
                <a:lnTo>
                  <a:pt x="118519" y="139219"/>
                </a:lnTo>
                <a:lnTo>
                  <a:pt x="121428" y="134353"/>
                </a:lnTo>
                <a:lnTo>
                  <a:pt x="124321" y="130156"/>
                </a:lnTo>
                <a:lnTo>
                  <a:pt x="127201" y="126405"/>
                </a:lnTo>
                <a:lnTo>
                  <a:pt x="130074" y="122952"/>
                </a:lnTo>
                <a:lnTo>
                  <a:pt x="131990" y="118746"/>
                </a:lnTo>
                <a:lnTo>
                  <a:pt x="133266" y="114036"/>
                </a:lnTo>
                <a:lnTo>
                  <a:pt x="134118" y="108991"/>
                </a:lnTo>
                <a:lnTo>
                  <a:pt x="134686" y="103723"/>
                </a:lnTo>
                <a:lnTo>
                  <a:pt x="135064" y="98306"/>
                </a:lnTo>
                <a:lnTo>
                  <a:pt x="135484" y="88160"/>
                </a:lnTo>
                <a:lnTo>
                  <a:pt x="135671" y="80475"/>
                </a:lnTo>
                <a:lnTo>
                  <a:pt x="135776" y="66244"/>
                </a:lnTo>
                <a:lnTo>
                  <a:pt x="134838" y="61890"/>
                </a:lnTo>
                <a:lnTo>
                  <a:pt x="133261" y="58035"/>
                </a:lnTo>
                <a:lnTo>
                  <a:pt x="131257" y="54512"/>
                </a:lnTo>
                <a:lnTo>
                  <a:pt x="129920" y="51211"/>
                </a:lnTo>
                <a:lnTo>
                  <a:pt x="129030" y="48058"/>
                </a:lnTo>
                <a:lnTo>
                  <a:pt x="128436" y="45004"/>
                </a:lnTo>
                <a:lnTo>
                  <a:pt x="127087" y="42015"/>
                </a:lnTo>
                <a:lnTo>
                  <a:pt x="125236" y="39070"/>
                </a:lnTo>
                <a:lnTo>
                  <a:pt x="123049" y="36154"/>
                </a:lnTo>
                <a:lnTo>
                  <a:pt x="121592" y="33258"/>
                </a:lnTo>
                <a:lnTo>
                  <a:pt x="119972" y="27499"/>
                </a:lnTo>
                <a:lnTo>
                  <a:pt x="116712" y="21765"/>
                </a:lnTo>
                <a:lnTo>
                  <a:pt x="114509" y="18902"/>
                </a:lnTo>
                <a:lnTo>
                  <a:pt x="112088" y="16041"/>
                </a:lnTo>
                <a:lnTo>
                  <a:pt x="109521" y="13182"/>
                </a:lnTo>
                <a:lnTo>
                  <a:pt x="103109" y="6299"/>
                </a:lnTo>
                <a:lnTo>
                  <a:pt x="97447" y="556"/>
                </a:lnTo>
                <a:lnTo>
                  <a:pt x="94999" y="0"/>
                </a:lnTo>
                <a:lnTo>
                  <a:pt x="92413" y="582"/>
                </a:lnTo>
                <a:lnTo>
                  <a:pt x="85971" y="3811"/>
                </a:lnTo>
                <a:lnTo>
                  <a:pt x="82551" y="4252"/>
                </a:lnTo>
                <a:lnTo>
                  <a:pt x="75813" y="460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2" name="SMARTPenAnnotation789"/>
          <p:cNvSpPr/>
          <p:nvPr/>
        </p:nvSpPr>
        <p:spPr>
          <a:xfrm>
            <a:off x="5146471" y="4569142"/>
            <a:ext cx="170801" cy="204369"/>
          </a:xfrm>
          <a:custGeom>
            <a:avLst/>
            <a:gdLst/>
            <a:ahLst/>
            <a:cxnLst/>
            <a:rect l="0" t="0" r="0" b="0"/>
            <a:pathLst>
              <a:path w="170801" h="204369">
                <a:moveTo>
                  <a:pt x="25604" y="0"/>
                </a:moveTo>
                <a:lnTo>
                  <a:pt x="25604" y="8468"/>
                </a:lnTo>
                <a:lnTo>
                  <a:pt x="30154" y="13093"/>
                </a:lnTo>
                <a:lnTo>
                  <a:pt x="31495" y="15396"/>
                </a:lnTo>
                <a:lnTo>
                  <a:pt x="32984" y="20495"/>
                </a:lnTo>
                <a:lnTo>
                  <a:pt x="32429" y="23188"/>
                </a:lnTo>
                <a:lnTo>
                  <a:pt x="29272" y="28721"/>
                </a:lnTo>
                <a:lnTo>
                  <a:pt x="28049" y="32482"/>
                </a:lnTo>
                <a:lnTo>
                  <a:pt x="27234" y="36895"/>
                </a:lnTo>
                <a:lnTo>
                  <a:pt x="26691" y="41742"/>
                </a:lnTo>
                <a:lnTo>
                  <a:pt x="25376" y="46878"/>
                </a:lnTo>
                <a:lnTo>
                  <a:pt x="23547" y="52207"/>
                </a:lnTo>
                <a:lnTo>
                  <a:pt x="21375" y="57665"/>
                </a:lnTo>
                <a:lnTo>
                  <a:pt x="19927" y="63208"/>
                </a:lnTo>
                <a:lnTo>
                  <a:pt x="18962" y="68809"/>
                </a:lnTo>
                <a:lnTo>
                  <a:pt x="18318" y="74448"/>
                </a:lnTo>
                <a:lnTo>
                  <a:pt x="16937" y="80112"/>
                </a:lnTo>
                <a:lnTo>
                  <a:pt x="15063" y="85793"/>
                </a:lnTo>
                <a:lnTo>
                  <a:pt x="12861" y="91485"/>
                </a:lnTo>
                <a:lnTo>
                  <a:pt x="11394" y="97185"/>
                </a:lnTo>
                <a:lnTo>
                  <a:pt x="10415" y="102891"/>
                </a:lnTo>
                <a:lnTo>
                  <a:pt x="9763" y="108598"/>
                </a:lnTo>
                <a:lnTo>
                  <a:pt x="8376" y="114309"/>
                </a:lnTo>
                <a:lnTo>
                  <a:pt x="6498" y="120021"/>
                </a:lnTo>
                <a:lnTo>
                  <a:pt x="4295" y="125734"/>
                </a:lnTo>
                <a:lnTo>
                  <a:pt x="2825" y="131448"/>
                </a:lnTo>
                <a:lnTo>
                  <a:pt x="1846" y="137162"/>
                </a:lnTo>
                <a:lnTo>
                  <a:pt x="1193" y="142876"/>
                </a:lnTo>
                <a:lnTo>
                  <a:pt x="757" y="147639"/>
                </a:lnTo>
                <a:lnTo>
                  <a:pt x="467" y="151766"/>
                </a:lnTo>
                <a:lnTo>
                  <a:pt x="273" y="155470"/>
                </a:lnTo>
                <a:lnTo>
                  <a:pt x="58" y="162125"/>
                </a:lnTo>
                <a:lnTo>
                  <a:pt x="0" y="165234"/>
                </a:lnTo>
                <a:lnTo>
                  <a:pt x="915" y="169211"/>
                </a:lnTo>
                <a:lnTo>
                  <a:pt x="2477" y="173768"/>
                </a:lnTo>
                <a:lnTo>
                  <a:pt x="4471" y="178710"/>
                </a:lnTo>
                <a:lnTo>
                  <a:pt x="6753" y="182957"/>
                </a:lnTo>
                <a:lnTo>
                  <a:pt x="9226" y="186742"/>
                </a:lnTo>
                <a:lnTo>
                  <a:pt x="11828" y="190217"/>
                </a:lnTo>
                <a:lnTo>
                  <a:pt x="14515" y="192534"/>
                </a:lnTo>
                <a:lnTo>
                  <a:pt x="17259" y="194078"/>
                </a:lnTo>
                <a:lnTo>
                  <a:pt x="20040" y="195108"/>
                </a:lnTo>
                <a:lnTo>
                  <a:pt x="22847" y="196748"/>
                </a:lnTo>
                <a:lnTo>
                  <a:pt x="25671" y="198792"/>
                </a:lnTo>
                <a:lnTo>
                  <a:pt x="28506" y="201108"/>
                </a:lnTo>
                <a:lnTo>
                  <a:pt x="31348" y="202652"/>
                </a:lnTo>
                <a:lnTo>
                  <a:pt x="34196" y="203682"/>
                </a:lnTo>
                <a:lnTo>
                  <a:pt x="37047" y="204368"/>
                </a:lnTo>
                <a:lnTo>
                  <a:pt x="40852" y="203873"/>
                </a:lnTo>
                <a:lnTo>
                  <a:pt x="45295" y="202590"/>
                </a:lnTo>
                <a:lnTo>
                  <a:pt x="50161" y="200783"/>
                </a:lnTo>
                <a:lnTo>
                  <a:pt x="54358" y="199578"/>
                </a:lnTo>
                <a:lnTo>
                  <a:pt x="58108" y="198774"/>
                </a:lnTo>
                <a:lnTo>
                  <a:pt x="61561" y="198239"/>
                </a:lnTo>
                <a:lnTo>
                  <a:pt x="65768" y="196929"/>
                </a:lnTo>
                <a:lnTo>
                  <a:pt x="70477" y="195104"/>
                </a:lnTo>
                <a:lnTo>
                  <a:pt x="75522" y="192934"/>
                </a:lnTo>
                <a:lnTo>
                  <a:pt x="80790" y="189583"/>
                </a:lnTo>
                <a:lnTo>
                  <a:pt x="86207" y="185444"/>
                </a:lnTo>
                <a:lnTo>
                  <a:pt x="91723" y="180779"/>
                </a:lnTo>
                <a:lnTo>
                  <a:pt x="96353" y="176717"/>
                </a:lnTo>
                <a:lnTo>
                  <a:pt x="104038" y="169664"/>
                </a:lnTo>
                <a:lnTo>
                  <a:pt x="118270" y="155786"/>
                </a:lnTo>
                <a:lnTo>
                  <a:pt x="122624" y="150530"/>
                </a:lnTo>
                <a:lnTo>
                  <a:pt x="126479" y="145121"/>
                </a:lnTo>
                <a:lnTo>
                  <a:pt x="130001" y="139610"/>
                </a:lnTo>
                <a:lnTo>
                  <a:pt x="134255" y="134031"/>
                </a:lnTo>
                <a:lnTo>
                  <a:pt x="138995" y="128406"/>
                </a:lnTo>
                <a:lnTo>
                  <a:pt x="144060" y="122752"/>
                </a:lnTo>
                <a:lnTo>
                  <a:pt x="148390" y="116124"/>
                </a:lnTo>
                <a:lnTo>
                  <a:pt x="152228" y="108849"/>
                </a:lnTo>
                <a:lnTo>
                  <a:pt x="159034" y="94097"/>
                </a:lnTo>
                <a:lnTo>
                  <a:pt x="165234" y="81191"/>
                </a:lnTo>
                <a:lnTo>
                  <a:pt x="167267" y="76035"/>
                </a:lnTo>
                <a:lnTo>
                  <a:pt x="168623" y="71645"/>
                </a:lnTo>
                <a:lnTo>
                  <a:pt x="169528" y="67766"/>
                </a:lnTo>
                <a:lnTo>
                  <a:pt x="170130" y="63275"/>
                </a:lnTo>
                <a:lnTo>
                  <a:pt x="170532" y="58376"/>
                </a:lnTo>
                <a:lnTo>
                  <a:pt x="170800" y="53205"/>
                </a:lnTo>
                <a:lnTo>
                  <a:pt x="170026" y="48805"/>
                </a:lnTo>
                <a:lnTo>
                  <a:pt x="168558" y="44919"/>
                </a:lnTo>
                <a:lnTo>
                  <a:pt x="166626" y="41376"/>
                </a:lnTo>
                <a:lnTo>
                  <a:pt x="164387" y="38062"/>
                </a:lnTo>
                <a:lnTo>
                  <a:pt x="159357" y="31839"/>
                </a:lnTo>
                <a:lnTo>
                  <a:pt x="156683" y="29798"/>
                </a:lnTo>
                <a:lnTo>
                  <a:pt x="153947" y="28438"/>
                </a:lnTo>
                <a:lnTo>
                  <a:pt x="151171" y="27532"/>
                </a:lnTo>
                <a:lnTo>
                  <a:pt x="148367" y="25974"/>
                </a:lnTo>
                <a:lnTo>
                  <a:pt x="145546" y="23984"/>
                </a:lnTo>
                <a:lnTo>
                  <a:pt x="142713" y="21704"/>
                </a:lnTo>
                <a:lnTo>
                  <a:pt x="138919" y="20184"/>
                </a:lnTo>
                <a:lnTo>
                  <a:pt x="134485" y="19172"/>
                </a:lnTo>
                <a:lnTo>
                  <a:pt x="129624" y="18496"/>
                </a:lnTo>
                <a:lnTo>
                  <a:pt x="125430" y="18046"/>
                </a:lnTo>
                <a:lnTo>
                  <a:pt x="121682" y="17746"/>
                </a:lnTo>
                <a:lnTo>
                  <a:pt x="118231" y="17545"/>
                </a:lnTo>
                <a:lnTo>
                  <a:pt x="109316" y="17323"/>
                </a:lnTo>
                <a:lnTo>
                  <a:pt x="104272" y="17264"/>
                </a:lnTo>
                <a:lnTo>
                  <a:pt x="99004" y="18177"/>
                </a:lnTo>
                <a:lnTo>
                  <a:pt x="93588" y="19738"/>
                </a:lnTo>
                <a:lnTo>
                  <a:pt x="88071" y="21731"/>
                </a:lnTo>
                <a:lnTo>
                  <a:pt x="83441" y="23060"/>
                </a:lnTo>
                <a:lnTo>
                  <a:pt x="79402" y="23946"/>
                </a:lnTo>
                <a:lnTo>
                  <a:pt x="75757" y="24537"/>
                </a:lnTo>
                <a:lnTo>
                  <a:pt x="72374" y="24930"/>
                </a:lnTo>
                <a:lnTo>
                  <a:pt x="69167" y="25193"/>
                </a:lnTo>
                <a:lnTo>
                  <a:pt x="59894" y="2571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3" name="SMARTPenAnnotation790"/>
          <p:cNvSpPr/>
          <p:nvPr/>
        </p:nvSpPr>
        <p:spPr>
          <a:xfrm>
            <a:off x="5454967" y="4620577"/>
            <a:ext cx="171451" cy="8574"/>
          </a:xfrm>
          <a:custGeom>
            <a:avLst/>
            <a:gdLst/>
            <a:ahLst/>
            <a:cxnLst/>
            <a:rect l="0" t="0" r="0" b="0"/>
            <a:pathLst>
              <a:path w="171451" h="8574">
                <a:moveTo>
                  <a:pt x="0" y="0"/>
                </a:moveTo>
                <a:lnTo>
                  <a:pt x="12770" y="0"/>
                </a:lnTo>
                <a:lnTo>
                  <a:pt x="15181" y="953"/>
                </a:lnTo>
                <a:lnTo>
                  <a:pt x="17741" y="2540"/>
                </a:lnTo>
                <a:lnTo>
                  <a:pt x="20400" y="4551"/>
                </a:lnTo>
                <a:lnTo>
                  <a:pt x="23125" y="5892"/>
                </a:lnTo>
                <a:lnTo>
                  <a:pt x="25894" y="6785"/>
                </a:lnTo>
                <a:lnTo>
                  <a:pt x="28693" y="7381"/>
                </a:lnTo>
                <a:lnTo>
                  <a:pt x="31511" y="7778"/>
                </a:lnTo>
                <a:lnTo>
                  <a:pt x="34342" y="8043"/>
                </a:lnTo>
                <a:lnTo>
                  <a:pt x="37183" y="8219"/>
                </a:lnTo>
                <a:lnTo>
                  <a:pt x="45418" y="8416"/>
                </a:lnTo>
                <a:lnTo>
                  <a:pt x="171450"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4" name="SMARTPenAnnotation791"/>
          <p:cNvSpPr/>
          <p:nvPr/>
        </p:nvSpPr>
        <p:spPr>
          <a:xfrm>
            <a:off x="5429250" y="4749165"/>
            <a:ext cx="137160" cy="1"/>
          </a:xfrm>
          <a:custGeom>
            <a:avLst/>
            <a:gdLst/>
            <a:ahLst/>
            <a:cxnLst/>
            <a:rect l="0" t="0" r="0" b="0"/>
            <a:pathLst>
              <a:path w="137160" h="1">
                <a:moveTo>
                  <a:pt x="0" y="0"/>
                </a:moveTo>
                <a:lnTo>
                  <a:pt x="13715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5" name="SMARTPenAnnotation792"/>
          <p:cNvSpPr/>
          <p:nvPr/>
        </p:nvSpPr>
        <p:spPr>
          <a:xfrm>
            <a:off x="5694997" y="4534969"/>
            <a:ext cx="128189" cy="222768"/>
          </a:xfrm>
          <a:custGeom>
            <a:avLst/>
            <a:gdLst/>
            <a:ahLst/>
            <a:cxnLst/>
            <a:rect l="0" t="0" r="0" b="0"/>
            <a:pathLst>
              <a:path w="128189" h="222768">
                <a:moveTo>
                  <a:pt x="0" y="34173"/>
                </a:moveTo>
                <a:lnTo>
                  <a:pt x="12770" y="21403"/>
                </a:lnTo>
                <a:lnTo>
                  <a:pt x="16134" y="18992"/>
                </a:lnTo>
                <a:lnTo>
                  <a:pt x="20281" y="16433"/>
                </a:lnTo>
                <a:lnTo>
                  <a:pt x="24950" y="13774"/>
                </a:lnTo>
                <a:lnTo>
                  <a:pt x="29016" y="12001"/>
                </a:lnTo>
                <a:lnTo>
                  <a:pt x="32679" y="10819"/>
                </a:lnTo>
                <a:lnTo>
                  <a:pt x="36074" y="10031"/>
                </a:lnTo>
                <a:lnTo>
                  <a:pt x="40242" y="8554"/>
                </a:lnTo>
                <a:lnTo>
                  <a:pt x="44925" y="6616"/>
                </a:lnTo>
                <a:lnTo>
                  <a:pt x="49953" y="4372"/>
                </a:lnTo>
                <a:lnTo>
                  <a:pt x="54257" y="2875"/>
                </a:lnTo>
                <a:lnTo>
                  <a:pt x="58079" y="1878"/>
                </a:lnTo>
                <a:lnTo>
                  <a:pt x="61579" y="1213"/>
                </a:lnTo>
                <a:lnTo>
                  <a:pt x="64865" y="770"/>
                </a:lnTo>
                <a:lnTo>
                  <a:pt x="68008" y="474"/>
                </a:lnTo>
                <a:lnTo>
                  <a:pt x="71056" y="277"/>
                </a:lnTo>
                <a:lnTo>
                  <a:pt x="74041" y="146"/>
                </a:lnTo>
                <a:lnTo>
                  <a:pt x="79897" y="0"/>
                </a:lnTo>
                <a:lnTo>
                  <a:pt x="82792" y="913"/>
                </a:lnTo>
                <a:lnTo>
                  <a:pt x="85675" y="2475"/>
                </a:lnTo>
                <a:lnTo>
                  <a:pt x="88549" y="4469"/>
                </a:lnTo>
                <a:lnTo>
                  <a:pt x="91418" y="5798"/>
                </a:lnTo>
                <a:lnTo>
                  <a:pt x="94283" y="6684"/>
                </a:lnTo>
                <a:lnTo>
                  <a:pt x="97145" y="7274"/>
                </a:lnTo>
                <a:lnTo>
                  <a:pt x="99053" y="9573"/>
                </a:lnTo>
                <a:lnTo>
                  <a:pt x="100326" y="13011"/>
                </a:lnTo>
                <a:lnTo>
                  <a:pt x="101174" y="17208"/>
                </a:lnTo>
                <a:lnTo>
                  <a:pt x="101739" y="20957"/>
                </a:lnTo>
                <a:lnTo>
                  <a:pt x="102368" y="27665"/>
                </a:lnTo>
                <a:lnTo>
                  <a:pt x="101582" y="30787"/>
                </a:lnTo>
                <a:lnTo>
                  <a:pt x="98170" y="36796"/>
                </a:lnTo>
                <a:lnTo>
                  <a:pt x="95927" y="40684"/>
                </a:lnTo>
                <a:lnTo>
                  <a:pt x="90894" y="50084"/>
                </a:lnTo>
                <a:lnTo>
                  <a:pt x="74248" y="82893"/>
                </a:lnTo>
                <a:lnTo>
                  <a:pt x="71406" y="87608"/>
                </a:lnTo>
                <a:lnTo>
                  <a:pt x="68559" y="91704"/>
                </a:lnTo>
                <a:lnTo>
                  <a:pt x="65709" y="95387"/>
                </a:lnTo>
                <a:lnTo>
                  <a:pt x="61903" y="97843"/>
                </a:lnTo>
                <a:lnTo>
                  <a:pt x="57461" y="99479"/>
                </a:lnTo>
                <a:lnTo>
                  <a:pt x="52595" y="100571"/>
                </a:lnTo>
                <a:lnTo>
                  <a:pt x="48398" y="101298"/>
                </a:lnTo>
                <a:lnTo>
                  <a:pt x="44648" y="101783"/>
                </a:lnTo>
                <a:lnTo>
                  <a:pt x="41195" y="102106"/>
                </a:lnTo>
                <a:lnTo>
                  <a:pt x="38894" y="103274"/>
                </a:lnTo>
                <a:lnTo>
                  <a:pt x="37359" y="105005"/>
                </a:lnTo>
                <a:lnTo>
                  <a:pt x="36336" y="107112"/>
                </a:lnTo>
                <a:lnTo>
                  <a:pt x="34702" y="108517"/>
                </a:lnTo>
                <a:lnTo>
                  <a:pt x="32659" y="109453"/>
                </a:lnTo>
                <a:lnTo>
                  <a:pt x="30345" y="110077"/>
                </a:lnTo>
                <a:lnTo>
                  <a:pt x="29755" y="110494"/>
                </a:lnTo>
                <a:lnTo>
                  <a:pt x="30315" y="110771"/>
                </a:lnTo>
                <a:lnTo>
                  <a:pt x="31640" y="110956"/>
                </a:lnTo>
                <a:lnTo>
                  <a:pt x="32523" y="110126"/>
                </a:lnTo>
                <a:lnTo>
                  <a:pt x="33112" y="108621"/>
                </a:lnTo>
                <a:lnTo>
                  <a:pt x="34058" y="103912"/>
                </a:lnTo>
                <a:lnTo>
                  <a:pt x="35087" y="103526"/>
                </a:lnTo>
                <a:lnTo>
                  <a:pt x="38772" y="103097"/>
                </a:lnTo>
                <a:lnTo>
                  <a:pt x="41088" y="102982"/>
                </a:lnTo>
                <a:lnTo>
                  <a:pt x="46201" y="102855"/>
                </a:lnTo>
                <a:lnTo>
                  <a:pt x="93032" y="102754"/>
                </a:lnTo>
                <a:lnTo>
                  <a:pt x="97264" y="103706"/>
                </a:lnTo>
                <a:lnTo>
                  <a:pt x="101037" y="105293"/>
                </a:lnTo>
                <a:lnTo>
                  <a:pt x="104506" y="107304"/>
                </a:lnTo>
                <a:lnTo>
                  <a:pt x="107771" y="109597"/>
                </a:lnTo>
                <a:lnTo>
                  <a:pt x="110900" y="112079"/>
                </a:lnTo>
                <a:lnTo>
                  <a:pt x="118215" y="118353"/>
                </a:lnTo>
                <a:lnTo>
                  <a:pt x="121755" y="124291"/>
                </a:lnTo>
                <a:lnTo>
                  <a:pt x="124032" y="128542"/>
                </a:lnTo>
                <a:lnTo>
                  <a:pt x="125551" y="132328"/>
                </a:lnTo>
                <a:lnTo>
                  <a:pt x="127238" y="139075"/>
                </a:lnTo>
                <a:lnTo>
                  <a:pt x="127988" y="145249"/>
                </a:lnTo>
                <a:lnTo>
                  <a:pt x="128188" y="148229"/>
                </a:lnTo>
                <a:lnTo>
                  <a:pt x="127368" y="152120"/>
                </a:lnTo>
                <a:lnTo>
                  <a:pt x="125870" y="156619"/>
                </a:lnTo>
                <a:lnTo>
                  <a:pt x="123918" y="161524"/>
                </a:lnTo>
                <a:lnTo>
                  <a:pt x="122618" y="165746"/>
                </a:lnTo>
                <a:lnTo>
                  <a:pt x="121750" y="169514"/>
                </a:lnTo>
                <a:lnTo>
                  <a:pt x="121171" y="172978"/>
                </a:lnTo>
                <a:lnTo>
                  <a:pt x="118881" y="177192"/>
                </a:lnTo>
                <a:lnTo>
                  <a:pt x="115449" y="181907"/>
                </a:lnTo>
                <a:lnTo>
                  <a:pt x="111256" y="186954"/>
                </a:lnTo>
                <a:lnTo>
                  <a:pt x="107508" y="191273"/>
                </a:lnTo>
                <a:lnTo>
                  <a:pt x="104057" y="195104"/>
                </a:lnTo>
                <a:lnTo>
                  <a:pt x="97683" y="201900"/>
                </a:lnTo>
                <a:lnTo>
                  <a:pt x="85829" y="214024"/>
                </a:lnTo>
                <a:lnTo>
                  <a:pt x="82937" y="216939"/>
                </a:lnTo>
                <a:lnTo>
                  <a:pt x="80056" y="218882"/>
                </a:lnTo>
                <a:lnTo>
                  <a:pt x="77184" y="220177"/>
                </a:lnTo>
                <a:lnTo>
                  <a:pt x="74315" y="221041"/>
                </a:lnTo>
                <a:lnTo>
                  <a:pt x="71451" y="221617"/>
                </a:lnTo>
                <a:lnTo>
                  <a:pt x="68589" y="222001"/>
                </a:lnTo>
                <a:lnTo>
                  <a:pt x="65729" y="222256"/>
                </a:lnTo>
                <a:lnTo>
                  <a:pt x="62869" y="222427"/>
                </a:lnTo>
                <a:lnTo>
                  <a:pt x="57152" y="222616"/>
                </a:lnTo>
                <a:lnTo>
                  <a:pt x="44556" y="222755"/>
                </a:lnTo>
                <a:lnTo>
                  <a:pt x="35631" y="222767"/>
                </a:lnTo>
                <a:lnTo>
                  <a:pt x="35184" y="221815"/>
                </a:lnTo>
                <a:lnTo>
                  <a:pt x="34886" y="220228"/>
                </a:lnTo>
                <a:lnTo>
                  <a:pt x="34290" y="21419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6" name="SMARTPenAnnotation793"/>
          <p:cNvSpPr/>
          <p:nvPr/>
        </p:nvSpPr>
        <p:spPr>
          <a:xfrm>
            <a:off x="5892165" y="4543425"/>
            <a:ext cx="128588" cy="94298"/>
          </a:xfrm>
          <a:custGeom>
            <a:avLst/>
            <a:gdLst/>
            <a:ahLst/>
            <a:cxnLst/>
            <a:rect l="0" t="0" r="0" b="0"/>
            <a:pathLst>
              <a:path w="128588" h="94298">
                <a:moveTo>
                  <a:pt x="17144" y="0"/>
                </a:moveTo>
                <a:lnTo>
                  <a:pt x="32993" y="0"/>
                </a:lnTo>
                <a:lnTo>
                  <a:pt x="33426" y="953"/>
                </a:lnTo>
                <a:lnTo>
                  <a:pt x="33713" y="2540"/>
                </a:lnTo>
                <a:lnTo>
                  <a:pt x="34176" y="7381"/>
                </a:lnTo>
                <a:lnTo>
                  <a:pt x="34239" y="10583"/>
                </a:lnTo>
                <a:lnTo>
                  <a:pt x="34280" y="24950"/>
                </a:lnTo>
                <a:lnTo>
                  <a:pt x="33331" y="29016"/>
                </a:lnTo>
                <a:lnTo>
                  <a:pt x="31745" y="32679"/>
                </a:lnTo>
                <a:lnTo>
                  <a:pt x="29736" y="36073"/>
                </a:lnTo>
                <a:lnTo>
                  <a:pt x="28396" y="40241"/>
                </a:lnTo>
                <a:lnTo>
                  <a:pt x="27503" y="44925"/>
                </a:lnTo>
                <a:lnTo>
                  <a:pt x="26908" y="49952"/>
                </a:lnTo>
                <a:lnTo>
                  <a:pt x="24606" y="55209"/>
                </a:lnTo>
                <a:lnTo>
                  <a:pt x="21167" y="60618"/>
                </a:lnTo>
                <a:lnTo>
                  <a:pt x="16968" y="66129"/>
                </a:lnTo>
                <a:lnTo>
                  <a:pt x="14169" y="70756"/>
                </a:lnTo>
                <a:lnTo>
                  <a:pt x="12304" y="74793"/>
                </a:lnTo>
                <a:lnTo>
                  <a:pt x="11060" y="78437"/>
                </a:lnTo>
                <a:lnTo>
                  <a:pt x="9278" y="81819"/>
                </a:lnTo>
                <a:lnTo>
                  <a:pt x="7138" y="85026"/>
                </a:lnTo>
                <a:lnTo>
                  <a:pt x="16" y="94276"/>
                </a:lnTo>
                <a:lnTo>
                  <a:pt x="2" y="94295"/>
                </a:lnTo>
                <a:lnTo>
                  <a:pt x="0" y="94296"/>
                </a:lnTo>
                <a:lnTo>
                  <a:pt x="58822" y="94297"/>
                </a:lnTo>
                <a:lnTo>
                  <a:pt x="63027" y="93345"/>
                </a:lnTo>
                <a:lnTo>
                  <a:pt x="66783" y="91757"/>
                </a:lnTo>
                <a:lnTo>
                  <a:pt x="70239" y="89747"/>
                </a:lnTo>
                <a:lnTo>
                  <a:pt x="74449" y="88406"/>
                </a:lnTo>
                <a:lnTo>
                  <a:pt x="79160" y="87512"/>
                </a:lnTo>
                <a:lnTo>
                  <a:pt x="84206" y="86916"/>
                </a:lnTo>
                <a:lnTo>
                  <a:pt x="88522" y="86519"/>
                </a:lnTo>
                <a:lnTo>
                  <a:pt x="92352" y="86254"/>
                </a:lnTo>
                <a:lnTo>
                  <a:pt x="95858" y="86078"/>
                </a:lnTo>
                <a:lnTo>
                  <a:pt x="102293" y="85881"/>
                </a:lnTo>
                <a:lnTo>
                  <a:pt x="117081" y="85745"/>
                </a:lnTo>
                <a:lnTo>
                  <a:pt x="128587" y="8572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7" name="SMARTPenAnnotation794"/>
          <p:cNvSpPr/>
          <p:nvPr/>
        </p:nvSpPr>
        <p:spPr>
          <a:xfrm>
            <a:off x="5977892" y="4517707"/>
            <a:ext cx="42861" cy="231459"/>
          </a:xfrm>
          <a:custGeom>
            <a:avLst/>
            <a:gdLst/>
            <a:ahLst/>
            <a:cxnLst/>
            <a:rect l="0" t="0" r="0" b="0"/>
            <a:pathLst>
              <a:path w="42861" h="231459">
                <a:moveTo>
                  <a:pt x="42860" y="0"/>
                </a:moveTo>
                <a:lnTo>
                  <a:pt x="29841" y="0"/>
                </a:lnTo>
                <a:lnTo>
                  <a:pt x="28466" y="953"/>
                </a:lnTo>
                <a:lnTo>
                  <a:pt x="27549" y="2540"/>
                </a:lnTo>
                <a:lnTo>
                  <a:pt x="26077" y="7381"/>
                </a:lnTo>
                <a:lnTo>
                  <a:pt x="25822" y="12770"/>
                </a:lnTo>
                <a:lnTo>
                  <a:pt x="24834" y="16134"/>
                </a:lnTo>
                <a:lnTo>
                  <a:pt x="23223" y="20281"/>
                </a:lnTo>
                <a:lnTo>
                  <a:pt x="21196" y="24950"/>
                </a:lnTo>
                <a:lnTo>
                  <a:pt x="19845" y="29016"/>
                </a:lnTo>
                <a:lnTo>
                  <a:pt x="18944" y="32679"/>
                </a:lnTo>
                <a:lnTo>
                  <a:pt x="18344" y="36074"/>
                </a:lnTo>
                <a:lnTo>
                  <a:pt x="17943" y="40242"/>
                </a:lnTo>
                <a:lnTo>
                  <a:pt x="17677" y="44925"/>
                </a:lnTo>
                <a:lnTo>
                  <a:pt x="17498" y="49953"/>
                </a:lnTo>
                <a:lnTo>
                  <a:pt x="16427" y="55209"/>
                </a:lnTo>
                <a:lnTo>
                  <a:pt x="14761" y="60619"/>
                </a:lnTo>
                <a:lnTo>
                  <a:pt x="12697" y="66130"/>
                </a:lnTo>
                <a:lnTo>
                  <a:pt x="11322" y="72662"/>
                </a:lnTo>
                <a:lnTo>
                  <a:pt x="10404" y="79874"/>
                </a:lnTo>
                <a:lnTo>
                  <a:pt x="9793" y="87539"/>
                </a:lnTo>
                <a:lnTo>
                  <a:pt x="9385" y="94554"/>
                </a:lnTo>
                <a:lnTo>
                  <a:pt x="8933" y="107430"/>
                </a:lnTo>
                <a:lnTo>
                  <a:pt x="7859" y="113530"/>
                </a:lnTo>
                <a:lnTo>
                  <a:pt x="6191" y="119501"/>
                </a:lnTo>
                <a:lnTo>
                  <a:pt x="4127" y="125387"/>
                </a:lnTo>
                <a:lnTo>
                  <a:pt x="2750" y="131217"/>
                </a:lnTo>
                <a:lnTo>
                  <a:pt x="1833" y="137008"/>
                </a:lnTo>
                <a:lnTo>
                  <a:pt x="1221" y="142774"/>
                </a:lnTo>
                <a:lnTo>
                  <a:pt x="813" y="148522"/>
                </a:lnTo>
                <a:lnTo>
                  <a:pt x="541" y="154260"/>
                </a:lnTo>
                <a:lnTo>
                  <a:pt x="239" y="165715"/>
                </a:lnTo>
                <a:lnTo>
                  <a:pt x="0" y="216668"/>
                </a:lnTo>
                <a:lnTo>
                  <a:pt x="952" y="219693"/>
                </a:lnTo>
                <a:lnTo>
                  <a:pt x="2539" y="222662"/>
                </a:lnTo>
                <a:lnTo>
                  <a:pt x="8570" y="23145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8" name="SMARTPenAnnotation795"/>
          <p:cNvSpPr/>
          <p:nvPr/>
        </p:nvSpPr>
        <p:spPr>
          <a:xfrm>
            <a:off x="6037897" y="4697729"/>
            <a:ext cx="1" cy="111444"/>
          </a:xfrm>
          <a:custGeom>
            <a:avLst/>
            <a:gdLst/>
            <a:ahLst/>
            <a:cxnLst/>
            <a:rect l="0" t="0" r="0" b="0"/>
            <a:pathLst>
              <a:path w="1" h="111444">
                <a:moveTo>
                  <a:pt x="0" y="0"/>
                </a:moveTo>
                <a:lnTo>
                  <a:pt x="0" y="11144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9" name="SMARTPenAnnotation796"/>
          <p:cNvSpPr/>
          <p:nvPr/>
        </p:nvSpPr>
        <p:spPr>
          <a:xfrm>
            <a:off x="6115050" y="4526281"/>
            <a:ext cx="145733" cy="205632"/>
          </a:xfrm>
          <a:custGeom>
            <a:avLst/>
            <a:gdLst/>
            <a:ahLst/>
            <a:cxnLst/>
            <a:rect l="0" t="0" r="0" b="0"/>
            <a:pathLst>
              <a:path w="145733" h="205632">
                <a:moveTo>
                  <a:pt x="0" y="51434"/>
                </a:moveTo>
                <a:lnTo>
                  <a:pt x="0" y="46883"/>
                </a:lnTo>
                <a:lnTo>
                  <a:pt x="952" y="45542"/>
                </a:lnTo>
                <a:lnTo>
                  <a:pt x="2540" y="44648"/>
                </a:lnTo>
                <a:lnTo>
                  <a:pt x="6843" y="43655"/>
                </a:lnTo>
                <a:lnTo>
                  <a:pt x="9325" y="43391"/>
                </a:lnTo>
                <a:lnTo>
                  <a:pt x="11931" y="43214"/>
                </a:lnTo>
                <a:lnTo>
                  <a:pt x="13669" y="42144"/>
                </a:lnTo>
                <a:lnTo>
                  <a:pt x="14828" y="40479"/>
                </a:lnTo>
                <a:lnTo>
                  <a:pt x="15600" y="38415"/>
                </a:lnTo>
                <a:lnTo>
                  <a:pt x="18998" y="33583"/>
                </a:lnTo>
                <a:lnTo>
                  <a:pt x="21238" y="30960"/>
                </a:lnTo>
                <a:lnTo>
                  <a:pt x="24636" y="29212"/>
                </a:lnTo>
                <a:lnTo>
                  <a:pt x="28806" y="28047"/>
                </a:lnTo>
                <a:lnTo>
                  <a:pt x="33492" y="27270"/>
                </a:lnTo>
                <a:lnTo>
                  <a:pt x="36615" y="25800"/>
                </a:lnTo>
                <a:lnTo>
                  <a:pt x="38697" y="23867"/>
                </a:lnTo>
                <a:lnTo>
                  <a:pt x="40085" y="21626"/>
                </a:lnTo>
                <a:lnTo>
                  <a:pt x="42916" y="20132"/>
                </a:lnTo>
                <a:lnTo>
                  <a:pt x="46708" y="19136"/>
                </a:lnTo>
                <a:lnTo>
                  <a:pt x="51141" y="18472"/>
                </a:lnTo>
                <a:lnTo>
                  <a:pt x="55049" y="17076"/>
                </a:lnTo>
                <a:lnTo>
                  <a:pt x="58607" y="15194"/>
                </a:lnTo>
                <a:lnTo>
                  <a:pt x="61931" y="12986"/>
                </a:lnTo>
                <a:lnTo>
                  <a:pt x="66052" y="10562"/>
                </a:lnTo>
                <a:lnTo>
                  <a:pt x="70705" y="7993"/>
                </a:lnTo>
                <a:lnTo>
                  <a:pt x="75711" y="5329"/>
                </a:lnTo>
                <a:lnTo>
                  <a:pt x="80002" y="3552"/>
                </a:lnTo>
                <a:lnTo>
                  <a:pt x="83814" y="2368"/>
                </a:lnTo>
                <a:lnTo>
                  <a:pt x="87309" y="1578"/>
                </a:lnTo>
                <a:lnTo>
                  <a:pt x="90590" y="1051"/>
                </a:lnTo>
                <a:lnTo>
                  <a:pt x="93731" y="700"/>
                </a:lnTo>
                <a:lnTo>
                  <a:pt x="96777" y="466"/>
                </a:lnTo>
                <a:lnTo>
                  <a:pt x="100713" y="310"/>
                </a:lnTo>
                <a:lnTo>
                  <a:pt x="114401" y="91"/>
                </a:lnTo>
                <a:lnTo>
                  <a:pt x="135788" y="0"/>
                </a:lnTo>
                <a:lnTo>
                  <a:pt x="136245" y="952"/>
                </a:lnTo>
                <a:lnTo>
                  <a:pt x="136888" y="6843"/>
                </a:lnTo>
                <a:lnTo>
                  <a:pt x="137039" y="11931"/>
                </a:lnTo>
                <a:lnTo>
                  <a:pt x="136127" y="14621"/>
                </a:lnTo>
                <a:lnTo>
                  <a:pt x="132573" y="20150"/>
                </a:lnTo>
                <a:lnTo>
                  <a:pt x="130359" y="25783"/>
                </a:lnTo>
                <a:lnTo>
                  <a:pt x="129768" y="28618"/>
                </a:lnTo>
                <a:lnTo>
                  <a:pt x="126572" y="34308"/>
                </a:lnTo>
                <a:lnTo>
                  <a:pt x="124386" y="37159"/>
                </a:lnTo>
                <a:lnTo>
                  <a:pt x="121977" y="40965"/>
                </a:lnTo>
                <a:lnTo>
                  <a:pt x="119417" y="45407"/>
                </a:lnTo>
                <a:lnTo>
                  <a:pt x="116759" y="50274"/>
                </a:lnTo>
                <a:lnTo>
                  <a:pt x="113082" y="55423"/>
                </a:lnTo>
                <a:lnTo>
                  <a:pt x="108725" y="60761"/>
                </a:lnTo>
                <a:lnTo>
                  <a:pt x="103916" y="66224"/>
                </a:lnTo>
                <a:lnTo>
                  <a:pt x="99757" y="71771"/>
                </a:lnTo>
                <a:lnTo>
                  <a:pt x="96032" y="77374"/>
                </a:lnTo>
                <a:lnTo>
                  <a:pt x="92596" y="83015"/>
                </a:lnTo>
                <a:lnTo>
                  <a:pt x="88401" y="88680"/>
                </a:lnTo>
                <a:lnTo>
                  <a:pt x="83699" y="94362"/>
                </a:lnTo>
                <a:lnTo>
                  <a:pt x="74347" y="104803"/>
                </a:lnTo>
                <a:lnTo>
                  <a:pt x="67015" y="112618"/>
                </a:lnTo>
                <a:lnTo>
                  <a:pt x="34870" y="145136"/>
                </a:lnTo>
                <a:lnTo>
                  <a:pt x="14321" y="165699"/>
                </a:lnTo>
                <a:lnTo>
                  <a:pt x="12405" y="168568"/>
                </a:lnTo>
                <a:lnTo>
                  <a:pt x="10276" y="174296"/>
                </a:lnTo>
                <a:lnTo>
                  <a:pt x="9329" y="180017"/>
                </a:lnTo>
                <a:lnTo>
                  <a:pt x="8616" y="188092"/>
                </a:lnTo>
                <a:lnTo>
                  <a:pt x="8585" y="192996"/>
                </a:lnTo>
                <a:lnTo>
                  <a:pt x="9533" y="194386"/>
                </a:lnTo>
                <a:lnTo>
                  <a:pt x="11118" y="195313"/>
                </a:lnTo>
                <a:lnTo>
                  <a:pt x="15418" y="196343"/>
                </a:lnTo>
                <a:lnTo>
                  <a:pt x="17899" y="196617"/>
                </a:lnTo>
                <a:lnTo>
                  <a:pt x="20505" y="196800"/>
                </a:lnTo>
                <a:lnTo>
                  <a:pt x="23195" y="197875"/>
                </a:lnTo>
                <a:lnTo>
                  <a:pt x="25941" y="199544"/>
                </a:lnTo>
                <a:lnTo>
                  <a:pt x="28723" y="201608"/>
                </a:lnTo>
                <a:lnTo>
                  <a:pt x="31532" y="202985"/>
                </a:lnTo>
                <a:lnTo>
                  <a:pt x="34356" y="203903"/>
                </a:lnTo>
                <a:lnTo>
                  <a:pt x="37191" y="204515"/>
                </a:lnTo>
                <a:lnTo>
                  <a:pt x="40034" y="204923"/>
                </a:lnTo>
                <a:lnTo>
                  <a:pt x="42882" y="205195"/>
                </a:lnTo>
                <a:lnTo>
                  <a:pt x="45732" y="205376"/>
                </a:lnTo>
                <a:lnTo>
                  <a:pt x="51440" y="205577"/>
                </a:lnTo>
                <a:lnTo>
                  <a:pt x="54296" y="205631"/>
                </a:lnTo>
                <a:lnTo>
                  <a:pt x="58104" y="204715"/>
                </a:lnTo>
                <a:lnTo>
                  <a:pt x="62549" y="203151"/>
                </a:lnTo>
                <a:lnTo>
                  <a:pt x="67416" y="201156"/>
                </a:lnTo>
                <a:lnTo>
                  <a:pt x="71614" y="198873"/>
                </a:lnTo>
                <a:lnTo>
                  <a:pt x="75365" y="196400"/>
                </a:lnTo>
                <a:lnTo>
                  <a:pt x="78818" y="193797"/>
                </a:lnTo>
                <a:lnTo>
                  <a:pt x="83978" y="192063"/>
                </a:lnTo>
                <a:lnTo>
                  <a:pt x="90275" y="190906"/>
                </a:lnTo>
                <a:lnTo>
                  <a:pt x="97331" y="190136"/>
                </a:lnTo>
                <a:lnTo>
                  <a:pt x="103940" y="187717"/>
                </a:lnTo>
                <a:lnTo>
                  <a:pt x="110251" y="184199"/>
                </a:lnTo>
                <a:lnTo>
                  <a:pt x="116363" y="179949"/>
                </a:lnTo>
                <a:lnTo>
                  <a:pt x="121390" y="176163"/>
                </a:lnTo>
                <a:lnTo>
                  <a:pt x="125694" y="172687"/>
                </a:lnTo>
                <a:lnTo>
                  <a:pt x="129516" y="169416"/>
                </a:lnTo>
                <a:lnTo>
                  <a:pt x="133016" y="166284"/>
                </a:lnTo>
                <a:lnTo>
                  <a:pt x="145732" y="15430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0" name="SMARTPenAnnotation797"/>
          <p:cNvSpPr/>
          <p:nvPr/>
        </p:nvSpPr>
        <p:spPr>
          <a:xfrm>
            <a:off x="6329406" y="4534852"/>
            <a:ext cx="128043" cy="145689"/>
          </a:xfrm>
          <a:custGeom>
            <a:avLst/>
            <a:gdLst/>
            <a:ahLst/>
            <a:cxnLst/>
            <a:rect l="0" t="0" r="0" b="0"/>
            <a:pathLst>
              <a:path w="128043" h="145689">
                <a:moveTo>
                  <a:pt x="25673" y="34290"/>
                </a:moveTo>
                <a:lnTo>
                  <a:pt x="41274" y="18690"/>
                </a:lnTo>
                <a:lnTo>
                  <a:pt x="41789" y="17222"/>
                </a:lnTo>
                <a:lnTo>
                  <a:pt x="42361" y="13052"/>
                </a:lnTo>
                <a:lnTo>
                  <a:pt x="42513" y="10606"/>
                </a:lnTo>
                <a:lnTo>
                  <a:pt x="42779" y="1585"/>
                </a:lnTo>
                <a:lnTo>
                  <a:pt x="42817" y="41"/>
                </a:lnTo>
                <a:lnTo>
                  <a:pt x="42819" y="4563"/>
                </a:lnTo>
                <a:lnTo>
                  <a:pt x="41866" y="7804"/>
                </a:lnTo>
                <a:lnTo>
                  <a:pt x="40278" y="11870"/>
                </a:lnTo>
                <a:lnTo>
                  <a:pt x="38268" y="16486"/>
                </a:lnTo>
                <a:lnTo>
                  <a:pt x="35975" y="20516"/>
                </a:lnTo>
                <a:lnTo>
                  <a:pt x="33493" y="24155"/>
                </a:lnTo>
                <a:lnTo>
                  <a:pt x="30887" y="27533"/>
                </a:lnTo>
                <a:lnTo>
                  <a:pt x="28197" y="31691"/>
                </a:lnTo>
                <a:lnTo>
                  <a:pt x="25451" y="36367"/>
                </a:lnTo>
                <a:lnTo>
                  <a:pt x="22667" y="41390"/>
                </a:lnTo>
                <a:lnTo>
                  <a:pt x="17035" y="52050"/>
                </a:lnTo>
                <a:lnTo>
                  <a:pt x="5658" y="74417"/>
                </a:lnTo>
                <a:lnTo>
                  <a:pt x="3757" y="80091"/>
                </a:lnTo>
                <a:lnTo>
                  <a:pt x="2490" y="85779"/>
                </a:lnTo>
                <a:lnTo>
                  <a:pt x="1645" y="91476"/>
                </a:lnTo>
                <a:lnTo>
                  <a:pt x="1083" y="97179"/>
                </a:lnTo>
                <a:lnTo>
                  <a:pt x="707" y="102886"/>
                </a:lnTo>
                <a:lnTo>
                  <a:pt x="290" y="113354"/>
                </a:lnTo>
                <a:lnTo>
                  <a:pt x="55" y="124603"/>
                </a:lnTo>
                <a:lnTo>
                  <a:pt x="0" y="130944"/>
                </a:lnTo>
                <a:lnTo>
                  <a:pt x="938" y="133969"/>
                </a:lnTo>
                <a:lnTo>
                  <a:pt x="2516" y="136938"/>
                </a:lnTo>
                <a:lnTo>
                  <a:pt x="4520" y="139870"/>
                </a:lnTo>
                <a:lnTo>
                  <a:pt x="6809" y="141824"/>
                </a:lnTo>
                <a:lnTo>
                  <a:pt x="9287" y="143127"/>
                </a:lnTo>
                <a:lnTo>
                  <a:pt x="11892" y="143996"/>
                </a:lnTo>
                <a:lnTo>
                  <a:pt x="14581" y="144575"/>
                </a:lnTo>
                <a:lnTo>
                  <a:pt x="17326" y="144960"/>
                </a:lnTo>
                <a:lnTo>
                  <a:pt x="20109" y="145218"/>
                </a:lnTo>
                <a:lnTo>
                  <a:pt x="23868" y="145389"/>
                </a:lnTo>
                <a:lnTo>
                  <a:pt x="37310" y="145631"/>
                </a:lnTo>
                <a:lnTo>
                  <a:pt x="44498" y="145688"/>
                </a:lnTo>
                <a:lnTo>
                  <a:pt x="47748" y="144750"/>
                </a:lnTo>
                <a:lnTo>
                  <a:pt x="50867" y="143172"/>
                </a:lnTo>
                <a:lnTo>
                  <a:pt x="53899" y="141169"/>
                </a:lnTo>
                <a:lnTo>
                  <a:pt x="57826" y="138880"/>
                </a:lnTo>
                <a:lnTo>
                  <a:pt x="62348" y="136402"/>
                </a:lnTo>
                <a:lnTo>
                  <a:pt x="67269" y="133797"/>
                </a:lnTo>
                <a:lnTo>
                  <a:pt x="71501" y="131108"/>
                </a:lnTo>
                <a:lnTo>
                  <a:pt x="75275" y="128363"/>
                </a:lnTo>
                <a:lnTo>
                  <a:pt x="78743" y="125580"/>
                </a:lnTo>
                <a:lnTo>
                  <a:pt x="82008" y="122773"/>
                </a:lnTo>
                <a:lnTo>
                  <a:pt x="85138" y="119949"/>
                </a:lnTo>
                <a:lnTo>
                  <a:pt x="91154" y="114271"/>
                </a:lnTo>
                <a:lnTo>
                  <a:pt x="97004" y="108572"/>
                </a:lnTo>
                <a:lnTo>
                  <a:pt x="99897" y="104766"/>
                </a:lnTo>
                <a:lnTo>
                  <a:pt x="102778" y="100325"/>
                </a:lnTo>
                <a:lnTo>
                  <a:pt x="105652" y="95458"/>
                </a:lnTo>
                <a:lnTo>
                  <a:pt x="108520" y="91261"/>
                </a:lnTo>
                <a:lnTo>
                  <a:pt x="111384" y="87511"/>
                </a:lnTo>
                <a:lnTo>
                  <a:pt x="114247" y="84058"/>
                </a:lnTo>
                <a:lnTo>
                  <a:pt x="117107" y="79851"/>
                </a:lnTo>
                <a:lnTo>
                  <a:pt x="119967" y="75142"/>
                </a:lnTo>
                <a:lnTo>
                  <a:pt x="122826" y="70097"/>
                </a:lnTo>
                <a:lnTo>
                  <a:pt x="124732" y="64829"/>
                </a:lnTo>
                <a:lnTo>
                  <a:pt x="126002" y="59412"/>
                </a:lnTo>
                <a:lnTo>
                  <a:pt x="126849" y="53895"/>
                </a:lnTo>
                <a:lnTo>
                  <a:pt x="127414" y="49265"/>
                </a:lnTo>
                <a:lnTo>
                  <a:pt x="127790" y="45226"/>
                </a:lnTo>
                <a:lnTo>
                  <a:pt x="128042" y="41581"/>
                </a:lnTo>
                <a:lnTo>
                  <a:pt x="127256" y="38198"/>
                </a:lnTo>
                <a:lnTo>
                  <a:pt x="125780" y="34991"/>
                </a:lnTo>
                <a:lnTo>
                  <a:pt x="123844" y="31899"/>
                </a:lnTo>
                <a:lnTo>
                  <a:pt x="121601" y="27934"/>
                </a:lnTo>
                <a:lnTo>
                  <a:pt x="116568" y="18448"/>
                </a:lnTo>
                <a:lnTo>
                  <a:pt x="113892" y="15156"/>
                </a:lnTo>
                <a:lnTo>
                  <a:pt x="111156" y="12961"/>
                </a:lnTo>
                <a:lnTo>
                  <a:pt x="108380" y="11498"/>
                </a:lnTo>
                <a:lnTo>
                  <a:pt x="105576" y="9571"/>
                </a:lnTo>
                <a:lnTo>
                  <a:pt x="102754" y="7333"/>
                </a:lnTo>
                <a:lnTo>
                  <a:pt x="99921" y="4889"/>
                </a:lnTo>
                <a:lnTo>
                  <a:pt x="97080" y="3259"/>
                </a:lnTo>
                <a:lnTo>
                  <a:pt x="94232" y="2173"/>
                </a:lnTo>
                <a:lnTo>
                  <a:pt x="91382" y="1449"/>
                </a:lnTo>
                <a:lnTo>
                  <a:pt x="88529" y="966"/>
                </a:lnTo>
                <a:lnTo>
                  <a:pt x="85675" y="644"/>
                </a:lnTo>
                <a:lnTo>
                  <a:pt x="82819" y="429"/>
                </a:lnTo>
                <a:lnTo>
                  <a:pt x="79010" y="286"/>
                </a:lnTo>
                <a:lnTo>
                  <a:pt x="61750" y="57"/>
                </a:lnTo>
                <a:lnTo>
                  <a:pt x="34246"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1" name="SMARTPenAnnotation798"/>
          <p:cNvSpPr/>
          <p:nvPr/>
        </p:nvSpPr>
        <p:spPr>
          <a:xfrm>
            <a:off x="6509387" y="4457700"/>
            <a:ext cx="128220" cy="214300"/>
          </a:xfrm>
          <a:custGeom>
            <a:avLst/>
            <a:gdLst/>
            <a:ahLst/>
            <a:cxnLst/>
            <a:rect l="0" t="0" r="0" b="0"/>
            <a:pathLst>
              <a:path w="128220" h="214300">
                <a:moveTo>
                  <a:pt x="34288" y="0"/>
                </a:moveTo>
                <a:lnTo>
                  <a:pt x="34288" y="37182"/>
                </a:lnTo>
                <a:lnTo>
                  <a:pt x="33336" y="40981"/>
                </a:lnTo>
                <a:lnTo>
                  <a:pt x="31748" y="45418"/>
                </a:lnTo>
                <a:lnTo>
                  <a:pt x="29737" y="50281"/>
                </a:lnTo>
                <a:lnTo>
                  <a:pt x="27444" y="55428"/>
                </a:lnTo>
                <a:lnTo>
                  <a:pt x="22356" y="66226"/>
                </a:lnTo>
                <a:lnTo>
                  <a:pt x="14137" y="83017"/>
                </a:lnTo>
                <a:lnTo>
                  <a:pt x="12281" y="88682"/>
                </a:lnTo>
                <a:lnTo>
                  <a:pt x="11044" y="94364"/>
                </a:lnTo>
                <a:lnTo>
                  <a:pt x="10220" y="100056"/>
                </a:lnTo>
                <a:lnTo>
                  <a:pt x="8717" y="104804"/>
                </a:lnTo>
                <a:lnTo>
                  <a:pt x="6764" y="108922"/>
                </a:lnTo>
                <a:lnTo>
                  <a:pt x="4508" y="112619"/>
                </a:lnTo>
                <a:lnTo>
                  <a:pt x="3004" y="116989"/>
                </a:lnTo>
                <a:lnTo>
                  <a:pt x="2003" y="121808"/>
                </a:lnTo>
                <a:lnTo>
                  <a:pt x="1334" y="126925"/>
                </a:lnTo>
                <a:lnTo>
                  <a:pt x="889" y="132242"/>
                </a:lnTo>
                <a:lnTo>
                  <a:pt x="591" y="137691"/>
                </a:lnTo>
                <a:lnTo>
                  <a:pt x="262" y="148826"/>
                </a:lnTo>
                <a:lnTo>
                  <a:pt x="8" y="182387"/>
                </a:lnTo>
                <a:lnTo>
                  <a:pt x="0" y="191306"/>
                </a:lnTo>
                <a:lnTo>
                  <a:pt x="952" y="194212"/>
                </a:lnTo>
                <a:lnTo>
                  <a:pt x="4549" y="199981"/>
                </a:lnTo>
                <a:lnTo>
                  <a:pt x="6842" y="202853"/>
                </a:lnTo>
                <a:lnTo>
                  <a:pt x="9323" y="205721"/>
                </a:lnTo>
                <a:lnTo>
                  <a:pt x="11930" y="208584"/>
                </a:lnTo>
                <a:lnTo>
                  <a:pt x="14620" y="210494"/>
                </a:lnTo>
                <a:lnTo>
                  <a:pt x="17366" y="211766"/>
                </a:lnTo>
                <a:lnTo>
                  <a:pt x="20149" y="212615"/>
                </a:lnTo>
                <a:lnTo>
                  <a:pt x="22956" y="213181"/>
                </a:lnTo>
                <a:lnTo>
                  <a:pt x="25782" y="213558"/>
                </a:lnTo>
                <a:lnTo>
                  <a:pt x="32608" y="214163"/>
                </a:lnTo>
                <a:lnTo>
                  <a:pt x="36081" y="214246"/>
                </a:lnTo>
                <a:lnTo>
                  <a:pt x="46072" y="214299"/>
                </a:lnTo>
                <a:lnTo>
                  <a:pt x="49764" y="213351"/>
                </a:lnTo>
                <a:lnTo>
                  <a:pt x="54130" y="211766"/>
                </a:lnTo>
                <a:lnTo>
                  <a:pt x="58946" y="209757"/>
                </a:lnTo>
                <a:lnTo>
                  <a:pt x="63109" y="207466"/>
                </a:lnTo>
                <a:lnTo>
                  <a:pt x="66837" y="204985"/>
                </a:lnTo>
                <a:lnTo>
                  <a:pt x="70274" y="202379"/>
                </a:lnTo>
                <a:lnTo>
                  <a:pt x="73519" y="200642"/>
                </a:lnTo>
                <a:lnTo>
                  <a:pt x="76634" y="199483"/>
                </a:lnTo>
                <a:lnTo>
                  <a:pt x="79664" y="198712"/>
                </a:lnTo>
                <a:lnTo>
                  <a:pt x="82636" y="196292"/>
                </a:lnTo>
                <a:lnTo>
                  <a:pt x="85570" y="192773"/>
                </a:lnTo>
                <a:lnTo>
                  <a:pt x="88478" y="188523"/>
                </a:lnTo>
                <a:lnTo>
                  <a:pt x="91369" y="184737"/>
                </a:lnTo>
                <a:lnTo>
                  <a:pt x="94250" y="181261"/>
                </a:lnTo>
                <a:lnTo>
                  <a:pt x="97122" y="177990"/>
                </a:lnTo>
                <a:lnTo>
                  <a:pt x="99990" y="174857"/>
                </a:lnTo>
                <a:lnTo>
                  <a:pt x="105716" y="168836"/>
                </a:lnTo>
                <a:lnTo>
                  <a:pt x="108577" y="164945"/>
                </a:lnTo>
                <a:lnTo>
                  <a:pt x="111436" y="160446"/>
                </a:lnTo>
                <a:lnTo>
                  <a:pt x="114295" y="155542"/>
                </a:lnTo>
                <a:lnTo>
                  <a:pt x="116201" y="151319"/>
                </a:lnTo>
                <a:lnTo>
                  <a:pt x="117472" y="147552"/>
                </a:lnTo>
                <a:lnTo>
                  <a:pt x="118318" y="144088"/>
                </a:lnTo>
                <a:lnTo>
                  <a:pt x="118883" y="139874"/>
                </a:lnTo>
                <a:lnTo>
                  <a:pt x="119260" y="135159"/>
                </a:lnTo>
                <a:lnTo>
                  <a:pt x="119511" y="130111"/>
                </a:lnTo>
                <a:lnTo>
                  <a:pt x="120630" y="125793"/>
                </a:lnTo>
                <a:lnTo>
                  <a:pt x="122329" y="121962"/>
                </a:lnTo>
                <a:lnTo>
                  <a:pt x="124415" y="118455"/>
                </a:lnTo>
                <a:lnTo>
                  <a:pt x="125805" y="114213"/>
                </a:lnTo>
                <a:lnTo>
                  <a:pt x="126731" y="109479"/>
                </a:lnTo>
                <a:lnTo>
                  <a:pt x="127350" y="104418"/>
                </a:lnTo>
                <a:lnTo>
                  <a:pt x="127762" y="100092"/>
                </a:lnTo>
                <a:lnTo>
                  <a:pt x="128036" y="96256"/>
                </a:lnTo>
                <a:lnTo>
                  <a:pt x="128219" y="92745"/>
                </a:lnTo>
                <a:lnTo>
                  <a:pt x="127388" y="88500"/>
                </a:lnTo>
                <a:lnTo>
                  <a:pt x="125883" y="83765"/>
                </a:lnTo>
                <a:lnTo>
                  <a:pt x="123925" y="78703"/>
                </a:lnTo>
                <a:lnTo>
                  <a:pt x="122622" y="74376"/>
                </a:lnTo>
                <a:lnTo>
                  <a:pt x="121752" y="70539"/>
                </a:lnTo>
                <a:lnTo>
                  <a:pt x="121172" y="67028"/>
                </a:lnTo>
                <a:lnTo>
                  <a:pt x="117988" y="60588"/>
                </a:lnTo>
                <a:lnTo>
                  <a:pt x="115805" y="57536"/>
                </a:lnTo>
                <a:lnTo>
                  <a:pt x="113398" y="54550"/>
                </a:lnTo>
                <a:lnTo>
                  <a:pt x="110840" y="51607"/>
                </a:lnTo>
                <a:lnTo>
                  <a:pt x="108182" y="48692"/>
                </a:lnTo>
                <a:lnTo>
                  <a:pt x="104506" y="45796"/>
                </a:lnTo>
                <a:lnTo>
                  <a:pt x="100150" y="42914"/>
                </a:lnTo>
                <a:lnTo>
                  <a:pt x="95341" y="40039"/>
                </a:lnTo>
                <a:lnTo>
                  <a:pt x="91182" y="37170"/>
                </a:lnTo>
                <a:lnTo>
                  <a:pt x="87458" y="34305"/>
                </a:lnTo>
                <a:lnTo>
                  <a:pt x="84022" y="31442"/>
                </a:lnTo>
                <a:lnTo>
                  <a:pt x="79827" y="29534"/>
                </a:lnTo>
                <a:lnTo>
                  <a:pt x="75124" y="28261"/>
                </a:lnTo>
                <a:lnTo>
                  <a:pt x="70085" y="27413"/>
                </a:lnTo>
                <a:lnTo>
                  <a:pt x="63867" y="26848"/>
                </a:lnTo>
                <a:lnTo>
                  <a:pt x="56864" y="26471"/>
                </a:lnTo>
                <a:lnTo>
                  <a:pt x="38437" y="25941"/>
                </a:lnTo>
                <a:lnTo>
                  <a:pt x="34197" y="25866"/>
                </a:lnTo>
                <a:lnTo>
                  <a:pt x="30416" y="26769"/>
                </a:lnTo>
                <a:lnTo>
                  <a:pt x="26945" y="28323"/>
                </a:lnTo>
                <a:lnTo>
                  <a:pt x="17143" y="3429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2" name="SMARTPenAnnotation799"/>
          <p:cNvSpPr/>
          <p:nvPr/>
        </p:nvSpPr>
        <p:spPr>
          <a:xfrm>
            <a:off x="4203382" y="4972050"/>
            <a:ext cx="197169" cy="8573"/>
          </a:xfrm>
          <a:custGeom>
            <a:avLst/>
            <a:gdLst/>
            <a:ahLst/>
            <a:cxnLst/>
            <a:rect l="0" t="0" r="0" b="0"/>
            <a:pathLst>
              <a:path w="197169" h="8573">
                <a:moveTo>
                  <a:pt x="0" y="0"/>
                </a:moveTo>
                <a:lnTo>
                  <a:pt x="0" y="8468"/>
                </a:lnTo>
                <a:lnTo>
                  <a:pt x="0" y="1182"/>
                </a:lnTo>
                <a:lnTo>
                  <a:pt x="953" y="788"/>
                </a:lnTo>
                <a:lnTo>
                  <a:pt x="2540" y="525"/>
                </a:lnTo>
                <a:lnTo>
                  <a:pt x="4551" y="350"/>
                </a:lnTo>
                <a:lnTo>
                  <a:pt x="9325" y="156"/>
                </a:lnTo>
                <a:lnTo>
                  <a:pt x="17368" y="46"/>
                </a:lnTo>
                <a:lnTo>
                  <a:pt x="20151" y="31"/>
                </a:lnTo>
                <a:lnTo>
                  <a:pt x="22959" y="973"/>
                </a:lnTo>
                <a:lnTo>
                  <a:pt x="25783" y="2554"/>
                </a:lnTo>
                <a:lnTo>
                  <a:pt x="28619" y="4559"/>
                </a:lnTo>
                <a:lnTo>
                  <a:pt x="32414" y="5897"/>
                </a:lnTo>
                <a:lnTo>
                  <a:pt x="36850" y="6789"/>
                </a:lnTo>
                <a:lnTo>
                  <a:pt x="41711" y="7383"/>
                </a:lnTo>
                <a:lnTo>
                  <a:pt x="45905" y="7779"/>
                </a:lnTo>
                <a:lnTo>
                  <a:pt x="49653" y="8044"/>
                </a:lnTo>
                <a:lnTo>
                  <a:pt x="53105" y="8220"/>
                </a:lnTo>
                <a:lnTo>
                  <a:pt x="62020" y="8416"/>
                </a:lnTo>
                <a:lnTo>
                  <a:pt x="160126" y="8572"/>
                </a:lnTo>
                <a:lnTo>
                  <a:pt x="165805" y="7620"/>
                </a:lnTo>
                <a:lnTo>
                  <a:pt x="171497" y="6032"/>
                </a:lnTo>
                <a:lnTo>
                  <a:pt x="177197" y="4022"/>
                </a:lnTo>
                <a:lnTo>
                  <a:pt x="181948" y="2681"/>
                </a:lnTo>
                <a:lnTo>
                  <a:pt x="186069" y="1787"/>
                </a:lnTo>
                <a:lnTo>
                  <a:pt x="197168"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3" name="SMARTPenAnnotation800"/>
          <p:cNvSpPr/>
          <p:nvPr/>
        </p:nvSpPr>
        <p:spPr>
          <a:xfrm>
            <a:off x="4486389" y="4877752"/>
            <a:ext cx="188482" cy="85726"/>
          </a:xfrm>
          <a:custGeom>
            <a:avLst/>
            <a:gdLst/>
            <a:ahLst/>
            <a:cxnLst/>
            <a:rect l="0" t="0" r="0" b="0"/>
            <a:pathLst>
              <a:path w="188482" h="85726">
                <a:moveTo>
                  <a:pt x="17031" y="0"/>
                </a:moveTo>
                <a:lnTo>
                  <a:pt x="9649" y="0"/>
                </a:lnTo>
                <a:lnTo>
                  <a:pt x="16708" y="0"/>
                </a:lnTo>
                <a:lnTo>
                  <a:pt x="19427" y="2540"/>
                </a:lnTo>
                <a:lnTo>
                  <a:pt x="21486" y="4551"/>
                </a:lnTo>
                <a:lnTo>
                  <a:pt x="22858" y="6844"/>
                </a:lnTo>
                <a:lnTo>
                  <a:pt x="23773" y="9325"/>
                </a:lnTo>
                <a:lnTo>
                  <a:pt x="24383" y="11932"/>
                </a:lnTo>
                <a:lnTo>
                  <a:pt x="24790" y="14622"/>
                </a:lnTo>
                <a:lnTo>
                  <a:pt x="25061" y="17368"/>
                </a:lnTo>
                <a:lnTo>
                  <a:pt x="25241" y="20151"/>
                </a:lnTo>
                <a:lnTo>
                  <a:pt x="25362" y="22959"/>
                </a:lnTo>
                <a:lnTo>
                  <a:pt x="25496" y="28619"/>
                </a:lnTo>
                <a:lnTo>
                  <a:pt x="24579" y="31462"/>
                </a:lnTo>
                <a:lnTo>
                  <a:pt x="23015" y="34310"/>
                </a:lnTo>
                <a:lnTo>
                  <a:pt x="21021" y="37161"/>
                </a:lnTo>
                <a:lnTo>
                  <a:pt x="19690" y="40014"/>
                </a:lnTo>
                <a:lnTo>
                  <a:pt x="18804" y="42868"/>
                </a:lnTo>
                <a:lnTo>
                  <a:pt x="18213" y="45724"/>
                </a:lnTo>
                <a:lnTo>
                  <a:pt x="16866" y="49533"/>
                </a:lnTo>
                <a:lnTo>
                  <a:pt x="15016" y="53977"/>
                </a:lnTo>
                <a:lnTo>
                  <a:pt x="12830" y="58845"/>
                </a:lnTo>
                <a:lnTo>
                  <a:pt x="11373" y="63042"/>
                </a:lnTo>
                <a:lnTo>
                  <a:pt x="10401" y="66793"/>
                </a:lnTo>
                <a:lnTo>
                  <a:pt x="9754" y="70247"/>
                </a:lnTo>
                <a:lnTo>
                  <a:pt x="8369" y="73501"/>
                </a:lnTo>
                <a:lnTo>
                  <a:pt x="6494" y="76623"/>
                </a:lnTo>
                <a:lnTo>
                  <a:pt x="0" y="85567"/>
                </a:lnTo>
                <a:lnTo>
                  <a:pt x="5799" y="85694"/>
                </a:lnTo>
                <a:lnTo>
                  <a:pt x="66120" y="85725"/>
                </a:lnTo>
                <a:lnTo>
                  <a:pt x="70712" y="84773"/>
                </a:lnTo>
                <a:lnTo>
                  <a:pt x="74726" y="83185"/>
                </a:lnTo>
                <a:lnTo>
                  <a:pt x="78354" y="81175"/>
                </a:lnTo>
                <a:lnTo>
                  <a:pt x="82678" y="79834"/>
                </a:lnTo>
                <a:lnTo>
                  <a:pt x="87465" y="78940"/>
                </a:lnTo>
                <a:lnTo>
                  <a:pt x="92562" y="78344"/>
                </a:lnTo>
                <a:lnTo>
                  <a:pt x="97865" y="76995"/>
                </a:lnTo>
                <a:lnTo>
                  <a:pt x="103305" y="75142"/>
                </a:lnTo>
                <a:lnTo>
                  <a:pt x="108837" y="72955"/>
                </a:lnTo>
                <a:lnTo>
                  <a:pt x="114430" y="70544"/>
                </a:lnTo>
                <a:lnTo>
                  <a:pt x="125724" y="65326"/>
                </a:lnTo>
                <a:lnTo>
                  <a:pt x="131403" y="63553"/>
                </a:lnTo>
                <a:lnTo>
                  <a:pt x="137094" y="62371"/>
                </a:lnTo>
                <a:lnTo>
                  <a:pt x="142793" y="61584"/>
                </a:lnTo>
                <a:lnTo>
                  <a:pt x="148497" y="60105"/>
                </a:lnTo>
                <a:lnTo>
                  <a:pt x="154205" y="58168"/>
                </a:lnTo>
                <a:lnTo>
                  <a:pt x="159915" y="55924"/>
                </a:lnTo>
                <a:lnTo>
                  <a:pt x="164674" y="53475"/>
                </a:lnTo>
                <a:lnTo>
                  <a:pt x="168800" y="50890"/>
                </a:lnTo>
                <a:lnTo>
                  <a:pt x="172503" y="48214"/>
                </a:lnTo>
                <a:lnTo>
                  <a:pt x="175924" y="45478"/>
                </a:lnTo>
                <a:lnTo>
                  <a:pt x="179157" y="42701"/>
                </a:lnTo>
                <a:lnTo>
                  <a:pt x="188481" y="3429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4" name="SMARTPenAnnotation801"/>
          <p:cNvSpPr/>
          <p:nvPr/>
        </p:nvSpPr>
        <p:spPr>
          <a:xfrm>
            <a:off x="4657756" y="4861798"/>
            <a:ext cx="34260" cy="221532"/>
          </a:xfrm>
          <a:custGeom>
            <a:avLst/>
            <a:gdLst/>
            <a:ahLst/>
            <a:cxnLst/>
            <a:rect l="0" t="0" r="0" b="0"/>
            <a:pathLst>
              <a:path w="34260" h="221532">
                <a:moveTo>
                  <a:pt x="34259" y="7381"/>
                </a:moveTo>
                <a:lnTo>
                  <a:pt x="26877" y="7381"/>
                </a:lnTo>
                <a:lnTo>
                  <a:pt x="25528" y="6429"/>
                </a:lnTo>
                <a:lnTo>
                  <a:pt x="23676" y="4842"/>
                </a:lnTo>
                <a:lnTo>
                  <a:pt x="21488" y="2831"/>
                </a:lnTo>
                <a:lnTo>
                  <a:pt x="19078" y="1490"/>
                </a:lnTo>
                <a:lnTo>
                  <a:pt x="16518" y="597"/>
                </a:lnTo>
                <a:lnTo>
                  <a:pt x="13859" y="0"/>
                </a:lnTo>
                <a:lnTo>
                  <a:pt x="12086" y="556"/>
                </a:lnTo>
                <a:lnTo>
                  <a:pt x="10904" y="1879"/>
                </a:lnTo>
                <a:lnTo>
                  <a:pt x="8679" y="7059"/>
                </a:lnTo>
                <a:lnTo>
                  <a:pt x="7681" y="7167"/>
                </a:lnTo>
                <a:lnTo>
                  <a:pt x="6062" y="7238"/>
                </a:lnTo>
                <a:lnTo>
                  <a:pt x="4031" y="7286"/>
                </a:lnTo>
                <a:lnTo>
                  <a:pt x="2677" y="8271"/>
                </a:lnTo>
                <a:lnTo>
                  <a:pt x="1774" y="9879"/>
                </a:lnTo>
                <a:lnTo>
                  <a:pt x="771" y="14207"/>
                </a:lnTo>
                <a:lnTo>
                  <a:pt x="325" y="19305"/>
                </a:lnTo>
                <a:lnTo>
                  <a:pt x="127" y="24746"/>
                </a:lnTo>
                <a:lnTo>
                  <a:pt x="15" y="35704"/>
                </a:lnTo>
                <a:lnTo>
                  <a:pt x="0" y="40551"/>
                </a:lnTo>
                <a:lnTo>
                  <a:pt x="942" y="45687"/>
                </a:lnTo>
                <a:lnTo>
                  <a:pt x="2522" y="51016"/>
                </a:lnTo>
                <a:lnTo>
                  <a:pt x="4528" y="56474"/>
                </a:lnTo>
                <a:lnTo>
                  <a:pt x="5866" y="62970"/>
                </a:lnTo>
                <a:lnTo>
                  <a:pt x="6758" y="70158"/>
                </a:lnTo>
                <a:lnTo>
                  <a:pt x="7352" y="77807"/>
                </a:lnTo>
                <a:lnTo>
                  <a:pt x="7748" y="85765"/>
                </a:lnTo>
                <a:lnTo>
                  <a:pt x="8189" y="102226"/>
                </a:lnTo>
                <a:lnTo>
                  <a:pt x="8494" y="140368"/>
                </a:lnTo>
                <a:lnTo>
                  <a:pt x="8532" y="173457"/>
                </a:lnTo>
                <a:lnTo>
                  <a:pt x="9487" y="180011"/>
                </a:lnTo>
                <a:lnTo>
                  <a:pt x="11077" y="186286"/>
                </a:lnTo>
                <a:lnTo>
                  <a:pt x="13089" y="192373"/>
                </a:lnTo>
                <a:lnTo>
                  <a:pt x="14431" y="197384"/>
                </a:lnTo>
                <a:lnTo>
                  <a:pt x="15325" y="201678"/>
                </a:lnTo>
                <a:lnTo>
                  <a:pt x="15921" y="205493"/>
                </a:lnTo>
                <a:lnTo>
                  <a:pt x="16583" y="212271"/>
                </a:lnTo>
                <a:lnTo>
                  <a:pt x="17009" y="219833"/>
                </a:lnTo>
                <a:lnTo>
                  <a:pt x="17996" y="220454"/>
                </a:lnTo>
                <a:lnTo>
                  <a:pt x="19607" y="220867"/>
                </a:lnTo>
                <a:lnTo>
                  <a:pt x="24485" y="221531"/>
                </a:lnTo>
                <a:lnTo>
                  <a:pt x="25838" y="220632"/>
                </a:lnTo>
                <a:lnTo>
                  <a:pt x="27692" y="219082"/>
                </a:lnTo>
                <a:lnTo>
                  <a:pt x="34259" y="21312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5" name="SMARTPenAnnotation802"/>
          <p:cNvSpPr/>
          <p:nvPr/>
        </p:nvSpPr>
        <p:spPr>
          <a:xfrm>
            <a:off x="4752022" y="4860970"/>
            <a:ext cx="334180" cy="179272"/>
          </a:xfrm>
          <a:custGeom>
            <a:avLst/>
            <a:gdLst/>
            <a:ahLst/>
            <a:cxnLst/>
            <a:rect l="0" t="0" r="0" b="0"/>
            <a:pathLst>
              <a:path w="334180" h="179272">
                <a:moveTo>
                  <a:pt x="0" y="25355"/>
                </a:moveTo>
                <a:lnTo>
                  <a:pt x="13019" y="25355"/>
                </a:lnTo>
                <a:lnTo>
                  <a:pt x="14394" y="24402"/>
                </a:lnTo>
                <a:lnTo>
                  <a:pt x="15311" y="22815"/>
                </a:lnTo>
                <a:lnTo>
                  <a:pt x="15922" y="20804"/>
                </a:lnTo>
                <a:lnTo>
                  <a:pt x="18235" y="19463"/>
                </a:lnTo>
                <a:lnTo>
                  <a:pt x="25884" y="17974"/>
                </a:lnTo>
                <a:lnTo>
                  <a:pt x="28686" y="16624"/>
                </a:lnTo>
                <a:lnTo>
                  <a:pt x="30554" y="14772"/>
                </a:lnTo>
                <a:lnTo>
                  <a:pt x="31799" y="12584"/>
                </a:lnTo>
                <a:lnTo>
                  <a:pt x="34534" y="11126"/>
                </a:lnTo>
                <a:lnTo>
                  <a:pt x="42654" y="9506"/>
                </a:lnTo>
                <a:lnTo>
                  <a:pt x="50072" y="8786"/>
                </a:lnTo>
                <a:lnTo>
                  <a:pt x="53384" y="8594"/>
                </a:lnTo>
                <a:lnTo>
                  <a:pt x="56544" y="7513"/>
                </a:lnTo>
                <a:lnTo>
                  <a:pt x="65543" y="2394"/>
                </a:lnTo>
                <a:lnTo>
                  <a:pt x="75436" y="0"/>
                </a:lnTo>
                <a:lnTo>
                  <a:pt x="76960" y="832"/>
                </a:lnTo>
                <a:lnTo>
                  <a:pt x="81195" y="4295"/>
                </a:lnTo>
                <a:lnTo>
                  <a:pt x="83657" y="5600"/>
                </a:lnTo>
                <a:lnTo>
                  <a:pt x="92708" y="7866"/>
                </a:lnTo>
                <a:lnTo>
                  <a:pt x="98378" y="8108"/>
                </a:lnTo>
                <a:lnTo>
                  <a:pt x="99875" y="9094"/>
                </a:lnTo>
                <a:lnTo>
                  <a:pt x="100874" y="10704"/>
                </a:lnTo>
                <a:lnTo>
                  <a:pt x="102475" y="15582"/>
                </a:lnTo>
                <a:lnTo>
                  <a:pt x="107304" y="20977"/>
                </a:lnTo>
                <a:lnTo>
                  <a:pt x="107731" y="23389"/>
                </a:lnTo>
                <a:lnTo>
                  <a:pt x="107063" y="25949"/>
                </a:lnTo>
                <a:lnTo>
                  <a:pt x="105665" y="28609"/>
                </a:lnTo>
                <a:lnTo>
                  <a:pt x="104112" y="34104"/>
                </a:lnTo>
                <a:lnTo>
                  <a:pt x="103698" y="36902"/>
                </a:lnTo>
                <a:lnTo>
                  <a:pt x="102470" y="40673"/>
                </a:lnTo>
                <a:lnTo>
                  <a:pt x="100698" y="45092"/>
                </a:lnTo>
                <a:lnTo>
                  <a:pt x="98564" y="49943"/>
                </a:lnTo>
                <a:lnTo>
                  <a:pt x="96189" y="54129"/>
                </a:lnTo>
                <a:lnTo>
                  <a:pt x="93654" y="57873"/>
                </a:lnTo>
                <a:lnTo>
                  <a:pt x="91011" y="61321"/>
                </a:lnTo>
                <a:lnTo>
                  <a:pt x="89249" y="65525"/>
                </a:lnTo>
                <a:lnTo>
                  <a:pt x="88074" y="70232"/>
                </a:lnTo>
                <a:lnTo>
                  <a:pt x="87291" y="75275"/>
                </a:lnTo>
                <a:lnTo>
                  <a:pt x="85817" y="80543"/>
                </a:lnTo>
                <a:lnTo>
                  <a:pt x="83881" y="85959"/>
                </a:lnTo>
                <a:lnTo>
                  <a:pt x="81638" y="91475"/>
                </a:lnTo>
                <a:lnTo>
                  <a:pt x="80143" y="97058"/>
                </a:lnTo>
                <a:lnTo>
                  <a:pt x="79146" y="102684"/>
                </a:lnTo>
                <a:lnTo>
                  <a:pt x="78482" y="108341"/>
                </a:lnTo>
                <a:lnTo>
                  <a:pt x="77086" y="113063"/>
                </a:lnTo>
                <a:lnTo>
                  <a:pt x="75203" y="117165"/>
                </a:lnTo>
                <a:lnTo>
                  <a:pt x="72995" y="120851"/>
                </a:lnTo>
                <a:lnTo>
                  <a:pt x="70572" y="124262"/>
                </a:lnTo>
                <a:lnTo>
                  <a:pt x="68002" y="127488"/>
                </a:lnTo>
                <a:lnTo>
                  <a:pt x="65338" y="130591"/>
                </a:lnTo>
                <a:lnTo>
                  <a:pt x="63561" y="134565"/>
                </a:lnTo>
                <a:lnTo>
                  <a:pt x="62377" y="139118"/>
                </a:lnTo>
                <a:lnTo>
                  <a:pt x="61586" y="144060"/>
                </a:lnTo>
                <a:lnTo>
                  <a:pt x="61060" y="148306"/>
                </a:lnTo>
                <a:lnTo>
                  <a:pt x="60710" y="152090"/>
                </a:lnTo>
                <a:lnTo>
                  <a:pt x="60146" y="160456"/>
                </a:lnTo>
                <a:lnTo>
                  <a:pt x="60069" y="164140"/>
                </a:lnTo>
                <a:lnTo>
                  <a:pt x="60019" y="169715"/>
                </a:lnTo>
                <a:lnTo>
                  <a:pt x="64562" y="175231"/>
                </a:lnTo>
                <a:lnTo>
                  <a:pt x="66854" y="176708"/>
                </a:lnTo>
                <a:lnTo>
                  <a:pt x="75608" y="179271"/>
                </a:lnTo>
                <a:lnTo>
                  <a:pt x="77075" y="178448"/>
                </a:lnTo>
                <a:lnTo>
                  <a:pt x="81246" y="174993"/>
                </a:lnTo>
                <a:lnTo>
                  <a:pt x="83691" y="173691"/>
                </a:lnTo>
                <a:lnTo>
                  <a:pt x="91684" y="170906"/>
                </a:lnTo>
                <a:lnTo>
                  <a:pt x="97264" y="166879"/>
                </a:lnTo>
                <a:lnTo>
                  <a:pt x="105459" y="161914"/>
                </a:lnTo>
                <a:lnTo>
                  <a:pt x="110311" y="159257"/>
                </a:lnTo>
                <a:lnTo>
                  <a:pt x="114498" y="155580"/>
                </a:lnTo>
                <a:lnTo>
                  <a:pt x="118242" y="151224"/>
                </a:lnTo>
                <a:lnTo>
                  <a:pt x="121690" y="146415"/>
                </a:lnTo>
                <a:lnTo>
                  <a:pt x="126847" y="142257"/>
                </a:lnTo>
                <a:lnTo>
                  <a:pt x="133142" y="138532"/>
                </a:lnTo>
                <a:lnTo>
                  <a:pt x="140196" y="135096"/>
                </a:lnTo>
                <a:lnTo>
                  <a:pt x="145852" y="129948"/>
                </a:lnTo>
                <a:lnTo>
                  <a:pt x="150574" y="123659"/>
                </a:lnTo>
                <a:lnTo>
                  <a:pt x="154675" y="116609"/>
                </a:lnTo>
                <a:lnTo>
                  <a:pt x="159314" y="110003"/>
                </a:lnTo>
                <a:lnTo>
                  <a:pt x="164312" y="103694"/>
                </a:lnTo>
                <a:lnTo>
                  <a:pt x="169549" y="97583"/>
                </a:lnTo>
                <a:lnTo>
                  <a:pt x="174945" y="91605"/>
                </a:lnTo>
                <a:lnTo>
                  <a:pt x="186021" y="79882"/>
                </a:lnTo>
                <a:lnTo>
                  <a:pt x="190689" y="74089"/>
                </a:lnTo>
                <a:lnTo>
                  <a:pt x="194753" y="68322"/>
                </a:lnTo>
                <a:lnTo>
                  <a:pt x="198416" y="62572"/>
                </a:lnTo>
                <a:lnTo>
                  <a:pt x="201810" y="56833"/>
                </a:lnTo>
                <a:lnTo>
                  <a:pt x="205025" y="51103"/>
                </a:lnTo>
                <a:lnTo>
                  <a:pt x="208120" y="45378"/>
                </a:lnTo>
                <a:lnTo>
                  <a:pt x="211137" y="40608"/>
                </a:lnTo>
                <a:lnTo>
                  <a:pt x="214101" y="36476"/>
                </a:lnTo>
                <a:lnTo>
                  <a:pt x="217028" y="32769"/>
                </a:lnTo>
                <a:lnTo>
                  <a:pt x="219933" y="30298"/>
                </a:lnTo>
                <a:lnTo>
                  <a:pt x="222822" y="28650"/>
                </a:lnTo>
                <a:lnTo>
                  <a:pt x="225700" y="27552"/>
                </a:lnTo>
                <a:lnTo>
                  <a:pt x="231439" y="23791"/>
                </a:lnTo>
                <a:lnTo>
                  <a:pt x="239527" y="17192"/>
                </a:lnTo>
                <a:lnTo>
                  <a:pt x="239807" y="19504"/>
                </a:lnTo>
                <a:lnTo>
                  <a:pt x="239881" y="21454"/>
                </a:lnTo>
                <a:lnTo>
                  <a:pt x="238978" y="22755"/>
                </a:lnTo>
                <a:lnTo>
                  <a:pt x="237424" y="23621"/>
                </a:lnTo>
                <a:lnTo>
                  <a:pt x="235435" y="24199"/>
                </a:lnTo>
                <a:lnTo>
                  <a:pt x="234109" y="26489"/>
                </a:lnTo>
                <a:lnTo>
                  <a:pt x="233226" y="29921"/>
                </a:lnTo>
                <a:lnTo>
                  <a:pt x="232636" y="34114"/>
                </a:lnTo>
                <a:lnTo>
                  <a:pt x="231290" y="38814"/>
                </a:lnTo>
                <a:lnTo>
                  <a:pt x="229442" y="43853"/>
                </a:lnTo>
                <a:lnTo>
                  <a:pt x="227256" y="49117"/>
                </a:lnTo>
                <a:lnTo>
                  <a:pt x="225799" y="53578"/>
                </a:lnTo>
                <a:lnTo>
                  <a:pt x="224828" y="57506"/>
                </a:lnTo>
                <a:lnTo>
                  <a:pt x="224180" y="61076"/>
                </a:lnTo>
                <a:lnTo>
                  <a:pt x="222796" y="65361"/>
                </a:lnTo>
                <a:lnTo>
                  <a:pt x="220921" y="70123"/>
                </a:lnTo>
                <a:lnTo>
                  <a:pt x="218718" y="75203"/>
                </a:lnTo>
                <a:lnTo>
                  <a:pt x="217249" y="80495"/>
                </a:lnTo>
                <a:lnTo>
                  <a:pt x="216270" y="85927"/>
                </a:lnTo>
                <a:lnTo>
                  <a:pt x="215618" y="91454"/>
                </a:lnTo>
                <a:lnTo>
                  <a:pt x="215182" y="96091"/>
                </a:lnTo>
                <a:lnTo>
                  <a:pt x="214893" y="100135"/>
                </a:lnTo>
                <a:lnTo>
                  <a:pt x="214700" y="103783"/>
                </a:lnTo>
                <a:lnTo>
                  <a:pt x="214484" y="112917"/>
                </a:lnTo>
                <a:lnTo>
                  <a:pt x="214323" y="134709"/>
                </a:lnTo>
                <a:lnTo>
                  <a:pt x="215272" y="135405"/>
                </a:lnTo>
                <a:lnTo>
                  <a:pt x="218866" y="136179"/>
                </a:lnTo>
                <a:lnTo>
                  <a:pt x="223639" y="139062"/>
                </a:lnTo>
                <a:lnTo>
                  <a:pt x="226245" y="141164"/>
                </a:lnTo>
                <a:lnTo>
                  <a:pt x="228935" y="142566"/>
                </a:lnTo>
                <a:lnTo>
                  <a:pt x="234464" y="144124"/>
                </a:lnTo>
                <a:lnTo>
                  <a:pt x="242932" y="145001"/>
                </a:lnTo>
                <a:lnTo>
                  <a:pt x="245774" y="144171"/>
                </a:lnTo>
                <a:lnTo>
                  <a:pt x="254326" y="139405"/>
                </a:lnTo>
                <a:lnTo>
                  <a:pt x="260036" y="137957"/>
                </a:lnTo>
                <a:lnTo>
                  <a:pt x="263845" y="135665"/>
                </a:lnTo>
                <a:lnTo>
                  <a:pt x="268289" y="132232"/>
                </a:lnTo>
                <a:lnTo>
                  <a:pt x="273157" y="128039"/>
                </a:lnTo>
                <a:lnTo>
                  <a:pt x="277355" y="124291"/>
                </a:lnTo>
                <a:lnTo>
                  <a:pt x="284559" y="117586"/>
                </a:lnTo>
                <a:lnTo>
                  <a:pt x="287813" y="113513"/>
                </a:lnTo>
                <a:lnTo>
                  <a:pt x="290936" y="108892"/>
                </a:lnTo>
                <a:lnTo>
                  <a:pt x="293969" y="103906"/>
                </a:lnTo>
                <a:lnTo>
                  <a:pt x="296945" y="98677"/>
                </a:lnTo>
                <a:lnTo>
                  <a:pt x="302791" y="87787"/>
                </a:lnTo>
                <a:lnTo>
                  <a:pt x="320031" y="53892"/>
                </a:lnTo>
                <a:lnTo>
                  <a:pt x="322891" y="49142"/>
                </a:lnTo>
                <a:lnTo>
                  <a:pt x="325751" y="45023"/>
                </a:lnTo>
                <a:lnTo>
                  <a:pt x="328610" y="41324"/>
                </a:lnTo>
                <a:lnTo>
                  <a:pt x="330516" y="37906"/>
                </a:lnTo>
                <a:lnTo>
                  <a:pt x="331786" y="34675"/>
                </a:lnTo>
                <a:lnTo>
                  <a:pt x="332633" y="31568"/>
                </a:lnTo>
                <a:lnTo>
                  <a:pt x="333198" y="28544"/>
                </a:lnTo>
                <a:lnTo>
                  <a:pt x="333574" y="25576"/>
                </a:lnTo>
                <a:lnTo>
                  <a:pt x="333826" y="22645"/>
                </a:lnTo>
                <a:lnTo>
                  <a:pt x="333993" y="19738"/>
                </a:lnTo>
                <a:lnTo>
                  <a:pt x="334179" y="13968"/>
                </a:lnTo>
                <a:lnTo>
                  <a:pt x="333276" y="12049"/>
                </a:lnTo>
                <a:lnTo>
                  <a:pt x="331721" y="10769"/>
                </a:lnTo>
                <a:lnTo>
                  <a:pt x="329732" y="9916"/>
                </a:lnTo>
                <a:lnTo>
                  <a:pt x="324983" y="8968"/>
                </a:lnTo>
                <a:lnTo>
                  <a:pt x="322383" y="8716"/>
                </a:lnTo>
                <a:lnTo>
                  <a:pt x="319697" y="9499"/>
                </a:lnTo>
                <a:lnTo>
                  <a:pt x="311366" y="14201"/>
                </a:lnTo>
                <a:lnTo>
                  <a:pt x="302865" y="16970"/>
                </a:lnTo>
                <a:lnTo>
                  <a:pt x="294313" y="22447"/>
                </a:lnTo>
                <a:lnTo>
                  <a:pt x="284584" y="24972"/>
                </a:lnTo>
                <a:lnTo>
                  <a:pt x="278843" y="29792"/>
                </a:lnTo>
                <a:lnTo>
                  <a:pt x="275660" y="32702"/>
                </a:lnTo>
                <a:lnTo>
                  <a:pt x="280476" y="27794"/>
                </a:lnTo>
                <a:lnTo>
                  <a:pt x="282893" y="2535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6" name="SMARTPenAnnotation803"/>
          <p:cNvSpPr/>
          <p:nvPr/>
        </p:nvSpPr>
        <p:spPr>
          <a:xfrm>
            <a:off x="5112067" y="4818936"/>
            <a:ext cx="128545" cy="178778"/>
          </a:xfrm>
          <a:custGeom>
            <a:avLst/>
            <a:gdLst/>
            <a:ahLst/>
            <a:cxnLst/>
            <a:rect l="0" t="0" r="0" b="0"/>
            <a:pathLst>
              <a:path w="128545" h="178778">
                <a:moveTo>
                  <a:pt x="0" y="7381"/>
                </a:moveTo>
                <a:lnTo>
                  <a:pt x="15601" y="7381"/>
                </a:lnTo>
                <a:lnTo>
                  <a:pt x="16115" y="6429"/>
                </a:lnTo>
                <a:lnTo>
                  <a:pt x="16687" y="2830"/>
                </a:lnTo>
                <a:lnTo>
                  <a:pt x="17792" y="1489"/>
                </a:lnTo>
                <a:lnTo>
                  <a:pt x="19482" y="596"/>
                </a:lnTo>
                <a:lnTo>
                  <a:pt x="21561" y="0"/>
                </a:lnTo>
                <a:lnTo>
                  <a:pt x="23899" y="556"/>
                </a:lnTo>
                <a:lnTo>
                  <a:pt x="26410" y="1878"/>
                </a:lnTo>
                <a:lnTo>
                  <a:pt x="32734" y="6294"/>
                </a:lnTo>
                <a:lnTo>
                  <a:pt x="33253" y="7609"/>
                </a:lnTo>
                <a:lnTo>
                  <a:pt x="33829" y="11610"/>
                </a:lnTo>
                <a:lnTo>
                  <a:pt x="34085" y="16563"/>
                </a:lnTo>
                <a:lnTo>
                  <a:pt x="34199" y="21940"/>
                </a:lnTo>
                <a:lnTo>
                  <a:pt x="34287" y="56471"/>
                </a:lnTo>
                <a:lnTo>
                  <a:pt x="33335" y="62015"/>
                </a:lnTo>
                <a:lnTo>
                  <a:pt x="31749" y="67616"/>
                </a:lnTo>
                <a:lnTo>
                  <a:pt x="29738" y="73256"/>
                </a:lnTo>
                <a:lnTo>
                  <a:pt x="28398" y="78920"/>
                </a:lnTo>
                <a:lnTo>
                  <a:pt x="27505" y="84601"/>
                </a:lnTo>
                <a:lnTo>
                  <a:pt x="26909" y="90294"/>
                </a:lnTo>
                <a:lnTo>
                  <a:pt x="26512" y="95994"/>
                </a:lnTo>
                <a:lnTo>
                  <a:pt x="26247" y="101698"/>
                </a:lnTo>
                <a:lnTo>
                  <a:pt x="25874" y="116290"/>
                </a:lnTo>
                <a:lnTo>
                  <a:pt x="25748" y="134304"/>
                </a:lnTo>
                <a:lnTo>
                  <a:pt x="26691" y="138669"/>
                </a:lnTo>
                <a:lnTo>
                  <a:pt x="28271" y="142531"/>
                </a:lnTo>
                <a:lnTo>
                  <a:pt x="30278" y="146059"/>
                </a:lnTo>
                <a:lnTo>
                  <a:pt x="35047" y="155058"/>
                </a:lnTo>
                <a:lnTo>
                  <a:pt x="37652" y="160125"/>
                </a:lnTo>
                <a:lnTo>
                  <a:pt x="40342" y="164455"/>
                </a:lnTo>
                <a:lnTo>
                  <a:pt x="43087" y="168295"/>
                </a:lnTo>
                <a:lnTo>
                  <a:pt x="45870" y="171807"/>
                </a:lnTo>
                <a:lnTo>
                  <a:pt x="48677" y="174148"/>
                </a:lnTo>
                <a:lnTo>
                  <a:pt x="51501" y="175709"/>
                </a:lnTo>
                <a:lnTo>
                  <a:pt x="54337" y="176750"/>
                </a:lnTo>
                <a:lnTo>
                  <a:pt x="57179" y="177443"/>
                </a:lnTo>
                <a:lnTo>
                  <a:pt x="60027" y="177906"/>
                </a:lnTo>
                <a:lnTo>
                  <a:pt x="62878" y="178214"/>
                </a:lnTo>
                <a:lnTo>
                  <a:pt x="65731" y="178420"/>
                </a:lnTo>
                <a:lnTo>
                  <a:pt x="68586" y="178557"/>
                </a:lnTo>
                <a:lnTo>
                  <a:pt x="74298" y="178709"/>
                </a:lnTo>
                <a:lnTo>
                  <a:pt x="80011" y="178777"/>
                </a:lnTo>
                <a:lnTo>
                  <a:pt x="82868" y="177843"/>
                </a:lnTo>
                <a:lnTo>
                  <a:pt x="85726" y="176267"/>
                </a:lnTo>
                <a:lnTo>
                  <a:pt x="88583" y="174265"/>
                </a:lnTo>
                <a:lnTo>
                  <a:pt x="91440" y="171976"/>
                </a:lnTo>
                <a:lnTo>
                  <a:pt x="94298" y="169499"/>
                </a:lnTo>
                <a:lnTo>
                  <a:pt x="97155" y="166895"/>
                </a:lnTo>
                <a:lnTo>
                  <a:pt x="100013" y="163254"/>
                </a:lnTo>
                <a:lnTo>
                  <a:pt x="102870" y="158921"/>
                </a:lnTo>
                <a:lnTo>
                  <a:pt x="105727" y="154128"/>
                </a:lnTo>
                <a:lnTo>
                  <a:pt x="108585" y="149027"/>
                </a:lnTo>
                <a:lnTo>
                  <a:pt x="114300" y="138280"/>
                </a:lnTo>
                <a:lnTo>
                  <a:pt x="122872" y="121519"/>
                </a:lnTo>
                <a:lnTo>
                  <a:pt x="124777" y="114906"/>
                </a:lnTo>
                <a:lnTo>
                  <a:pt x="126048" y="107639"/>
                </a:lnTo>
                <a:lnTo>
                  <a:pt x="126895" y="99937"/>
                </a:lnTo>
                <a:lnTo>
                  <a:pt x="127459" y="92898"/>
                </a:lnTo>
                <a:lnTo>
                  <a:pt x="127835" y="86300"/>
                </a:lnTo>
                <a:lnTo>
                  <a:pt x="128253" y="73888"/>
                </a:lnTo>
                <a:lnTo>
                  <a:pt x="128522" y="50398"/>
                </a:lnTo>
                <a:lnTo>
                  <a:pt x="128544" y="44632"/>
                </a:lnTo>
                <a:lnTo>
                  <a:pt x="127606" y="39835"/>
                </a:lnTo>
                <a:lnTo>
                  <a:pt x="126028" y="35684"/>
                </a:lnTo>
                <a:lnTo>
                  <a:pt x="124024" y="31965"/>
                </a:lnTo>
                <a:lnTo>
                  <a:pt x="121735" y="28533"/>
                </a:lnTo>
                <a:lnTo>
                  <a:pt x="119257" y="25293"/>
                </a:lnTo>
                <a:lnTo>
                  <a:pt x="116652" y="22179"/>
                </a:lnTo>
                <a:lnTo>
                  <a:pt x="113963" y="19152"/>
                </a:lnTo>
                <a:lnTo>
                  <a:pt x="108436" y="13248"/>
                </a:lnTo>
                <a:lnTo>
                  <a:pt x="105628" y="11292"/>
                </a:lnTo>
                <a:lnTo>
                  <a:pt x="102804" y="9988"/>
                </a:lnTo>
                <a:lnTo>
                  <a:pt x="99968" y="9119"/>
                </a:lnTo>
                <a:lnTo>
                  <a:pt x="97125" y="8540"/>
                </a:lnTo>
                <a:lnTo>
                  <a:pt x="94278" y="8154"/>
                </a:lnTo>
                <a:lnTo>
                  <a:pt x="91427" y="7896"/>
                </a:lnTo>
                <a:lnTo>
                  <a:pt x="88574" y="7724"/>
                </a:lnTo>
                <a:lnTo>
                  <a:pt x="78845" y="7427"/>
                </a:lnTo>
                <a:lnTo>
                  <a:pt x="75365" y="9941"/>
                </a:lnTo>
                <a:lnTo>
                  <a:pt x="68580" y="1595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7" name="SMARTPenAnnotation804"/>
          <p:cNvSpPr/>
          <p:nvPr/>
        </p:nvSpPr>
        <p:spPr>
          <a:xfrm>
            <a:off x="5626417" y="4929187"/>
            <a:ext cx="128588" cy="1"/>
          </a:xfrm>
          <a:custGeom>
            <a:avLst/>
            <a:gdLst/>
            <a:ahLst/>
            <a:cxnLst/>
            <a:rect l="0" t="0" r="0" b="0"/>
            <a:pathLst>
              <a:path w="128588" h="1">
                <a:moveTo>
                  <a:pt x="0" y="0"/>
                </a:moveTo>
                <a:lnTo>
                  <a:pt x="128587"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8" name="SMARTPenAnnotation805"/>
          <p:cNvSpPr/>
          <p:nvPr/>
        </p:nvSpPr>
        <p:spPr>
          <a:xfrm>
            <a:off x="5823588" y="4818981"/>
            <a:ext cx="176099" cy="212528"/>
          </a:xfrm>
          <a:custGeom>
            <a:avLst/>
            <a:gdLst/>
            <a:ahLst/>
            <a:cxnLst/>
            <a:rect l="0" t="0" r="0" b="0"/>
            <a:pathLst>
              <a:path w="176099" h="212528">
                <a:moveTo>
                  <a:pt x="25714" y="33054"/>
                </a:moveTo>
                <a:lnTo>
                  <a:pt x="25714" y="24512"/>
                </a:lnTo>
                <a:lnTo>
                  <a:pt x="25714" y="37252"/>
                </a:lnTo>
                <a:lnTo>
                  <a:pt x="24762" y="40615"/>
                </a:lnTo>
                <a:lnTo>
                  <a:pt x="23174" y="44762"/>
                </a:lnTo>
                <a:lnTo>
                  <a:pt x="21164" y="49432"/>
                </a:lnTo>
                <a:lnTo>
                  <a:pt x="19823" y="53497"/>
                </a:lnTo>
                <a:lnTo>
                  <a:pt x="18929" y="57161"/>
                </a:lnTo>
                <a:lnTo>
                  <a:pt x="18333" y="60555"/>
                </a:lnTo>
                <a:lnTo>
                  <a:pt x="16983" y="64723"/>
                </a:lnTo>
                <a:lnTo>
                  <a:pt x="15131" y="69407"/>
                </a:lnTo>
                <a:lnTo>
                  <a:pt x="12944" y="74434"/>
                </a:lnTo>
                <a:lnTo>
                  <a:pt x="10533" y="78738"/>
                </a:lnTo>
                <a:lnTo>
                  <a:pt x="7973" y="82560"/>
                </a:lnTo>
                <a:lnTo>
                  <a:pt x="5315" y="86060"/>
                </a:lnTo>
                <a:lnTo>
                  <a:pt x="2360" y="92490"/>
                </a:lnTo>
                <a:lnTo>
                  <a:pt x="1047" y="98522"/>
                </a:lnTo>
                <a:lnTo>
                  <a:pt x="464" y="104378"/>
                </a:lnTo>
                <a:lnTo>
                  <a:pt x="204" y="110156"/>
                </a:lnTo>
                <a:lnTo>
                  <a:pt x="0" y="118629"/>
                </a:lnTo>
                <a:lnTo>
                  <a:pt x="4548" y="118734"/>
                </a:lnTo>
                <a:lnTo>
                  <a:pt x="33167" y="118778"/>
                </a:lnTo>
                <a:lnTo>
                  <a:pt x="37350" y="117825"/>
                </a:lnTo>
                <a:lnTo>
                  <a:pt x="41092" y="116238"/>
                </a:lnTo>
                <a:lnTo>
                  <a:pt x="44538" y="114227"/>
                </a:lnTo>
                <a:lnTo>
                  <a:pt x="48741" y="111935"/>
                </a:lnTo>
                <a:lnTo>
                  <a:pt x="63758" y="104157"/>
                </a:lnTo>
                <a:lnTo>
                  <a:pt x="91555" y="90160"/>
                </a:lnTo>
                <a:lnTo>
                  <a:pt x="96278" y="87317"/>
                </a:lnTo>
                <a:lnTo>
                  <a:pt x="100379" y="84469"/>
                </a:lnTo>
                <a:lnTo>
                  <a:pt x="104066" y="81618"/>
                </a:lnTo>
                <a:lnTo>
                  <a:pt x="107476" y="79717"/>
                </a:lnTo>
                <a:lnTo>
                  <a:pt x="110702" y="78451"/>
                </a:lnTo>
                <a:lnTo>
                  <a:pt x="113806" y="77606"/>
                </a:lnTo>
                <a:lnTo>
                  <a:pt x="117779" y="76090"/>
                </a:lnTo>
                <a:lnTo>
                  <a:pt x="122333" y="74127"/>
                </a:lnTo>
                <a:lnTo>
                  <a:pt x="127274" y="71866"/>
                </a:lnTo>
                <a:lnTo>
                  <a:pt x="131521" y="69406"/>
                </a:lnTo>
                <a:lnTo>
                  <a:pt x="135304" y="66814"/>
                </a:lnTo>
                <a:lnTo>
                  <a:pt x="138779" y="64132"/>
                </a:lnTo>
                <a:lnTo>
                  <a:pt x="143001" y="61393"/>
                </a:lnTo>
                <a:lnTo>
                  <a:pt x="147720" y="58614"/>
                </a:lnTo>
                <a:lnTo>
                  <a:pt x="152772" y="55809"/>
                </a:lnTo>
                <a:lnTo>
                  <a:pt x="156139" y="52986"/>
                </a:lnTo>
                <a:lnTo>
                  <a:pt x="158384" y="50152"/>
                </a:lnTo>
                <a:lnTo>
                  <a:pt x="159881" y="47310"/>
                </a:lnTo>
                <a:lnTo>
                  <a:pt x="161831" y="45415"/>
                </a:lnTo>
                <a:lnTo>
                  <a:pt x="164084" y="44152"/>
                </a:lnTo>
                <a:lnTo>
                  <a:pt x="166538" y="43310"/>
                </a:lnTo>
                <a:lnTo>
                  <a:pt x="168174" y="41797"/>
                </a:lnTo>
                <a:lnTo>
                  <a:pt x="169265" y="39835"/>
                </a:lnTo>
                <a:lnTo>
                  <a:pt x="169992" y="37574"/>
                </a:lnTo>
                <a:lnTo>
                  <a:pt x="173340" y="32523"/>
                </a:lnTo>
                <a:lnTo>
                  <a:pt x="175566" y="29843"/>
                </a:lnTo>
                <a:lnTo>
                  <a:pt x="176098" y="27103"/>
                </a:lnTo>
                <a:lnTo>
                  <a:pt x="175500" y="24324"/>
                </a:lnTo>
                <a:lnTo>
                  <a:pt x="173248" y="18696"/>
                </a:lnTo>
                <a:lnTo>
                  <a:pt x="172247" y="13020"/>
                </a:lnTo>
                <a:lnTo>
                  <a:pt x="171517" y="7835"/>
                </a:lnTo>
                <a:lnTo>
                  <a:pt x="166916" y="2933"/>
                </a:lnTo>
                <a:lnTo>
                  <a:pt x="164072" y="0"/>
                </a:lnTo>
                <a:lnTo>
                  <a:pt x="163672" y="540"/>
                </a:lnTo>
                <a:lnTo>
                  <a:pt x="162979" y="6253"/>
                </a:lnTo>
                <a:lnTo>
                  <a:pt x="162905" y="11566"/>
                </a:lnTo>
                <a:lnTo>
                  <a:pt x="161943" y="13966"/>
                </a:lnTo>
                <a:lnTo>
                  <a:pt x="158332" y="19172"/>
                </a:lnTo>
                <a:lnTo>
                  <a:pt x="156093" y="24662"/>
                </a:lnTo>
                <a:lnTo>
                  <a:pt x="155098" y="31229"/>
                </a:lnTo>
                <a:lnTo>
                  <a:pt x="154833" y="35647"/>
                </a:lnTo>
                <a:lnTo>
                  <a:pt x="154537" y="45637"/>
                </a:lnTo>
                <a:lnTo>
                  <a:pt x="154406" y="56426"/>
                </a:lnTo>
                <a:lnTo>
                  <a:pt x="153419" y="61970"/>
                </a:lnTo>
                <a:lnTo>
                  <a:pt x="151808" y="67571"/>
                </a:lnTo>
                <a:lnTo>
                  <a:pt x="149782" y="73211"/>
                </a:lnTo>
                <a:lnTo>
                  <a:pt x="148431" y="79827"/>
                </a:lnTo>
                <a:lnTo>
                  <a:pt x="147530" y="87096"/>
                </a:lnTo>
                <a:lnTo>
                  <a:pt x="146930" y="94800"/>
                </a:lnTo>
                <a:lnTo>
                  <a:pt x="146530" y="102792"/>
                </a:lnTo>
                <a:lnTo>
                  <a:pt x="146085" y="119293"/>
                </a:lnTo>
                <a:lnTo>
                  <a:pt x="145738" y="184013"/>
                </a:lnTo>
                <a:lnTo>
                  <a:pt x="146687" y="188938"/>
                </a:lnTo>
                <a:lnTo>
                  <a:pt x="148273" y="193174"/>
                </a:lnTo>
                <a:lnTo>
                  <a:pt x="150283" y="196951"/>
                </a:lnTo>
                <a:lnTo>
                  <a:pt x="151622" y="200421"/>
                </a:lnTo>
                <a:lnTo>
                  <a:pt x="153111" y="206817"/>
                </a:lnTo>
                <a:lnTo>
                  <a:pt x="154461" y="208903"/>
                </a:lnTo>
                <a:lnTo>
                  <a:pt x="156312" y="210294"/>
                </a:lnTo>
                <a:lnTo>
                  <a:pt x="161578" y="212527"/>
                </a:lnTo>
                <a:lnTo>
                  <a:pt x="162962" y="211758"/>
                </a:lnTo>
                <a:lnTo>
                  <a:pt x="167041" y="208362"/>
                </a:lnTo>
                <a:lnTo>
                  <a:pt x="171446" y="20450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9" name="SMARTPenAnnotation806"/>
          <p:cNvSpPr/>
          <p:nvPr/>
        </p:nvSpPr>
        <p:spPr>
          <a:xfrm>
            <a:off x="6037897" y="4826432"/>
            <a:ext cx="162879" cy="159033"/>
          </a:xfrm>
          <a:custGeom>
            <a:avLst/>
            <a:gdLst/>
            <a:ahLst/>
            <a:cxnLst/>
            <a:rect l="0" t="0" r="0" b="0"/>
            <a:pathLst>
              <a:path w="162879" h="159033">
                <a:moveTo>
                  <a:pt x="0" y="59893"/>
                </a:moveTo>
                <a:lnTo>
                  <a:pt x="0" y="52512"/>
                </a:lnTo>
                <a:lnTo>
                  <a:pt x="953" y="52114"/>
                </a:lnTo>
                <a:lnTo>
                  <a:pt x="4551" y="51673"/>
                </a:lnTo>
                <a:lnTo>
                  <a:pt x="6844" y="50603"/>
                </a:lnTo>
                <a:lnTo>
                  <a:pt x="11932" y="46874"/>
                </a:lnTo>
                <a:lnTo>
                  <a:pt x="14622" y="44546"/>
                </a:lnTo>
                <a:lnTo>
                  <a:pt x="17368" y="42042"/>
                </a:lnTo>
                <a:lnTo>
                  <a:pt x="22959" y="36719"/>
                </a:lnTo>
                <a:lnTo>
                  <a:pt x="37160" y="22704"/>
                </a:lnTo>
                <a:lnTo>
                  <a:pt x="40014" y="20812"/>
                </a:lnTo>
                <a:lnTo>
                  <a:pt x="42868" y="19552"/>
                </a:lnTo>
                <a:lnTo>
                  <a:pt x="45724" y="18711"/>
                </a:lnTo>
                <a:lnTo>
                  <a:pt x="49532" y="17199"/>
                </a:lnTo>
                <a:lnTo>
                  <a:pt x="53977" y="15237"/>
                </a:lnTo>
                <a:lnTo>
                  <a:pt x="58844" y="12977"/>
                </a:lnTo>
                <a:lnTo>
                  <a:pt x="63042" y="11471"/>
                </a:lnTo>
                <a:lnTo>
                  <a:pt x="66793" y="10466"/>
                </a:lnTo>
                <a:lnTo>
                  <a:pt x="70246" y="9796"/>
                </a:lnTo>
                <a:lnTo>
                  <a:pt x="74453" y="8398"/>
                </a:lnTo>
                <a:lnTo>
                  <a:pt x="79163" y="6513"/>
                </a:lnTo>
                <a:lnTo>
                  <a:pt x="84208" y="4304"/>
                </a:lnTo>
                <a:lnTo>
                  <a:pt x="88524" y="2831"/>
                </a:lnTo>
                <a:lnTo>
                  <a:pt x="92353" y="1849"/>
                </a:lnTo>
                <a:lnTo>
                  <a:pt x="95859" y="1194"/>
                </a:lnTo>
                <a:lnTo>
                  <a:pt x="99148" y="758"/>
                </a:lnTo>
                <a:lnTo>
                  <a:pt x="102294" y="467"/>
                </a:lnTo>
                <a:lnTo>
                  <a:pt x="105344" y="273"/>
                </a:lnTo>
                <a:lnTo>
                  <a:pt x="111272" y="58"/>
                </a:lnTo>
                <a:lnTo>
                  <a:pt x="114186" y="0"/>
                </a:lnTo>
                <a:lnTo>
                  <a:pt x="116129" y="914"/>
                </a:lnTo>
                <a:lnTo>
                  <a:pt x="117424" y="2476"/>
                </a:lnTo>
                <a:lnTo>
                  <a:pt x="119503" y="7276"/>
                </a:lnTo>
                <a:lnTo>
                  <a:pt x="119788" y="10473"/>
                </a:lnTo>
                <a:lnTo>
                  <a:pt x="119914" y="15068"/>
                </a:lnTo>
                <a:lnTo>
                  <a:pt x="119970" y="20286"/>
                </a:lnTo>
                <a:lnTo>
                  <a:pt x="119033" y="23011"/>
                </a:lnTo>
                <a:lnTo>
                  <a:pt x="117455" y="25779"/>
                </a:lnTo>
                <a:lnTo>
                  <a:pt x="115451" y="28578"/>
                </a:lnTo>
                <a:lnTo>
                  <a:pt x="113162" y="32349"/>
                </a:lnTo>
                <a:lnTo>
                  <a:pt x="110684" y="36768"/>
                </a:lnTo>
                <a:lnTo>
                  <a:pt x="108079" y="41618"/>
                </a:lnTo>
                <a:lnTo>
                  <a:pt x="105390" y="45805"/>
                </a:lnTo>
                <a:lnTo>
                  <a:pt x="102646" y="49549"/>
                </a:lnTo>
                <a:lnTo>
                  <a:pt x="99863" y="52996"/>
                </a:lnTo>
                <a:lnTo>
                  <a:pt x="97056" y="57200"/>
                </a:lnTo>
                <a:lnTo>
                  <a:pt x="94231" y="61907"/>
                </a:lnTo>
                <a:lnTo>
                  <a:pt x="91396" y="66951"/>
                </a:lnTo>
                <a:lnTo>
                  <a:pt x="88553" y="71266"/>
                </a:lnTo>
                <a:lnTo>
                  <a:pt x="85705" y="75095"/>
                </a:lnTo>
                <a:lnTo>
                  <a:pt x="82854" y="78600"/>
                </a:lnTo>
                <a:lnTo>
                  <a:pt x="80002" y="82842"/>
                </a:lnTo>
                <a:lnTo>
                  <a:pt x="77147" y="87575"/>
                </a:lnTo>
                <a:lnTo>
                  <a:pt x="74291" y="92635"/>
                </a:lnTo>
                <a:lnTo>
                  <a:pt x="71435" y="96961"/>
                </a:lnTo>
                <a:lnTo>
                  <a:pt x="68579" y="100797"/>
                </a:lnTo>
                <a:lnTo>
                  <a:pt x="65722" y="104308"/>
                </a:lnTo>
                <a:lnTo>
                  <a:pt x="63817" y="107600"/>
                </a:lnTo>
                <a:lnTo>
                  <a:pt x="62547" y="110747"/>
                </a:lnTo>
                <a:lnTo>
                  <a:pt x="61701" y="113798"/>
                </a:lnTo>
                <a:lnTo>
                  <a:pt x="60184" y="116785"/>
                </a:lnTo>
                <a:lnTo>
                  <a:pt x="58220" y="119728"/>
                </a:lnTo>
                <a:lnTo>
                  <a:pt x="52775" y="126745"/>
                </a:lnTo>
                <a:lnTo>
                  <a:pt x="52031" y="130245"/>
                </a:lnTo>
                <a:lnTo>
                  <a:pt x="51700" y="134975"/>
                </a:lnTo>
                <a:lnTo>
                  <a:pt x="51553" y="140252"/>
                </a:lnTo>
                <a:lnTo>
                  <a:pt x="51470" y="148579"/>
                </a:lnTo>
                <a:lnTo>
                  <a:pt x="52411" y="150449"/>
                </a:lnTo>
                <a:lnTo>
                  <a:pt x="53990" y="151697"/>
                </a:lnTo>
                <a:lnTo>
                  <a:pt x="58819" y="153697"/>
                </a:lnTo>
                <a:lnTo>
                  <a:pt x="62019" y="156511"/>
                </a:lnTo>
                <a:lnTo>
                  <a:pt x="64206" y="158595"/>
                </a:lnTo>
                <a:lnTo>
                  <a:pt x="66617" y="159032"/>
                </a:lnTo>
                <a:lnTo>
                  <a:pt x="69177" y="158371"/>
                </a:lnTo>
                <a:lnTo>
                  <a:pt x="71835" y="156977"/>
                </a:lnTo>
                <a:lnTo>
                  <a:pt x="75513" y="156048"/>
                </a:lnTo>
                <a:lnTo>
                  <a:pt x="79869" y="155429"/>
                </a:lnTo>
                <a:lnTo>
                  <a:pt x="84678" y="155016"/>
                </a:lnTo>
                <a:lnTo>
                  <a:pt x="88838" y="153788"/>
                </a:lnTo>
                <a:lnTo>
                  <a:pt x="92562" y="152017"/>
                </a:lnTo>
                <a:lnTo>
                  <a:pt x="95998" y="149884"/>
                </a:lnTo>
                <a:lnTo>
                  <a:pt x="100194" y="147510"/>
                </a:lnTo>
                <a:lnTo>
                  <a:pt x="109936" y="142331"/>
                </a:lnTo>
                <a:lnTo>
                  <a:pt x="114248" y="139617"/>
                </a:lnTo>
                <a:lnTo>
                  <a:pt x="118076" y="136854"/>
                </a:lnTo>
                <a:lnTo>
                  <a:pt x="121579" y="134060"/>
                </a:lnTo>
                <a:lnTo>
                  <a:pt x="125820" y="130293"/>
                </a:lnTo>
                <a:lnTo>
                  <a:pt x="135613" y="121027"/>
                </a:lnTo>
                <a:lnTo>
                  <a:pt x="139939" y="115889"/>
                </a:lnTo>
                <a:lnTo>
                  <a:pt x="143775" y="110558"/>
                </a:lnTo>
                <a:lnTo>
                  <a:pt x="147285" y="105100"/>
                </a:lnTo>
                <a:lnTo>
                  <a:pt x="150577" y="100508"/>
                </a:lnTo>
                <a:lnTo>
                  <a:pt x="153725" y="96495"/>
                </a:lnTo>
                <a:lnTo>
                  <a:pt x="162878" y="8561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0" name="SMARTPenAnnotation807"/>
          <p:cNvSpPr/>
          <p:nvPr/>
        </p:nvSpPr>
        <p:spPr>
          <a:xfrm>
            <a:off x="6218037" y="4812806"/>
            <a:ext cx="93711" cy="124940"/>
          </a:xfrm>
          <a:custGeom>
            <a:avLst/>
            <a:gdLst/>
            <a:ahLst/>
            <a:cxnLst/>
            <a:rect l="0" t="0" r="0" b="0"/>
            <a:pathLst>
              <a:path w="93711" h="124940">
                <a:moveTo>
                  <a:pt x="34172" y="4939"/>
                </a:moveTo>
                <a:lnTo>
                  <a:pt x="34172" y="0"/>
                </a:lnTo>
                <a:lnTo>
                  <a:pt x="34172" y="4100"/>
                </a:lnTo>
                <a:lnTo>
                  <a:pt x="31633" y="7106"/>
                </a:lnTo>
                <a:lnTo>
                  <a:pt x="29622" y="9241"/>
                </a:lnTo>
                <a:lnTo>
                  <a:pt x="28281" y="11617"/>
                </a:lnTo>
                <a:lnTo>
                  <a:pt x="27387" y="14153"/>
                </a:lnTo>
                <a:lnTo>
                  <a:pt x="26791" y="16797"/>
                </a:lnTo>
                <a:lnTo>
                  <a:pt x="25442" y="19511"/>
                </a:lnTo>
                <a:lnTo>
                  <a:pt x="23590" y="22274"/>
                </a:lnTo>
                <a:lnTo>
                  <a:pt x="21402" y="25068"/>
                </a:lnTo>
                <a:lnTo>
                  <a:pt x="18992" y="28836"/>
                </a:lnTo>
                <a:lnTo>
                  <a:pt x="16432" y="33252"/>
                </a:lnTo>
                <a:lnTo>
                  <a:pt x="13773" y="38102"/>
                </a:lnTo>
                <a:lnTo>
                  <a:pt x="12000" y="43240"/>
                </a:lnTo>
                <a:lnTo>
                  <a:pt x="10818" y="48571"/>
                </a:lnTo>
                <a:lnTo>
                  <a:pt x="10031" y="54029"/>
                </a:lnTo>
                <a:lnTo>
                  <a:pt x="8553" y="59573"/>
                </a:lnTo>
                <a:lnTo>
                  <a:pt x="6615" y="65174"/>
                </a:lnTo>
                <a:lnTo>
                  <a:pt x="4371" y="70813"/>
                </a:lnTo>
                <a:lnTo>
                  <a:pt x="2875" y="75525"/>
                </a:lnTo>
                <a:lnTo>
                  <a:pt x="1877" y="79619"/>
                </a:lnTo>
                <a:lnTo>
                  <a:pt x="1213" y="83300"/>
                </a:lnTo>
                <a:lnTo>
                  <a:pt x="769" y="87660"/>
                </a:lnTo>
                <a:lnTo>
                  <a:pt x="474" y="92471"/>
                </a:lnTo>
                <a:lnTo>
                  <a:pt x="145" y="101944"/>
                </a:lnTo>
                <a:lnTo>
                  <a:pt x="0" y="109329"/>
                </a:lnTo>
                <a:lnTo>
                  <a:pt x="913" y="112633"/>
                </a:lnTo>
                <a:lnTo>
                  <a:pt x="2475" y="115787"/>
                </a:lnTo>
                <a:lnTo>
                  <a:pt x="7274" y="123143"/>
                </a:lnTo>
                <a:lnTo>
                  <a:pt x="8620" y="123746"/>
                </a:lnTo>
                <a:lnTo>
                  <a:pt x="10470" y="124149"/>
                </a:lnTo>
                <a:lnTo>
                  <a:pt x="12656" y="124417"/>
                </a:lnTo>
                <a:lnTo>
                  <a:pt x="15066" y="124596"/>
                </a:lnTo>
                <a:lnTo>
                  <a:pt x="17625" y="124715"/>
                </a:lnTo>
                <a:lnTo>
                  <a:pt x="24025" y="124906"/>
                </a:lnTo>
                <a:lnTo>
                  <a:pt x="34235" y="124939"/>
                </a:lnTo>
                <a:lnTo>
                  <a:pt x="38024" y="123992"/>
                </a:lnTo>
                <a:lnTo>
                  <a:pt x="41503" y="122408"/>
                </a:lnTo>
                <a:lnTo>
                  <a:pt x="44774" y="120399"/>
                </a:lnTo>
                <a:lnTo>
                  <a:pt x="47908" y="118107"/>
                </a:lnTo>
                <a:lnTo>
                  <a:pt x="50950" y="115627"/>
                </a:lnTo>
                <a:lnTo>
                  <a:pt x="53930" y="113021"/>
                </a:lnTo>
                <a:lnTo>
                  <a:pt x="56869" y="110331"/>
                </a:lnTo>
                <a:lnTo>
                  <a:pt x="62675" y="104802"/>
                </a:lnTo>
                <a:lnTo>
                  <a:pt x="71299" y="96335"/>
                </a:lnTo>
                <a:lnTo>
                  <a:pt x="73211" y="92539"/>
                </a:lnTo>
                <a:lnTo>
                  <a:pt x="74486" y="88104"/>
                </a:lnTo>
                <a:lnTo>
                  <a:pt x="75336" y="83242"/>
                </a:lnTo>
                <a:lnTo>
                  <a:pt x="76855" y="79048"/>
                </a:lnTo>
                <a:lnTo>
                  <a:pt x="78820" y="75300"/>
                </a:lnTo>
                <a:lnTo>
                  <a:pt x="81082" y="71849"/>
                </a:lnTo>
                <a:lnTo>
                  <a:pt x="83543" y="67643"/>
                </a:lnTo>
                <a:lnTo>
                  <a:pt x="86137" y="62934"/>
                </a:lnTo>
                <a:lnTo>
                  <a:pt x="88817" y="57890"/>
                </a:lnTo>
                <a:lnTo>
                  <a:pt x="90605" y="53574"/>
                </a:lnTo>
                <a:lnTo>
                  <a:pt x="91797" y="49745"/>
                </a:lnTo>
                <a:lnTo>
                  <a:pt x="92592" y="46240"/>
                </a:lnTo>
                <a:lnTo>
                  <a:pt x="93121" y="42950"/>
                </a:lnTo>
                <a:lnTo>
                  <a:pt x="93474" y="39805"/>
                </a:lnTo>
                <a:lnTo>
                  <a:pt x="93710" y="36755"/>
                </a:lnTo>
                <a:lnTo>
                  <a:pt x="92914" y="34722"/>
                </a:lnTo>
                <a:lnTo>
                  <a:pt x="91431" y="33367"/>
                </a:lnTo>
                <a:lnTo>
                  <a:pt x="89490" y="32463"/>
                </a:lnTo>
                <a:lnTo>
                  <a:pt x="88196" y="30908"/>
                </a:lnTo>
                <a:lnTo>
                  <a:pt x="87333" y="28920"/>
                </a:lnTo>
                <a:lnTo>
                  <a:pt x="86758" y="26641"/>
                </a:lnTo>
                <a:lnTo>
                  <a:pt x="85422" y="24169"/>
                </a:lnTo>
                <a:lnTo>
                  <a:pt x="83579" y="21569"/>
                </a:lnTo>
                <a:lnTo>
                  <a:pt x="81398" y="18883"/>
                </a:lnTo>
                <a:lnTo>
                  <a:pt x="78991" y="17092"/>
                </a:lnTo>
                <a:lnTo>
                  <a:pt x="76434" y="15898"/>
                </a:lnTo>
                <a:lnTo>
                  <a:pt x="73777" y="15103"/>
                </a:lnTo>
                <a:lnTo>
                  <a:pt x="71053" y="13620"/>
                </a:lnTo>
                <a:lnTo>
                  <a:pt x="68285" y="11679"/>
                </a:lnTo>
                <a:lnTo>
                  <a:pt x="61548" y="6270"/>
                </a:lnTo>
                <a:lnTo>
                  <a:pt x="60043" y="5826"/>
                </a:lnTo>
                <a:lnTo>
                  <a:pt x="58087" y="5530"/>
                </a:lnTo>
                <a:lnTo>
                  <a:pt x="51317" y="493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1" name="SMARTPenAnnotation808"/>
          <p:cNvSpPr/>
          <p:nvPr/>
        </p:nvSpPr>
        <p:spPr>
          <a:xfrm>
            <a:off x="6372225" y="4757737"/>
            <a:ext cx="124618" cy="171438"/>
          </a:xfrm>
          <a:custGeom>
            <a:avLst/>
            <a:gdLst/>
            <a:ahLst/>
            <a:cxnLst/>
            <a:rect l="0" t="0" r="0" b="0"/>
            <a:pathLst>
              <a:path w="124618" h="171438">
                <a:moveTo>
                  <a:pt x="0" y="0"/>
                </a:moveTo>
                <a:lnTo>
                  <a:pt x="20399" y="0"/>
                </a:lnTo>
                <a:lnTo>
                  <a:pt x="22172" y="953"/>
                </a:lnTo>
                <a:lnTo>
                  <a:pt x="23354" y="2540"/>
                </a:lnTo>
                <a:lnTo>
                  <a:pt x="25250" y="7381"/>
                </a:lnTo>
                <a:lnTo>
                  <a:pt x="25510" y="10583"/>
                </a:lnTo>
                <a:lnTo>
                  <a:pt x="25579" y="12771"/>
                </a:lnTo>
                <a:lnTo>
                  <a:pt x="25714" y="49953"/>
                </a:lnTo>
                <a:lnTo>
                  <a:pt x="24762" y="55210"/>
                </a:lnTo>
                <a:lnTo>
                  <a:pt x="23176" y="60619"/>
                </a:lnTo>
                <a:lnTo>
                  <a:pt x="21166" y="66130"/>
                </a:lnTo>
                <a:lnTo>
                  <a:pt x="18873" y="71710"/>
                </a:lnTo>
                <a:lnTo>
                  <a:pt x="16392" y="77334"/>
                </a:lnTo>
                <a:lnTo>
                  <a:pt x="13785" y="82988"/>
                </a:lnTo>
                <a:lnTo>
                  <a:pt x="12047" y="88663"/>
                </a:lnTo>
                <a:lnTo>
                  <a:pt x="10889" y="94352"/>
                </a:lnTo>
                <a:lnTo>
                  <a:pt x="10117" y="100048"/>
                </a:lnTo>
                <a:lnTo>
                  <a:pt x="9602" y="105751"/>
                </a:lnTo>
                <a:lnTo>
                  <a:pt x="9259" y="111458"/>
                </a:lnTo>
                <a:lnTo>
                  <a:pt x="8877" y="122880"/>
                </a:lnTo>
                <a:lnTo>
                  <a:pt x="8599" y="150319"/>
                </a:lnTo>
                <a:lnTo>
                  <a:pt x="8584" y="156661"/>
                </a:lnTo>
                <a:lnTo>
                  <a:pt x="9533" y="159686"/>
                </a:lnTo>
                <a:lnTo>
                  <a:pt x="11117" y="162655"/>
                </a:lnTo>
                <a:lnTo>
                  <a:pt x="13127" y="165587"/>
                </a:lnTo>
                <a:lnTo>
                  <a:pt x="15418" y="167541"/>
                </a:lnTo>
                <a:lnTo>
                  <a:pt x="17899" y="168844"/>
                </a:lnTo>
                <a:lnTo>
                  <a:pt x="20505" y="169713"/>
                </a:lnTo>
                <a:lnTo>
                  <a:pt x="23195" y="170292"/>
                </a:lnTo>
                <a:lnTo>
                  <a:pt x="25941" y="170678"/>
                </a:lnTo>
                <a:lnTo>
                  <a:pt x="28723" y="170935"/>
                </a:lnTo>
                <a:lnTo>
                  <a:pt x="31532" y="171107"/>
                </a:lnTo>
                <a:lnTo>
                  <a:pt x="41182" y="171405"/>
                </a:lnTo>
                <a:lnTo>
                  <a:pt x="46915" y="171437"/>
                </a:lnTo>
                <a:lnTo>
                  <a:pt x="49374" y="170489"/>
                </a:lnTo>
                <a:lnTo>
                  <a:pt x="51966" y="168904"/>
                </a:lnTo>
                <a:lnTo>
                  <a:pt x="54647" y="166895"/>
                </a:lnTo>
                <a:lnTo>
                  <a:pt x="57386" y="163651"/>
                </a:lnTo>
                <a:lnTo>
                  <a:pt x="60164" y="159583"/>
                </a:lnTo>
                <a:lnTo>
                  <a:pt x="62970" y="154967"/>
                </a:lnTo>
                <a:lnTo>
                  <a:pt x="66745" y="150936"/>
                </a:lnTo>
                <a:lnTo>
                  <a:pt x="71166" y="147296"/>
                </a:lnTo>
                <a:lnTo>
                  <a:pt x="76019" y="143918"/>
                </a:lnTo>
                <a:lnTo>
                  <a:pt x="80207" y="139760"/>
                </a:lnTo>
                <a:lnTo>
                  <a:pt x="83951" y="135083"/>
                </a:lnTo>
                <a:lnTo>
                  <a:pt x="87400" y="130060"/>
                </a:lnTo>
                <a:lnTo>
                  <a:pt x="90651" y="125759"/>
                </a:lnTo>
                <a:lnTo>
                  <a:pt x="93772" y="121940"/>
                </a:lnTo>
                <a:lnTo>
                  <a:pt x="96804" y="118441"/>
                </a:lnTo>
                <a:lnTo>
                  <a:pt x="99778" y="114203"/>
                </a:lnTo>
                <a:lnTo>
                  <a:pt x="102714" y="109473"/>
                </a:lnTo>
                <a:lnTo>
                  <a:pt x="105623" y="104415"/>
                </a:lnTo>
                <a:lnTo>
                  <a:pt x="108515" y="100090"/>
                </a:lnTo>
                <a:lnTo>
                  <a:pt x="111396" y="96254"/>
                </a:lnTo>
                <a:lnTo>
                  <a:pt x="114269" y="92745"/>
                </a:lnTo>
                <a:lnTo>
                  <a:pt x="116184" y="88500"/>
                </a:lnTo>
                <a:lnTo>
                  <a:pt x="117461" y="83765"/>
                </a:lnTo>
                <a:lnTo>
                  <a:pt x="118312" y="78703"/>
                </a:lnTo>
                <a:lnTo>
                  <a:pt x="119832" y="74376"/>
                </a:lnTo>
                <a:lnTo>
                  <a:pt x="121798" y="70539"/>
                </a:lnTo>
                <a:lnTo>
                  <a:pt x="124061" y="67029"/>
                </a:lnTo>
                <a:lnTo>
                  <a:pt x="124617" y="63736"/>
                </a:lnTo>
                <a:lnTo>
                  <a:pt x="124035" y="60589"/>
                </a:lnTo>
                <a:lnTo>
                  <a:pt x="122695" y="57537"/>
                </a:lnTo>
                <a:lnTo>
                  <a:pt x="121801" y="54551"/>
                </a:lnTo>
                <a:lnTo>
                  <a:pt x="121206" y="51607"/>
                </a:lnTo>
                <a:lnTo>
                  <a:pt x="120809" y="48692"/>
                </a:lnTo>
                <a:lnTo>
                  <a:pt x="119592" y="45797"/>
                </a:lnTo>
                <a:lnTo>
                  <a:pt x="117828" y="42914"/>
                </a:lnTo>
                <a:lnTo>
                  <a:pt x="115699" y="40039"/>
                </a:lnTo>
                <a:lnTo>
                  <a:pt x="113328" y="38123"/>
                </a:lnTo>
                <a:lnTo>
                  <a:pt x="110794" y="36845"/>
                </a:lnTo>
                <a:lnTo>
                  <a:pt x="108153" y="35994"/>
                </a:lnTo>
                <a:lnTo>
                  <a:pt x="105439" y="34473"/>
                </a:lnTo>
                <a:lnTo>
                  <a:pt x="102677" y="32507"/>
                </a:lnTo>
                <a:lnTo>
                  <a:pt x="99884" y="30244"/>
                </a:lnTo>
                <a:lnTo>
                  <a:pt x="97069" y="28735"/>
                </a:lnTo>
                <a:lnTo>
                  <a:pt x="94240" y="27729"/>
                </a:lnTo>
                <a:lnTo>
                  <a:pt x="91402" y="27059"/>
                </a:lnTo>
                <a:lnTo>
                  <a:pt x="87605" y="26612"/>
                </a:lnTo>
                <a:lnTo>
                  <a:pt x="83168" y="26314"/>
                </a:lnTo>
                <a:lnTo>
                  <a:pt x="78305" y="26115"/>
                </a:lnTo>
                <a:lnTo>
                  <a:pt x="67822" y="25895"/>
                </a:lnTo>
                <a:lnTo>
                  <a:pt x="34290" y="2571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2" name="SMARTPenAnnotation809"/>
          <p:cNvSpPr/>
          <p:nvPr/>
        </p:nvSpPr>
        <p:spPr>
          <a:xfrm>
            <a:off x="4537709" y="5143544"/>
            <a:ext cx="162731" cy="236067"/>
          </a:xfrm>
          <a:custGeom>
            <a:avLst/>
            <a:gdLst/>
            <a:ahLst/>
            <a:cxnLst/>
            <a:rect l="0" t="0" r="0" b="0"/>
            <a:pathLst>
              <a:path w="162731" h="236067">
                <a:moveTo>
                  <a:pt x="0" y="51391"/>
                </a:moveTo>
                <a:lnTo>
                  <a:pt x="0" y="44009"/>
                </a:lnTo>
                <a:lnTo>
                  <a:pt x="953" y="43613"/>
                </a:lnTo>
                <a:lnTo>
                  <a:pt x="4552" y="43171"/>
                </a:lnTo>
                <a:lnTo>
                  <a:pt x="5892" y="42101"/>
                </a:lnTo>
                <a:lnTo>
                  <a:pt x="6786" y="40435"/>
                </a:lnTo>
                <a:lnTo>
                  <a:pt x="7382" y="38372"/>
                </a:lnTo>
                <a:lnTo>
                  <a:pt x="9684" y="36044"/>
                </a:lnTo>
                <a:lnTo>
                  <a:pt x="13124" y="33540"/>
                </a:lnTo>
                <a:lnTo>
                  <a:pt x="17322" y="30917"/>
                </a:lnTo>
                <a:lnTo>
                  <a:pt x="21073" y="28217"/>
                </a:lnTo>
                <a:lnTo>
                  <a:pt x="24526" y="25464"/>
                </a:lnTo>
                <a:lnTo>
                  <a:pt x="27781" y="22676"/>
                </a:lnTo>
                <a:lnTo>
                  <a:pt x="31856" y="19865"/>
                </a:lnTo>
                <a:lnTo>
                  <a:pt x="36478" y="17039"/>
                </a:lnTo>
                <a:lnTo>
                  <a:pt x="41463" y="14202"/>
                </a:lnTo>
                <a:lnTo>
                  <a:pt x="52084" y="8510"/>
                </a:lnTo>
                <a:lnTo>
                  <a:pt x="57582" y="5659"/>
                </a:lnTo>
                <a:lnTo>
                  <a:pt x="63153" y="3757"/>
                </a:lnTo>
                <a:lnTo>
                  <a:pt x="68773" y="2490"/>
                </a:lnTo>
                <a:lnTo>
                  <a:pt x="74423" y="1646"/>
                </a:lnTo>
                <a:lnTo>
                  <a:pt x="80096" y="1082"/>
                </a:lnTo>
                <a:lnTo>
                  <a:pt x="85782" y="707"/>
                </a:lnTo>
                <a:lnTo>
                  <a:pt x="96228" y="290"/>
                </a:lnTo>
                <a:lnTo>
                  <a:pt x="104046" y="104"/>
                </a:lnTo>
                <a:lnTo>
                  <a:pt x="118353" y="0"/>
                </a:lnTo>
                <a:lnTo>
                  <a:pt x="122717" y="938"/>
                </a:lnTo>
                <a:lnTo>
                  <a:pt x="126579" y="2515"/>
                </a:lnTo>
                <a:lnTo>
                  <a:pt x="130106" y="4519"/>
                </a:lnTo>
                <a:lnTo>
                  <a:pt x="132458" y="6808"/>
                </a:lnTo>
                <a:lnTo>
                  <a:pt x="134025" y="9286"/>
                </a:lnTo>
                <a:lnTo>
                  <a:pt x="136720" y="15533"/>
                </a:lnTo>
                <a:lnTo>
                  <a:pt x="141092" y="24659"/>
                </a:lnTo>
                <a:lnTo>
                  <a:pt x="141686" y="28807"/>
                </a:lnTo>
                <a:lnTo>
                  <a:pt x="141130" y="32525"/>
                </a:lnTo>
                <a:lnTo>
                  <a:pt x="138925" y="39196"/>
                </a:lnTo>
                <a:lnTo>
                  <a:pt x="137945" y="45336"/>
                </a:lnTo>
                <a:lnTo>
                  <a:pt x="136731" y="49259"/>
                </a:lnTo>
                <a:lnTo>
                  <a:pt x="134969" y="53780"/>
                </a:lnTo>
                <a:lnTo>
                  <a:pt x="132842" y="58698"/>
                </a:lnTo>
                <a:lnTo>
                  <a:pt x="131424" y="62930"/>
                </a:lnTo>
                <a:lnTo>
                  <a:pt x="129848" y="70172"/>
                </a:lnTo>
                <a:lnTo>
                  <a:pt x="126608" y="76566"/>
                </a:lnTo>
                <a:lnTo>
                  <a:pt x="121993" y="82582"/>
                </a:lnTo>
                <a:lnTo>
                  <a:pt x="119429" y="85520"/>
                </a:lnTo>
                <a:lnTo>
                  <a:pt x="116767" y="88431"/>
                </a:lnTo>
                <a:lnTo>
                  <a:pt x="111269" y="94206"/>
                </a:lnTo>
                <a:lnTo>
                  <a:pt x="99979" y="105674"/>
                </a:lnTo>
                <a:lnTo>
                  <a:pt x="96180" y="107582"/>
                </a:lnTo>
                <a:lnTo>
                  <a:pt x="91742" y="108854"/>
                </a:lnTo>
                <a:lnTo>
                  <a:pt x="80035" y="110895"/>
                </a:lnTo>
                <a:lnTo>
                  <a:pt x="79074" y="112015"/>
                </a:lnTo>
                <a:lnTo>
                  <a:pt x="78434" y="113715"/>
                </a:lnTo>
                <a:lnTo>
                  <a:pt x="77406" y="118735"/>
                </a:lnTo>
                <a:lnTo>
                  <a:pt x="77160" y="111719"/>
                </a:lnTo>
                <a:lnTo>
                  <a:pt x="82236" y="109001"/>
                </a:lnTo>
                <a:lnTo>
                  <a:pt x="91916" y="104045"/>
                </a:lnTo>
                <a:lnTo>
                  <a:pt x="95779" y="103368"/>
                </a:lnTo>
                <a:lnTo>
                  <a:pt x="98143" y="103187"/>
                </a:lnTo>
                <a:lnTo>
                  <a:pt x="101624" y="103067"/>
                </a:lnTo>
                <a:lnTo>
                  <a:pt x="118358" y="102873"/>
                </a:lnTo>
                <a:lnTo>
                  <a:pt x="131118" y="102835"/>
                </a:lnTo>
                <a:lnTo>
                  <a:pt x="134085" y="103785"/>
                </a:lnTo>
                <a:lnTo>
                  <a:pt x="137015" y="105370"/>
                </a:lnTo>
                <a:lnTo>
                  <a:pt x="139921" y="107379"/>
                </a:lnTo>
                <a:lnTo>
                  <a:pt x="142811" y="109671"/>
                </a:lnTo>
                <a:lnTo>
                  <a:pt x="145690" y="112152"/>
                </a:lnTo>
                <a:lnTo>
                  <a:pt x="148561" y="114758"/>
                </a:lnTo>
                <a:lnTo>
                  <a:pt x="154293" y="120194"/>
                </a:lnTo>
                <a:lnTo>
                  <a:pt x="157154" y="122977"/>
                </a:lnTo>
                <a:lnTo>
                  <a:pt x="159063" y="125785"/>
                </a:lnTo>
                <a:lnTo>
                  <a:pt x="161182" y="131445"/>
                </a:lnTo>
                <a:lnTo>
                  <a:pt x="162125" y="137135"/>
                </a:lnTo>
                <a:lnTo>
                  <a:pt x="162543" y="143792"/>
                </a:lnTo>
                <a:lnTo>
                  <a:pt x="162730" y="153100"/>
                </a:lnTo>
                <a:lnTo>
                  <a:pt x="161826" y="157297"/>
                </a:lnTo>
                <a:lnTo>
                  <a:pt x="158283" y="164500"/>
                </a:lnTo>
                <a:lnTo>
                  <a:pt x="153533" y="173417"/>
                </a:lnTo>
                <a:lnTo>
                  <a:pt x="150933" y="178461"/>
                </a:lnTo>
                <a:lnTo>
                  <a:pt x="149200" y="182777"/>
                </a:lnTo>
                <a:lnTo>
                  <a:pt x="147274" y="190112"/>
                </a:lnTo>
                <a:lnTo>
                  <a:pt x="143878" y="196547"/>
                </a:lnTo>
                <a:lnTo>
                  <a:pt x="141639" y="199597"/>
                </a:lnTo>
                <a:lnTo>
                  <a:pt x="138241" y="203535"/>
                </a:lnTo>
                <a:lnTo>
                  <a:pt x="134071" y="208065"/>
                </a:lnTo>
                <a:lnTo>
                  <a:pt x="129386" y="212991"/>
                </a:lnTo>
                <a:lnTo>
                  <a:pt x="125310" y="216274"/>
                </a:lnTo>
                <a:lnTo>
                  <a:pt x="121640" y="218463"/>
                </a:lnTo>
                <a:lnTo>
                  <a:pt x="118241" y="219922"/>
                </a:lnTo>
                <a:lnTo>
                  <a:pt x="109385" y="224084"/>
                </a:lnTo>
                <a:lnTo>
                  <a:pt x="104356" y="226527"/>
                </a:lnTo>
                <a:lnTo>
                  <a:pt x="99098" y="228156"/>
                </a:lnTo>
                <a:lnTo>
                  <a:pt x="93688" y="229241"/>
                </a:lnTo>
                <a:lnTo>
                  <a:pt x="88177" y="229965"/>
                </a:lnTo>
                <a:lnTo>
                  <a:pt x="83550" y="231401"/>
                </a:lnTo>
                <a:lnTo>
                  <a:pt x="79512" y="233310"/>
                </a:lnTo>
                <a:lnTo>
                  <a:pt x="75869" y="235535"/>
                </a:lnTo>
                <a:lnTo>
                  <a:pt x="72487" y="236066"/>
                </a:lnTo>
                <a:lnTo>
                  <a:pt x="69279" y="235467"/>
                </a:lnTo>
                <a:lnTo>
                  <a:pt x="66189" y="234116"/>
                </a:lnTo>
                <a:lnTo>
                  <a:pt x="63176" y="233215"/>
                </a:lnTo>
                <a:lnTo>
                  <a:pt x="60215" y="232615"/>
                </a:lnTo>
                <a:lnTo>
                  <a:pt x="57288" y="232214"/>
                </a:lnTo>
                <a:lnTo>
                  <a:pt x="54385" y="231947"/>
                </a:lnTo>
                <a:lnTo>
                  <a:pt x="51497" y="231769"/>
                </a:lnTo>
                <a:lnTo>
                  <a:pt x="45748" y="231571"/>
                </a:lnTo>
                <a:lnTo>
                  <a:pt x="34291" y="23141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3" name="SMARTPenAnnotation810"/>
          <p:cNvSpPr/>
          <p:nvPr/>
        </p:nvSpPr>
        <p:spPr>
          <a:xfrm>
            <a:off x="4786312" y="5203507"/>
            <a:ext cx="137161" cy="171451"/>
          </a:xfrm>
          <a:custGeom>
            <a:avLst/>
            <a:gdLst/>
            <a:ahLst/>
            <a:cxnLst/>
            <a:rect l="0" t="0" r="0" b="0"/>
            <a:pathLst>
              <a:path w="137161" h="171451">
                <a:moveTo>
                  <a:pt x="0" y="0"/>
                </a:moveTo>
                <a:lnTo>
                  <a:pt x="12770" y="0"/>
                </a:lnTo>
                <a:lnTo>
                  <a:pt x="15181" y="953"/>
                </a:lnTo>
                <a:lnTo>
                  <a:pt x="17741" y="2540"/>
                </a:lnTo>
                <a:lnTo>
                  <a:pt x="20400" y="4551"/>
                </a:lnTo>
                <a:lnTo>
                  <a:pt x="23125" y="6844"/>
                </a:lnTo>
                <a:lnTo>
                  <a:pt x="25894" y="9325"/>
                </a:lnTo>
                <a:lnTo>
                  <a:pt x="28693" y="11932"/>
                </a:lnTo>
                <a:lnTo>
                  <a:pt x="31511" y="13670"/>
                </a:lnTo>
                <a:lnTo>
                  <a:pt x="34342" y="14828"/>
                </a:lnTo>
                <a:lnTo>
                  <a:pt x="37182" y="15601"/>
                </a:lnTo>
                <a:lnTo>
                  <a:pt x="39076" y="18020"/>
                </a:lnTo>
                <a:lnTo>
                  <a:pt x="40338" y="21539"/>
                </a:lnTo>
                <a:lnTo>
                  <a:pt x="41179" y="25789"/>
                </a:lnTo>
                <a:lnTo>
                  <a:pt x="42693" y="29575"/>
                </a:lnTo>
                <a:lnTo>
                  <a:pt x="44655" y="33052"/>
                </a:lnTo>
                <a:lnTo>
                  <a:pt x="46915" y="36322"/>
                </a:lnTo>
                <a:lnTo>
                  <a:pt x="49374" y="39455"/>
                </a:lnTo>
                <a:lnTo>
                  <a:pt x="51966" y="42496"/>
                </a:lnTo>
                <a:lnTo>
                  <a:pt x="54647" y="45476"/>
                </a:lnTo>
                <a:lnTo>
                  <a:pt x="56433" y="49367"/>
                </a:lnTo>
                <a:lnTo>
                  <a:pt x="57625" y="53867"/>
                </a:lnTo>
                <a:lnTo>
                  <a:pt x="58419" y="58771"/>
                </a:lnTo>
                <a:lnTo>
                  <a:pt x="60854" y="62993"/>
                </a:lnTo>
                <a:lnTo>
                  <a:pt x="64382" y="66761"/>
                </a:lnTo>
                <a:lnTo>
                  <a:pt x="68638" y="70224"/>
                </a:lnTo>
                <a:lnTo>
                  <a:pt x="71477" y="74439"/>
                </a:lnTo>
                <a:lnTo>
                  <a:pt x="73368" y="79153"/>
                </a:lnTo>
                <a:lnTo>
                  <a:pt x="74630" y="84202"/>
                </a:lnTo>
                <a:lnTo>
                  <a:pt x="76423" y="88519"/>
                </a:lnTo>
                <a:lnTo>
                  <a:pt x="78572" y="92351"/>
                </a:lnTo>
                <a:lnTo>
                  <a:pt x="80956" y="95857"/>
                </a:lnTo>
                <a:lnTo>
                  <a:pt x="83498" y="99148"/>
                </a:lnTo>
                <a:lnTo>
                  <a:pt x="86146" y="102293"/>
                </a:lnTo>
                <a:lnTo>
                  <a:pt x="88863" y="105343"/>
                </a:lnTo>
                <a:lnTo>
                  <a:pt x="90674" y="109281"/>
                </a:lnTo>
                <a:lnTo>
                  <a:pt x="91882" y="113812"/>
                </a:lnTo>
                <a:lnTo>
                  <a:pt x="92687" y="118737"/>
                </a:lnTo>
                <a:lnTo>
                  <a:pt x="94176" y="122973"/>
                </a:lnTo>
                <a:lnTo>
                  <a:pt x="96122" y="126749"/>
                </a:lnTo>
                <a:lnTo>
                  <a:pt x="98371" y="130220"/>
                </a:lnTo>
                <a:lnTo>
                  <a:pt x="100824" y="133485"/>
                </a:lnTo>
                <a:lnTo>
                  <a:pt x="103410" y="136615"/>
                </a:lnTo>
                <a:lnTo>
                  <a:pt x="106088" y="139654"/>
                </a:lnTo>
                <a:lnTo>
                  <a:pt x="111602" y="145571"/>
                </a:lnTo>
                <a:lnTo>
                  <a:pt x="114407" y="148482"/>
                </a:lnTo>
                <a:lnTo>
                  <a:pt x="116276" y="151376"/>
                </a:lnTo>
                <a:lnTo>
                  <a:pt x="117522" y="154257"/>
                </a:lnTo>
                <a:lnTo>
                  <a:pt x="118353" y="157130"/>
                </a:lnTo>
                <a:lnTo>
                  <a:pt x="119860" y="159047"/>
                </a:lnTo>
                <a:lnTo>
                  <a:pt x="121817" y="160324"/>
                </a:lnTo>
                <a:lnTo>
                  <a:pt x="127250" y="162373"/>
                </a:lnTo>
                <a:lnTo>
                  <a:pt x="130534" y="165193"/>
                </a:lnTo>
                <a:lnTo>
                  <a:pt x="137160" y="17145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4" name="SMARTPenAnnotation811"/>
          <p:cNvSpPr/>
          <p:nvPr/>
        </p:nvSpPr>
        <p:spPr>
          <a:xfrm>
            <a:off x="4786312" y="5169217"/>
            <a:ext cx="162879" cy="240031"/>
          </a:xfrm>
          <a:custGeom>
            <a:avLst/>
            <a:gdLst/>
            <a:ahLst/>
            <a:cxnLst/>
            <a:rect l="0" t="0" r="0" b="0"/>
            <a:pathLst>
              <a:path w="162879" h="240031">
                <a:moveTo>
                  <a:pt x="162878" y="0"/>
                </a:moveTo>
                <a:lnTo>
                  <a:pt x="154658" y="0"/>
                </a:lnTo>
                <a:lnTo>
                  <a:pt x="149859" y="4551"/>
                </a:lnTo>
                <a:lnTo>
                  <a:pt x="148484" y="6844"/>
                </a:lnTo>
                <a:lnTo>
                  <a:pt x="146955" y="11932"/>
                </a:lnTo>
                <a:lnTo>
                  <a:pt x="143736" y="17368"/>
                </a:lnTo>
                <a:lnTo>
                  <a:pt x="139130" y="23911"/>
                </a:lnTo>
                <a:lnTo>
                  <a:pt x="136568" y="28324"/>
                </a:lnTo>
                <a:lnTo>
                  <a:pt x="133908" y="33170"/>
                </a:lnTo>
                <a:lnTo>
                  <a:pt x="130229" y="39258"/>
                </a:lnTo>
                <a:lnTo>
                  <a:pt x="121062" y="53644"/>
                </a:lnTo>
                <a:lnTo>
                  <a:pt x="116903" y="60527"/>
                </a:lnTo>
                <a:lnTo>
                  <a:pt x="113178" y="67021"/>
                </a:lnTo>
                <a:lnTo>
                  <a:pt x="109742" y="73256"/>
                </a:lnTo>
                <a:lnTo>
                  <a:pt x="105546" y="80270"/>
                </a:lnTo>
                <a:lnTo>
                  <a:pt x="95805" y="95683"/>
                </a:lnTo>
                <a:lnTo>
                  <a:pt x="62747" y="145854"/>
                </a:lnTo>
                <a:lnTo>
                  <a:pt x="58024" y="153434"/>
                </a:lnTo>
                <a:lnTo>
                  <a:pt x="53922" y="160392"/>
                </a:lnTo>
                <a:lnTo>
                  <a:pt x="50236" y="166935"/>
                </a:lnTo>
                <a:lnTo>
                  <a:pt x="43600" y="179286"/>
                </a:lnTo>
                <a:lnTo>
                  <a:pt x="31578" y="202737"/>
                </a:lnTo>
                <a:lnTo>
                  <a:pt x="28672" y="207548"/>
                </a:lnTo>
                <a:lnTo>
                  <a:pt x="25783" y="211708"/>
                </a:lnTo>
                <a:lnTo>
                  <a:pt x="22903" y="215434"/>
                </a:lnTo>
                <a:lnTo>
                  <a:pt x="20031" y="218870"/>
                </a:lnTo>
                <a:lnTo>
                  <a:pt x="17164" y="222113"/>
                </a:lnTo>
                <a:lnTo>
                  <a:pt x="10270" y="229611"/>
                </a:lnTo>
                <a:lnTo>
                  <a:pt x="8751" y="230227"/>
                </a:lnTo>
                <a:lnTo>
                  <a:pt x="4525" y="230911"/>
                </a:lnTo>
                <a:lnTo>
                  <a:pt x="3016" y="232046"/>
                </a:lnTo>
                <a:lnTo>
                  <a:pt x="2011" y="233755"/>
                </a:lnTo>
                <a:lnTo>
                  <a:pt x="0" y="24003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5" name="SMARTPenAnnotation812"/>
          <p:cNvSpPr/>
          <p:nvPr/>
        </p:nvSpPr>
        <p:spPr>
          <a:xfrm>
            <a:off x="5069204" y="5186362"/>
            <a:ext cx="171451" cy="34291"/>
          </a:xfrm>
          <a:custGeom>
            <a:avLst/>
            <a:gdLst/>
            <a:ahLst/>
            <a:cxnLst/>
            <a:rect l="0" t="0" r="0" b="0"/>
            <a:pathLst>
              <a:path w="171451" h="34291">
                <a:moveTo>
                  <a:pt x="0" y="34290"/>
                </a:moveTo>
                <a:lnTo>
                  <a:pt x="8220" y="34290"/>
                </a:lnTo>
                <a:lnTo>
                  <a:pt x="9290" y="33338"/>
                </a:lnTo>
                <a:lnTo>
                  <a:pt x="13019" y="29740"/>
                </a:lnTo>
                <a:lnTo>
                  <a:pt x="15347" y="28399"/>
                </a:lnTo>
                <a:lnTo>
                  <a:pt x="17852" y="27505"/>
                </a:lnTo>
                <a:lnTo>
                  <a:pt x="20474" y="26909"/>
                </a:lnTo>
                <a:lnTo>
                  <a:pt x="24127" y="26512"/>
                </a:lnTo>
                <a:lnTo>
                  <a:pt x="28467" y="26247"/>
                </a:lnTo>
                <a:lnTo>
                  <a:pt x="37417" y="25953"/>
                </a:lnTo>
                <a:lnTo>
                  <a:pt x="44570" y="25822"/>
                </a:lnTo>
                <a:lnTo>
                  <a:pt x="47811" y="24835"/>
                </a:lnTo>
                <a:lnTo>
                  <a:pt x="50924" y="23225"/>
                </a:lnTo>
                <a:lnTo>
                  <a:pt x="53952" y="21198"/>
                </a:lnTo>
                <a:lnTo>
                  <a:pt x="56924" y="19847"/>
                </a:lnTo>
                <a:lnTo>
                  <a:pt x="59857" y="18947"/>
                </a:lnTo>
                <a:lnTo>
                  <a:pt x="62764" y="18346"/>
                </a:lnTo>
                <a:lnTo>
                  <a:pt x="66608" y="17946"/>
                </a:lnTo>
                <a:lnTo>
                  <a:pt x="71076" y="17679"/>
                </a:lnTo>
                <a:lnTo>
                  <a:pt x="75959" y="17501"/>
                </a:lnTo>
                <a:lnTo>
                  <a:pt x="81120" y="16430"/>
                </a:lnTo>
                <a:lnTo>
                  <a:pt x="86465" y="14763"/>
                </a:lnTo>
                <a:lnTo>
                  <a:pt x="91934" y="12700"/>
                </a:lnTo>
                <a:lnTo>
                  <a:pt x="96532" y="11324"/>
                </a:lnTo>
                <a:lnTo>
                  <a:pt x="100549" y="10407"/>
                </a:lnTo>
                <a:lnTo>
                  <a:pt x="104180" y="9796"/>
                </a:lnTo>
                <a:lnTo>
                  <a:pt x="108507" y="8436"/>
                </a:lnTo>
                <a:lnTo>
                  <a:pt x="113295" y="6576"/>
                </a:lnTo>
                <a:lnTo>
                  <a:pt x="118393" y="4384"/>
                </a:lnTo>
                <a:lnTo>
                  <a:pt x="122744" y="2923"/>
                </a:lnTo>
                <a:lnTo>
                  <a:pt x="126597" y="1949"/>
                </a:lnTo>
                <a:lnTo>
                  <a:pt x="130118" y="1299"/>
                </a:lnTo>
                <a:lnTo>
                  <a:pt x="133418" y="866"/>
                </a:lnTo>
                <a:lnTo>
                  <a:pt x="136571" y="577"/>
                </a:lnTo>
                <a:lnTo>
                  <a:pt x="139625" y="384"/>
                </a:lnTo>
                <a:lnTo>
                  <a:pt x="148098" y="171"/>
                </a:lnTo>
                <a:lnTo>
                  <a:pt x="17145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6" name="SMARTPenAnnotation813"/>
          <p:cNvSpPr/>
          <p:nvPr/>
        </p:nvSpPr>
        <p:spPr>
          <a:xfrm>
            <a:off x="5103495" y="5246370"/>
            <a:ext cx="180023" cy="51435"/>
          </a:xfrm>
          <a:custGeom>
            <a:avLst/>
            <a:gdLst/>
            <a:ahLst/>
            <a:cxnLst/>
            <a:rect l="0" t="0" r="0" b="0"/>
            <a:pathLst>
              <a:path w="180023" h="51435">
                <a:moveTo>
                  <a:pt x="0" y="51434"/>
                </a:moveTo>
                <a:lnTo>
                  <a:pt x="4550" y="51434"/>
                </a:lnTo>
                <a:lnTo>
                  <a:pt x="6843" y="50482"/>
                </a:lnTo>
                <a:lnTo>
                  <a:pt x="9324" y="48895"/>
                </a:lnTo>
                <a:lnTo>
                  <a:pt x="11931" y="46884"/>
                </a:lnTo>
                <a:lnTo>
                  <a:pt x="14622" y="44591"/>
                </a:lnTo>
                <a:lnTo>
                  <a:pt x="17368" y="42110"/>
                </a:lnTo>
                <a:lnTo>
                  <a:pt x="20151" y="39503"/>
                </a:lnTo>
                <a:lnTo>
                  <a:pt x="23911" y="37765"/>
                </a:lnTo>
                <a:lnTo>
                  <a:pt x="28323" y="36607"/>
                </a:lnTo>
                <a:lnTo>
                  <a:pt x="33170" y="35834"/>
                </a:lnTo>
                <a:lnTo>
                  <a:pt x="37353" y="35319"/>
                </a:lnTo>
                <a:lnTo>
                  <a:pt x="41094" y="34976"/>
                </a:lnTo>
                <a:lnTo>
                  <a:pt x="44541" y="34747"/>
                </a:lnTo>
                <a:lnTo>
                  <a:pt x="48744" y="33642"/>
                </a:lnTo>
                <a:lnTo>
                  <a:pt x="53451" y="31953"/>
                </a:lnTo>
                <a:lnTo>
                  <a:pt x="58494" y="29874"/>
                </a:lnTo>
                <a:lnTo>
                  <a:pt x="63760" y="28489"/>
                </a:lnTo>
                <a:lnTo>
                  <a:pt x="69177" y="27565"/>
                </a:lnTo>
                <a:lnTo>
                  <a:pt x="74693" y="26949"/>
                </a:lnTo>
                <a:lnTo>
                  <a:pt x="80275" y="25586"/>
                </a:lnTo>
                <a:lnTo>
                  <a:pt x="85902" y="23724"/>
                </a:lnTo>
                <a:lnTo>
                  <a:pt x="91558" y="21531"/>
                </a:lnTo>
                <a:lnTo>
                  <a:pt x="97233" y="20069"/>
                </a:lnTo>
                <a:lnTo>
                  <a:pt x="102922" y="19094"/>
                </a:lnTo>
                <a:lnTo>
                  <a:pt x="108620" y="18444"/>
                </a:lnTo>
                <a:lnTo>
                  <a:pt x="114323" y="17059"/>
                </a:lnTo>
                <a:lnTo>
                  <a:pt x="120030" y="15182"/>
                </a:lnTo>
                <a:lnTo>
                  <a:pt x="125740" y="12979"/>
                </a:lnTo>
                <a:lnTo>
                  <a:pt x="131452" y="11510"/>
                </a:lnTo>
                <a:lnTo>
                  <a:pt x="137164" y="10530"/>
                </a:lnTo>
                <a:lnTo>
                  <a:pt x="142878" y="9878"/>
                </a:lnTo>
                <a:lnTo>
                  <a:pt x="148591" y="8490"/>
                </a:lnTo>
                <a:lnTo>
                  <a:pt x="154306" y="6613"/>
                </a:lnTo>
                <a:lnTo>
                  <a:pt x="160021" y="4408"/>
                </a:lnTo>
                <a:lnTo>
                  <a:pt x="164783" y="2939"/>
                </a:lnTo>
                <a:lnTo>
                  <a:pt x="168910" y="1959"/>
                </a:lnTo>
                <a:lnTo>
                  <a:pt x="18002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7" name="SMARTPenAnnotation814"/>
          <p:cNvSpPr/>
          <p:nvPr/>
        </p:nvSpPr>
        <p:spPr>
          <a:xfrm>
            <a:off x="5377815" y="5109324"/>
            <a:ext cx="119972" cy="205230"/>
          </a:xfrm>
          <a:custGeom>
            <a:avLst/>
            <a:gdLst/>
            <a:ahLst/>
            <a:cxnLst/>
            <a:rect l="0" t="0" r="0" b="0"/>
            <a:pathLst>
              <a:path w="119972" h="205230">
                <a:moveTo>
                  <a:pt x="8572" y="34176"/>
                </a:moveTo>
                <a:lnTo>
                  <a:pt x="8572" y="26795"/>
                </a:lnTo>
                <a:lnTo>
                  <a:pt x="11112" y="23593"/>
                </a:lnTo>
                <a:lnTo>
                  <a:pt x="13123" y="21405"/>
                </a:lnTo>
                <a:lnTo>
                  <a:pt x="15416" y="19947"/>
                </a:lnTo>
                <a:lnTo>
                  <a:pt x="17897" y="18975"/>
                </a:lnTo>
                <a:lnTo>
                  <a:pt x="20503" y="18327"/>
                </a:lnTo>
                <a:lnTo>
                  <a:pt x="23194" y="16942"/>
                </a:lnTo>
                <a:lnTo>
                  <a:pt x="25940" y="15067"/>
                </a:lnTo>
                <a:lnTo>
                  <a:pt x="28723" y="12864"/>
                </a:lnTo>
                <a:lnTo>
                  <a:pt x="31531" y="11395"/>
                </a:lnTo>
                <a:lnTo>
                  <a:pt x="34356" y="10416"/>
                </a:lnTo>
                <a:lnTo>
                  <a:pt x="37191" y="9763"/>
                </a:lnTo>
                <a:lnTo>
                  <a:pt x="40034" y="8376"/>
                </a:lnTo>
                <a:lnTo>
                  <a:pt x="42882" y="6498"/>
                </a:lnTo>
                <a:lnTo>
                  <a:pt x="45733" y="4294"/>
                </a:lnTo>
                <a:lnTo>
                  <a:pt x="48585" y="2825"/>
                </a:lnTo>
                <a:lnTo>
                  <a:pt x="51440" y="1845"/>
                </a:lnTo>
                <a:lnTo>
                  <a:pt x="54296" y="1192"/>
                </a:lnTo>
                <a:lnTo>
                  <a:pt x="57152" y="756"/>
                </a:lnTo>
                <a:lnTo>
                  <a:pt x="60009" y="466"/>
                </a:lnTo>
                <a:lnTo>
                  <a:pt x="62866" y="273"/>
                </a:lnTo>
                <a:lnTo>
                  <a:pt x="66675" y="143"/>
                </a:lnTo>
                <a:lnTo>
                  <a:pt x="75988" y="0"/>
                </a:lnTo>
                <a:lnTo>
                  <a:pt x="79234" y="915"/>
                </a:lnTo>
                <a:lnTo>
                  <a:pt x="81397" y="2477"/>
                </a:lnTo>
                <a:lnTo>
                  <a:pt x="84754" y="6752"/>
                </a:lnTo>
                <a:lnTo>
                  <a:pt x="86982" y="9225"/>
                </a:lnTo>
                <a:lnTo>
                  <a:pt x="89421" y="11828"/>
                </a:lnTo>
                <a:lnTo>
                  <a:pt x="91046" y="14514"/>
                </a:lnTo>
                <a:lnTo>
                  <a:pt x="92853" y="20040"/>
                </a:lnTo>
                <a:lnTo>
                  <a:pt x="93655" y="25671"/>
                </a:lnTo>
                <a:lnTo>
                  <a:pt x="93869" y="28505"/>
                </a:lnTo>
                <a:lnTo>
                  <a:pt x="93059" y="32300"/>
                </a:lnTo>
                <a:lnTo>
                  <a:pt x="91567" y="36736"/>
                </a:lnTo>
                <a:lnTo>
                  <a:pt x="89619" y="41597"/>
                </a:lnTo>
                <a:lnTo>
                  <a:pt x="87368" y="45791"/>
                </a:lnTo>
                <a:lnTo>
                  <a:pt x="84915" y="49539"/>
                </a:lnTo>
                <a:lnTo>
                  <a:pt x="82328" y="52991"/>
                </a:lnTo>
                <a:lnTo>
                  <a:pt x="79650" y="57197"/>
                </a:lnTo>
                <a:lnTo>
                  <a:pt x="76912" y="61906"/>
                </a:lnTo>
                <a:lnTo>
                  <a:pt x="74135" y="66950"/>
                </a:lnTo>
                <a:lnTo>
                  <a:pt x="71331" y="71265"/>
                </a:lnTo>
                <a:lnTo>
                  <a:pt x="68509" y="75094"/>
                </a:lnTo>
                <a:lnTo>
                  <a:pt x="65675" y="78600"/>
                </a:lnTo>
                <a:lnTo>
                  <a:pt x="62833" y="81889"/>
                </a:lnTo>
                <a:lnTo>
                  <a:pt x="59986" y="85035"/>
                </a:lnTo>
                <a:lnTo>
                  <a:pt x="54283" y="91070"/>
                </a:lnTo>
                <a:lnTo>
                  <a:pt x="35983" y="109624"/>
                </a:lnTo>
                <a:lnTo>
                  <a:pt x="34466" y="110193"/>
                </a:lnTo>
                <a:lnTo>
                  <a:pt x="32502" y="110571"/>
                </a:lnTo>
                <a:lnTo>
                  <a:pt x="27057" y="111179"/>
                </a:lnTo>
                <a:lnTo>
                  <a:pt x="30665" y="111284"/>
                </a:lnTo>
                <a:lnTo>
                  <a:pt x="33215" y="111315"/>
                </a:lnTo>
                <a:lnTo>
                  <a:pt x="33574" y="110367"/>
                </a:lnTo>
                <a:lnTo>
                  <a:pt x="33971" y="106773"/>
                </a:lnTo>
                <a:lnTo>
                  <a:pt x="35030" y="105434"/>
                </a:lnTo>
                <a:lnTo>
                  <a:pt x="36688" y="104541"/>
                </a:lnTo>
                <a:lnTo>
                  <a:pt x="38746" y="103946"/>
                </a:lnTo>
                <a:lnTo>
                  <a:pt x="41070" y="103549"/>
                </a:lnTo>
                <a:lnTo>
                  <a:pt x="43573" y="103284"/>
                </a:lnTo>
                <a:lnTo>
                  <a:pt x="46193" y="103108"/>
                </a:lnTo>
                <a:lnTo>
                  <a:pt x="48893" y="102991"/>
                </a:lnTo>
                <a:lnTo>
                  <a:pt x="54432" y="102860"/>
                </a:lnTo>
                <a:lnTo>
                  <a:pt x="58196" y="101873"/>
                </a:lnTo>
                <a:lnTo>
                  <a:pt x="62609" y="100262"/>
                </a:lnTo>
                <a:lnTo>
                  <a:pt x="67457" y="98236"/>
                </a:lnTo>
                <a:lnTo>
                  <a:pt x="71641" y="96885"/>
                </a:lnTo>
                <a:lnTo>
                  <a:pt x="75383" y="95985"/>
                </a:lnTo>
                <a:lnTo>
                  <a:pt x="78831" y="95384"/>
                </a:lnTo>
                <a:lnTo>
                  <a:pt x="82081" y="94984"/>
                </a:lnTo>
                <a:lnTo>
                  <a:pt x="85201" y="94717"/>
                </a:lnTo>
                <a:lnTo>
                  <a:pt x="88233" y="94539"/>
                </a:lnTo>
                <a:lnTo>
                  <a:pt x="94142" y="94342"/>
                </a:lnTo>
                <a:lnTo>
                  <a:pt x="105696" y="94214"/>
                </a:lnTo>
                <a:lnTo>
                  <a:pt x="108564" y="95156"/>
                </a:lnTo>
                <a:lnTo>
                  <a:pt x="111429" y="96737"/>
                </a:lnTo>
                <a:lnTo>
                  <a:pt x="118319" y="101567"/>
                </a:lnTo>
                <a:lnTo>
                  <a:pt x="118884" y="102916"/>
                </a:lnTo>
                <a:lnTo>
                  <a:pt x="119512" y="106954"/>
                </a:lnTo>
                <a:lnTo>
                  <a:pt x="119680" y="110317"/>
                </a:lnTo>
                <a:lnTo>
                  <a:pt x="119866" y="119134"/>
                </a:lnTo>
                <a:lnTo>
                  <a:pt x="119971" y="130257"/>
                </a:lnTo>
                <a:lnTo>
                  <a:pt x="119033" y="134425"/>
                </a:lnTo>
                <a:lnTo>
                  <a:pt x="117455" y="139109"/>
                </a:lnTo>
                <a:lnTo>
                  <a:pt x="115451" y="144136"/>
                </a:lnTo>
                <a:lnTo>
                  <a:pt x="113162" y="148440"/>
                </a:lnTo>
                <a:lnTo>
                  <a:pt x="110684" y="152262"/>
                </a:lnTo>
                <a:lnTo>
                  <a:pt x="108079" y="155762"/>
                </a:lnTo>
                <a:lnTo>
                  <a:pt x="105390" y="159048"/>
                </a:lnTo>
                <a:lnTo>
                  <a:pt x="102645" y="162192"/>
                </a:lnTo>
                <a:lnTo>
                  <a:pt x="99863" y="165240"/>
                </a:lnTo>
                <a:lnTo>
                  <a:pt x="96102" y="168224"/>
                </a:lnTo>
                <a:lnTo>
                  <a:pt x="91690" y="171166"/>
                </a:lnTo>
                <a:lnTo>
                  <a:pt x="86845" y="174081"/>
                </a:lnTo>
                <a:lnTo>
                  <a:pt x="82661" y="176975"/>
                </a:lnTo>
                <a:lnTo>
                  <a:pt x="78920" y="179858"/>
                </a:lnTo>
                <a:lnTo>
                  <a:pt x="75473" y="182732"/>
                </a:lnTo>
                <a:lnTo>
                  <a:pt x="71270" y="185601"/>
                </a:lnTo>
                <a:lnTo>
                  <a:pt x="66563" y="188466"/>
                </a:lnTo>
                <a:lnTo>
                  <a:pt x="54423" y="195357"/>
                </a:lnTo>
                <a:lnTo>
                  <a:pt x="43218" y="201101"/>
                </a:lnTo>
                <a:lnTo>
                  <a:pt x="39290" y="202609"/>
                </a:lnTo>
                <a:lnTo>
                  <a:pt x="35718" y="203615"/>
                </a:lnTo>
                <a:lnTo>
                  <a:pt x="27692" y="205229"/>
                </a:lnTo>
                <a:lnTo>
                  <a:pt x="25129" y="204409"/>
                </a:lnTo>
                <a:lnTo>
                  <a:pt x="21515" y="202909"/>
                </a:lnTo>
                <a:lnTo>
                  <a:pt x="9330" y="197396"/>
                </a:lnTo>
                <a:lnTo>
                  <a:pt x="6369" y="197205"/>
                </a:lnTo>
                <a:lnTo>
                  <a:pt x="0" y="19705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8" name="SMARTPenAnnotation815"/>
          <p:cNvSpPr/>
          <p:nvPr/>
        </p:nvSpPr>
        <p:spPr>
          <a:xfrm>
            <a:off x="5575017" y="5152072"/>
            <a:ext cx="119574" cy="145581"/>
          </a:xfrm>
          <a:custGeom>
            <a:avLst/>
            <a:gdLst/>
            <a:ahLst/>
            <a:cxnLst/>
            <a:rect l="0" t="0" r="0" b="0"/>
            <a:pathLst>
              <a:path w="119574" h="145581">
                <a:moveTo>
                  <a:pt x="25683" y="0"/>
                </a:moveTo>
                <a:lnTo>
                  <a:pt x="25683" y="11932"/>
                </a:lnTo>
                <a:lnTo>
                  <a:pt x="24730" y="15574"/>
                </a:lnTo>
                <a:lnTo>
                  <a:pt x="23143" y="19908"/>
                </a:lnTo>
                <a:lnTo>
                  <a:pt x="21132" y="24702"/>
                </a:lnTo>
                <a:lnTo>
                  <a:pt x="18839" y="29803"/>
                </a:lnTo>
                <a:lnTo>
                  <a:pt x="13751" y="40551"/>
                </a:lnTo>
                <a:lnTo>
                  <a:pt x="12013" y="46084"/>
                </a:lnTo>
                <a:lnTo>
                  <a:pt x="10855" y="51678"/>
                </a:lnTo>
                <a:lnTo>
                  <a:pt x="10082" y="57312"/>
                </a:lnTo>
                <a:lnTo>
                  <a:pt x="8615" y="62973"/>
                </a:lnTo>
                <a:lnTo>
                  <a:pt x="6684" y="68652"/>
                </a:lnTo>
                <a:lnTo>
                  <a:pt x="4444" y="74343"/>
                </a:lnTo>
                <a:lnTo>
                  <a:pt x="2952" y="80042"/>
                </a:lnTo>
                <a:lnTo>
                  <a:pt x="1956" y="85747"/>
                </a:lnTo>
                <a:lnTo>
                  <a:pt x="1293" y="91454"/>
                </a:lnTo>
                <a:lnTo>
                  <a:pt x="850" y="97165"/>
                </a:lnTo>
                <a:lnTo>
                  <a:pt x="555" y="102877"/>
                </a:lnTo>
                <a:lnTo>
                  <a:pt x="140" y="117477"/>
                </a:lnTo>
                <a:lnTo>
                  <a:pt x="0" y="130944"/>
                </a:lnTo>
                <a:lnTo>
                  <a:pt x="941" y="133968"/>
                </a:lnTo>
                <a:lnTo>
                  <a:pt x="2520" y="136937"/>
                </a:lnTo>
                <a:lnTo>
                  <a:pt x="4526" y="139869"/>
                </a:lnTo>
                <a:lnTo>
                  <a:pt x="6816" y="141824"/>
                </a:lnTo>
                <a:lnTo>
                  <a:pt x="9295" y="143126"/>
                </a:lnTo>
                <a:lnTo>
                  <a:pt x="11900" y="143995"/>
                </a:lnTo>
                <a:lnTo>
                  <a:pt x="14589" y="144575"/>
                </a:lnTo>
                <a:lnTo>
                  <a:pt x="17335" y="144960"/>
                </a:lnTo>
                <a:lnTo>
                  <a:pt x="20117" y="145218"/>
                </a:lnTo>
                <a:lnTo>
                  <a:pt x="22925" y="145389"/>
                </a:lnTo>
                <a:lnTo>
                  <a:pt x="28584" y="145580"/>
                </a:lnTo>
                <a:lnTo>
                  <a:pt x="31427" y="144678"/>
                </a:lnTo>
                <a:lnTo>
                  <a:pt x="34275" y="143125"/>
                </a:lnTo>
                <a:lnTo>
                  <a:pt x="37125" y="141137"/>
                </a:lnTo>
                <a:lnTo>
                  <a:pt x="39979" y="137906"/>
                </a:lnTo>
                <a:lnTo>
                  <a:pt x="42833" y="133847"/>
                </a:lnTo>
                <a:lnTo>
                  <a:pt x="45689" y="129237"/>
                </a:lnTo>
                <a:lnTo>
                  <a:pt x="49498" y="125210"/>
                </a:lnTo>
                <a:lnTo>
                  <a:pt x="53942" y="121574"/>
                </a:lnTo>
                <a:lnTo>
                  <a:pt x="58810" y="118197"/>
                </a:lnTo>
                <a:lnTo>
                  <a:pt x="63007" y="114041"/>
                </a:lnTo>
                <a:lnTo>
                  <a:pt x="66758" y="109364"/>
                </a:lnTo>
                <a:lnTo>
                  <a:pt x="70212" y="104342"/>
                </a:lnTo>
                <a:lnTo>
                  <a:pt x="73466" y="99089"/>
                </a:lnTo>
                <a:lnTo>
                  <a:pt x="76588" y="93682"/>
                </a:lnTo>
                <a:lnTo>
                  <a:pt x="79622" y="88172"/>
                </a:lnTo>
                <a:lnTo>
                  <a:pt x="83550" y="82594"/>
                </a:lnTo>
                <a:lnTo>
                  <a:pt x="88073" y="76970"/>
                </a:lnTo>
                <a:lnTo>
                  <a:pt x="92994" y="71316"/>
                </a:lnTo>
                <a:lnTo>
                  <a:pt x="97227" y="65642"/>
                </a:lnTo>
                <a:lnTo>
                  <a:pt x="101001" y="59954"/>
                </a:lnTo>
                <a:lnTo>
                  <a:pt x="104470" y="54257"/>
                </a:lnTo>
                <a:lnTo>
                  <a:pt x="106783" y="49506"/>
                </a:lnTo>
                <a:lnTo>
                  <a:pt x="108324" y="45387"/>
                </a:lnTo>
                <a:lnTo>
                  <a:pt x="109352" y="41688"/>
                </a:lnTo>
                <a:lnTo>
                  <a:pt x="110989" y="37317"/>
                </a:lnTo>
                <a:lnTo>
                  <a:pt x="113034" y="32498"/>
                </a:lnTo>
                <a:lnTo>
                  <a:pt x="115350" y="27380"/>
                </a:lnTo>
                <a:lnTo>
                  <a:pt x="116893" y="23016"/>
                </a:lnTo>
                <a:lnTo>
                  <a:pt x="117922" y="19154"/>
                </a:lnTo>
                <a:lnTo>
                  <a:pt x="119573" y="10663"/>
                </a:lnTo>
                <a:lnTo>
                  <a:pt x="118757" y="9014"/>
                </a:lnTo>
                <a:lnTo>
                  <a:pt x="115309" y="4641"/>
                </a:lnTo>
                <a:lnTo>
                  <a:pt x="112563" y="1375"/>
                </a:lnTo>
                <a:lnTo>
                  <a:pt x="111225" y="917"/>
                </a:lnTo>
                <a:lnTo>
                  <a:pt x="109382" y="611"/>
                </a:lnTo>
                <a:lnTo>
                  <a:pt x="107199" y="408"/>
                </a:lnTo>
                <a:lnTo>
                  <a:pt x="104792" y="272"/>
                </a:lnTo>
                <a:lnTo>
                  <a:pt x="99577" y="121"/>
                </a:lnTo>
                <a:lnTo>
                  <a:pt x="82798" y="11"/>
                </a:lnTo>
                <a:lnTo>
                  <a:pt x="79952" y="960"/>
                </a:lnTo>
                <a:lnTo>
                  <a:pt x="77102" y="2545"/>
                </a:lnTo>
                <a:lnTo>
                  <a:pt x="74250" y="4554"/>
                </a:lnTo>
                <a:lnTo>
                  <a:pt x="71396" y="5894"/>
                </a:lnTo>
                <a:lnTo>
                  <a:pt x="68540" y="6787"/>
                </a:lnTo>
                <a:lnTo>
                  <a:pt x="59973"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9" name="SMARTPenAnnotation816"/>
          <p:cNvSpPr/>
          <p:nvPr/>
        </p:nvSpPr>
        <p:spPr>
          <a:xfrm>
            <a:off x="5767309" y="5109210"/>
            <a:ext cx="90565" cy="179902"/>
          </a:xfrm>
          <a:custGeom>
            <a:avLst/>
            <a:gdLst/>
            <a:ahLst/>
            <a:cxnLst/>
            <a:rect l="0" t="0" r="0" b="0"/>
            <a:pathLst>
              <a:path w="90565" h="179902">
                <a:moveTo>
                  <a:pt x="30558" y="0"/>
                </a:moveTo>
                <a:lnTo>
                  <a:pt x="38777" y="0"/>
                </a:lnTo>
                <a:lnTo>
                  <a:pt x="39026" y="4551"/>
                </a:lnTo>
                <a:lnTo>
                  <a:pt x="40013" y="6844"/>
                </a:lnTo>
                <a:lnTo>
                  <a:pt x="41624" y="9324"/>
                </a:lnTo>
                <a:lnTo>
                  <a:pt x="43651" y="11931"/>
                </a:lnTo>
                <a:lnTo>
                  <a:pt x="44049" y="14622"/>
                </a:lnTo>
                <a:lnTo>
                  <a:pt x="43362" y="17368"/>
                </a:lnTo>
                <a:lnTo>
                  <a:pt x="41011" y="22959"/>
                </a:lnTo>
                <a:lnTo>
                  <a:pt x="40384" y="25783"/>
                </a:lnTo>
                <a:lnTo>
                  <a:pt x="39967" y="28619"/>
                </a:lnTo>
                <a:lnTo>
                  <a:pt x="38735" y="32414"/>
                </a:lnTo>
                <a:lnTo>
                  <a:pt x="36962" y="36849"/>
                </a:lnTo>
                <a:lnTo>
                  <a:pt x="34827" y="41711"/>
                </a:lnTo>
                <a:lnTo>
                  <a:pt x="29915" y="52193"/>
                </a:lnTo>
                <a:lnTo>
                  <a:pt x="10518" y="91484"/>
                </a:lnTo>
                <a:lnTo>
                  <a:pt x="8626" y="96231"/>
                </a:lnTo>
                <a:lnTo>
                  <a:pt x="7364" y="100349"/>
                </a:lnTo>
                <a:lnTo>
                  <a:pt x="6523" y="104047"/>
                </a:lnTo>
                <a:lnTo>
                  <a:pt x="5962" y="108417"/>
                </a:lnTo>
                <a:lnTo>
                  <a:pt x="5588" y="113235"/>
                </a:lnTo>
                <a:lnTo>
                  <a:pt x="5339" y="118353"/>
                </a:lnTo>
                <a:lnTo>
                  <a:pt x="4220" y="123669"/>
                </a:lnTo>
                <a:lnTo>
                  <a:pt x="2522" y="129119"/>
                </a:lnTo>
                <a:lnTo>
                  <a:pt x="438" y="134657"/>
                </a:lnTo>
                <a:lnTo>
                  <a:pt x="0" y="140254"/>
                </a:lnTo>
                <a:lnTo>
                  <a:pt x="661" y="145890"/>
                </a:lnTo>
                <a:lnTo>
                  <a:pt x="2054" y="151552"/>
                </a:lnTo>
                <a:lnTo>
                  <a:pt x="2983" y="156280"/>
                </a:lnTo>
                <a:lnTo>
                  <a:pt x="3603" y="160384"/>
                </a:lnTo>
                <a:lnTo>
                  <a:pt x="4015" y="164073"/>
                </a:lnTo>
                <a:lnTo>
                  <a:pt x="5243" y="166531"/>
                </a:lnTo>
                <a:lnTo>
                  <a:pt x="7014" y="168171"/>
                </a:lnTo>
                <a:lnTo>
                  <a:pt x="9147" y="169263"/>
                </a:lnTo>
                <a:lnTo>
                  <a:pt x="11521" y="170945"/>
                </a:lnTo>
                <a:lnTo>
                  <a:pt x="14057" y="173018"/>
                </a:lnTo>
                <a:lnTo>
                  <a:pt x="16700" y="175353"/>
                </a:lnTo>
                <a:lnTo>
                  <a:pt x="19414" y="176909"/>
                </a:lnTo>
                <a:lnTo>
                  <a:pt x="22177" y="177947"/>
                </a:lnTo>
                <a:lnTo>
                  <a:pt x="24970" y="178639"/>
                </a:lnTo>
                <a:lnTo>
                  <a:pt x="27786" y="179100"/>
                </a:lnTo>
                <a:lnTo>
                  <a:pt x="30615" y="179407"/>
                </a:lnTo>
                <a:lnTo>
                  <a:pt x="33453" y="179612"/>
                </a:lnTo>
                <a:lnTo>
                  <a:pt x="36298" y="179749"/>
                </a:lnTo>
                <a:lnTo>
                  <a:pt x="41999" y="179901"/>
                </a:lnTo>
                <a:lnTo>
                  <a:pt x="44853" y="178989"/>
                </a:lnTo>
                <a:lnTo>
                  <a:pt x="47708" y="177428"/>
                </a:lnTo>
                <a:lnTo>
                  <a:pt x="50564" y="175436"/>
                </a:lnTo>
                <a:lnTo>
                  <a:pt x="53420" y="173154"/>
                </a:lnTo>
                <a:lnTo>
                  <a:pt x="56277" y="170681"/>
                </a:lnTo>
                <a:lnTo>
                  <a:pt x="59134" y="168080"/>
                </a:lnTo>
                <a:lnTo>
                  <a:pt x="64848" y="162649"/>
                </a:lnTo>
                <a:lnTo>
                  <a:pt x="84850" y="142861"/>
                </a:lnTo>
                <a:lnTo>
                  <a:pt x="86755" y="139056"/>
                </a:lnTo>
                <a:lnTo>
                  <a:pt x="88026" y="134614"/>
                </a:lnTo>
                <a:lnTo>
                  <a:pt x="88872" y="129748"/>
                </a:lnTo>
                <a:lnTo>
                  <a:pt x="89437" y="125551"/>
                </a:lnTo>
                <a:lnTo>
                  <a:pt x="89813" y="121800"/>
                </a:lnTo>
                <a:lnTo>
                  <a:pt x="90064" y="118348"/>
                </a:lnTo>
                <a:lnTo>
                  <a:pt x="90231" y="115093"/>
                </a:lnTo>
                <a:lnTo>
                  <a:pt x="90417" y="108937"/>
                </a:lnTo>
                <a:lnTo>
                  <a:pt x="90564" y="58448"/>
                </a:lnTo>
                <a:lnTo>
                  <a:pt x="89612" y="55158"/>
                </a:lnTo>
                <a:lnTo>
                  <a:pt x="88025" y="52012"/>
                </a:lnTo>
                <a:lnTo>
                  <a:pt x="86015" y="48962"/>
                </a:lnTo>
                <a:lnTo>
                  <a:pt x="84674" y="45976"/>
                </a:lnTo>
                <a:lnTo>
                  <a:pt x="83780" y="43033"/>
                </a:lnTo>
                <a:lnTo>
                  <a:pt x="83185" y="40119"/>
                </a:lnTo>
                <a:lnTo>
                  <a:pt x="81835" y="38176"/>
                </a:lnTo>
                <a:lnTo>
                  <a:pt x="79983" y="36880"/>
                </a:lnTo>
                <a:lnTo>
                  <a:pt x="77795" y="36017"/>
                </a:lnTo>
                <a:lnTo>
                  <a:pt x="75385" y="35441"/>
                </a:lnTo>
                <a:lnTo>
                  <a:pt x="72825" y="35057"/>
                </a:lnTo>
                <a:lnTo>
                  <a:pt x="64848" y="3429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0" name="SMARTPenAnnotation817"/>
          <p:cNvSpPr/>
          <p:nvPr/>
        </p:nvSpPr>
        <p:spPr>
          <a:xfrm>
            <a:off x="5921828" y="5092065"/>
            <a:ext cx="116032" cy="154156"/>
          </a:xfrm>
          <a:custGeom>
            <a:avLst/>
            <a:gdLst/>
            <a:ahLst/>
            <a:cxnLst/>
            <a:rect l="0" t="0" r="0" b="0"/>
            <a:pathLst>
              <a:path w="116032" h="154156">
                <a:moveTo>
                  <a:pt x="30344" y="0"/>
                </a:moveTo>
                <a:lnTo>
                  <a:pt x="38563" y="0"/>
                </a:lnTo>
                <a:lnTo>
                  <a:pt x="38812" y="4551"/>
                </a:lnTo>
                <a:lnTo>
                  <a:pt x="38886" y="11931"/>
                </a:lnTo>
                <a:lnTo>
                  <a:pt x="37943" y="14622"/>
                </a:lnTo>
                <a:lnTo>
                  <a:pt x="36362" y="17368"/>
                </a:lnTo>
                <a:lnTo>
                  <a:pt x="34357" y="20150"/>
                </a:lnTo>
                <a:lnTo>
                  <a:pt x="33019" y="22959"/>
                </a:lnTo>
                <a:lnTo>
                  <a:pt x="32128" y="25783"/>
                </a:lnTo>
                <a:lnTo>
                  <a:pt x="31533" y="28619"/>
                </a:lnTo>
                <a:lnTo>
                  <a:pt x="30184" y="32414"/>
                </a:lnTo>
                <a:lnTo>
                  <a:pt x="28332" y="36849"/>
                </a:lnTo>
                <a:lnTo>
                  <a:pt x="26146" y="41711"/>
                </a:lnTo>
                <a:lnTo>
                  <a:pt x="24688" y="46857"/>
                </a:lnTo>
                <a:lnTo>
                  <a:pt x="23716" y="52193"/>
                </a:lnTo>
                <a:lnTo>
                  <a:pt x="23068" y="57655"/>
                </a:lnTo>
                <a:lnTo>
                  <a:pt x="21683" y="62249"/>
                </a:lnTo>
                <a:lnTo>
                  <a:pt x="19808" y="66264"/>
                </a:lnTo>
                <a:lnTo>
                  <a:pt x="17605" y="69893"/>
                </a:lnTo>
                <a:lnTo>
                  <a:pt x="15184" y="74218"/>
                </a:lnTo>
                <a:lnTo>
                  <a:pt x="9954" y="84103"/>
                </a:lnTo>
                <a:lnTo>
                  <a:pt x="8178" y="89406"/>
                </a:lnTo>
                <a:lnTo>
                  <a:pt x="6994" y="94847"/>
                </a:lnTo>
                <a:lnTo>
                  <a:pt x="6205" y="100378"/>
                </a:lnTo>
                <a:lnTo>
                  <a:pt x="4726" y="105019"/>
                </a:lnTo>
                <a:lnTo>
                  <a:pt x="2789" y="109065"/>
                </a:lnTo>
                <a:lnTo>
                  <a:pt x="543" y="112715"/>
                </a:lnTo>
                <a:lnTo>
                  <a:pt x="0" y="116101"/>
                </a:lnTo>
                <a:lnTo>
                  <a:pt x="589" y="119310"/>
                </a:lnTo>
                <a:lnTo>
                  <a:pt x="1935" y="122403"/>
                </a:lnTo>
                <a:lnTo>
                  <a:pt x="2832" y="125417"/>
                </a:lnTo>
                <a:lnTo>
                  <a:pt x="3430" y="128378"/>
                </a:lnTo>
                <a:lnTo>
                  <a:pt x="3829" y="131305"/>
                </a:lnTo>
                <a:lnTo>
                  <a:pt x="5047" y="134209"/>
                </a:lnTo>
                <a:lnTo>
                  <a:pt x="6812" y="137098"/>
                </a:lnTo>
                <a:lnTo>
                  <a:pt x="8941" y="139976"/>
                </a:lnTo>
                <a:lnTo>
                  <a:pt x="10361" y="142847"/>
                </a:lnTo>
                <a:lnTo>
                  <a:pt x="11307" y="145714"/>
                </a:lnTo>
                <a:lnTo>
                  <a:pt x="11938" y="148577"/>
                </a:lnTo>
                <a:lnTo>
                  <a:pt x="13310" y="150487"/>
                </a:lnTo>
                <a:lnTo>
                  <a:pt x="15178" y="151759"/>
                </a:lnTo>
                <a:lnTo>
                  <a:pt x="17376" y="152608"/>
                </a:lnTo>
                <a:lnTo>
                  <a:pt x="19794" y="153173"/>
                </a:lnTo>
                <a:lnTo>
                  <a:pt x="22358" y="153551"/>
                </a:lnTo>
                <a:lnTo>
                  <a:pt x="25020" y="153802"/>
                </a:lnTo>
                <a:lnTo>
                  <a:pt x="27747" y="153969"/>
                </a:lnTo>
                <a:lnTo>
                  <a:pt x="33317" y="154155"/>
                </a:lnTo>
                <a:lnTo>
                  <a:pt x="36137" y="153253"/>
                </a:lnTo>
                <a:lnTo>
                  <a:pt x="38968" y="151699"/>
                </a:lnTo>
                <a:lnTo>
                  <a:pt x="41808" y="149710"/>
                </a:lnTo>
                <a:lnTo>
                  <a:pt x="44655" y="147431"/>
                </a:lnTo>
                <a:lnTo>
                  <a:pt x="47504" y="144960"/>
                </a:lnTo>
                <a:lnTo>
                  <a:pt x="50357" y="142360"/>
                </a:lnTo>
                <a:lnTo>
                  <a:pt x="53211" y="140626"/>
                </a:lnTo>
                <a:lnTo>
                  <a:pt x="56066" y="139471"/>
                </a:lnTo>
                <a:lnTo>
                  <a:pt x="58922" y="138700"/>
                </a:lnTo>
                <a:lnTo>
                  <a:pt x="62731" y="136282"/>
                </a:lnTo>
                <a:lnTo>
                  <a:pt x="67175" y="132764"/>
                </a:lnTo>
                <a:lnTo>
                  <a:pt x="72043" y="128514"/>
                </a:lnTo>
                <a:lnTo>
                  <a:pt x="79992" y="121253"/>
                </a:lnTo>
                <a:lnTo>
                  <a:pt x="87652" y="113897"/>
                </a:lnTo>
                <a:lnTo>
                  <a:pt x="97407" y="104278"/>
                </a:lnTo>
                <a:lnTo>
                  <a:pt x="100770" y="99999"/>
                </a:lnTo>
                <a:lnTo>
                  <a:pt x="103012" y="96193"/>
                </a:lnTo>
                <a:lnTo>
                  <a:pt x="104507" y="92704"/>
                </a:lnTo>
                <a:lnTo>
                  <a:pt x="106456" y="89425"/>
                </a:lnTo>
                <a:lnTo>
                  <a:pt x="108708" y="86287"/>
                </a:lnTo>
                <a:lnTo>
                  <a:pt x="111162" y="83242"/>
                </a:lnTo>
                <a:lnTo>
                  <a:pt x="112797" y="79307"/>
                </a:lnTo>
                <a:lnTo>
                  <a:pt x="113888" y="74779"/>
                </a:lnTo>
                <a:lnTo>
                  <a:pt x="114615" y="69855"/>
                </a:lnTo>
                <a:lnTo>
                  <a:pt x="115100" y="65620"/>
                </a:lnTo>
                <a:lnTo>
                  <a:pt x="115423" y="61844"/>
                </a:lnTo>
                <a:lnTo>
                  <a:pt x="115942" y="53491"/>
                </a:lnTo>
                <a:lnTo>
                  <a:pt x="116013" y="49808"/>
                </a:lnTo>
                <a:lnTo>
                  <a:pt x="116031" y="47492"/>
                </a:lnTo>
                <a:lnTo>
                  <a:pt x="115091" y="44997"/>
                </a:lnTo>
                <a:lnTo>
                  <a:pt x="113512" y="42380"/>
                </a:lnTo>
                <a:lnTo>
                  <a:pt x="111507" y="39684"/>
                </a:lnTo>
                <a:lnTo>
                  <a:pt x="109218" y="36933"/>
                </a:lnTo>
                <a:lnTo>
                  <a:pt x="106739" y="34147"/>
                </a:lnTo>
                <a:lnTo>
                  <a:pt x="104134" y="31337"/>
                </a:lnTo>
                <a:lnTo>
                  <a:pt x="101445" y="29464"/>
                </a:lnTo>
                <a:lnTo>
                  <a:pt x="98699" y="28215"/>
                </a:lnTo>
                <a:lnTo>
                  <a:pt x="95917" y="27382"/>
                </a:lnTo>
                <a:lnTo>
                  <a:pt x="92157" y="25874"/>
                </a:lnTo>
                <a:lnTo>
                  <a:pt x="87745" y="23917"/>
                </a:lnTo>
                <a:lnTo>
                  <a:pt x="82899" y="21660"/>
                </a:lnTo>
                <a:lnTo>
                  <a:pt x="78716" y="20155"/>
                </a:lnTo>
                <a:lnTo>
                  <a:pt x="74974" y="19151"/>
                </a:lnTo>
                <a:lnTo>
                  <a:pt x="66677" y="17541"/>
                </a:lnTo>
                <a:lnTo>
                  <a:pt x="65043" y="17409"/>
                </a:lnTo>
                <a:lnTo>
                  <a:pt x="63002" y="17321"/>
                </a:lnTo>
                <a:lnTo>
                  <a:pt x="58194" y="17223"/>
                </a:lnTo>
                <a:lnTo>
                  <a:pt x="47531" y="17145"/>
                </a:lnTo>
                <a:lnTo>
                  <a:pt x="47489" y="171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1" name="SMARTPenAnnotation818"/>
          <p:cNvSpPr/>
          <p:nvPr/>
        </p:nvSpPr>
        <p:spPr>
          <a:xfrm>
            <a:off x="6080794" y="5074920"/>
            <a:ext cx="128436" cy="162760"/>
          </a:xfrm>
          <a:custGeom>
            <a:avLst/>
            <a:gdLst/>
            <a:ahLst/>
            <a:cxnLst/>
            <a:rect l="0" t="0" r="0" b="0"/>
            <a:pathLst>
              <a:path w="128436" h="162760">
                <a:moveTo>
                  <a:pt x="34256" y="0"/>
                </a:moveTo>
                <a:lnTo>
                  <a:pt x="42475" y="0"/>
                </a:lnTo>
                <a:lnTo>
                  <a:pt x="42723" y="4550"/>
                </a:lnTo>
                <a:lnTo>
                  <a:pt x="42797" y="11931"/>
                </a:lnTo>
                <a:lnTo>
                  <a:pt x="41855" y="13669"/>
                </a:lnTo>
                <a:lnTo>
                  <a:pt x="40274" y="14828"/>
                </a:lnTo>
                <a:lnTo>
                  <a:pt x="38268" y="15600"/>
                </a:lnTo>
                <a:lnTo>
                  <a:pt x="36931" y="18020"/>
                </a:lnTo>
                <a:lnTo>
                  <a:pt x="36039" y="21538"/>
                </a:lnTo>
                <a:lnTo>
                  <a:pt x="35444" y="25789"/>
                </a:lnTo>
                <a:lnTo>
                  <a:pt x="34095" y="29575"/>
                </a:lnTo>
                <a:lnTo>
                  <a:pt x="32244" y="33052"/>
                </a:lnTo>
                <a:lnTo>
                  <a:pt x="30057" y="36322"/>
                </a:lnTo>
                <a:lnTo>
                  <a:pt x="27647" y="40407"/>
                </a:lnTo>
                <a:lnTo>
                  <a:pt x="25087" y="45036"/>
                </a:lnTo>
                <a:lnTo>
                  <a:pt x="19703" y="55258"/>
                </a:lnTo>
                <a:lnTo>
                  <a:pt x="14135" y="66151"/>
                </a:lnTo>
                <a:lnTo>
                  <a:pt x="12270" y="71723"/>
                </a:lnTo>
                <a:lnTo>
                  <a:pt x="11026" y="77343"/>
                </a:lnTo>
                <a:lnTo>
                  <a:pt x="10197" y="82995"/>
                </a:lnTo>
                <a:lnTo>
                  <a:pt x="8691" y="88667"/>
                </a:lnTo>
                <a:lnTo>
                  <a:pt x="6735" y="94354"/>
                </a:lnTo>
                <a:lnTo>
                  <a:pt x="4479" y="100050"/>
                </a:lnTo>
                <a:lnTo>
                  <a:pt x="2974" y="105752"/>
                </a:lnTo>
                <a:lnTo>
                  <a:pt x="1971" y="111459"/>
                </a:lnTo>
                <a:lnTo>
                  <a:pt x="1303" y="117168"/>
                </a:lnTo>
                <a:lnTo>
                  <a:pt x="857" y="121927"/>
                </a:lnTo>
                <a:lnTo>
                  <a:pt x="560" y="126052"/>
                </a:lnTo>
                <a:lnTo>
                  <a:pt x="361" y="129754"/>
                </a:lnTo>
                <a:lnTo>
                  <a:pt x="142" y="136408"/>
                </a:lnTo>
                <a:lnTo>
                  <a:pt x="0" y="148441"/>
                </a:lnTo>
                <a:lnTo>
                  <a:pt x="941" y="150395"/>
                </a:lnTo>
                <a:lnTo>
                  <a:pt x="2521" y="151699"/>
                </a:lnTo>
                <a:lnTo>
                  <a:pt x="4527" y="152567"/>
                </a:lnTo>
                <a:lnTo>
                  <a:pt x="6816" y="154099"/>
                </a:lnTo>
                <a:lnTo>
                  <a:pt x="9295" y="156073"/>
                </a:lnTo>
                <a:lnTo>
                  <a:pt x="11900" y="158341"/>
                </a:lnTo>
                <a:lnTo>
                  <a:pt x="14590" y="159853"/>
                </a:lnTo>
                <a:lnTo>
                  <a:pt x="17335" y="160861"/>
                </a:lnTo>
                <a:lnTo>
                  <a:pt x="20118" y="161533"/>
                </a:lnTo>
                <a:lnTo>
                  <a:pt x="22925" y="161981"/>
                </a:lnTo>
                <a:lnTo>
                  <a:pt x="25749" y="162280"/>
                </a:lnTo>
                <a:lnTo>
                  <a:pt x="28585" y="162479"/>
                </a:lnTo>
                <a:lnTo>
                  <a:pt x="31427" y="162612"/>
                </a:lnTo>
                <a:lnTo>
                  <a:pt x="37126" y="162759"/>
                </a:lnTo>
                <a:lnTo>
                  <a:pt x="39979" y="161846"/>
                </a:lnTo>
                <a:lnTo>
                  <a:pt x="42834" y="160285"/>
                </a:lnTo>
                <a:lnTo>
                  <a:pt x="45690" y="158291"/>
                </a:lnTo>
                <a:lnTo>
                  <a:pt x="49498" y="156962"/>
                </a:lnTo>
                <a:lnTo>
                  <a:pt x="53942" y="156077"/>
                </a:lnTo>
                <a:lnTo>
                  <a:pt x="58810" y="155486"/>
                </a:lnTo>
                <a:lnTo>
                  <a:pt x="63008" y="153187"/>
                </a:lnTo>
                <a:lnTo>
                  <a:pt x="66759" y="149750"/>
                </a:lnTo>
                <a:lnTo>
                  <a:pt x="70212" y="145553"/>
                </a:lnTo>
                <a:lnTo>
                  <a:pt x="73466" y="141803"/>
                </a:lnTo>
                <a:lnTo>
                  <a:pt x="76589" y="138350"/>
                </a:lnTo>
                <a:lnTo>
                  <a:pt x="79622" y="135096"/>
                </a:lnTo>
                <a:lnTo>
                  <a:pt x="83551" y="131973"/>
                </a:lnTo>
                <a:lnTo>
                  <a:pt x="88074" y="128940"/>
                </a:lnTo>
                <a:lnTo>
                  <a:pt x="92994" y="125965"/>
                </a:lnTo>
                <a:lnTo>
                  <a:pt x="97227" y="122076"/>
                </a:lnTo>
                <a:lnTo>
                  <a:pt x="101001" y="117579"/>
                </a:lnTo>
                <a:lnTo>
                  <a:pt x="104471" y="112676"/>
                </a:lnTo>
                <a:lnTo>
                  <a:pt x="107736" y="107502"/>
                </a:lnTo>
                <a:lnTo>
                  <a:pt x="110865" y="102148"/>
                </a:lnTo>
                <a:lnTo>
                  <a:pt x="113903" y="96674"/>
                </a:lnTo>
                <a:lnTo>
                  <a:pt x="115929" y="92071"/>
                </a:lnTo>
                <a:lnTo>
                  <a:pt x="117280" y="88051"/>
                </a:lnTo>
                <a:lnTo>
                  <a:pt x="118180" y="84418"/>
                </a:lnTo>
                <a:lnTo>
                  <a:pt x="119732" y="80091"/>
                </a:lnTo>
                <a:lnTo>
                  <a:pt x="121720" y="75302"/>
                </a:lnTo>
                <a:lnTo>
                  <a:pt x="123998" y="70203"/>
                </a:lnTo>
                <a:lnTo>
                  <a:pt x="125516" y="65852"/>
                </a:lnTo>
                <a:lnTo>
                  <a:pt x="126529" y="61999"/>
                </a:lnTo>
                <a:lnTo>
                  <a:pt x="127204" y="58477"/>
                </a:lnTo>
                <a:lnTo>
                  <a:pt x="127653" y="55177"/>
                </a:lnTo>
                <a:lnTo>
                  <a:pt x="127953" y="52025"/>
                </a:lnTo>
                <a:lnTo>
                  <a:pt x="128153" y="48971"/>
                </a:lnTo>
                <a:lnTo>
                  <a:pt x="128286" y="45982"/>
                </a:lnTo>
                <a:lnTo>
                  <a:pt x="128435" y="40122"/>
                </a:lnTo>
                <a:lnTo>
                  <a:pt x="127522" y="37225"/>
                </a:lnTo>
                <a:lnTo>
                  <a:pt x="125960" y="34341"/>
                </a:lnTo>
                <a:lnTo>
                  <a:pt x="123967" y="31467"/>
                </a:lnTo>
                <a:lnTo>
                  <a:pt x="122638" y="28597"/>
                </a:lnTo>
                <a:lnTo>
                  <a:pt x="121752" y="25732"/>
                </a:lnTo>
                <a:lnTo>
                  <a:pt x="121162" y="22870"/>
                </a:lnTo>
                <a:lnTo>
                  <a:pt x="119816" y="20961"/>
                </a:lnTo>
                <a:lnTo>
                  <a:pt x="117966" y="19689"/>
                </a:lnTo>
                <a:lnTo>
                  <a:pt x="115780" y="18841"/>
                </a:lnTo>
                <a:lnTo>
                  <a:pt x="113370" y="18275"/>
                </a:lnTo>
                <a:lnTo>
                  <a:pt x="110811" y="17898"/>
                </a:lnTo>
                <a:lnTo>
                  <a:pt x="108153" y="17647"/>
                </a:lnTo>
                <a:lnTo>
                  <a:pt x="104475" y="17480"/>
                </a:lnTo>
                <a:lnTo>
                  <a:pt x="91151" y="17244"/>
                </a:lnTo>
                <a:lnTo>
                  <a:pt x="58409" y="17149"/>
                </a:lnTo>
                <a:lnTo>
                  <a:pt x="54168" y="18100"/>
                </a:lnTo>
                <a:lnTo>
                  <a:pt x="49435" y="19686"/>
                </a:lnTo>
                <a:lnTo>
                  <a:pt x="34256" y="2571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2" name="SMARTPenAnnotation819"/>
          <p:cNvSpPr/>
          <p:nvPr/>
        </p:nvSpPr>
        <p:spPr>
          <a:xfrm>
            <a:off x="5643562" y="5289232"/>
            <a:ext cx="42477" cy="154306"/>
          </a:xfrm>
          <a:custGeom>
            <a:avLst/>
            <a:gdLst/>
            <a:ahLst/>
            <a:cxnLst/>
            <a:rect l="0" t="0" r="0" b="0"/>
            <a:pathLst>
              <a:path w="42477" h="154306">
                <a:moveTo>
                  <a:pt x="8572" y="0"/>
                </a:moveTo>
                <a:lnTo>
                  <a:pt x="15954" y="0"/>
                </a:lnTo>
                <a:lnTo>
                  <a:pt x="17303" y="953"/>
                </a:lnTo>
                <a:lnTo>
                  <a:pt x="19156" y="2540"/>
                </a:lnTo>
                <a:lnTo>
                  <a:pt x="24421" y="7381"/>
                </a:lnTo>
                <a:lnTo>
                  <a:pt x="25806" y="7778"/>
                </a:lnTo>
                <a:lnTo>
                  <a:pt x="27682" y="8043"/>
                </a:lnTo>
                <a:lnTo>
                  <a:pt x="29885" y="8219"/>
                </a:lnTo>
                <a:lnTo>
                  <a:pt x="31353" y="9290"/>
                </a:lnTo>
                <a:lnTo>
                  <a:pt x="32332" y="10956"/>
                </a:lnTo>
                <a:lnTo>
                  <a:pt x="32984" y="13019"/>
                </a:lnTo>
                <a:lnTo>
                  <a:pt x="34372" y="15347"/>
                </a:lnTo>
                <a:lnTo>
                  <a:pt x="36250" y="17851"/>
                </a:lnTo>
                <a:lnTo>
                  <a:pt x="38454" y="20473"/>
                </a:lnTo>
                <a:lnTo>
                  <a:pt x="39924" y="24127"/>
                </a:lnTo>
                <a:lnTo>
                  <a:pt x="40904" y="28467"/>
                </a:lnTo>
                <a:lnTo>
                  <a:pt x="41556" y="33265"/>
                </a:lnTo>
                <a:lnTo>
                  <a:pt x="41992" y="38370"/>
                </a:lnTo>
                <a:lnTo>
                  <a:pt x="42282" y="43677"/>
                </a:lnTo>
                <a:lnTo>
                  <a:pt x="42476" y="49120"/>
                </a:lnTo>
                <a:lnTo>
                  <a:pt x="41652" y="54654"/>
                </a:lnTo>
                <a:lnTo>
                  <a:pt x="40151" y="60249"/>
                </a:lnTo>
                <a:lnTo>
                  <a:pt x="38197" y="65883"/>
                </a:lnTo>
                <a:lnTo>
                  <a:pt x="36895" y="71545"/>
                </a:lnTo>
                <a:lnTo>
                  <a:pt x="36026" y="77224"/>
                </a:lnTo>
                <a:lnTo>
                  <a:pt x="35448" y="82916"/>
                </a:lnTo>
                <a:lnTo>
                  <a:pt x="34110" y="88614"/>
                </a:lnTo>
                <a:lnTo>
                  <a:pt x="32265" y="94319"/>
                </a:lnTo>
                <a:lnTo>
                  <a:pt x="30082" y="100027"/>
                </a:lnTo>
                <a:lnTo>
                  <a:pt x="27675" y="105737"/>
                </a:lnTo>
                <a:lnTo>
                  <a:pt x="25117" y="111449"/>
                </a:lnTo>
                <a:lnTo>
                  <a:pt x="22460" y="117162"/>
                </a:lnTo>
                <a:lnTo>
                  <a:pt x="20688" y="121923"/>
                </a:lnTo>
                <a:lnTo>
                  <a:pt x="19507" y="126049"/>
                </a:lnTo>
                <a:lnTo>
                  <a:pt x="18720" y="129753"/>
                </a:lnTo>
                <a:lnTo>
                  <a:pt x="17242" y="133175"/>
                </a:lnTo>
                <a:lnTo>
                  <a:pt x="15305" y="136408"/>
                </a:lnTo>
                <a:lnTo>
                  <a:pt x="13061" y="139516"/>
                </a:lnTo>
                <a:lnTo>
                  <a:pt x="11565" y="142541"/>
                </a:lnTo>
                <a:lnTo>
                  <a:pt x="10568" y="145510"/>
                </a:lnTo>
                <a:lnTo>
                  <a:pt x="9902" y="148442"/>
                </a:lnTo>
                <a:lnTo>
                  <a:pt x="8506" y="150396"/>
                </a:lnTo>
                <a:lnTo>
                  <a:pt x="6624" y="151699"/>
                </a:lnTo>
                <a:lnTo>
                  <a:pt x="0" y="15430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3" name="SMARTPenAnnotation820"/>
          <p:cNvSpPr/>
          <p:nvPr/>
        </p:nvSpPr>
        <p:spPr>
          <a:xfrm>
            <a:off x="4434840" y="5589270"/>
            <a:ext cx="120015" cy="222885"/>
          </a:xfrm>
          <a:custGeom>
            <a:avLst/>
            <a:gdLst/>
            <a:ahLst/>
            <a:cxnLst/>
            <a:rect l="0" t="0" r="0" b="0"/>
            <a:pathLst>
              <a:path w="120015" h="222885">
                <a:moveTo>
                  <a:pt x="0" y="0"/>
                </a:moveTo>
                <a:lnTo>
                  <a:pt x="0" y="7381"/>
                </a:lnTo>
                <a:lnTo>
                  <a:pt x="2540" y="10583"/>
                </a:lnTo>
                <a:lnTo>
                  <a:pt x="4551" y="12770"/>
                </a:lnTo>
                <a:lnTo>
                  <a:pt x="5891" y="16133"/>
                </a:lnTo>
                <a:lnTo>
                  <a:pt x="6785" y="20280"/>
                </a:lnTo>
                <a:lnTo>
                  <a:pt x="7381" y="24950"/>
                </a:lnTo>
                <a:lnTo>
                  <a:pt x="8730" y="29016"/>
                </a:lnTo>
                <a:lnTo>
                  <a:pt x="10583" y="32679"/>
                </a:lnTo>
                <a:lnTo>
                  <a:pt x="12770" y="36073"/>
                </a:lnTo>
                <a:lnTo>
                  <a:pt x="15181" y="40241"/>
                </a:lnTo>
                <a:lnTo>
                  <a:pt x="20400" y="49952"/>
                </a:lnTo>
                <a:lnTo>
                  <a:pt x="28692" y="66129"/>
                </a:lnTo>
                <a:lnTo>
                  <a:pt x="30558" y="71709"/>
                </a:lnTo>
                <a:lnTo>
                  <a:pt x="31802" y="77333"/>
                </a:lnTo>
                <a:lnTo>
                  <a:pt x="32631" y="82988"/>
                </a:lnTo>
                <a:lnTo>
                  <a:pt x="35089" y="89615"/>
                </a:lnTo>
                <a:lnTo>
                  <a:pt x="38632" y="96891"/>
                </a:lnTo>
                <a:lnTo>
                  <a:pt x="42900" y="104599"/>
                </a:lnTo>
                <a:lnTo>
                  <a:pt x="45745" y="111642"/>
                </a:lnTo>
                <a:lnTo>
                  <a:pt x="47642" y="118243"/>
                </a:lnTo>
                <a:lnTo>
                  <a:pt x="48906" y="124549"/>
                </a:lnTo>
                <a:lnTo>
                  <a:pt x="50701" y="130657"/>
                </a:lnTo>
                <a:lnTo>
                  <a:pt x="52851" y="136635"/>
                </a:lnTo>
                <a:lnTo>
                  <a:pt x="55236" y="142525"/>
                </a:lnTo>
                <a:lnTo>
                  <a:pt x="58731" y="148356"/>
                </a:lnTo>
                <a:lnTo>
                  <a:pt x="62967" y="154149"/>
                </a:lnTo>
                <a:lnTo>
                  <a:pt x="67695" y="159916"/>
                </a:lnTo>
                <a:lnTo>
                  <a:pt x="71800" y="164713"/>
                </a:lnTo>
                <a:lnTo>
                  <a:pt x="75489" y="168864"/>
                </a:lnTo>
                <a:lnTo>
                  <a:pt x="78901" y="172584"/>
                </a:lnTo>
                <a:lnTo>
                  <a:pt x="82128" y="176968"/>
                </a:lnTo>
                <a:lnTo>
                  <a:pt x="85232" y="181796"/>
                </a:lnTo>
                <a:lnTo>
                  <a:pt x="88254" y="186920"/>
                </a:lnTo>
                <a:lnTo>
                  <a:pt x="90268" y="191288"/>
                </a:lnTo>
                <a:lnTo>
                  <a:pt x="91611" y="195153"/>
                </a:lnTo>
                <a:lnTo>
                  <a:pt x="92506" y="198682"/>
                </a:lnTo>
                <a:lnTo>
                  <a:pt x="96041" y="205142"/>
                </a:lnTo>
                <a:lnTo>
                  <a:pt x="98317" y="208199"/>
                </a:lnTo>
                <a:lnTo>
                  <a:pt x="100787" y="211189"/>
                </a:lnTo>
                <a:lnTo>
                  <a:pt x="103386" y="214135"/>
                </a:lnTo>
                <a:lnTo>
                  <a:pt x="106071" y="217052"/>
                </a:lnTo>
                <a:lnTo>
                  <a:pt x="108814" y="218996"/>
                </a:lnTo>
                <a:lnTo>
                  <a:pt x="111595" y="220293"/>
                </a:lnTo>
                <a:lnTo>
                  <a:pt x="120014" y="22288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4" name="SMARTPenAnnotation821"/>
          <p:cNvSpPr/>
          <p:nvPr/>
        </p:nvSpPr>
        <p:spPr>
          <a:xfrm>
            <a:off x="4409122" y="5546407"/>
            <a:ext cx="205741" cy="300039"/>
          </a:xfrm>
          <a:custGeom>
            <a:avLst/>
            <a:gdLst/>
            <a:ahLst/>
            <a:cxnLst/>
            <a:rect l="0" t="0" r="0" b="0"/>
            <a:pathLst>
              <a:path w="205741" h="300039">
                <a:moveTo>
                  <a:pt x="205740" y="0"/>
                </a:moveTo>
                <a:lnTo>
                  <a:pt x="184180" y="0"/>
                </a:lnTo>
                <a:lnTo>
                  <a:pt x="182794" y="953"/>
                </a:lnTo>
                <a:lnTo>
                  <a:pt x="181870" y="2540"/>
                </a:lnTo>
                <a:lnTo>
                  <a:pt x="178030" y="11865"/>
                </a:lnTo>
                <a:lnTo>
                  <a:pt x="175837" y="16483"/>
                </a:lnTo>
                <a:lnTo>
                  <a:pt x="173422" y="22418"/>
                </a:lnTo>
                <a:lnTo>
                  <a:pt x="170860" y="29233"/>
                </a:lnTo>
                <a:lnTo>
                  <a:pt x="168199" y="36634"/>
                </a:lnTo>
                <a:lnTo>
                  <a:pt x="164520" y="43473"/>
                </a:lnTo>
                <a:lnTo>
                  <a:pt x="160163" y="49937"/>
                </a:lnTo>
                <a:lnTo>
                  <a:pt x="155352" y="56151"/>
                </a:lnTo>
                <a:lnTo>
                  <a:pt x="150241" y="63152"/>
                </a:lnTo>
                <a:lnTo>
                  <a:pt x="139482" y="78550"/>
                </a:lnTo>
                <a:lnTo>
                  <a:pt x="133945" y="87609"/>
                </a:lnTo>
                <a:lnTo>
                  <a:pt x="128349" y="97459"/>
                </a:lnTo>
                <a:lnTo>
                  <a:pt x="122714" y="107835"/>
                </a:lnTo>
                <a:lnTo>
                  <a:pt x="117052" y="117610"/>
                </a:lnTo>
                <a:lnTo>
                  <a:pt x="105680" y="136091"/>
                </a:lnTo>
                <a:lnTo>
                  <a:pt x="82858" y="171239"/>
                </a:lnTo>
                <a:lnTo>
                  <a:pt x="54291" y="214285"/>
                </a:lnTo>
                <a:lnTo>
                  <a:pt x="49529" y="221914"/>
                </a:lnTo>
                <a:lnTo>
                  <a:pt x="45402" y="228905"/>
                </a:lnTo>
                <a:lnTo>
                  <a:pt x="41698" y="235471"/>
                </a:lnTo>
                <a:lnTo>
                  <a:pt x="37324" y="241753"/>
                </a:lnTo>
                <a:lnTo>
                  <a:pt x="32503" y="247847"/>
                </a:lnTo>
                <a:lnTo>
                  <a:pt x="27383" y="253813"/>
                </a:lnTo>
                <a:lnTo>
                  <a:pt x="23018" y="259697"/>
                </a:lnTo>
                <a:lnTo>
                  <a:pt x="19156" y="265524"/>
                </a:lnTo>
                <a:lnTo>
                  <a:pt x="15628" y="271313"/>
                </a:lnTo>
                <a:lnTo>
                  <a:pt x="12324" y="276126"/>
                </a:lnTo>
                <a:lnTo>
                  <a:pt x="6112" y="284013"/>
                </a:lnTo>
                <a:lnTo>
                  <a:pt x="1811" y="289257"/>
                </a:lnTo>
                <a:lnTo>
                  <a:pt x="1208" y="290945"/>
                </a:lnTo>
                <a:lnTo>
                  <a:pt x="0" y="30003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5" name="SMARTPenAnnotation822"/>
          <p:cNvSpPr/>
          <p:nvPr/>
        </p:nvSpPr>
        <p:spPr>
          <a:xfrm>
            <a:off x="4640579" y="5606415"/>
            <a:ext cx="188597" cy="34290"/>
          </a:xfrm>
          <a:custGeom>
            <a:avLst/>
            <a:gdLst/>
            <a:ahLst/>
            <a:cxnLst/>
            <a:rect l="0" t="0" r="0" b="0"/>
            <a:pathLst>
              <a:path w="188597" h="34290">
                <a:moveTo>
                  <a:pt x="0" y="34289"/>
                </a:moveTo>
                <a:lnTo>
                  <a:pt x="9103" y="34289"/>
                </a:lnTo>
                <a:lnTo>
                  <a:pt x="11783" y="33337"/>
                </a:lnTo>
                <a:lnTo>
                  <a:pt x="13571" y="31750"/>
                </a:lnTo>
                <a:lnTo>
                  <a:pt x="14762" y="29739"/>
                </a:lnTo>
                <a:lnTo>
                  <a:pt x="16509" y="28398"/>
                </a:lnTo>
                <a:lnTo>
                  <a:pt x="18626" y="27505"/>
                </a:lnTo>
                <a:lnTo>
                  <a:pt x="24471" y="26511"/>
                </a:lnTo>
                <a:lnTo>
                  <a:pt x="28697" y="26247"/>
                </a:lnTo>
                <a:lnTo>
                  <a:pt x="33419" y="26070"/>
                </a:lnTo>
                <a:lnTo>
                  <a:pt x="38472" y="25000"/>
                </a:lnTo>
                <a:lnTo>
                  <a:pt x="43746" y="23334"/>
                </a:lnTo>
                <a:lnTo>
                  <a:pt x="49166" y="21271"/>
                </a:lnTo>
                <a:lnTo>
                  <a:pt x="54685" y="19896"/>
                </a:lnTo>
                <a:lnTo>
                  <a:pt x="60270" y="18978"/>
                </a:lnTo>
                <a:lnTo>
                  <a:pt x="65898" y="18368"/>
                </a:lnTo>
                <a:lnTo>
                  <a:pt x="71554" y="17960"/>
                </a:lnTo>
                <a:lnTo>
                  <a:pt x="77231" y="17688"/>
                </a:lnTo>
                <a:lnTo>
                  <a:pt x="91781" y="17306"/>
                </a:lnTo>
                <a:lnTo>
                  <a:pt x="95477" y="17252"/>
                </a:lnTo>
                <a:lnTo>
                  <a:pt x="99847" y="16263"/>
                </a:lnTo>
                <a:lnTo>
                  <a:pt x="104665" y="14653"/>
                </a:lnTo>
                <a:lnTo>
                  <a:pt x="109782" y="12626"/>
                </a:lnTo>
                <a:lnTo>
                  <a:pt x="115098" y="11275"/>
                </a:lnTo>
                <a:lnTo>
                  <a:pt x="120547" y="10373"/>
                </a:lnTo>
                <a:lnTo>
                  <a:pt x="126085" y="9773"/>
                </a:lnTo>
                <a:lnTo>
                  <a:pt x="130730" y="9373"/>
                </a:lnTo>
                <a:lnTo>
                  <a:pt x="134778" y="9106"/>
                </a:lnTo>
                <a:lnTo>
                  <a:pt x="138430" y="8928"/>
                </a:lnTo>
                <a:lnTo>
                  <a:pt x="142769" y="7857"/>
                </a:lnTo>
                <a:lnTo>
                  <a:pt x="147567" y="6190"/>
                </a:lnTo>
                <a:lnTo>
                  <a:pt x="152671" y="4127"/>
                </a:lnTo>
                <a:lnTo>
                  <a:pt x="157978" y="2751"/>
                </a:lnTo>
                <a:lnTo>
                  <a:pt x="163421" y="1834"/>
                </a:lnTo>
                <a:lnTo>
                  <a:pt x="168955" y="1222"/>
                </a:lnTo>
                <a:lnTo>
                  <a:pt x="173597" y="815"/>
                </a:lnTo>
                <a:lnTo>
                  <a:pt x="177644" y="543"/>
                </a:lnTo>
                <a:lnTo>
                  <a:pt x="188596"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6" name="SMARTPenAnnotation823"/>
          <p:cNvSpPr/>
          <p:nvPr/>
        </p:nvSpPr>
        <p:spPr>
          <a:xfrm>
            <a:off x="4692048" y="5640704"/>
            <a:ext cx="171418" cy="25718"/>
          </a:xfrm>
          <a:custGeom>
            <a:avLst/>
            <a:gdLst/>
            <a:ahLst/>
            <a:cxnLst/>
            <a:rect l="0" t="0" r="0" b="0"/>
            <a:pathLst>
              <a:path w="171418" h="25718">
                <a:moveTo>
                  <a:pt x="17111" y="17146"/>
                </a:moveTo>
                <a:lnTo>
                  <a:pt x="12561" y="17146"/>
                </a:lnTo>
                <a:lnTo>
                  <a:pt x="11220" y="18099"/>
                </a:lnTo>
                <a:lnTo>
                  <a:pt x="10326" y="19686"/>
                </a:lnTo>
                <a:lnTo>
                  <a:pt x="9730" y="21697"/>
                </a:lnTo>
                <a:lnTo>
                  <a:pt x="8381" y="23037"/>
                </a:lnTo>
                <a:lnTo>
                  <a:pt x="6529" y="23931"/>
                </a:lnTo>
                <a:lnTo>
                  <a:pt x="17" y="25705"/>
                </a:lnTo>
                <a:lnTo>
                  <a:pt x="0" y="25709"/>
                </a:lnTo>
                <a:lnTo>
                  <a:pt x="15568" y="25717"/>
                </a:lnTo>
                <a:lnTo>
                  <a:pt x="17035" y="24765"/>
                </a:lnTo>
                <a:lnTo>
                  <a:pt x="18965" y="23178"/>
                </a:lnTo>
                <a:lnTo>
                  <a:pt x="21205" y="21167"/>
                </a:lnTo>
                <a:lnTo>
                  <a:pt x="24603" y="19827"/>
                </a:lnTo>
                <a:lnTo>
                  <a:pt x="28773" y="18933"/>
                </a:lnTo>
                <a:lnTo>
                  <a:pt x="33458" y="18337"/>
                </a:lnTo>
                <a:lnTo>
                  <a:pt x="37535" y="17940"/>
                </a:lnTo>
                <a:lnTo>
                  <a:pt x="41204" y="17675"/>
                </a:lnTo>
                <a:lnTo>
                  <a:pt x="44603" y="17499"/>
                </a:lnTo>
                <a:lnTo>
                  <a:pt x="48775" y="16429"/>
                </a:lnTo>
                <a:lnTo>
                  <a:pt x="53460" y="14763"/>
                </a:lnTo>
                <a:lnTo>
                  <a:pt x="58489" y="12699"/>
                </a:lnTo>
                <a:lnTo>
                  <a:pt x="63746" y="11324"/>
                </a:lnTo>
                <a:lnTo>
                  <a:pt x="69157" y="10407"/>
                </a:lnTo>
                <a:lnTo>
                  <a:pt x="74668" y="9796"/>
                </a:lnTo>
                <a:lnTo>
                  <a:pt x="80247" y="9388"/>
                </a:lnTo>
                <a:lnTo>
                  <a:pt x="85872" y="9117"/>
                </a:lnTo>
                <a:lnTo>
                  <a:pt x="97202" y="8815"/>
                </a:lnTo>
                <a:lnTo>
                  <a:pt x="138294" y="8582"/>
                </a:lnTo>
                <a:lnTo>
                  <a:pt x="143620" y="7627"/>
                </a:lnTo>
                <a:lnTo>
                  <a:pt x="150028" y="6038"/>
                </a:lnTo>
                <a:lnTo>
                  <a:pt x="171417"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7" name="SMARTPenAnnotation824"/>
          <p:cNvSpPr/>
          <p:nvPr/>
        </p:nvSpPr>
        <p:spPr>
          <a:xfrm>
            <a:off x="4949555" y="5537835"/>
            <a:ext cx="59643" cy="214313"/>
          </a:xfrm>
          <a:custGeom>
            <a:avLst/>
            <a:gdLst/>
            <a:ahLst/>
            <a:cxnLst/>
            <a:rect l="0" t="0" r="0" b="0"/>
            <a:pathLst>
              <a:path w="59643" h="214313">
                <a:moveTo>
                  <a:pt x="59642" y="0"/>
                </a:moveTo>
                <a:lnTo>
                  <a:pt x="51423" y="0"/>
                </a:lnTo>
                <a:lnTo>
                  <a:pt x="51174" y="4551"/>
                </a:lnTo>
                <a:lnTo>
                  <a:pt x="51101" y="16482"/>
                </a:lnTo>
                <a:lnTo>
                  <a:pt x="50138" y="20513"/>
                </a:lnTo>
                <a:lnTo>
                  <a:pt x="48543" y="24153"/>
                </a:lnTo>
                <a:lnTo>
                  <a:pt x="46528" y="27532"/>
                </a:lnTo>
                <a:lnTo>
                  <a:pt x="44232" y="31689"/>
                </a:lnTo>
                <a:lnTo>
                  <a:pt x="39140" y="41389"/>
                </a:lnTo>
                <a:lnTo>
                  <a:pt x="37402" y="46642"/>
                </a:lnTo>
                <a:lnTo>
                  <a:pt x="36243" y="52050"/>
                </a:lnTo>
                <a:lnTo>
                  <a:pt x="35470" y="57560"/>
                </a:lnTo>
                <a:lnTo>
                  <a:pt x="34002" y="64091"/>
                </a:lnTo>
                <a:lnTo>
                  <a:pt x="32072" y="71302"/>
                </a:lnTo>
                <a:lnTo>
                  <a:pt x="29832" y="78967"/>
                </a:lnTo>
                <a:lnTo>
                  <a:pt x="27386" y="85982"/>
                </a:lnTo>
                <a:lnTo>
                  <a:pt x="24803" y="92564"/>
                </a:lnTo>
                <a:lnTo>
                  <a:pt x="22128" y="98856"/>
                </a:lnTo>
                <a:lnTo>
                  <a:pt x="16617" y="110929"/>
                </a:lnTo>
                <a:lnTo>
                  <a:pt x="13813" y="116815"/>
                </a:lnTo>
                <a:lnTo>
                  <a:pt x="11945" y="122644"/>
                </a:lnTo>
                <a:lnTo>
                  <a:pt x="10699" y="128435"/>
                </a:lnTo>
                <a:lnTo>
                  <a:pt x="9868" y="134201"/>
                </a:lnTo>
                <a:lnTo>
                  <a:pt x="9315" y="139949"/>
                </a:lnTo>
                <a:lnTo>
                  <a:pt x="8945" y="145687"/>
                </a:lnTo>
                <a:lnTo>
                  <a:pt x="8699" y="151417"/>
                </a:lnTo>
                <a:lnTo>
                  <a:pt x="7583" y="157142"/>
                </a:lnTo>
                <a:lnTo>
                  <a:pt x="5886" y="162864"/>
                </a:lnTo>
                <a:lnTo>
                  <a:pt x="3802" y="168583"/>
                </a:lnTo>
                <a:lnTo>
                  <a:pt x="2413" y="173349"/>
                </a:lnTo>
                <a:lnTo>
                  <a:pt x="1487" y="177478"/>
                </a:lnTo>
                <a:lnTo>
                  <a:pt x="869" y="181184"/>
                </a:lnTo>
                <a:lnTo>
                  <a:pt x="183" y="187841"/>
                </a:lnTo>
                <a:lnTo>
                  <a:pt x="0" y="190950"/>
                </a:lnTo>
                <a:lnTo>
                  <a:pt x="831" y="193974"/>
                </a:lnTo>
                <a:lnTo>
                  <a:pt x="2337" y="196944"/>
                </a:lnTo>
                <a:lnTo>
                  <a:pt x="7047" y="204002"/>
                </a:lnTo>
                <a:lnTo>
                  <a:pt x="7692" y="207508"/>
                </a:lnTo>
                <a:lnTo>
                  <a:pt x="8207" y="21431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8" name="SMARTPenAnnotation825"/>
          <p:cNvSpPr/>
          <p:nvPr/>
        </p:nvSpPr>
        <p:spPr>
          <a:xfrm>
            <a:off x="5069204" y="5512279"/>
            <a:ext cx="120007" cy="188431"/>
          </a:xfrm>
          <a:custGeom>
            <a:avLst/>
            <a:gdLst/>
            <a:ahLst/>
            <a:cxnLst/>
            <a:rect l="0" t="0" r="0" b="0"/>
            <a:pathLst>
              <a:path w="120007" h="188431">
                <a:moveTo>
                  <a:pt x="0" y="59846"/>
                </a:moveTo>
                <a:lnTo>
                  <a:pt x="4551" y="59846"/>
                </a:lnTo>
                <a:lnTo>
                  <a:pt x="5892" y="58893"/>
                </a:lnTo>
                <a:lnTo>
                  <a:pt x="6786" y="57306"/>
                </a:lnTo>
                <a:lnTo>
                  <a:pt x="8220" y="52465"/>
                </a:lnTo>
                <a:lnTo>
                  <a:pt x="9290" y="52067"/>
                </a:lnTo>
                <a:lnTo>
                  <a:pt x="13019" y="51626"/>
                </a:lnTo>
                <a:lnTo>
                  <a:pt x="17038" y="51282"/>
                </a:lnTo>
                <a:lnTo>
                  <a:pt x="17114" y="55827"/>
                </a:lnTo>
                <a:lnTo>
                  <a:pt x="17146" y="176828"/>
                </a:lnTo>
                <a:lnTo>
                  <a:pt x="18098" y="178791"/>
                </a:lnTo>
                <a:lnTo>
                  <a:pt x="21696" y="183513"/>
                </a:lnTo>
                <a:lnTo>
                  <a:pt x="23989" y="185153"/>
                </a:lnTo>
                <a:lnTo>
                  <a:pt x="26471" y="186247"/>
                </a:lnTo>
                <a:lnTo>
                  <a:pt x="29077" y="186975"/>
                </a:lnTo>
                <a:lnTo>
                  <a:pt x="31767" y="187461"/>
                </a:lnTo>
                <a:lnTo>
                  <a:pt x="34513" y="187785"/>
                </a:lnTo>
                <a:lnTo>
                  <a:pt x="37297" y="188002"/>
                </a:lnTo>
                <a:lnTo>
                  <a:pt x="40105" y="188145"/>
                </a:lnTo>
                <a:lnTo>
                  <a:pt x="45765" y="188305"/>
                </a:lnTo>
                <a:lnTo>
                  <a:pt x="65726" y="188426"/>
                </a:lnTo>
                <a:lnTo>
                  <a:pt x="71439" y="188430"/>
                </a:lnTo>
                <a:lnTo>
                  <a:pt x="74296" y="187478"/>
                </a:lnTo>
                <a:lnTo>
                  <a:pt x="77153" y="185892"/>
                </a:lnTo>
                <a:lnTo>
                  <a:pt x="80011" y="183881"/>
                </a:lnTo>
                <a:lnTo>
                  <a:pt x="82868" y="181588"/>
                </a:lnTo>
                <a:lnTo>
                  <a:pt x="85725" y="179108"/>
                </a:lnTo>
                <a:lnTo>
                  <a:pt x="88583" y="176501"/>
                </a:lnTo>
                <a:lnTo>
                  <a:pt x="94298" y="171065"/>
                </a:lnTo>
                <a:lnTo>
                  <a:pt x="97155" y="168282"/>
                </a:lnTo>
                <a:lnTo>
                  <a:pt x="100013" y="164521"/>
                </a:lnTo>
                <a:lnTo>
                  <a:pt x="102871" y="160110"/>
                </a:lnTo>
                <a:lnTo>
                  <a:pt x="105728" y="155263"/>
                </a:lnTo>
                <a:lnTo>
                  <a:pt x="107633" y="151080"/>
                </a:lnTo>
                <a:lnTo>
                  <a:pt x="108903" y="147339"/>
                </a:lnTo>
                <a:lnTo>
                  <a:pt x="109750" y="143892"/>
                </a:lnTo>
                <a:lnTo>
                  <a:pt x="111266" y="139689"/>
                </a:lnTo>
                <a:lnTo>
                  <a:pt x="113230" y="134982"/>
                </a:lnTo>
                <a:lnTo>
                  <a:pt x="115492" y="129939"/>
                </a:lnTo>
                <a:lnTo>
                  <a:pt x="117000" y="124672"/>
                </a:lnTo>
                <a:lnTo>
                  <a:pt x="118005" y="119255"/>
                </a:lnTo>
                <a:lnTo>
                  <a:pt x="118675" y="113740"/>
                </a:lnTo>
                <a:lnTo>
                  <a:pt x="119122" y="108158"/>
                </a:lnTo>
                <a:lnTo>
                  <a:pt x="119420" y="102531"/>
                </a:lnTo>
                <a:lnTo>
                  <a:pt x="119751" y="91200"/>
                </a:lnTo>
                <a:lnTo>
                  <a:pt x="119992" y="56981"/>
                </a:lnTo>
                <a:lnTo>
                  <a:pt x="120006" y="45555"/>
                </a:lnTo>
                <a:lnTo>
                  <a:pt x="119056" y="39841"/>
                </a:lnTo>
                <a:lnTo>
                  <a:pt x="117471" y="34127"/>
                </a:lnTo>
                <a:lnTo>
                  <a:pt x="115462" y="28413"/>
                </a:lnTo>
                <a:lnTo>
                  <a:pt x="114122" y="23650"/>
                </a:lnTo>
                <a:lnTo>
                  <a:pt x="113229" y="19523"/>
                </a:lnTo>
                <a:lnTo>
                  <a:pt x="112634" y="15819"/>
                </a:lnTo>
                <a:lnTo>
                  <a:pt x="111284" y="12397"/>
                </a:lnTo>
                <a:lnTo>
                  <a:pt x="109432" y="9163"/>
                </a:lnTo>
                <a:lnTo>
                  <a:pt x="107245" y="6055"/>
                </a:lnTo>
                <a:lnTo>
                  <a:pt x="104835" y="3983"/>
                </a:lnTo>
                <a:lnTo>
                  <a:pt x="102275" y="2601"/>
                </a:lnTo>
                <a:lnTo>
                  <a:pt x="99616" y="1680"/>
                </a:lnTo>
                <a:lnTo>
                  <a:pt x="96891" y="1066"/>
                </a:lnTo>
                <a:lnTo>
                  <a:pt x="94122" y="657"/>
                </a:lnTo>
                <a:lnTo>
                  <a:pt x="91323" y="384"/>
                </a:lnTo>
                <a:lnTo>
                  <a:pt x="88505" y="202"/>
                </a:lnTo>
                <a:lnTo>
                  <a:pt x="82833" y="0"/>
                </a:lnTo>
                <a:lnTo>
                  <a:pt x="79987" y="899"/>
                </a:lnTo>
                <a:lnTo>
                  <a:pt x="77138" y="2450"/>
                </a:lnTo>
                <a:lnTo>
                  <a:pt x="74285" y="4437"/>
                </a:lnTo>
                <a:lnTo>
                  <a:pt x="71431" y="6714"/>
                </a:lnTo>
                <a:lnTo>
                  <a:pt x="68576" y="9185"/>
                </a:lnTo>
                <a:lnTo>
                  <a:pt x="65720" y="11784"/>
                </a:lnTo>
                <a:lnTo>
                  <a:pt x="60007" y="17212"/>
                </a:lnTo>
                <a:lnTo>
                  <a:pt x="57150" y="19994"/>
                </a:lnTo>
                <a:lnTo>
                  <a:pt x="55245" y="22800"/>
                </a:lnTo>
                <a:lnTo>
                  <a:pt x="53129" y="28458"/>
                </a:lnTo>
                <a:lnTo>
                  <a:pt x="49648" y="34149"/>
                </a:lnTo>
                <a:lnTo>
                  <a:pt x="47386" y="36999"/>
                </a:lnTo>
                <a:lnTo>
                  <a:pt x="45879" y="39852"/>
                </a:lnTo>
                <a:lnTo>
                  <a:pt x="44874" y="42706"/>
                </a:lnTo>
                <a:lnTo>
                  <a:pt x="42863" y="512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9" name="SMARTPenAnnotation826"/>
          <p:cNvSpPr/>
          <p:nvPr/>
        </p:nvSpPr>
        <p:spPr>
          <a:xfrm>
            <a:off x="5223509" y="5640704"/>
            <a:ext cx="34292" cy="162879"/>
          </a:xfrm>
          <a:custGeom>
            <a:avLst/>
            <a:gdLst/>
            <a:ahLst/>
            <a:cxnLst/>
            <a:rect l="0" t="0" r="0" b="0"/>
            <a:pathLst>
              <a:path w="34292" h="162879">
                <a:moveTo>
                  <a:pt x="34291" y="0"/>
                </a:moveTo>
                <a:lnTo>
                  <a:pt x="34291" y="65882"/>
                </a:lnTo>
                <a:lnTo>
                  <a:pt x="33338" y="71544"/>
                </a:lnTo>
                <a:lnTo>
                  <a:pt x="31751" y="77224"/>
                </a:lnTo>
                <a:lnTo>
                  <a:pt x="29740" y="82916"/>
                </a:lnTo>
                <a:lnTo>
                  <a:pt x="28399" y="88614"/>
                </a:lnTo>
                <a:lnTo>
                  <a:pt x="27505" y="94319"/>
                </a:lnTo>
                <a:lnTo>
                  <a:pt x="26910" y="100027"/>
                </a:lnTo>
                <a:lnTo>
                  <a:pt x="25560" y="105737"/>
                </a:lnTo>
                <a:lnTo>
                  <a:pt x="23708" y="111449"/>
                </a:lnTo>
                <a:lnTo>
                  <a:pt x="21520" y="117162"/>
                </a:lnTo>
                <a:lnTo>
                  <a:pt x="20062" y="121923"/>
                </a:lnTo>
                <a:lnTo>
                  <a:pt x="19090" y="126050"/>
                </a:lnTo>
                <a:lnTo>
                  <a:pt x="18442" y="129754"/>
                </a:lnTo>
                <a:lnTo>
                  <a:pt x="17057" y="133175"/>
                </a:lnTo>
                <a:lnTo>
                  <a:pt x="15182" y="136409"/>
                </a:lnTo>
                <a:lnTo>
                  <a:pt x="12979" y="139517"/>
                </a:lnTo>
                <a:lnTo>
                  <a:pt x="11510" y="142541"/>
                </a:lnTo>
                <a:lnTo>
                  <a:pt x="10531" y="145510"/>
                </a:lnTo>
                <a:lnTo>
                  <a:pt x="9878" y="148443"/>
                </a:lnTo>
                <a:lnTo>
                  <a:pt x="8491" y="150397"/>
                </a:lnTo>
                <a:lnTo>
                  <a:pt x="6613" y="151699"/>
                </a:lnTo>
                <a:lnTo>
                  <a:pt x="4409" y="152569"/>
                </a:lnTo>
                <a:lnTo>
                  <a:pt x="2939" y="154100"/>
                </a:lnTo>
                <a:lnTo>
                  <a:pt x="1960" y="156073"/>
                </a:lnTo>
                <a:lnTo>
                  <a:pt x="0" y="16287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0" name="SMARTPenAnnotation827"/>
          <p:cNvSpPr/>
          <p:nvPr/>
        </p:nvSpPr>
        <p:spPr>
          <a:xfrm>
            <a:off x="5352493" y="5503547"/>
            <a:ext cx="111003" cy="171318"/>
          </a:xfrm>
          <a:custGeom>
            <a:avLst/>
            <a:gdLst/>
            <a:ahLst/>
            <a:cxnLst/>
            <a:rect l="0" t="0" r="0" b="0"/>
            <a:pathLst>
              <a:path w="111003" h="171318">
                <a:moveTo>
                  <a:pt x="42466" y="8570"/>
                </a:moveTo>
                <a:lnTo>
                  <a:pt x="42466" y="1189"/>
                </a:lnTo>
                <a:lnTo>
                  <a:pt x="41514" y="792"/>
                </a:lnTo>
                <a:lnTo>
                  <a:pt x="39927" y="527"/>
                </a:lnTo>
                <a:lnTo>
                  <a:pt x="33925" y="0"/>
                </a:lnTo>
                <a:lnTo>
                  <a:pt x="33903" y="4549"/>
                </a:lnTo>
                <a:lnTo>
                  <a:pt x="32948" y="7795"/>
                </a:lnTo>
                <a:lnTo>
                  <a:pt x="31358" y="11863"/>
                </a:lnTo>
                <a:lnTo>
                  <a:pt x="29346" y="16480"/>
                </a:lnTo>
                <a:lnTo>
                  <a:pt x="24570" y="26691"/>
                </a:lnTo>
                <a:lnTo>
                  <a:pt x="21963" y="32081"/>
                </a:lnTo>
                <a:lnTo>
                  <a:pt x="19272" y="38532"/>
                </a:lnTo>
                <a:lnTo>
                  <a:pt x="16526" y="45689"/>
                </a:lnTo>
                <a:lnTo>
                  <a:pt x="13743" y="53319"/>
                </a:lnTo>
                <a:lnTo>
                  <a:pt x="11888" y="60310"/>
                </a:lnTo>
                <a:lnTo>
                  <a:pt x="10651" y="66876"/>
                </a:lnTo>
                <a:lnTo>
                  <a:pt x="9826" y="73158"/>
                </a:lnTo>
                <a:lnTo>
                  <a:pt x="8323" y="80204"/>
                </a:lnTo>
                <a:lnTo>
                  <a:pt x="6370" y="87758"/>
                </a:lnTo>
                <a:lnTo>
                  <a:pt x="4115" y="95652"/>
                </a:lnTo>
                <a:lnTo>
                  <a:pt x="2611" y="102820"/>
                </a:lnTo>
                <a:lnTo>
                  <a:pt x="1608" y="109503"/>
                </a:lnTo>
                <a:lnTo>
                  <a:pt x="940" y="115864"/>
                </a:lnTo>
                <a:lnTo>
                  <a:pt x="495" y="122009"/>
                </a:lnTo>
                <a:lnTo>
                  <a:pt x="198" y="128011"/>
                </a:lnTo>
                <a:lnTo>
                  <a:pt x="0" y="133917"/>
                </a:lnTo>
                <a:lnTo>
                  <a:pt x="820" y="139760"/>
                </a:lnTo>
                <a:lnTo>
                  <a:pt x="2320" y="145560"/>
                </a:lnTo>
                <a:lnTo>
                  <a:pt x="7020" y="159455"/>
                </a:lnTo>
                <a:lnTo>
                  <a:pt x="10202" y="163895"/>
                </a:lnTo>
                <a:lnTo>
                  <a:pt x="12385" y="166413"/>
                </a:lnTo>
                <a:lnTo>
                  <a:pt x="14792" y="168091"/>
                </a:lnTo>
                <a:lnTo>
                  <a:pt x="17349" y="169210"/>
                </a:lnTo>
                <a:lnTo>
                  <a:pt x="20006" y="169956"/>
                </a:lnTo>
                <a:lnTo>
                  <a:pt x="22731" y="170453"/>
                </a:lnTo>
                <a:lnTo>
                  <a:pt x="25500" y="170785"/>
                </a:lnTo>
                <a:lnTo>
                  <a:pt x="28297" y="171006"/>
                </a:lnTo>
                <a:lnTo>
                  <a:pt x="31115" y="171153"/>
                </a:lnTo>
                <a:lnTo>
                  <a:pt x="36787" y="171317"/>
                </a:lnTo>
                <a:lnTo>
                  <a:pt x="39633" y="170408"/>
                </a:lnTo>
                <a:lnTo>
                  <a:pt x="42482" y="168849"/>
                </a:lnTo>
                <a:lnTo>
                  <a:pt x="45335" y="166858"/>
                </a:lnTo>
                <a:lnTo>
                  <a:pt x="48188" y="164578"/>
                </a:lnTo>
                <a:lnTo>
                  <a:pt x="51044" y="162106"/>
                </a:lnTo>
                <a:lnTo>
                  <a:pt x="53899" y="159505"/>
                </a:lnTo>
                <a:lnTo>
                  <a:pt x="59613" y="154075"/>
                </a:lnTo>
                <a:lnTo>
                  <a:pt x="62470" y="151293"/>
                </a:lnTo>
                <a:lnTo>
                  <a:pt x="65327" y="147534"/>
                </a:lnTo>
                <a:lnTo>
                  <a:pt x="68185" y="143123"/>
                </a:lnTo>
                <a:lnTo>
                  <a:pt x="71042" y="138277"/>
                </a:lnTo>
                <a:lnTo>
                  <a:pt x="73899" y="133141"/>
                </a:lnTo>
                <a:lnTo>
                  <a:pt x="79614" y="122355"/>
                </a:lnTo>
                <a:lnTo>
                  <a:pt x="96759" y="88535"/>
                </a:lnTo>
                <a:lnTo>
                  <a:pt x="99617" y="83788"/>
                </a:lnTo>
                <a:lnTo>
                  <a:pt x="102474" y="79670"/>
                </a:lnTo>
                <a:lnTo>
                  <a:pt x="105332" y="75972"/>
                </a:lnTo>
                <a:lnTo>
                  <a:pt x="107236" y="71603"/>
                </a:lnTo>
                <a:lnTo>
                  <a:pt x="108507" y="66785"/>
                </a:lnTo>
                <a:lnTo>
                  <a:pt x="109353" y="61667"/>
                </a:lnTo>
                <a:lnTo>
                  <a:pt x="109918" y="56350"/>
                </a:lnTo>
                <a:lnTo>
                  <a:pt x="110294" y="50901"/>
                </a:lnTo>
                <a:lnTo>
                  <a:pt x="110712" y="40719"/>
                </a:lnTo>
                <a:lnTo>
                  <a:pt x="110947" y="29631"/>
                </a:lnTo>
                <a:lnTo>
                  <a:pt x="111002" y="23328"/>
                </a:lnTo>
                <a:lnTo>
                  <a:pt x="110065" y="20314"/>
                </a:lnTo>
                <a:lnTo>
                  <a:pt x="108487" y="17352"/>
                </a:lnTo>
                <a:lnTo>
                  <a:pt x="106483" y="14425"/>
                </a:lnTo>
                <a:lnTo>
                  <a:pt x="105147" y="11521"/>
                </a:lnTo>
                <a:lnTo>
                  <a:pt x="104256" y="8632"/>
                </a:lnTo>
                <a:lnTo>
                  <a:pt x="103662" y="5754"/>
                </a:lnTo>
                <a:lnTo>
                  <a:pt x="101361" y="3835"/>
                </a:lnTo>
                <a:lnTo>
                  <a:pt x="97922" y="2556"/>
                </a:lnTo>
                <a:lnTo>
                  <a:pt x="93724" y="1703"/>
                </a:lnTo>
                <a:lnTo>
                  <a:pt x="89974" y="1135"/>
                </a:lnTo>
                <a:lnTo>
                  <a:pt x="86520" y="756"/>
                </a:lnTo>
                <a:lnTo>
                  <a:pt x="83266" y="503"/>
                </a:lnTo>
                <a:lnTo>
                  <a:pt x="80144" y="334"/>
                </a:lnTo>
                <a:lnTo>
                  <a:pt x="74135" y="147"/>
                </a:lnTo>
                <a:lnTo>
                  <a:pt x="65396" y="42"/>
                </a:lnTo>
                <a:lnTo>
                  <a:pt x="62516" y="980"/>
                </a:lnTo>
                <a:lnTo>
                  <a:pt x="59642" y="2557"/>
                </a:lnTo>
                <a:lnTo>
                  <a:pt x="56774" y="4562"/>
                </a:lnTo>
                <a:lnTo>
                  <a:pt x="53911" y="6850"/>
                </a:lnTo>
                <a:lnTo>
                  <a:pt x="51048" y="9329"/>
                </a:lnTo>
                <a:lnTo>
                  <a:pt x="48188" y="11933"/>
                </a:lnTo>
                <a:lnTo>
                  <a:pt x="45328" y="15575"/>
                </a:lnTo>
                <a:lnTo>
                  <a:pt x="42469" y="19907"/>
                </a:lnTo>
                <a:lnTo>
                  <a:pt x="33894" y="3428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1" name="SMARTPenAnnotation828"/>
          <p:cNvSpPr/>
          <p:nvPr/>
        </p:nvSpPr>
        <p:spPr>
          <a:xfrm>
            <a:off x="5549661" y="5452269"/>
            <a:ext cx="119468" cy="205169"/>
          </a:xfrm>
          <a:custGeom>
            <a:avLst/>
            <a:gdLst/>
            <a:ahLst/>
            <a:cxnLst/>
            <a:rect l="0" t="0" r="0" b="0"/>
            <a:pathLst>
              <a:path w="119468" h="205169">
                <a:moveTo>
                  <a:pt x="25321" y="16985"/>
                </a:moveTo>
                <a:lnTo>
                  <a:pt x="33540" y="16985"/>
                </a:lnTo>
                <a:lnTo>
                  <a:pt x="33789" y="21537"/>
                </a:lnTo>
                <a:lnTo>
                  <a:pt x="33884" y="37137"/>
                </a:lnTo>
                <a:lnTo>
                  <a:pt x="33891" y="50155"/>
                </a:lnTo>
                <a:lnTo>
                  <a:pt x="32939" y="56243"/>
                </a:lnTo>
                <a:lnTo>
                  <a:pt x="31352" y="63160"/>
                </a:lnTo>
                <a:lnTo>
                  <a:pt x="29342" y="70629"/>
                </a:lnTo>
                <a:lnTo>
                  <a:pt x="27049" y="77513"/>
                </a:lnTo>
                <a:lnTo>
                  <a:pt x="24568" y="84007"/>
                </a:lnTo>
                <a:lnTo>
                  <a:pt x="21961" y="90242"/>
                </a:lnTo>
                <a:lnTo>
                  <a:pt x="19271" y="97255"/>
                </a:lnTo>
                <a:lnTo>
                  <a:pt x="13742" y="112669"/>
                </a:lnTo>
                <a:lnTo>
                  <a:pt x="11887" y="119827"/>
                </a:lnTo>
                <a:lnTo>
                  <a:pt x="10650" y="126504"/>
                </a:lnTo>
                <a:lnTo>
                  <a:pt x="9825" y="132861"/>
                </a:lnTo>
                <a:lnTo>
                  <a:pt x="8323" y="139955"/>
                </a:lnTo>
                <a:lnTo>
                  <a:pt x="6369" y="147543"/>
                </a:lnTo>
                <a:lnTo>
                  <a:pt x="4114" y="155459"/>
                </a:lnTo>
                <a:lnTo>
                  <a:pt x="2610" y="162641"/>
                </a:lnTo>
                <a:lnTo>
                  <a:pt x="1608" y="169334"/>
                </a:lnTo>
                <a:lnTo>
                  <a:pt x="940" y="175701"/>
                </a:lnTo>
                <a:lnTo>
                  <a:pt x="495" y="180899"/>
                </a:lnTo>
                <a:lnTo>
                  <a:pt x="197" y="185316"/>
                </a:lnTo>
                <a:lnTo>
                  <a:pt x="0" y="189214"/>
                </a:lnTo>
                <a:lnTo>
                  <a:pt x="820" y="191812"/>
                </a:lnTo>
                <a:lnTo>
                  <a:pt x="2319" y="193544"/>
                </a:lnTo>
                <a:lnTo>
                  <a:pt x="4272" y="194699"/>
                </a:lnTo>
                <a:lnTo>
                  <a:pt x="5573" y="196421"/>
                </a:lnTo>
                <a:lnTo>
                  <a:pt x="6441" y="198522"/>
                </a:lnTo>
                <a:lnTo>
                  <a:pt x="7019" y="200875"/>
                </a:lnTo>
                <a:lnTo>
                  <a:pt x="8357" y="202443"/>
                </a:lnTo>
                <a:lnTo>
                  <a:pt x="10202" y="203489"/>
                </a:lnTo>
                <a:lnTo>
                  <a:pt x="12384" y="204186"/>
                </a:lnTo>
                <a:lnTo>
                  <a:pt x="14791" y="204651"/>
                </a:lnTo>
                <a:lnTo>
                  <a:pt x="17349" y="204961"/>
                </a:lnTo>
                <a:lnTo>
                  <a:pt x="20006" y="205168"/>
                </a:lnTo>
                <a:lnTo>
                  <a:pt x="23683" y="204353"/>
                </a:lnTo>
                <a:lnTo>
                  <a:pt x="28039" y="202857"/>
                </a:lnTo>
                <a:lnTo>
                  <a:pt x="32848" y="200908"/>
                </a:lnTo>
                <a:lnTo>
                  <a:pt x="37007" y="198655"/>
                </a:lnTo>
                <a:lnTo>
                  <a:pt x="40731" y="196201"/>
                </a:lnTo>
                <a:lnTo>
                  <a:pt x="44167" y="193613"/>
                </a:lnTo>
                <a:lnTo>
                  <a:pt x="47410" y="190934"/>
                </a:lnTo>
                <a:lnTo>
                  <a:pt x="50525" y="188197"/>
                </a:lnTo>
                <a:lnTo>
                  <a:pt x="53553" y="185419"/>
                </a:lnTo>
                <a:lnTo>
                  <a:pt x="56525" y="181662"/>
                </a:lnTo>
                <a:lnTo>
                  <a:pt x="59459" y="177252"/>
                </a:lnTo>
                <a:lnTo>
                  <a:pt x="62367" y="172408"/>
                </a:lnTo>
                <a:lnTo>
                  <a:pt x="65259" y="167273"/>
                </a:lnTo>
                <a:lnTo>
                  <a:pt x="71011" y="156487"/>
                </a:lnTo>
                <a:lnTo>
                  <a:pt x="74831" y="150945"/>
                </a:lnTo>
                <a:lnTo>
                  <a:pt x="79283" y="145344"/>
                </a:lnTo>
                <a:lnTo>
                  <a:pt x="84155" y="139705"/>
                </a:lnTo>
                <a:lnTo>
                  <a:pt x="88356" y="134041"/>
                </a:lnTo>
                <a:lnTo>
                  <a:pt x="92110" y="128360"/>
                </a:lnTo>
                <a:lnTo>
                  <a:pt x="95564" y="122668"/>
                </a:lnTo>
                <a:lnTo>
                  <a:pt x="98820" y="116968"/>
                </a:lnTo>
                <a:lnTo>
                  <a:pt x="104977" y="105555"/>
                </a:lnTo>
                <a:lnTo>
                  <a:pt x="113799" y="88419"/>
                </a:lnTo>
                <a:lnTo>
                  <a:pt x="115739" y="82706"/>
                </a:lnTo>
                <a:lnTo>
                  <a:pt x="117032" y="76991"/>
                </a:lnTo>
                <a:lnTo>
                  <a:pt x="117894" y="71277"/>
                </a:lnTo>
                <a:lnTo>
                  <a:pt x="118469" y="65562"/>
                </a:lnTo>
                <a:lnTo>
                  <a:pt x="118853" y="59848"/>
                </a:lnTo>
                <a:lnTo>
                  <a:pt x="119278" y="49371"/>
                </a:lnTo>
                <a:lnTo>
                  <a:pt x="119467" y="41539"/>
                </a:lnTo>
                <a:lnTo>
                  <a:pt x="118565" y="37164"/>
                </a:lnTo>
                <a:lnTo>
                  <a:pt x="117011" y="32343"/>
                </a:lnTo>
                <a:lnTo>
                  <a:pt x="115023" y="27224"/>
                </a:lnTo>
                <a:lnTo>
                  <a:pt x="113697" y="22859"/>
                </a:lnTo>
                <a:lnTo>
                  <a:pt x="112813" y="18996"/>
                </a:lnTo>
                <a:lnTo>
                  <a:pt x="112224" y="15469"/>
                </a:lnTo>
                <a:lnTo>
                  <a:pt x="110879" y="12164"/>
                </a:lnTo>
                <a:lnTo>
                  <a:pt x="109030" y="9009"/>
                </a:lnTo>
                <a:lnTo>
                  <a:pt x="106844" y="5953"/>
                </a:lnTo>
                <a:lnTo>
                  <a:pt x="104435" y="3915"/>
                </a:lnTo>
                <a:lnTo>
                  <a:pt x="101876" y="2557"/>
                </a:lnTo>
                <a:lnTo>
                  <a:pt x="99218" y="1651"/>
                </a:lnTo>
                <a:lnTo>
                  <a:pt x="96493" y="1048"/>
                </a:lnTo>
                <a:lnTo>
                  <a:pt x="93724" y="646"/>
                </a:lnTo>
                <a:lnTo>
                  <a:pt x="90926" y="378"/>
                </a:lnTo>
                <a:lnTo>
                  <a:pt x="88107" y="198"/>
                </a:lnTo>
                <a:lnTo>
                  <a:pt x="82436" y="0"/>
                </a:lnTo>
                <a:lnTo>
                  <a:pt x="79590" y="899"/>
                </a:lnTo>
                <a:lnTo>
                  <a:pt x="76741" y="2451"/>
                </a:lnTo>
                <a:lnTo>
                  <a:pt x="73888" y="4439"/>
                </a:lnTo>
                <a:lnTo>
                  <a:pt x="71034" y="5764"/>
                </a:lnTo>
                <a:lnTo>
                  <a:pt x="68179" y="6647"/>
                </a:lnTo>
                <a:lnTo>
                  <a:pt x="65323" y="7235"/>
                </a:lnTo>
                <a:lnTo>
                  <a:pt x="62466" y="8581"/>
                </a:lnTo>
                <a:lnTo>
                  <a:pt x="59610" y="10430"/>
                </a:lnTo>
                <a:lnTo>
                  <a:pt x="51039" y="1698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2" name="SMARTPenAnnotation829"/>
          <p:cNvSpPr/>
          <p:nvPr/>
        </p:nvSpPr>
        <p:spPr>
          <a:xfrm>
            <a:off x="5730619" y="5400675"/>
            <a:ext cx="131860" cy="205589"/>
          </a:xfrm>
          <a:custGeom>
            <a:avLst/>
            <a:gdLst/>
            <a:ahLst/>
            <a:cxnLst/>
            <a:rect l="0" t="0" r="0" b="0"/>
            <a:pathLst>
              <a:path w="131860" h="205589">
                <a:moveTo>
                  <a:pt x="7240" y="0"/>
                </a:moveTo>
                <a:lnTo>
                  <a:pt x="36182" y="0"/>
                </a:lnTo>
                <a:lnTo>
                  <a:pt x="37965" y="953"/>
                </a:lnTo>
                <a:lnTo>
                  <a:pt x="39154" y="2540"/>
                </a:lnTo>
                <a:lnTo>
                  <a:pt x="39946" y="4551"/>
                </a:lnTo>
                <a:lnTo>
                  <a:pt x="41426" y="5891"/>
                </a:lnTo>
                <a:lnTo>
                  <a:pt x="43366" y="6785"/>
                </a:lnTo>
                <a:lnTo>
                  <a:pt x="45612" y="7381"/>
                </a:lnTo>
                <a:lnTo>
                  <a:pt x="46156" y="9683"/>
                </a:lnTo>
                <a:lnTo>
                  <a:pt x="45567" y="13123"/>
                </a:lnTo>
                <a:lnTo>
                  <a:pt x="44221" y="17321"/>
                </a:lnTo>
                <a:lnTo>
                  <a:pt x="43325" y="21072"/>
                </a:lnTo>
                <a:lnTo>
                  <a:pt x="42727" y="24525"/>
                </a:lnTo>
                <a:lnTo>
                  <a:pt x="42328" y="27780"/>
                </a:lnTo>
                <a:lnTo>
                  <a:pt x="42062" y="31855"/>
                </a:lnTo>
                <a:lnTo>
                  <a:pt x="41885" y="36477"/>
                </a:lnTo>
                <a:lnTo>
                  <a:pt x="41767" y="41462"/>
                </a:lnTo>
                <a:lnTo>
                  <a:pt x="39783" y="46692"/>
                </a:lnTo>
                <a:lnTo>
                  <a:pt x="36556" y="52083"/>
                </a:lnTo>
                <a:lnTo>
                  <a:pt x="32498" y="57581"/>
                </a:lnTo>
                <a:lnTo>
                  <a:pt x="29794" y="64105"/>
                </a:lnTo>
                <a:lnTo>
                  <a:pt x="27991" y="71312"/>
                </a:lnTo>
                <a:lnTo>
                  <a:pt x="26789" y="78973"/>
                </a:lnTo>
                <a:lnTo>
                  <a:pt x="25036" y="85986"/>
                </a:lnTo>
                <a:lnTo>
                  <a:pt x="22914" y="92567"/>
                </a:lnTo>
                <a:lnTo>
                  <a:pt x="20547" y="98859"/>
                </a:lnTo>
                <a:lnTo>
                  <a:pt x="18016" y="104958"/>
                </a:lnTo>
                <a:lnTo>
                  <a:pt x="15377" y="110929"/>
                </a:lnTo>
                <a:lnTo>
                  <a:pt x="12665" y="116816"/>
                </a:lnTo>
                <a:lnTo>
                  <a:pt x="10857" y="123597"/>
                </a:lnTo>
                <a:lnTo>
                  <a:pt x="9651" y="130975"/>
                </a:lnTo>
                <a:lnTo>
                  <a:pt x="8848" y="138752"/>
                </a:lnTo>
                <a:lnTo>
                  <a:pt x="7360" y="144889"/>
                </a:lnTo>
                <a:lnTo>
                  <a:pt x="5415" y="149933"/>
                </a:lnTo>
                <a:lnTo>
                  <a:pt x="3166" y="154247"/>
                </a:lnTo>
                <a:lnTo>
                  <a:pt x="1667" y="159029"/>
                </a:lnTo>
                <a:lnTo>
                  <a:pt x="667" y="164122"/>
                </a:lnTo>
                <a:lnTo>
                  <a:pt x="0" y="169422"/>
                </a:lnTo>
                <a:lnTo>
                  <a:pt x="509" y="173908"/>
                </a:lnTo>
                <a:lnTo>
                  <a:pt x="1800" y="177851"/>
                </a:lnTo>
                <a:lnTo>
                  <a:pt x="3614" y="181432"/>
                </a:lnTo>
                <a:lnTo>
                  <a:pt x="4823" y="184772"/>
                </a:lnTo>
                <a:lnTo>
                  <a:pt x="6166" y="191023"/>
                </a:lnTo>
                <a:lnTo>
                  <a:pt x="9303" y="196977"/>
                </a:lnTo>
                <a:lnTo>
                  <a:pt x="11473" y="199897"/>
                </a:lnTo>
                <a:lnTo>
                  <a:pt x="13872" y="201845"/>
                </a:lnTo>
                <a:lnTo>
                  <a:pt x="16424" y="203143"/>
                </a:lnTo>
                <a:lnTo>
                  <a:pt x="19078" y="204009"/>
                </a:lnTo>
                <a:lnTo>
                  <a:pt x="21800" y="204585"/>
                </a:lnTo>
                <a:lnTo>
                  <a:pt x="24566" y="204970"/>
                </a:lnTo>
                <a:lnTo>
                  <a:pt x="27364" y="205227"/>
                </a:lnTo>
                <a:lnTo>
                  <a:pt x="30181" y="205398"/>
                </a:lnTo>
                <a:lnTo>
                  <a:pt x="35851" y="205588"/>
                </a:lnTo>
                <a:lnTo>
                  <a:pt x="38697" y="204686"/>
                </a:lnTo>
                <a:lnTo>
                  <a:pt x="41546" y="203132"/>
                </a:lnTo>
                <a:lnTo>
                  <a:pt x="44399" y="201144"/>
                </a:lnTo>
                <a:lnTo>
                  <a:pt x="47253" y="198866"/>
                </a:lnTo>
                <a:lnTo>
                  <a:pt x="50108" y="196395"/>
                </a:lnTo>
                <a:lnTo>
                  <a:pt x="52964" y="193794"/>
                </a:lnTo>
                <a:lnTo>
                  <a:pt x="55820" y="192061"/>
                </a:lnTo>
                <a:lnTo>
                  <a:pt x="58677" y="190906"/>
                </a:lnTo>
                <a:lnTo>
                  <a:pt x="61534" y="190136"/>
                </a:lnTo>
                <a:lnTo>
                  <a:pt x="65343" y="187717"/>
                </a:lnTo>
                <a:lnTo>
                  <a:pt x="69788" y="184199"/>
                </a:lnTo>
                <a:lnTo>
                  <a:pt x="74657" y="179949"/>
                </a:lnTo>
                <a:lnTo>
                  <a:pt x="82606" y="172687"/>
                </a:lnTo>
                <a:lnTo>
                  <a:pt x="86059" y="169417"/>
                </a:lnTo>
                <a:lnTo>
                  <a:pt x="89314" y="165332"/>
                </a:lnTo>
                <a:lnTo>
                  <a:pt x="92436" y="160704"/>
                </a:lnTo>
                <a:lnTo>
                  <a:pt x="95469" y="155713"/>
                </a:lnTo>
                <a:lnTo>
                  <a:pt x="98445" y="150481"/>
                </a:lnTo>
                <a:lnTo>
                  <a:pt x="104291" y="139588"/>
                </a:lnTo>
                <a:lnTo>
                  <a:pt x="121531" y="105690"/>
                </a:lnTo>
                <a:lnTo>
                  <a:pt x="123439" y="100939"/>
                </a:lnTo>
                <a:lnTo>
                  <a:pt x="124711" y="96821"/>
                </a:lnTo>
                <a:lnTo>
                  <a:pt x="125560" y="93122"/>
                </a:lnTo>
                <a:lnTo>
                  <a:pt x="127078" y="88751"/>
                </a:lnTo>
                <a:lnTo>
                  <a:pt x="129042" y="83932"/>
                </a:lnTo>
                <a:lnTo>
                  <a:pt x="131304" y="78815"/>
                </a:lnTo>
                <a:lnTo>
                  <a:pt x="131859" y="74451"/>
                </a:lnTo>
                <a:lnTo>
                  <a:pt x="131277" y="70589"/>
                </a:lnTo>
                <a:lnTo>
                  <a:pt x="129937" y="67061"/>
                </a:lnTo>
                <a:lnTo>
                  <a:pt x="129043" y="63758"/>
                </a:lnTo>
                <a:lnTo>
                  <a:pt x="128050" y="57546"/>
                </a:lnTo>
                <a:lnTo>
                  <a:pt x="126833" y="54557"/>
                </a:lnTo>
                <a:lnTo>
                  <a:pt x="122940" y="48695"/>
                </a:lnTo>
                <a:lnTo>
                  <a:pt x="120569" y="46751"/>
                </a:lnTo>
                <a:lnTo>
                  <a:pt x="118035" y="45454"/>
                </a:lnTo>
                <a:lnTo>
                  <a:pt x="115393" y="44590"/>
                </a:lnTo>
                <a:lnTo>
                  <a:pt x="112680" y="43062"/>
                </a:lnTo>
                <a:lnTo>
                  <a:pt x="109919" y="41090"/>
                </a:lnTo>
                <a:lnTo>
                  <a:pt x="107125" y="38823"/>
                </a:lnTo>
                <a:lnTo>
                  <a:pt x="103358" y="37312"/>
                </a:lnTo>
                <a:lnTo>
                  <a:pt x="98941" y="36305"/>
                </a:lnTo>
                <a:lnTo>
                  <a:pt x="94092" y="35633"/>
                </a:lnTo>
                <a:lnTo>
                  <a:pt x="89906" y="35185"/>
                </a:lnTo>
                <a:lnTo>
                  <a:pt x="86163" y="34887"/>
                </a:lnTo>
                <a:lnTo>
                  <a:pt x="82716" y="34688"/>
                </a:lnTo>
                <a:lnTo>
                  <a:pt x="76345" y="34466"/>
                </a:lnTo>
                <a:lnTo>
                  <a:pt x="64864" y="34342"/>
                </a:lnTo>
                <a:lnTo>
                  <a:pt x="24385" y="3429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3" name="SMARTPenAnnotation830"/>
          <p:cNvSpPr/>
          <p:nvPr/>
        </p:nvSpPr>
        <p:spPr>
          <a:xfrm>
            <a:off x="542924" y="4774882"/>
            <a:ext cx="180024" cy="402393"/>
          </a:xfrm>
          <a:custGeom>
            <a:avLst/>
            <a:gdLst/>
            <a:ahLst/>
            <a:cxnLst/>
            <a:rect l="0" t="0" r="0" b="0"/>
            <a:pathLst>
              <a:path w="180024" h="402393">
                <a:moveTo>
                  <a:pt x="17145" y="0"/>
                </a:moveTo>
                <a:lnTo>
                  <a:pt x="17145" y="4551"/>
                </a:lnTo>
                <a:lnTo>
                  <a:pt x="16193" y="5892"/>
                </a:lnTo>
                <a:lnTo>
                  <a:pt x="14605" y="6785"/>
                </a:lnTo>
                <a:lnTo>
                  <a:pt x="12595" y="7381"/>
                </a:lnTo>
                <a:lnTo>
                  <a:pt x="11254" y="9683"/>
                </a:lnTo>
                <a:lnTo>
                  <a:pt x="9765" y="17322"/>
                </a:lnTo>
                <a:lnTo>
                  <a:pt x="8926" y="27781"/>
                </a:lnTo>
                <a:lnTo>
                  <a:pt x="6190" y="36477"/>
                </a:lnTo>
                <a:lnTo>
                  <a:pt x="2751" y="46692"/>
                </a:lnTo>
                <a:lnTo>
                  <a:pt x="1223" y="57582"/>
                </a:lnTo>
                <a:lnTo>
                  <a:pt x="544" y="68772"/>
                </a:lnTo>
                <a:lnTo>
                  <a:pt x="242" y="80096"/>
                </a:lnTo>
                <a:lnTo>
                  <a:pt x="108" y="91478"/>
                </a:lnTo>
                <a:lnTo>
                  <a:pt x="1024" y="96228"/>
                </a:lnTo>
                <a:lnTo>
                  <a:pt x="4583" y="104046"/>
                </a:lnTo>
                <a:lnTo>
                  <a:pt x="11942" y="118353"/>
                </a:lnTo>
                <a:lnTo>
                  <a:pt x="15581" y="122717"/>
                </a:lnTo>
                <a:lnTo>
                  <a:pt x="19913" y="126579"/>
                </a:lnTo>
                <a:lnTo>
                  <a:pt x="24705" y="130106"/>
                </a:lnTo>
                <a:lnTo>
                  <a:pt x="28853" y="133410"/>
                </a:lnTo>
                <a:lnTo>
                  <a:pt x="32570" y="136565"/>
                </a:lnTo>
                <a:lnTo>
                  <a:pt x="36001" y="139621"/>
                </a:lnTo>
                <a:lnTo>
                  <a:pt x="40193" y="142610"/>
                </a:lnTo>
                <a:lnTo>
                  <a:pt x="44893" y="145556"/>
                </a:lnTo>
                <a:lnTo>
                  <a:pt x="49932" y="148473"/>
                </a:lnTo>
                <a:lnTo>
                  <a:pt x="54243" y="150417"/>
                </a:lnTo>
                <a:lnTo>
                  <a:pt x="58069" y="151713"/>
                </a:lnTo>
                <a:lnTo>
                  <a:pt x="61573" y="152577"/>
                </a:lnTo>
                <a:lnTo>
                  <a:pt x="65814" y="153153"/>
                </a:lnTo>
                <a:lnTo>
                  <a:pt x="70546" y="153537"/>
                </a:lnTo>
                <a:lnTo>
                  <a:pt x="79932" y="153964"/>
                </a:lnTo>
                <a:lnTo>
                  <a:pt x="87278" y="154153"/>
                </a:lnTo>
                <a:lnTo>
                  <a:pt x="101320" y="154260"/>
                </a:lnTo>
                <a:lnTo>
                  <a:pt x="105646" y="153323"/>
                </a:lnTo>
                <a:lnTo>
                  <a:pt x="109484" y="151745"/>
                </a:lnTo>
                <a:lnTo>
                  <a:pt x="112994" y="149741"/>
                </a:lnTo>
                <a:lnTo>
                  <a:pt x="116287" y="147452"/>
                </a:lnTo>
                <a:lnTo>
                  <a:pt x="119435" y="144975"/>
                </a:lnTo>
                <a:lnTo>
                  <a:pt x="122486" y="142369"/>
                </a:lnTo>
                <a:lnTo>
                  <a:pt x="125472" y="139680"/>
                </a:lnTo>
                <a:lnTo>
                  <a:pt x="131331" y="134153"/>
                </a:lnTo>
                <a:lnTo>
                  <a:pt x="135179" y="131346"/>
                </a:lnTo>
                <a:lnTo>
                  <a:pt x="139649" y="128521"/>
                </a:lnTo>
                <a:lnTo>
                  <a:pt x="144535" y="125686"/>
                </a:lnTo>
                <a:lnTo>
                  <a:pt x="148744" y="121890"/>
                </a:lnTo>
                <a:lnTo>
                  <a:pt x="152503" y="117455"/>
                </a:lnTo>
                <a:lnTo>
                  <a:pt x="155961" y="112594"/>
                </a:lnTo>
                <a:lnTo>
                  <a:pt x="159219" y="108400"/>
                </a:lnTo>
                <a:lnTo>
                  <a:pt x="162344" y="104652"/>
                </a:lnTo>
                <a:lnTo>
                  <a:pt x="165379" y="101200"/>
                </a:lnTo>
                <a:lnTo>
                  <a:pt x="167403" y="96994"/>
                </a:lnTo>
                <a:lnTo>
                  <a:pt x="169652" y="87241"/>
                </a:lnTo>
                <a:lnTo>
                  <a:pt x="173191" y="79096"/>
                </a:lnTo>
                <a:lnTo>
                  <a:pt x="176986" y="72302"/>
                </a:lnTo>
                <a:lnTo>
                  <a:pt x="178673" y="66107"/>
                </a:lnTo>
                <a:lnTo>
                  <a:pt x="179756" y="54368"/>
                </a:lnTo>
                <a:lnTo>
                  <a:pt x="180022" y="42907"/>
                </a:lnTo>
                <a:lnTo>
                  <a:pt x="180023" y="54798"/>
                </a:lnTo>
                <a:lnTo>
                  <a:pt x="179070" y="57487"/>
                </a:lnTo>
                <a:lnTo>
                  <a:pt x="175472" y="63015"/>
                </a:lnTo>
                <a:lnTo>
                  <a:pt x="173238" y="71187"/>
                </a:lnTo>
                <a:lnTo>
                  <a:pt x="171292" y="81169"/>
                </a:lnTo>
                <a:lnTo>
                  <a:pt x="167253" y="91955"/>
                </a:lnTo>
                <a:lnTo>
                  <a:pt x="164822" y="103099"/>
                </a:lnTo>
                <a:lnTo>
                  <a:pt x="163742" y="115354"/>
                </a:lnTo>
                <a:lnTo>
                  <a:pt x="163454" y="122623"/>
                </a:lnTo>
                <a:lnTo>
                  <a:pt x="163049" y="143965"/>
                </a:lnTo>
                <a:lnTo>
                  <a:pt x="162888" y="197566"/>
                </a:lnTo>
                <a:lnTo>
                  <a:pt x="163837" y="206006"/>
                </a:lnTo>
                <a:lnTo>
                  <a:pt x="165422" y="214490"/>
                </a:lnTo>
                <a:lnTo>
                  <a:pt x="167432" y="223004"/>
                </a:lnTo>
                <a:lnTo>
                  <a:pt x="168771" y="231537"/>
                </a:lnTo>
                <a:lnTo>
                  <a:pt x="169664" y="240082"/>
                </a:lnTo>
                <a:lnTo>
                  <a:pt x="170260" y="248638"/>
                </a:lnTo>
                <a:lnTo>
                  <a:pt x="170657" y="257199"/>
                </a:lnTo>
                <a:lnTo>
                  <a:pt x="171098" y="274331"/>
                </a:lnTo>
                <a:lnTo>
                  <a:pt x="172168" y="282900"/>
                </a:lnTo>
                <a:lnTo>
                  <a:pt x="173834" y="291470"/>
                </a:lnTo>
                <a:lnTo>
                  <a:pt x="175897" y="300041"/>
                </a:lnTo>
                <a:lnTo>
                  <a:pt x="177272" y="308612"/>
                </a:lnTo>
                <a:lnTo>
                  <a:pt x="178189" y="317184"/>
                </a:lnTo>
                <a:lnTo>
                  <a:pt x="178800" y="325756"/>
                </a:lnTo>
                <a:lnTo>
                  <a:pt x="179208" y="333376"/>
                </a:lnTo>
                <a:lnTo>
                  <a:pt x="179661" y="346922"/>
                </a:lnTo>
                <a:lnTo>
                  <a:pt x="179975" y="374427"/>
                </a:lnTo>
                <a:lnTo>
                  <a:pt x="179991" y="378206"/>
                </a:lnTo>
                <a:lnTo>
                  <a:pt x="179049" y="381677"/>
                </a:lnTo>
                <a:lnTo>
                  <a:pt x="174125" y="391113"/>
                </a:lnTo>
                <a:lnTo>
                  <a:pt x="172639" y="397031"/>
                </a:lnTo>
                <a:lnTo>
                  <a:pt x="171290" y="398990"/>
                </a:lnTo>
                <a:lnTo>
                  <a:pt x="169439" y="400296"/>
                </a:lnTo>
                <a:lnTo>
                  <a:pt x="164174" y="402392"/>
                </a:lnTo>
                <a:lnTo>
                  <a:pt x="161837" y="401611"/>
                </a:lnTo>
                <a:lnTo>
                  <a:pt x="158374" y="400138"/>
                </a:lnTo>
                <a:lnTo>
                  <a:pt x="154160" y="398204"/>
                </a:lnTo>
                <a:lnTo>
                  <a:pt x="150399" y="395962"/>
                </a:lnTo>
                <a:lnTo>
                  <a:pt x="146938" y="393515"/>
                </a:lnTo>
                <a:lnTo>
                  <a:pt x="143679" y="390930"/>
                </a:lnTo>
                <a:lnTo>
                  <a:pt x="139601" y="388256"/>
                </a:lnTo>
                <a:lnTo>
                  <a:pt x="134978" y="385520"/>
                </a:lnTo>
                <a:lnTo>
                  <a:pt x="129990" y="382743"/>
                </a:lnTo>
                <a:lnTo>
                  <a:pt x="124760" y="378987"/>
                </a:lnTo>
                <a:lnTo>
                  <a:pt x="119369" y="374578"/>
                </a:lnTo>
                <a:lnTo>
                  <a:pt x="113869" y="369734"/>
                </a:lnTo>
                <a:lnTo>
                  <a:pt x="108298" y="365552"/>
                </a:lnTo>
                <a:lnTo>
                  <a:pt x="102679" y="361811"/>
                </a:lnTo>
                <a:lnTo>
                  <a:pt x="97028" y="358365"/>
                </a:lnTo>
                <a:lnTo>
                  <a:pt x="91355" y="354163"/>
                </a:lnTo>
                <a:lnTo>
                  <a:pt x="85669" y="349456"/>
                </a:lnTo>
                <a:lnTo>
                  <a:pt x="79973" y="344413"/>
                </a:lnTo>
                <a:lnTo>
                  <a:pt x="68564" y="333730"/>
                </a:lnTo>
                <a:lnTo>
                  <a:pt x="40956" y="306627"/>
                </a:lnTo>
                <a:lnTo>
                  <a:pt x="33125" y="298839"/>
                </a:lnTo>
                <a:lnTo>
                  <a:pt x="28751" y="295429"/>
                </a:lnTo>
                <a:lnTo>
                  <a:pt x="23930" y="292202"/>
                </a:lnTo>
                <a:lnTo>
                  <a:pt x="18811" y="289099"/>
                </a:lnTo>
                <a:lnTo>
                  <a:pt x="15398" y="285125"/>
                </a:lnTo>
                <a:lnTo>
                  <a:pt x="13123" y="280571"/>
                </a:lnTo>
                <a:lnTo>
                  <a:pt x="9643" y="271383"/>
                </a:lnTo>
                <a:lnTo>
                  <a:pt x="4921" y="264125"/>
                </a:lnTo>
                <a:lnTo>
                  <a:pt x="2187" y="257724"/>
                </a:lnTo>
                <a:lnTo>
                  <a:pt x="0" y="24860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4" name="SMARTPenAnnotation831"/>
          <p:cNvSpPr/>
          <p:nvPr/>
        </p:nvSpPr>
        <p:spPr>
          <a:xfrm>
            <a:off x="860107" y="4826317"/>
            <a:ext cx="180023" cy="8574"/>
          </a:xfrm>
          <a:custGeom>
            <a:avLst/>
            <a:gdLst/>
            <a:ahLst/>
            <a:cxnLst/>
            <a:rect l="0" t="0" r="0" b="0"/>
            <a:pathLst>
              <a:path w="180023" h="8574">
                <a:moveTo>
                  <a:pt x="0" y="8573"/>
                </a:moveTo>
                <a:lnTo>
                  <a:pt x="11932" y="8573"/>
                </a:lnTo>
                <a:lnTo>
                  <a:pt x="14622" y="7620"/>
                </a:lnTo>
                <a:lnTo>
                  <a:pt x="17368" y="6033"/>
                </a:lnTo>
                <a:lnTo>
                  <a:pt x="20151" y="4022"/>
                </a:lnTo>
                <a:lnTo>
                  <a:pt x="22959" y="2681"/>
                </a:lnTo>
                <a:lnTo>
                  <a:pt x="25783" y="1787"/>
                </a:lnTo>
                <a:lnTo>
                  <a:pt x="28619" y="1191"/>
                </a:lnTo>
                <a:lnTo>
                  <a:pt x="31462" y="794"/>
                </a:lnTo>
                <a:lnTo>
                  <a:pt x="34310" y="530"/>
                </a:lnTo>
                <a:lnTo>
                  <a:pt x="37160" y="353"/>
                </a:lnTo>
                <a:lnTo>
                  <a:pt x="45408" y="157"/>
                </a:lnTo>
                <a:lnTo>
                  <a:pt x="18002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5" name="SMARTPenAnnotation832"/>
          <p:cNvSpPr/>
          <p:nvPr/>
        </p:nvSpPr>
        <p:spPr>
          <a:xfrm>
            <a:off x="885824" y="4894897"/>
            <a:ext cx="248604" cy="8574"/>
          </a:xfrm>
          <a:custGeom>
            <a:avLst/>
            <a:gdLst/>
            <a:ahLst/>
            <a:cxnLst/>
            <a:rect l="0" t="0" r="0" b="0"/>
            <a:pathLst>
              <a:path w="248604" h="8574">
                <a:moveTo>
                  <a:pt x="0" y="8573"/>
                </a:moveTo>
                <a:lnTo>
                  <a:pt x="0" y="3634"/>
                </a:lnTo>
                <a:lnTo>
                  <a:pt x="0" y="8499"/>
                </a:lnTo>
                <a:lnTo>
                  <a:pt x="4551" y="4000"/>
                </a:lnTo>
                <a:lnTo>
                  <a:pt x="7797" y="2667"/>
                </a:lnTo>
                <a:lnTo>
                  <a:pt x="11866" y="1778"/>
                </a:lnTo>
                <a:lnTo>
                  <a:pt x="16483" y="1186"/>
                </a:lnTo>
                <a:lnTo>
                  <a:pt x="21466" y="790"/>
                </a:lnTo>
                <a:lnTo>
                  <a:pt x="26693" y="527"/>
                </a:lnTo>
                <a:lnTo>
                  <a:pt x="37581" y="234"/>
                </a:lnTo>
                <a:lnTo>
                  <a:pt x="248603"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6" name="SMARTPenAnnotation833"/>
          <p:cNvSpPr/>
          <p:nvPr/>
        </p:nvSpPr>
        <p:spPr>
          <a:xfrm>
            <a:off x="1284105" y="4723447"/>
            <a:ext cx="38918" cy="248604"/>
          </a:xfrm>
          <a:custGeom>
            <a:avLst/>
            <a:gdLst/>
            <a:ahLst/>
            <a:cxnLst/>
            <a:rect l="0" t="0" r="0" b="0"/>
            <a:pathLst>
              <a:path w="38918" h="248604">
                <a:moveTo>
                  <a:pt x="38917" y="0"/>
                </a:moveTo>
                <a:lnTo>
                  <a:pt x="38917" y="11932"/>
                </a:lnTo>
                <a:lnTo>
                  <a:pt x="37964" y="14622"/>
                </a:lnTo>
                <a:lnTo>
                  <a:pt x="36377" y="17368"/>
                </a:lnTo>
                <a:lnTo>
                  <a:pt x="34366" y="20151"/>
                </a:lnTo>
                <a:lnTo>
                  <a:pt x="33025" y="23912"/>
                </a:lnTo>
                <a:lnTo>
                  <a:pt x="32132" y="28324"/>
                </a:lnTo>
                <a:lnTo>
                  <a:pt x="31536" y="33170"/>
                </a:lnTo>
                <a:lnTo>
                  <a:pt x="30186" y="37353"/>
                </a:lnTo>
                <a:lnTo>
                  <a:pt x="28334" y="41095"/>
                </a:lnTo>
                <a:lnTo>
                  <a:pt x="26147" y="44542"/>
                </a:lnTo>
                <a:lnTo>
                  <a:pt x="24688" y="48745"/>
                </a:lnTo>
                <a:lnTo>
                  <a:pt x="23716" y="53452"/>
                </a:lnTo>
                <a:lnTo>
                  <a:pt x="23068" y="58494"/>
                </a:lnTo>
                <a:lnTo>
                  <a:pt x="21683" y="63761"/>
                </a:lnTo>
                <a:lnTo>
                  <a:pt x="19808" y="69178"/>
                </a:lnTo>
                <a:lnTo>
                  <a:pt x="17605" y="74693"/>
                </a:lnTo>
                <a:lnTo>
                  <a:pt x="15184" y="80276"/>
                </a:lnTo>
                <a:lnTo>
                  <a:pt x="9954" y="91559"/>
                </a:lnTo>
                <a:lnTo>
                  <a:pt x="8178" y="98186"/>
                </a:lnTo>
                <a:lnTo>
                  <a:pt x="6994" y="105463"/>
                </a:lnTo>
                <a:lnTo>
                  <a:pt x="6205" y="113171"/>
                </a:lnTo>
                <a:lnTo>
                  <a:pt x="4727" y="119262"/>
                </a:lnTo>
                <a:lnTo>
                  <a:pt x="2789" y="124276"/>
                </a:lnTo>
                <a:lnTo>
                  <a:pt x="544" y="128570"/>
                </a:lnTo>
                <a:lnTo>
                  <a:pt x="0" y="133339"/>
                </a:lnTo>
                <a:lnTo>
                  <a:pt x="590" y="138423"/>
                </a:lnTo>
                <a:lnTo>
                  <a:pt x="1935" y="143717"/>
                </a:lnTo>
                <a:lnTo>
                  <a:pt x="2833" y="149151"/>
                </a:lnTo>
                <a:lnTo>
                  <a:pt x="3431" y="154679"/>
                </a:lnTo>
                <a:lnTo>
                  <a:pt x="3830" y="160269"/>
                </a:lnTo>
                <a:lnTo>
                  <a:pt x="4095" y="165901"/>
                </a:lnTo>
                <a:lnTo>
                  <a:pt x="4391" y="177239"/>
                </a:lnTo>
                <a:lnTo>
                  <a:pt x="4621" y="216670"/>
                </a:lnTo>
                <a:lnTo>
                  <a:pt x="5575" y="219695"/>
                </a:lnTo>
                <a:lnTo>
                  <a:pt x="7164" y="222663"/>
                </a:lnTo>
                <a:lnTo>
                  <a:pt x="9176" y="225594"/>
                </a:lnTo>
                <a:lnTo>
                  <a:pt x="10517" y="228501"/>
                </a:lnTo>
                <a:lnTo>
                  <a:pt x="11411" y="231392"/>
                </a:lnTo>
                <a:lnTo>
                  <a:pt x="12846" y="238324"/>
                </a:lnTo>
                <a:lnTo>
                  <a:pt x="13130" y="245584"/>
                </a:lnTo>
                <a:lnTo>
                  <a:pt x="13199" y="24860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7" name="SMARTPenAnnotation834"/>
          <p:cNvSpPr/>
          <p:nvPr/>
        </p:nvSpPr>
        <p:spPr>
          <a:xfrm>
            <a:off x="1408801" y="4740592"/>
            <a:ext cx="227358" cy="204398"/>
          </a:xfrm>
          <a:custGeom>
            <a:avLst/>
            <a:gdLst/>
            <a:ahLst/>
            <a:cxnLst/>
            <a:rect l="0" t="0" r="0" b="0"/>
            <a:pathLst>
              <a:path w="227358" h="204398">
                <a:moveTo>
                  <a:pt x="51381" y="34290"/>
                </a:moveTo>
                <a:lnTo>
                  <a:pt x="51381" y="29740"/>
                </a:lnTo>
                <a:lnTo>
                  <a:pt x="52333" y="28399"/>
                </a:lnTo>
                <a:lnTo>
                  <a:pt x="53921" y="27505"/>
                </a:lnTo>
                <a:lnTo>
                  <a:pt x="55932" y="26909"/>
                </a:lnTo>
                <a:lnTo>
                  <a:pt x="57272" y="25560"/>
                </a:lnTo>
                <a:lnTo>
                  <a:pt x="58166" y="23707"/>
                </a:lnTo>
                <a:lnTo>
                  <a:pt x="59601" y="18442"/>
                </a:lnTo>
                <a:lnTo>
                  <a:pt x="60671" y="18009"/>
                </a:lnTo>
                <a:lnTo>
                  <a:pt x="67711" y="17221"/>
                </a:lnTo>
                <a:lnTo>
                  <a:pt x="68164" y="17179"/>
                </a:lnTo>
                <a:lnTo>
                  <a:pt x="63868" y="17155"/>
                </a:lnTo>
                <a:lnTo>
                  <a:pt x="61610" y="18104"/>
                </a:lnTo>
                <a:lnTo>
                  <a:pt x="56562" y="21699"/>
                </a:lnTo>
                <a:lnTo>
                  <a:pt x="54835" y="23991"/>
                </a:lnTo>
                <a:lnTo>
                  <a:pt x="53684" y="26472"/>
                </a:lnTo>
                <a:lnTo>
                  <a:pt x="52916" y="29078"/>
                </a:lnTo>
                <a:lnTo>
                  <a:pt x="50500" y="32720"/>
                </a:lnTo>
                <a:lnTo>
                  <a:pt x="46983" y="37054"/>
                </a:lnTo>
                <a:lnTo>
                  <a:pt x="42734" y="41847"/>
                </a:lnTo>
                <a:lnTo>
                  <a:pt x="38949" y="46949"/>
                </a:lnTo>
                <a:lnTo>
                  <a:pt x="35473" y="52254"/>
                </a:lnTo>
                <a:lnTo>
                  <a:pt x="32203" y="57696"/>
                </a:lnTo>
                <a:lnTo>
                  <a:pt x="28118" y="62277"/>
                </a:lnTo>
                <a:lnTo>
                  <a:pt x="23490" y="66283"/>
                </a:lnTo>
                <a:lnTo>
                  <a:pt x="18499" y="69907"/>
                </a:lnTo>
                <a:lnTo>
                  <a:pt x="14220" y="74227"/>
                </a:lnTo>
                <a:lnTo>
                  <a:pt x="10414" y="79012"/>
                </a:lnTo>
                <a:lnTo>
                  <a:pt x="6925" y="84107"/>
                </a:lnTo>
                <a:lnTo>
                  <a:pt x="4599" y="89409"/>
                </a:lnTo>
                <a:lnTo>
                  <a:pt x="3048" y="94848"/>
                </a:lnTo>
                <a:lnTo>
                  <a:pt x="2014" y="100380"/>
                </a:lnTo>
                <a:lnTo>
                  <a:pt x="1324" y="105973"/>
                </a:lnTo>
                <a:lnTo>
                  <a:pt x="865" y="111606"/>
                </a:lnTo>
                <a:lnTo>
                  <a:pt x="559" y="117266"/>
                </a:lnTo>
                <a:lnTo>
                  <a:pt x="218" y="128636"/>
                </a:lnTo>
                <a:lnTo>
                  <a:pt x="0" y="146907"/>
                </a:lnTo>
                <a:lnTo>
                  <a:pt x="934" y="151278"/>
                </a:lnTo>
                <a:lnTo>
                  <a:pt x="2510" y="156097"/>
                </a:lnTo>
                <a:lnTo>
                  <a:pt x="4513" y="161215"/>
                </a:lnTo>
                <a:lnTo>
                  <a:pt x="6800" y="165579"/>
                </a:lnTo>
                <a:lnTo>
                  <a:pt x="9278" y="169441"/>
                </a:lnTo>
                <a:lnTo>
                  <a:pt x="11883" y="172968"/>
                </a:lnTo>
                <a:lnTo>
                  <a:pt x="15524" y="176272"/>
                </a:lnTo>
                <a:lnTo>
                  <a:pt x="19856" y="179427"/>
                </a:lnTo>
                <a:lnTo>
                  <a:pt x="24649" y="182483"/>
                </a:lnTo>
                <a:lnTo>
                  <a:pt x="28798" y="185473"/>
                </a:lnTo>
                <a:lnTo>
                  <a:pt x="32515" y="188419"/>
                </a:lnTo>
                <a:lnTo>
                  <a:pt x="35946" y="191335"/>
                </a:lnTo>
                <a:lnTo>
                  <a:pt x="40139" y="193280"/>
                </a:lnTo>
                <a:lnTo>
                  <a:pt x="44839" y="194576"/>
                </a:lnTo>
                <a:lnTo>
                  <a:pt x="49877" y="195440"/>
                </a:lnTo>
                <a:lnTo>
                  <a:pt x="55141" y="196968"/>
                </a:lnTo>
                <a:lnTo>
                  <a:pt x="60555" y="198940"/>
                </a:lnTo>
                <a:lnTo>
                  <a:pt x="66069" y="201206"/>
                </a:lnTo>
                <a:lnTo>
                  <a:pt x="72603" y="202717"/>
                </a:lnTo>
                <a:lnTo>
                  <a:pt x="79817" y="203725"/>
                </a:lnTo>
                <a:lnTo>
                  <a:pt x="87483" y="204397"/>
                </a:lnTo>
                <a:lnTo>
                  <a:pt x="94499" y="203892"/>
                </a:lnTo>
                <a:lnTo>
                  <a:pt x="101081" y="202603"/>
                </a:lnTo>
                <a:lnTo>
                  <a:pt x="107374" y="200792"/>
                </a:lnTo>
                <a:lnTo>
                  <a:pt x="113475" y="199583"/>
                </a:lnTo>
                <a:lnTo>
                  <a:pt x="119447" y="198778"/>
                </a:lnTo>
                <a:lnTo>
                  <a:pt x="125333" y="198241"/>
                </a:lnTo>
                <a:lnTo>
                  <a:pt x="131163" y="196931"/>
                </a:lnTo>
                <a:lnTo>
                  <a:pt x="136954" y="195105"/>
                </a:lnTo>
                <a:lnTo>
                  <a:pt x="142719" y="192935"/>
                </a:lnTo>
                <a:lnTo>
                  <a:pt x="148468" y="190536"/>
                </a:lnTo>
                <a:lnTo>
                  <a:pt x="154206" y="187984"/>
                </a:lnTo>
                <a:lnTo>
                  <a:pt x="159936" y="185330"/>
                </a:lnTo>
                <a:lnTo>
                  <a:pt x="165661" y="181656"/>
                </a:lnTo>
                <a:lnTo>
                  <a:pt x="171383" y="177302"/>
                </a:lnTo>
                <a:lnTo>
                  <a:pt x="177102" y="172493"/>
                </a:lnTo>
                <a:lnTo>
                  <a:pt x="181867" y="167383"/>
                </a:lnTo>
                <a:lnTo>
                  <a:pt x="185997" y="162071"/>
                </a:lnTo>
                <a:lnTo>
                  <a:pt x="189702" y="156625"/>
                </a:lnTo>
                <a:lnTo>
                  <a:pt x="194078" y="152042"/>
                </a:lnTo>
                <a:lnTo>
                  <a:pt x="198900" y="148034"/>
                </a:lnTo>
                <a:lnTo>
                  <a:pt x="204019" y="144409"/>
                </a:lnTo>
                <a:lnTo>
                  <a:pt x="208385" y="139135"/>
                </a:lnTo>
                <a:lnTo>
                  <a:pt x="212248" y="132762"/>
                </a:lnTo>
                <a:lnTo>
                  <a:pt x="215776" y="125655"/>
                </a:lnTo>
                <a:lnTo>
                  <a:pt x="218127" y="119965"/>
                </a:lnTo>
                <a:lnTo>
                  <a:pt x="219695" y="115219"/>
                </a:lnTo>
                <a:lnTo>
                  <a:pt x="220741" y="111103"/>
                </a:lnTo>
                <a:lnTo>
                  <a:pt x="222390" y="106454"/>
                </a:lnTo>
                <a:lnTo>
                  <a:pt x="224442" y="101449"/>
                </a:lnTo>
                <a:lnTo>
                  <a:pt x="226762" y="96208"/>
                </a:lnTo>
                <a:lnTo>
                  <a:pt x="227357" y="90809"/>
                </a:lnTo>
                <a:lnTo>
                  <a:pt x="226801" y="85304"/>
                </a:lnTo>
                <a:lnTo>
                  <a:pt x="225477" y="79730"/>
                </a:lnTo>
                <a:lnTo>
                  <a:pt x="223643" y="74108"/>
                </a:lnTo>
                <a:lnTo>
                  <a:pt x="221467" y="68455"/>
                </a:lnTo>
                <a:lnTo>
                  <a:pt x="219064" y="62782"/>
                </a:lnTo>
                <a:lnTo>
                  <a:pt x="213854" y="51398"/>
                </a:lnTo>
                <a:lnTo>
                  <a:pt x="211131" y="45696"/>
                </a:lnTo>
                <a:lnTo>
                  <a:pt x="208364" y="40941"/>
                </a:lnTo>
                <a:lnTo>
                  <a:pt x="205566" y="36819"/>
                </a:lnTo>
                <a:lnTo>
                  <a:pt x="202749" y="33118"/>
                </a:lnTo>
                <a:lnTo>
                  <a:pt x="198965" y="29699"/>
                </a:lnTo>
                <a:lnTo>
                  <a:pt x="194538" y="26467"/>
                </a:lnTo>
                <a:lnTo>
                  <a:pt x="189682" y="23359"/>
                </a:lnTo>
                <a:lnTo>
                  <a:pt x="184539" y="20336"/>
                </a:lnTo>
                <a:lnTo>
                  <a:pt x="179205" y="17367"/>
                </a:lnTo>
                <a:lnTo>
                  <a:pt x="168199" y="11529"/>
                </a:lnTo>
                <a:lnTo>
                  <a:pt x="156958" y="5759"/>
                </a:lnTo>
                <a:lnTo>
                  <a:pt x="152245" y="3840"/>
                </a:lnTo>
                <a:lnTo>
                  <a:pt x="148151" y="2560"/>
                </a:lnTo>
                <a:lnTo>
                  <a:pt x="144470" y="1706"/>
                </a:lnTo>
                <a:lnTo>
                  <a:pt x="140110" y="1137"/>
                </a:lnTo>
                <a:lnTo>
                  <a:pt x="135299" y="758"/>
                </a:lnTo>
                <a:lnTo>
                  <a:pt x="125825" y="337"/>
                </a:lnTo>
                <a:lnTo>
                  <a:pt x="115137" y="100"/>
                </a:lnTo>
                <a:lnTo>
                  <a:pt x="102816"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8" name="SMARTPenAnnotation835"/>
          <p:cNvSpPr/>
          <p:nvPr/>
        </p:nvSpPr>
        <p:spPr>
          <a:xfrm>
            <a:off x="1712746" y="4929187"/>
            <a:ext cx="47121" cy="94299"/>
          </a:xfrm>
          <a:custGeom>
            <a:avLst/>
            <a:gdLst/>
            <a:ahLst/>
            <a:cxnLst/>
            <a:rect l="0" t="0" r="0" b="0"/>
            <a:pathLst>
              <a:path w="47121" h="94299">
                <a:moveTo>
                  <a:pt x="38901" y="0"/>
                </a:moveTo>
                <a:lnTo>
                  <a:pt x="38901" y="4551"/>
                </a:lnTo>
                <a:lnTo>
                  <a:pt x="39854" y="5892"/>
                </a:lnTo>
                <a:lnTo>
                  <a:pt x="41441" y="6785"/>
                </a:lnTo>
                <a:lnTo>
                  <a:pt x="43452" y="7381"/>
                </a:lnTo>
                <a:lnTo>
                  <a:pt x="44792" y="8730"/>
                </a:lnTo>
                <a:lnTo>
                  <a:pt x="45686" y="10583"/>
                </a:lnTo>
                <a:lnTo>
                  <a:pt x="47120" y="15849"/>
                </a:lnTo>
                <a:lnTo>
                  <a:pt x="46286" y="18186"/>
                </a:lnTo>
                <a:lnTo>
                  <a:pt x="44776" y="21649"/>
                </a:lnTo>
                <a:lnTo>
                  <a:pt x="42818" y="25862"/>
                </a:lnTo>
                <a:lnTo>
                  <a:pt x="41512" y="29625"/>
                </a:lnTo>
                <a:lnTo>
                  <a:pt x="40642" y="33084"/>
                </a:lnTo>
                <a:lnTo>
                  <a:pt x="40062" y="36344"/>
                </a:lnTo>
                <a:lnTo>
                  <a:pt x="38722" y="39469"/>
                </a:lnTo>
                <a:lnTo>
                  <a:pt x="36877" y="42505"/>
                </a:lnTo>
                <a:lnTo>
                  <a:pt x="34694" y="45482"/>
                </a:lnTo>
                <a:lnTo>
                  <a:pt x="33239" y="48419"/>
                </a:lnTo>
                <a:lnTo>
                  <a:pt x="32269" y="51329"/>
                </a:lnTo>
                <a:lnTo>
                  <a:pt x="31622" y="54222"/>
                </a:lnTo>
                <a:lnTo>
                  <a:pt x="30238" y="57103"/>
                </a:lnTo>
                <a:lnTo>
                  <a:pt x="28364" y="59976"/>
                </a:lnTo>
                <a:lnTo>
                  <a:pt x="26161" y="62845"/>
                </a:lnTo>
                <a:lnTo>
                  <a:pt x="23740" y="65709"/>
                </a:lnTo>
                <a:lnTo>
                  <a:pt x="21174" y="68571"/>
                </a:lnTo>
                <a:lnTo>
                  <a:pt x="15782" y="74291"/>
                </a:lnTo>
                <a:lnTo>
                  <a:pt x="10211" y="80008"/>
                </a:lnTo>
                <a:lnTo>
                  <a:pt x="8344" y="82866"/>
                </a:lnTo>
                <a:lnTo>
                  <a:pt x="7100" y="85725"/>
                </a:lnTo>
                <a:lnTo>
                  <a:pt x="6270" y="88582"/>
                </a:lnTo>
                <a:lnTo>
                  <a:pt x="4765" y="90488"/>
                </a:lnTo>
                <a:lnTo>
                  <a:pt x="2808" y="91757"/>
                </a:lnTo>
                <a:lnTo>
                  <a:pt x="552" y="92604"/>
                </a:lnTo>
                <a:lnTo>
                  <a:pt x="0" y="93168"/>
                </a:lnTo>
                <a:lnTo>
                  <a:pt x="584" y="93545"/>
                </a:lnTo>
                <a:lnTo>
                  <a:pt x="4611" y="9429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9" name="SMARTPenAnnotation836"/>
          <p:cNvSpPr/>
          <p:nvPr/>
        </p:nvSpPr>
        <p:spPr>
          <a:xfrm>
            <a:off x="1828856" y="4783454"/>
            <a:ext cx="171390" cy="137150"/>
          </a:xfrm>
          <a:custGeom>
            <a:avLst/>
            <a:gdLst/>
            <a:ahLst/>
            <a:cxnLst/>
            <a:rect l="0" t="0" r="0" b="0"/>
            <a:pathLst>
              <a:path w="171390" h="137150">
                <a:moveTo>
                  <a:pt x="77096" y="17146"/>
                </a:moveTo>
                <a:lnTo>
                  <a:pt x="84477" y="9765"/>
                </a:lnTo>
                <a:lnTo>
                  <a:pt x="85139" y="6563"/>
                </a:lnTo>
                <a:lnTo>
                  <a:pt x="85637" y="385"/>
                </a:lnTo>
                <a:lnTo>
                  <a:pt x="81109" y="115"/>
                </a:lnTo>
                <a:lnTo>
                  <a:pt x="78285" y="35"/>
                </a:lnTo>
                <a:lnTo>
                  <a:pt x="75084" y="2555"/>
                </a:lnTo>
                <a:lnTo>
                  <a:pt x="72897" y="4561"/>
                </a:lnTo>
                <a:lnTo>
                  <a:pt x="69535" y="6851"/>
                </a:lnTo>
                <a:lnTo>
                  <a:pt x="65388" y="9330"/>
                </a:lnTo>
                <a:lnTo>
                  <a:pt x="60718" y="11935"/>
                </a:lnTo>
                <a:lnTo>
                  <a:pt x="56652" y="14625"/>
                </a:lnTo>
                <a:lnTo>
                  <a:pt x="52989" y="17370"/>
                </a:lnTo>
                <a:lnTo>
                  <a:pt x="49595" y="20153"/>
                </a:lnTo>
                <a:lnTo>
                  <a:pt x="45427" y="22960"/>
                </a:lnTo>
                <a:lnTo>
                  <a:pt x="40743" y="25785"/>
                </a:lnTo>
                <a:lnTo>
                  <a:pt x="35716" y="28620"/>
                </a:lnTo>
                <a:lnTo>
                  <a:pt x="30459" y="32415"/>
                </a:lnTo>
                <a:lnTo>
                  <a:pt x="25050" y="36850"/>
                </a:lnTo>
                <a:lnTo>
                  <a:pt x="19538" y="41712"/>
                </a:lnTo>
                <a:lnTo>
                  <a:pt x="14912" y="46858"/>
                </a:lnTo>
                <a:lnTo>
                  <a:pt x="10875" y="52194"/>
                </a:lnTo>
                <a:lnTo>
                  <a:pt x="7231" y="57656"/>
                </a:lnTo>
                <a:lnTo>
                  <a:pt x="4802" y="62250"/>
                </a:lnTo>
                <a:lnTo>
                  <a:pt x="3182" y="66265"/>
                </a:lnTo>
                <a:lnTo>
                  <a:pt x="2103" y="69894"/>
                </a:lnTo>
                <a:lnTo>
                  <a:pt x="1383" y="74220"/>
                </a:lnTo>
                <a:lnTo>
                  <a:pt x="903" y="79007"/>
                </a:lnTo>
                <a:lnTo>
                  <a:pt x="370" y="88455"/>
                </a:lnTo>
                <a:lnTo>
                  <a:pt x="133" y="95829"/>
                </a:lnTo>
                <a:lnTo>
                  <a:pt x="0" y="105335"/>
                </a:lnTo>
                <a:lnTo>
                  <a:pt x="933" y="109276"/>
                </a:lnTo>
                <a:lnTo>
                  <a:pt x="2508" y="113809"/>
                </a:lnTo>
                <a:lnTo>
                  <a:pt x="4511" y="118735"/>
                </a:lnTo>
                <a:lnTo>
                  <a:pt x="7751" y="122020"/>
                </a:lnTo>
                <a:lnTo>
                  <a:pt x="11816" y="124209"/>
                </a:lnTo>
                <a:lnTo>
                  <a:pt x="16431" y="125668"/>
                </a:lnTo>
                <a:lnTo>
                  <a:pt x="20460" y="127595"/>
                </a:lnTo>
                <a:lnTo>
                  <a:pt x="24099" y="129831"/>
                </a:lnTo>
                <a:lnTo>
                  <a:pt x="27477" y="132274"/>
                </a:lnTo>
                <a:lnTo>
                  <a:pt x="30682" y="133903"/>
                </a:lnTo>
                <a:lnTo>
                  <a:pt x="33771" y="134989"/>
                </a:lnTo>
                <a:lnTo>
                  <a:pt x="36782" y="135713"/>
                </a:lnTo>
                <a:lnTo>
                  <a:pt x="40695" y="136195"/>
                </a:lnTo>
                <a:lnTo>
                  <a:pt x="45209" y="136517"/>
                </a:lnTo>
                <a:lnTo>
                  <a:pt x="50123" y="136732"/>
                </a:lnTo>
                <a:lnTo>
                  <a:pt x="60663" y="136970"/>
                </a:lnTo>
                <a:lnTo>
                  <a:pt x="95447" y="137149"/>
                </a:lnTo>
                <a:lnTo>
                  <a:pt x="99807" y="136201"/>
                </a:lnTo>
                <a:lnTo>
                  <a:pt x="104619" y="134615"/>
                </a:lnTo>
                <a:lnTo>
                  <a:pt x="109732" y="132606"/>
                </a:lnTo>
                <a:lnTo>
                  <a:pt x="115046" y="130315"/>
                </a:lnTo>
                <a:lnTo>
                  <a:pt x="126030" y="125228"/>
                </a:lnTo>
                <a:lnTo>
                  <a:pt x="130674" y="122538"/>
                </a:lnTo>
                <a:lnTo>
                  <a:pt x="134722" y="119792"/>
                </a:lnTo>
                <a:lnTo>
                  <a:pt x="138373" y="117009"/>
                </a:lnTo>
                <a:lnTo>
                  <a:pt x="142712" y="114202"/>
                </a:lnTo>
                <a:lnTo>
                  <a:pt x="147510" y="111377"/>
                </a:lnTo>
                <a:lnTo>
                  <a:pt x="152614" y="108542"/>
                </a:lnTo>
                <a:lnTo>
                  <a:pt x="156969" y="104746"/>
                </a:lnTo>
                <a:lnTo>
                  <a:pt x="160825" y="100311"/>
                </a:lnTo>
                <a:lnTo>
                  <a:pt x="164347" y="95449"/>
                </a:lnTo>
                <a:lnTo>
                  <a:pt x="166696" y="91256"/>
                </a:lnTo>
                <a:lnTo>
                  <a:pt x="168262" y="87507"/>
                </a:lnTo>
                <a:lnTo>
                  <a:pt x="169306" y="84056"/>
                </a:lnTo>
                <a:lnTo>
                  <a:pt x="170002" y="79850"/>
                </a:lnTo>
                <a:lnTo>
                  <a:pt x="170466" y="75141"/>
                </a:lnTo>
                <a:lnTo>
                  <a:pt x="170981" y="65781"/>
                </a:lnTo>
                <a:lnTo>
                  <a:pt x="171210" y="58447"/>
                </a:lnTo>
                <a:lnTo>
                  <a:pt x="171357" y="45024"/>
                </a:lnTo>
                <a:lnTo>
                  <a:pt x="171389" y="28637"/>
                </a:lnTo>
                <a:lnTo>
                  <a:pt x="170438" y="26711"/>
                </a:lnTo>
                <a:lnTo>
                  <a:pt x="168851" y="24475"/>
                </a:lnTo>
                <a:lnTo>
                  <a:pt x="166841" y="22032"/>
                </a:lnTo>
                <a:lnTo>
                  <a:pt x="164549" y="19451"/>
                </a:lnTo>
                <a:lnTo>
                  <a:pt x="159461" y="14042"/>
                </a:lnTo>
                <a:lnTo>
                  <a:pt x="151242" y="5642"/>
                </a:lnTo>
                <a:lnTo>
                  <a:pt x="148434" y="3762"/>
                </a:lnTo>
                <a:lnTo>
                  <a:pt x="145610" y="2508"/>
                </a:lnTo>
                <a:lnTo>
                  <a:pt x="142774" y="1672"/>
                </a:lnTo>
                <a:lnTo>
                  <a:pt x="139932" y="1115"/>
                </a:lnTo>
                <a:lnTo>
                  <a:pt x="137084" y="743"/>
                </a:lnTo>
                <a:lnTo>
                  <a:pt x="130220" y="148"/>
                </a:lnTo>
                <a:lnTo>
                  <a:pt x="126742" y="66"/>
                </a:lnTo>
                <a:lnTo>
                  <a:pt x="11995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0" name="SMARTPenAnnotation837"/>
          <p:cNvSpPr/>
          <p:nvPr/>
        </p:nvSpPr>
        <p:spPr>
          <a:xfrm>
            <a:off x="2052991" y="4767650"/>
            <a:ext cx="195786" cy="161494"/>
          </a:xfrm>
          <a:custGeom>
            <a:avLst/>
            <a:gdLst/>
            <a:ahLst/>
            <a:cxnLst/>
            <a:rect l="0" t="0" r="0" b="0"/>
            <a:pathLst>
              <a:path w="195786" h="161494">
                <a:moveTo>
                  <a:pt x="15838" y="58667"/>
                </a:moveTo>
                <a:lnTo>
                  <a:pt x="32599" y="58667"/>
                </a:lnTo>
                <a:lnTo>
                  <a:pt x="27969" y="58667"/>
                </a:lnTo>
                <a:lnTo>
                  <a:pt x="30120" y="58667"/>
                </a:lnTo>
                <a:lnTo>
                  <a:pt x="30122" y="59620"/>
                </a:lnTo>
                <a:lnTo>
                  <a:pt x="26526" y="64558"/>
                </a:lnTo>
                <a:lnTo>
                  <a:pt x="22289" y="69250"/>
                </a:lnTo>
                <a:lnTo>
                  <a:pt x="20139" y="71437"/>
                </a:lnTo>
                <a:lnTo>
                  <a:pt x="18705" y="73849"/>
                </a:lnTo>
                <a:lnTo>
                  <a:pt x="17750" y="76408"/>
                </a:lnTo>
                <a:lnTo>
                  <a:pt x="17113" y="79067"/>
                </a:lnTo>
                <a:lnTo>
                  <a:pt x="15735" y="81792"/>
                </a:lnTo>
                <a:lnTo>
                  <a:pt x="13865" y="84561"/>
                </a:lnTo>
                <a:lnTo>
                  <a:pt x="11665" y="87360"/>
                </a:lnTo>
                <a:lnTo>
                  <a:pt x="10199" y="90178"/>
                </a:lnTo>
                <a:lnTo>
                  <a:pt x="9221" y="93009"/>
                </a:lnTo>
                <a:lnTo>
                  <a:pt x="8569" y="95850"/>
                </a:lnTo>
                <a:lnTo>
                  <a:pt x="7183" y="99648"/>
                </a:lnTo>
                <a:lnTo>
                  <a:pt x="5305" y="104085"/>
                </a:lnTo>
                <a:lnTo>
                  <a:pt x="3101" y="108948"/>
                </a:lnTo>
                <a:lnTo>
                  <a:pt x="1632" y="113143"/>
                </a:lnTo>
                <a:lnTo>
                  <a:pt x="653" y="116892"/>
                </a:lnTo>
                <a:lnTo>
                  <a:pt x="0" y="120344"/>
                </a:lnTo>
                <a:lnTo>
                  <a:pt x="517" y="123597"/>
                </a:lnTo>
                <a:lnTo>
                  <a:pt x="1814" y="126719"/>
                </a:lnTo>
                <a:lnTo>
                  <a:pt x="3631" y="129752"/>
                </a:lnTo>
                <a:lnTo>
                  <a:pt x="4843" y="132728"/>
                </a:lnTo>
                <a:lnTo>
                  <a:pt x="5650" y="135663"/>
                </a:lnTo>
                <a:lnTo>
                  <a:pt x="6189" y="138573"/>
                </a:lnTo>
                <a:lnTo>
                  <a:pt x="7500" y="141465"/>
                </a:lnTo>
                <a:lnTo>
                  <a:pt x="9327" y="144345"/>
                </a:lnTo>
                <a:lnTo>
                  <a:pt x="11497" y="147218"/>
                </a:lnTo>
                <a:lnTo>
                  <a:pt x="13897" y="150086"/>
                </a:lnTo>
                <a:lnTo>
                  <a:pt x="16449" y="152951"/>
                </a:lnTo>
                <a:lnTo>
                  <a:pt x="19103" y="155813"/>
                </a:lnTo>
                <a:lnTo>
                  <a:pt x="21825" y="157721"/>
                </a:lnTo>
                <a:lnTo>
                  <a:pt x="27389" y="159841"/>
                </a:lnTo>
                <a:lnTo>
                  <a:pt x="31159" y="160406"/>
                </a:lnTo>
                <a:lnTo>
                  <a:pt x="35577" y="160783"/>
                </a:lnTo>
                <a:lnTo>
                  <a:pt x="44614" y="161202"/>
                </a:lnTo>
                <a:lnTo>
                  <a:pt x="51805" y="161389"/>
                </a:lnTo>
                <a:lnTo>
                  <a:pt x="65759" y="161493"/>
                </a:lnTo>
                <a:lnTo>
                  <a:pt x="71027" y="160556"/>
                </a:lnTo>
                <a:lnTo>
                  <a:pt x="76443" y="158977"/>
                </a:lnTo>
                <a:lnTo>
                  <a:pt x="81959" y="156974"/>
                </a:lnTo>
                <a:lnTo>
                  <a:pt x="87541" y="155637"/>
                </a:lnTo>
                <a:lnTo>
                  <a:pt x="93168" y="154746"/>
                </a:lnTo>
                <a:lnTo>
                  <a:pt x="98824" y="154152"/>
                </a:lnTo>
                <a:lnTo>
                  <a:pt x="104499" y="152804"/>
                </a:lnTo>
                <a:lnTo>
                  <a:pt x="110188" y="150953"/>
                </a:lnTo>
                <a:lnTo>
                  <a:pt x="115886" y="148766"/>
                </a:lnTo>
                <a:lnTo>
                  <a:pt x="121589" y="146355"/>
                </a:lnTo>
                <a:lnTo>
                  <a:pt x="127297" y="143796"/>
                </a:lnTo>
                <a:lnTo>
                  <a:pt x="138718" y="138412"/>
                </a:lnTo>
                <a:lnTo>
                  <a:pt x="150144" y="132845"/>
                </a:lnTo>
                <a:lnTo>
                  <a:pt x="154906" y="129073"/>
                </a:lnTo>
                <a:lnTo>
                  <a:pt x="159032" y="124655"/>
                </a:lnTo>
                <a:lnTo>
                  <a:pt x="162736" y="119804"/>
                </a:lnTo>
                <a:lnTo>
                  <a:pt x="166158" y="115617"/>
                </a:lnTo>
                <a:lnTo>
                  <a:pt x="169391" y="111874"/>
                </a:lnTo>
                <a:lnTo>
                  <a:pt x="172500" y="108426"/>
                </a:lnTo>
                <a:lnTo>
                  <a:pt x="176476" y="105175"/>
                </a:lnTo>
                <a:lnTo>
                  <a:pt x="181033" y="102055"/>
                </a:lnTo>
                <a:lnTo>
                  <a:pt x="185976" y="99022"/>
                </a:lnTo>
                <a:lnTo>
                  <a:pt x="189271" y="95095"/>
                </a:lnTo>
                <a:lnTo>
                  <a:pt x="191467" y="90573"/>
                </a:lnTo>
                <a:lnTo>
                  <a:pt x="192932" y="85652"/>
                </a:lnTo>
                <a:lnTo>
                  <a:pt x="193908" y="81420"/>
                </a:lnTo>
                <a:lnTo>
                  <a:pt x="194559" y="77646"/>
                </a:lnTo>
                <a:lnTo>
                  <a:pt x="194993" y="74177"/>
                </a:lnTo>
                <a:lnTo>
                  <a:pt x="195283" y="69959"/>
                </a:lnTo>
                <a:lnTo>
                  <a:pt x="195475" y="65243"/>
                </a:lnTo>
                <a:lnTo>
                  <a:pt x="195747" y="52043"/>
                </a:lnTo>
                <a:lnTo>
                  <a:pt x="195785" y="48536"/>
                </a:lnTo>
                <a:lnTo>
                  <a:pt x="193905" y="45245"/>
                </a:lnTo>
                <a:lnTo>
                  <a:pt x="190747" y="42099"/>
                </a:lnTo>
                <a:lnTo>
                  <a:pt x="186737" y="39050"/>
                </a:lnTo>
                <a:lnTo>
                  <a:pt x="183111" y="36064"/>
                </a:lnTo>
                <a:lnTo>
                  <a:pt x="179741" y="33121"/>
                </a:lnTo>
                <a:lnTo>
                  <a:pt x="176542" y="30206"/>
                </a:lnTo>
                <a:lnTo>
                  <a:pt x="172504" y="27311"/>
                </a:lnTo>
                <a:lnTo>
                  <a:pt x="167907" y="24428"/>
                </a:lnTo>
                <a:lnTo>
                  <a:pt x="162938" y="21553"/>
                </a:lnTo>
                <a:lnTo>
                  <a:pt x="158672" y="18684"/>
                </a:lnTo>
                <a:lnTo>
                  <a:pt x="154876" y="15820"/>
                </a:lnTo>
                <a:lnTo>
                  <a:pt x="151392" y="12957"/>
                </a:lnTo>
                <a:lnTo>
                  <a:pt x="147165" y="11049"/>
                </a:lnTo>
                <a:lnTo>
                  <a:pt x="142442" y="9776"/>
                </a:lnTo>
                <a:lnTo>
                  <a:pt x="137388" y="8928"/>
                </a:lnTo>
                <a:lnTo>
                  <a:pt x="132114" y="7410"/>
                </a:lnTo>
                <a:lnTo>
                  <a:pt x="126693" y="5446"/>
                </a:lnTo>
                <a:lnTo>
                  <a:pt x="121174" y="3184"/>
                </a:lnTo>
                <a:lnTo>
                  <a:pt x="116542" y="1676"/>
                </a:lnTo>
                <a:lnTo>
                  <a:pt x="112502" y="670"/>
                </a:lnTo>
                <a:lnTo>
                  <a:pt x="108856" y="0"/>
                </a:lnTo>
                <a:lnTo>
                  <a:pt x="104520" y="506"/>
                </a:lnTo>
                <a:lnTo>
                  <a:pt x="99725" y="1795"/>
                </a:lnTo>
                <a:lnTo>
                  <a:pt x="94623" y="3608"/>
                </a:lnTo>
                <a:lnTo>
                  <a:pt x="90269" y="4816"/>
                </a:lnTo>
                <a:lnTo>
                  <a:pt x="86414" y="5622"/>
                </a:lnTo>
                <a:lnTo>
                  <a:pt x="82891" y="6158"/>
                </a:lnTo>
                <a:lnTo>
                  <a:pt x="80543" y="7468"/>
                </a:lnTo>
                <a:lnTo>
                  <a:pt x="78977" y="9295"/>
                </a:lnTo>
                <a:lnTo>
                  <a:pt x="77933" y="11465"/>
                </a:lnTo>
                <a:lnTo>
                  <a:pt x="76285" y="12911"/>
                </a:lnTo>
                <a:lnTo>
                  <a:pt x="74234" y="13876"/>
                </a:lnTo>
                <a:lnTo>
                  <a:pt x="71914" y="14519"/>
                </a:lnTo>
                <a:lnTo>
                  <a:pt x="70367" y="15900"/>
                </a:lnTo>
                <a:lnTo>
                  <a:pt x="69336" y="17773"/>
                </a:lnTo>
                <a:lnTo>
                  <a:pt x="67273" y="2437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1" name="SMARTPenAnnotation838"/>
          <p:cNvSpPr/>
          <p:nvPr/>
        </p:nvSpPr>
        <p:spPr>
          <a:xfrm>
            <a:off x="2334983" y="4749563"/>
            <a:ext cx="187674" cy="170935"/>
          </a:xfrm>
          <a:custGeom>
            <a:avLst/>
            <a:gdLst/>
            <a:ahLst/>
            <a:cxnLst/>
            <a:rect l="0" t="0" r="0" b="0"/>
            <a:pathLst>
              <a:path w="187674" h="170935">
                <a:moveTo>
                  <a:pt x="51029" y="25319"/>
                </a:moveTo>
                <a:lnTo>
                  <a:pt x="51029" y="29870"/>
                </a:lnTo>
                <a:lnTo>
                  <a:pt x="50076" y="32163"/>
                </a:lnTo>
                <a:lnTo>
                  <a:pt x="46478" y="37251"/>
                </a:lnTo>
                <a:lnTo>
                  <a:pt x="44185" y="39941"/>
                </a:lnTo>
                <a:lnTo>
                  <a:pt x="41704" y="42687"/>
                </a:lnTo>
                <a:lnTo>
                  <a:pt x="39097" y="45470"/>
                </a:lnTo>
                <a:lnTo>
                  <a:pt x="35454" y="48278"/>
                </a:lnTo>
                <a:lnTo>
                  <a:pt x="31121" y="51102"/>
                </a:lnTo>
                <a:lnTo>
                  <a:pt x="26327" y="53938"/>
                </a:lnTo>
                <a:lnTo>
                  <a:pt x="22179" y="56781"/>
                </a:lnTo>
                <a:lnTo>
                  <a:pt x="18460" y="59629"/>
                </a:lnTo>
                <a:lnTo>
                  <a:pt x="15029" y="62480"/>
                </a:lnTo>
                <a:lnTo>
                  <a:pt x="12741" y="66286"/>
                </a:lnTo>
                <a:lnTo>
                  <a:pt x="11217" y="70728"/>
                </a:lnTo>
                <a:lnTo>
                  <a:pt x="10200" y="75594"/>
                </a:lnTo>
                <a:lnTo>
                  <a:pt x="8570" y="80743"/>
                </a:lnTo>
                <a:lnTo>
                  <a:pt x="6530" y="86081"/>
                </a:lnTo>
                <a:lnTo>
                  <a:pt x="4218" y="91544"/>
                </a:lnTo>
                <a:lnTo>
                  <a:pt x="2677" y="96140"/>
                </a:lnTo>
                <a:lnTo>
                  <a:pt x="1649" y="100155"/>
                </a:lnTo>
                <a:lnTo>
                  <a:pt x="964" y="103785"/>
                </a:lnTo>
                <a:lnTo>
                  <a:pt x="507" y="108109"/>
                </a:lnTo>
                <a:lnTo>
                  <a:pt x="203" y="112898"/>
                </a:lnTo>
                <a:lnTo>
                  <a:pt x="0" y="117995"/>
                </a:lnTo>
                <a:lnTo>
                  <a:pt x="817" y="122346"/>
                </a:lnTo>
                <a:lnTo>
                  <a:pt x="2315" y="126198"/>
                </a:lnTo>
                <a:lnTo>
                  <a:pt x="4265" y="129720"/>
                </a:lnTo>
                <a:lnTo>
                  <a:pt x="5565" y="133019"/>
                </a:lnTo>
                <a:lnTo>
                  <a:pt x="6432" y="136172"/>
                </a:lnTo>
                <a:lnTo>
                  <a:pt x="7011" y="139226"/>
                </a:lnTo>
                <a:lnTo>
                  <a:pt x="8348" y="142215"/>
                </a:lnTo>
                <a:lnTo>
                  <a:pt x="10193" y="145159"/>
                </a:lnTo>
                <a:lnTo>
                  <a:pt x="12375" y="148075"/>
                </a:lnTo>
                <a:lnTo>
                  <a:pt x="14782" y="150971"/>
                </a:lnTo>
                <a:lnTo>
                  <a:pt x="17339" y="153855"/>
                </a:lnTo>
                <a:lnTo>
                  <a:pt x="19997" y="156730"/>
                </a:lnTo>
                <a:lnTo>
                  <a:pt x="23673" y="158646"/>
                </a:lnTo>
                <a:lnTo>
                  <a:pt x="28029" y="159924"/>
                </a:lnTo>
                <a:lnTo>
                  <a:pt x="32838" y="160776"/>
                </a:lnTo>
                <a:lnTo>
                  <a:pt x="36997" y="162296"/>
                </a:lnTo>
                <a:lnTo>
                  <a:pt x="40722" y="164262"/>
                </a:lnTo>
                <a:lnTo>
                  <a:pt x="44158" y="166525"/>
                </a:lnTo>
                <a:lnTo>
                  <a:pt x="48353" y="168034"/>
                </a:lnTo>
                <a:lnTo>
                  <a:pt x="53055" y="169040"/>
                </a:lnTo>
                <a:lnTo>
                  <a:pt x="58095" y="169711"/>
                </a:lnTo>
                <a:lnTo>
                  <a:pt x="63359" y="170158"/>
                </a:lnTo>
                <a:lnTo>
                  <a:pt x="68774" y="170456"/>
                </a:lnTo>
                <a:lnTo>
                  <a:pt x="79871" y="170787"/>
                </a:lnTo>
                <a:lnTo>
                  <a:pt x="91153" y="170934"/>
                </a:lnTo>
                <a:lnTo>
                  <a:pt x="97781" y="170021"/>
                </a:lnTo>
                <a:lnTo>
                  <a:pt x="105057" y="168460"/>
                </a:lnTo>
                <a:lnTo>
                  <a:pt x="112765" y="166466"/>
                </a:lnTo>
                <a:lnTo>
                  <a:pt x="119809" y="164184"/>
                </a:lnTo>
                <a:lnTo>
                  <a:pt x="126410" y="161711"/>
                </a:lnTo>
                <a:lnTo>
                  <a:pt x="132715" y="159109"/>
                </a:lnTo>
                <a:lnTo>
                  <a:pt x="138824" y="156423"/>
                </a:lnTo>
                <a:lnTo>
                  <a:pt x="150692" y="150897"/>
                </a:lnTo>
                <a:lnTo>
                  <a:pt x="155571" y="148090"/>
                </a:lnTo>
                <a:lnTo>
                  <a:pt x="159776" y="145266"/>
                </a:lnTo>
                <a:lnTo>
                  <a:pt x="163532" y="142432"/>
                </a:lnTo>
                <a:lnTo>
                  <a:pt x="166988" y="138637"/>
                </a:lnTo>
                <a:lnTo>
                  <a:pt x="170245" y="134202"/>
                </a:lnTo>
                <a:lnTo>
                  <a:pt x="173369" y="129340"/>
                </a:lnTo>
                <a:lnTo>
                  <a:pt x="176404" y="125147"/>
                </a:lnTo>
                <a:lnTo>
                  <a:pt x="179380" y="121398"/>
                </a:lnTo>
                <a:lnTo>
                  <a:pt x="182316" y="117947"/>
                </a:lnTo>
                <a:lnTo>
                  <a:pt x="184274" y="114693"/>
                </a:lnTo>
                <a:lnTo>
                  <a:pt x="185579" y="111572"/>
                </a:lnTo>
                <a:lnTo>
                  <a:pt x="186449" y="108538"/>
                </a:lnTo>
                <a:lnTo>
                  <a:pt x="187029" y="104611"/>
                </a:lnTo>
                <a:lnTo>
                  <a:pt x="187416" y="100088"/>
                </a:lnTo>
                <a:lnTo>
                  <a:pt x="187673" y="95168"/>
                </a:lnTo>
                <a:lnTo>
                  <a:pt x="186893" y="89982"/>
                </a:lnTo>
                <a:lnTo>
                  <a:pt x="185420" y="84620"/>
                </a:lnTo>
                <a:lnTo>
                  <a:pt x="183485" y="79141"/>
                </a:lnTo>
                <a:lnTo>
                  <a:pt x="181243" y="73583"/>
                </a:lnTo>
                <a:lnTo>
                  <a:pt x="178796" y="67972"/>
                </a:lnTo>
                <a:lnTo>
                  <a:pt x="176212" y="62327"/>
                </a:lnTo>
                <a:lnTo>
                  <a:pt x="174489" y="56659"/>
                </a:lnTo>
                <a:lnTo>
                  <a:pt x="173341" y="50975"/>
                </a:lnTo>
                <a:lnTo>
                  <a:pt x="172575" y="45281"/>
                </a:lnTo>
                <a:lnTo>
                  <a:pt x="170160" y="40532"/>
                </a:lnTo>
                <a:lnTo>
                  <a:pt x="166644" y="36413"/>
                </a:lnTo>
                <a:lnTo>
                  <a:pt x="162396" y="32716"/>
                </a:lnTo>
                <a:lnTo>
                  <a:pt x="157659" y="29297"/>
                </a:lnTo>
                <a:lnTo>
                  <a:pt x="152595" y="26066"/>
                </a:lnTo>
                <a:lnTo>
                  <a:pt x="147315" y="22960"/>
                </a:lnTo>
                <a:lnTo>
                  <a:pt x="142842" y="19936"/>
                </a:lnTo>
                <a:lnTo>
                  <a:pt x="138908" y="16968"/>
                </a:lnTo>
                <a:lnTo>
                  <a:pt x="135332" y="14037"/>
                </a:lnTo>
                <a:lnTo>
                  <a:pt x="131996" y="12083"/>
                </a:lnTo>
                <a:lnTo>
                  <a:pt x="128820" y="10780"/>
                </a:lnTo>
                <a:lnTo>
                  <a:pt x="125749" y="9911"/>
                </a:lnTo>
                <a:lnTo>
                  <a:pt x="121798" y="8380"/>
                </a:lnTo>
                <a:lnTo>
                  <a:pt x="117258" y="6406"/>
                </a:lnTo>
                <a:lnTo>
                  <a:pt x="105386" y="946"/>
                </a:lnTo>
                <a:lnTo>
                  <a:pt x="101223" y="199"/>
                </a:lnTo>
                <a:lnTo>
                  <a:pt x="98779" y="0"/>
                </a:lnTo>
                <a:lnTo>
                  <a:pt x="97150" y="820"/>
                </a:lnTo>
                <a:lnTo>
                  <a:pt x="96064" y="2319"/>
                </a:lnTo>
                <a:lnTo>
                  <a:pt x="93892" y="817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2" name="SMARTPenAnnotation839"/>
          <p:cNvSpPr/>
          <p:nvPr/>
        </p:nvSpPr>
        <p:spPr>
          <a:xfrm>
            <a:off x="2634614" y="4817745"/>
            <a:ext cx="205741" cy="8573"/>
          </a:xfrm>
          <a:custGeom>
            <a:avLst/>
            <a:gdLst/>
            <a:ahLst/>
            <a:cxnLst/>
            <a:rect l="0" t="0" r="0" b="0"/>
            <a:pathLst>
              <a:path w="205741" h="8573">
                <a:moveTo>
                  <a:pt x="0" y="8572"/>
                </a:moveTo>
                <a:lnTo>
                  <a:pt x="0" y="4021"/>
                </a:lnTo>
                <a:lnTo>
                  <a:pt x="953" y="2680"/>
                </a:lnTo>
                <a:lnTo>
                  <a:pt x="2540" y="1787"/>
                </a:lnTo>
                <a:lnTo>
                  <a:pt x="8220" y="104"/>
                </a:lnTo>
                <a:lnTo>
                  <a:pt x="13019" y="31"/>
                </a:lnTo>
                <a:lnTo>
                  <a:pt x="113172" y="0"/>
                </a:lnTo>
                <a:lnTo>
                  <a:pt x="120215" y="952"/>
                </a:lnTo>
                <a:lnTo>
                  <a:pt x="126816" y="2540"/>
                </a:lnTo>
                <a:lnTo>
                  <a:pt x="133122" y="4550"/>
                </a:lnTo>
                <a:lnTo>
                  <a:pt x="138278" y="5891"/>
                </a:lnTo>
                <a:lnTo>
                  <a:pt x="142668" y="6785"/>
                </a:lnTo>
                <a:lnTo>
                  <a:pt x="146547" y="7381"/>
                </a:lnTo>
                <a:lnTo>
                  <a:pt x="151038" y="7778"/>
                </a:lnTo>
                <a:lnTo>
                  <a:pt x="155937" y="8042"/>
                </a:lnTo>
                <a:lnTo>
                  <a:pt x="169394" y="8415"/>
                </a:lnTo>
                <a:lnTo>
                  <a:pt x="197115" y="8568"/>
                </a:lnTo>
                <a:lnTo>
                  <a:pt x="205740"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3" name="SMARTPenAnnotation840"/>
          <p:cNvSpPr/>
          <p:nvPr/>
        </p:nvSpPr>
        <p:spPr>
          <a:xfrm>
            <a:off x="2754629" y="4723447"/>
            <a:ext cx="60009" cy="222886"/>
          </a:xfrm>
          <a:custGeom>
            <a:avLst/>
            <a:gdLst/>
            <a:ahLst/>
            <a:cxnLst/>
            <a:rect l="0" t="0" r="0" b="0"/>
            <a:pathLst>
              <a:path w="60009" h="222886">
                <a:moveTo>
                  <a:pt x="0" y="0"/>
                </a:moveTo>
                <a:lnTo>
                  <a:pt x="0" y="27854"/>
                </a:lnTo>
                <a:lnTo>
                  <a:pt x="953" y="31905"/>
                </a:lnTo>
                <a:lnTo>
                  <a:pt x="2540" y="36510"/>
                </a:lnTo>
                <a:lnTo>
                  <a:pt x="4552" y="41485"/>
                </a:lnTo>
                <a:lnTo>
                  <a:pt x="5892" y="45754"/>
                </a:lnTo>
                <a:lnTo>
                  <a:pt x="6786" y="49553"/>
                </a:lnTo>
                <a:lnTo>
                  <a:pt x="7381" y="53038"/>
                </a:lnTo>
                <a:lnTo>
                  <a:pt x="7779" y="57266"/>
                </a:lnTo>
                <a:lnTo>
                  <a:pt x="8043" y="61990"/>
                </a:lnTo>
                <a:lnTo>
                  <a:pt x="8220" y="67044"/>
                </a:lnTo>
                <a:lnTo>
                  <a:pt x="9290" y="72319"/>
                </a:lnTo>
                <a:lnTo>
                  <a:pt x="10956" y="77740"/>
                </a:lnTo>
                <a:lnTo>
                  <a:pt x="13019" y="83259"/>
                </a:lnTo>
                <a:lnTo>
                  <a:pt x="14395" y="88844"/>
                </a:lnTo>
                <a:lnTo>
                  <a:pt x="15312" y="94472"/>
                </a:lnTo>
                <a:lnTo>
                  <a:pt x="15923" y="100128"/>
                </a:lnTo>
                <a:lnTo>
                  <a:pt x="16330" y="105805"/>
                </a:lnTo>
                <a:lnTo>
                  <a:pt x="16602" y="111494"/>
                </a:lnTo>
                <a:lnTo>
                  <a:pt x="16984" y="126063"/>
                </a:lnTo>
                <a:lnTo>
                  <a:pt x="17114" y="144070"/>
                </a:lnTo>
                <a:lnTo>
                  <a:pt x="18077" y="149387"/>
                </a:lnTo>
                <a:lnTo>
                  <a:pt x="19671" y="154836"/>
                </a:lnTo>
                <a:lnTo>
                  <a:pt x="21687" y="160374"/>
                </a:lnTo>
                <a:lnTo>
                  <a:pt x="23031" y="165018"/>
                </a:lnTo>
                <a:lnTo>
                  <a:pt x="23926" y="169067"/>
                </a:lnTo>
                <a:lnTo>
                  <a:pt x="24524" y="172720"/>
                </a:lnTo>
                <a:lnTo>
                  <a:pt x="25187" y="179317"/>
                </a:lnTo>
                <a:lnTo>
                  <a:pt x="25364" y="182410"/>
                </a:lnTo>
                <a:lnTo>
                  <a:pt x="26434" y="186376"/>
                </a:lnTo>
                <a:lnTo>
                  <a:pt x="28101" y="190926"/>
                </a:lnTo>
                <a:lnTo>
                  <a:pt x="30164" y="195864"/>
                </a:lnTo>
                <a:lnTo>
                  <a:pt x="32492" y="199156"/>
                </a:lnTo>
                <a:lnTo>
                  <a:pt x="34997" y="201351"/>
                </a:lnTo>
                <a:lnTo>
                  <a:pt x="37619" y="202814"/>
                </a:lnTo>
                <a:lnTo>
                  <a:pt x="40319" y="204742"/>
                </a:lnTo>
                <a:lnTo>
                  <a:pt x="43072" y="206979"/>
                </a:lnTo>
                <a:lnTo>
                  <a:pt x="49783" y="212864"/>
                </a:lnTo>
                <a:lnTo>
                  <a:pt x="53241" y="216209"/>
                </a:lnTo>
                <a:lnTo>
                  <a:pt x="60008" y="22288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4" name="SMARTPenAnnotation841"/>
          <p:cNvSpPr/>
          <p:nvPr/>
        </p:nvSpPr>
        <p:spPr>
          <a:xfrm>
            <a:off x="1545907" y="5023485"/>
            <a:ext cx="68581" cy="188595"/>
          </a:xfrm>
          <a:custGeom>
            <a:avLst/>
            <a:gdLst/>
            <a:ahLst/>
            <a:cxnLst/>
            <a:rect l="0" t="0" r="0" b="0"/>
            <a:pathLst>
              <a:path w="68581" h="188595">
                <a:moveTo>
                  <a:pt x="0" y="8572"/>
                </a:moveTo>
                <a:lnTo>
                  <a:pt x="0" y="0"/>
                </a:lnTo>
                <a:lnTo>
                  <a:pt x="0" y="57560"/>
                </a:lnTo>
                <a:lnTo>
                  <a:pt x="952" y="62186"/>
                </a:lnTo>
                <a:lnTo>
                  <a:pt x="2540" y="66222"/>
                </a:lnTo>
                <a:lnTo>
                  <a:pt x="4551" y="69866"/>
                </a:lnTo>
                <a:lnTo>
                  <a:pt x="5891" y="74199"/>
                </a:lnTo>
                <a:lnTo>
                  <a:pt x="6785" y="78994"/>
                </a:lnTo>
                <a:lnTo>
                  <a:pt x="7381" y="84095"/>
                </a:lnTo>
                <a:lnTo>
                  <a:pt x="8731" y="88448"/>
                </a:lnTo>
                <a:lnTo>
                  <a:pt x="10583" y="92303"/>
                </a:lnTo>
                <a:lnTo>
                  <a:pt x="12770" y="95825"/>
                </a:lnTo>
                <a:lnTo>
                  <a:pt x="14228" y="100078"/>
                </a:lnTo>
                <a:lnTo>
                  <a:pt x="15201" y="104819"/>
                </a:lnTo>
                <a:lnTo>
                  <a:pt x="15849" y="109884"/>
                </a:lnTo>
                <a:lnTo>
                  <a:pt x="17233" y="114214"/>
                </a:lnTo>
                <a:lnTo>
                  <a:pt x="19109" y="118052"/>
                </a:lnTo>
                <a:lnTo>
                  <a:pt x="21312" y="121564"/>
                </a:lnTo>
                <a:lnTo>
                  <a:pt x="23733" y="125810"/>
                </a:lnTo>
                <a:lnTo>
                  <a:pt x="28963" y="135608"/>
                </a:lnTo>
                <a:lnTo>
                  <a:pt x="30739" y="139935"/>
                </a:lnTo>
                <a:lnTo>
                  <a:pt x="31922" y="143773"/>
                </a:lnTo>
                <a:lnTo>
                  <a:pt x="32712" y="147283"/>
                </a:lnTo>
                <a:lnTo>
                  <a:pt x="34190" y="150576"/>
                </a:lnTo>
                <a:lnTo>
                  <a:pt x="36128" y="153724"/>
                </a:lnTo>
                <a:lnTo>
                  <a:pt x="38373" y="156775"/>
                </a:lnTo>
                <a:lnTo>
                  <a:pt x="40822" y="159761"/>
                </a:lnTo>
                <a:lnTo>
                  <a:pt x="43407" y="162705"/>
                </a:lnTo>
                <a:lnTo>
                  <a:pt x="46083" y="165620"/>
                </a:lnTo>
                <a:lnTo>
                  <a:pt x="47867" y="168516"/>
                </a:lnTo>
                <a:lnTo>
                  <a:pt x="49849" y="174273"/>
                </a:lnTo>
                <a:lnTo>
                  <a:pt x="51330" y="176189"/>
                </a:lnTo>
                <a:lnTo>
                  <a:pt x="53270" y="177467"/>
                </a:lnTo>
                <a:lnTo>
                  <a:pt x="55516" y="178318"/>
                </a:lnTo>
                <a:lnTo>
                  <a:pt x="57013" y="179839"/>
                </a:lnTo>
                <a:lnTo>
                  <a:pt x="58011" y="181805"/>
                </a:lnTo>
                <a:lnTo>
                  <a:pt x="59891" y="188198"/>
                </a:lnTo>
                <a:lnTo>
                  <a:pt x="60882" y="188330"/>
                </a:lnTo>
                <a:lnTo>
                  <a:pt x="62496" y="188418"/>
                </a:lnTo>
                <a:lnTo>
                  <a:pt x="68580" y="18859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5" name="SMARTPenAnnotation842"/>
          <p:cNvSpPr/>
          <p:nvPr/>
        </p:nvSpPr>
        <p:spPr>
          <a:xfrm>
            <a:off x="1820332" y="5023485"/>
            <a:ext cx="171270" cy="145732"/>
          </a:xfrm>
          <a:custGeom>
            <a:avLst/>
            <a:gdLst/>
            <a:ahLst/>
            <a:cxnLst/>
            <a:rect l="0" t="0" r="0" b="0"/>
            <a:pathLst>
              <a:path w="171270" h="145732">
                <a:moveTo>
                  <a:pt x="111337" y="0"/>
                </a:moveTo>
                <a:lnTo>
                  <a:pt x="91186" y="0"/>
                </a:lnTo>
                <a:lnTo>
                  <a:pt x="87426" y="952"/>
                </a:lnTo>
                <a:lnTo>
                  <a:pt x="83014" y="2540"/>
                </a:lnTo>
                <a:lnTo>
                  <a:pt x="78168" y="4551"/>
                </a:lnTo>
                <a:lnTo>
                  <a:pt x="73032" y="5891"/>
                </a:lnTo>
                <a:lnTo>
                  <a:pt x="67703" y="6785"/>
                </a:lnTo>
                <a:lnTo>
                  <a:pt x="62245" y="7381"/>
                </a:lnTo>
                <a:lnTo>
                  <a:pt x="57654" y="7778"/>
                </a:lnTo>
                <a:lnTo>
                  <a:pt x="53641" y="8043"/>
                </a:lnTo>
                <a:lnTo>
                  <a:pt x="50013" y="8219"/>
                </a:lnTo>
                <a:lnTo>
                  <a:pt x="46642" y="9289"/>
                </a:lnTo>
                <a:lnTo>
                  <a:pt x="43442" y="10955"/>
                </a:lnTo>
                <a:lnTo>
                  <a:pt x="40357" y="13018"/>
                </a:lnTo>
                <a:lnTo>
                  <a:pt x="37347" y="14394"/>
                </a:lnTo>
                <a:lnTo>
                  <a:pt x="34388" y="15311"/>
                </a:lnTo>
                <a:lnTo>
                  <a:pt x="31463" y="15922"/>
                </a:lnTo>
                <a:lnTo>
                  <a:pt x="28560" y="17282"/>
                </a:lnTo>
                <a:lnTo>
                  <a:pt x="25673" y="19141"/>
                </a:lnTo>
                <a:lnTo>
                  <a:pt x="22795" y="21333"/>
                </a:lnTo>
                <a:lnTo>
                  <a:pt x="19924" y="22794"/>
                </a:lnTo>
                <a:lnTo>
                  <a:pt x="17058" y="23768"/>
                </a:lnTo>
                <a:lnTo>
                  <a:pt x="14194" y="24418"/>
                </a:lnTo>
                <a:lnTo>
                  <a:pt x="12285" y="25804"/>
                </a:lnTo>
                <a:lnTo>
                  <a:pt x="11013" y="27680"/>
                </a:lnTo>
                <a:lnTo>
                  <a:pt x="8512" y="34175"/>
                </a:lnTo>
                <a:lnTo>
                  <a:pt x="8468" y="42757"/>
                </a:lnTo>
                <a:lnTo>
                  <a:pt x="1682" y="49634"/>
                </a:lnTo>
                <a:lnTo>
                  <a:pt x="0" y="51330"/>
                </a:lnTo>
                <a:lnTo>
                  <a:pt x="2481" y="53928"/>
                </a:lnTo>
                <a:lnTo>
                  <a:pt x="8421" y="59960"/>
                </a:lnTo>
                <a:lnTo>
                  <a:pt x="8458" y="59998"/>
                </a:lnTo>
                <a:lnTo>
                  <a:pt x="8465" y="55453"/>
                </a:lnTo>
                <a:lnTo>
                  <a:pt x="9418" y="54114"/>
                </a:lnTo>
                <a:lnTo>
                  <a:pt x="11006" y="53221"/>
                </a:lnTo>
                <a:lnTo>
                  <a:pt x="13018" y="52626"/>
                </a:lnTo>
                <a:lnTo>
                  <a:pt x="16264" y="52229"/>
                </a:lnTo>
                <a:lnTo>
                  <a:pt x="20332" y="51964"/>
                </a:lnTo>
                <a:lnTo>
                  <a:pt x="28981" y="51670"/>
                </a:lnTo>
                <a:lnTo>
                  <a:pt x="36000" y="51539"/>
                </a:lnTo>
                <a:lnTo>
                  <a:pt x="40157" y="52457"/>
                </a:lnTo>
                <a:lnTo>
                  <a:pt x="44834" y="54021"/>
                </a:lnTo>
                <a:lnTo>
                  <a:pt x="49857" y="56016"/>
                </a:lnTo>
                <a:lnTo>
                  <a:pt x="56063" y="57347"/>
                </a:lnTo>
                <a:lnTo>
                  <a:pt x="63058" y="58233"/>
                </a:lnTo>
                <a:lnTo>
                  <a:pt x="70578" y="58824"/>
                </a:lnTo>
                <a:lnTo>
                  <a:pt x="77497" y="60171"/>
                </a:lnTo>
                <a:lnTo>
                  <a:pt x="84015" y="62022"/>
                </a:lnTo>
                <a:lnTo>
                  <a:pt x="90265" y="64207"/>
                </a:lnTo>
                <a:lnTo>
                  <a:pt x="96337" y="65665"/>
                </a:lnTo>
                <a:lnTo>
                  <a:pt x="102289" y="66636"/>
                </a:lnTo>
                <a:lnTo>
                  <a:pt x="108163" y="67284"/>
                </a:lnTo>
                <a:lnTo>
                  <a:pt x="113984" y="68668"/>
                </a:lnTo>
                <a:lnTo>
                  <a:pt x="119769" y="70544"/>
                </a:lnTo>
                <a:lnTo>
                  <a:pt x="125531" y="72746"/>
                </a:lnTo>
                <a:lnTo>
                  <a:pt x="130325" y="75168"/>
                </a:lnTo>
                <a:lnTo>
                  <a:pt x="134473" y="77734"/>
                </a:lnTo>
                <a:lnTo>
                  <a:pt x="138191" y="80398"/>
                </a:lnTo>
                <a:lnTo>
                  <a:pt x="141622" y="83126"/>
                </a:lnTo>
                <a:lnTo>
                  <a:pt x="144862" y="85897"/>
                </a:lnTo>
                <a:lnTo>
                  <a:pt x="147975" y="88697"/>
                </a:lnTo>
                <a:lnTo>
                  <a:pt x="151955" y="91516"/>
                </a:lnTo>
                <a:lnTo>
                  <a:pt x="156513" y="94348"/>
                </a:lnTo>
                <a:lnTo>
                  <a:pt x="161457" y="97189"/>
                </a:lnTo>
                <a:lnTo>
                  <a:pt x="164753" y="100035"/>
                </a:lnTo>
                <a:lnTo>
                  <a:pt x="166950" y="102885"/>
                </a:lnTo>
                <a:lnTo>
                  <a:pt x="168415" y="105737"/>
                </a:lnTo>
                <a:lnTo>
                  <a:pt x="169392" y="108592"/>
                </a:lnTo>
                <a:lnTo>
                  <a:pt x="170043" y="111447"/>
                </a:lnTo>
                <a:lnTo>
                  <a:pt x="170477" y="114302"/>
                </a:lnTo>
                <a:lnTo>
                  <a:pt x="170766" y="117159"/>
                </a:lnTo>
                <a:lnTo>
                  <a:pt x="170959" y="120016"/>
                </a:lnTo>
                <a:lnTo>
                  <a:pt x="171088" y="122873"/>
                </a:lnTo>
                <a:lnTo>
                  <a:pt x="171231" y="128588"/>
                </a:lnTo>
                <a:lnTo>
                  <a:pt x="171269" y="131445"/>
                </a:lnTo>
                <a:lnTo>
                  <a:pt x="170342" y="133350"/>
                </a:lnTo>
                <a:lnTo>
                  <a:pt x="168771" y="134620"/>
                </a:lnTo>
                <a:lnTo>
                  <a:pt x="166772" y="135466"/>
                </a:lnTo>
                <a:lnTo>
                  <a:pt x="162010" y="138947"/>
                </a:lnTo>
                <a:lnTo>
                  <a:pt x="159407" y="141209"/>
                </a:lnTo>
                <a:lnTo>
                  <a:pt x="155766" y="142717"/>
                </a:lnTo>
                <a:lnTo>
                  <a:pt x="151434" y="143722"/>
                </a:lnTo>
                <a:lnTo>
                  <a:pt x="146641" y="144392"/>
                </a:lnTo>
                <a:lnTo>
                  <a:pt x="142493" y="144839"/>
                </a:lnTo>
                <a:lnTo>
                  <a:pt x="138776" y="145137"/>
                </a:lnTo>
                <a:lnTo>
                  <a:pt x="135344" y="145335"/>
                </a:lnTo>
                <a:lnTo>
                  <a:pt x="126452" y="145556"/>
                </a:lnTo>
                <a:lnTo>
                  <a:pt x="69777" y="145731"/>
                </a:lnTo>
                <a:lnTo>
                  <a:pt x="65533" y="144779"/>
                </a:lnTo>
                <a:lnTo>
                  <a:pt x="61751" y="143192"/>
                </a:lnTo>
                <a:lnTo>
                  <a:pt x="53389" y="138351"/>
                </a:lnTo>
                <a:lnTo>
                  <a:pt x="49705" y="137689"/>
                </a:lnTo>
                <a:lnTo>
                  <a:pt x="47389" y="137513"/>
                </a:lnTo>
                <a:lnTo>
                  <a:pt x="45845" y="136443"/>
                </a:lnTo>
                <a:lnTo>
                  <a:pt x="44816" y="134777"/>
                </a:lnTo>
                <a:lnTo>
                  <a:pt x="42757" y="12858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6" name="SMARTPenAnnotation843"/>
          <p:cNvSpPr/>
          <p:nvPr/>
        </p:nvSpPr>
        <p:spPr>
          <a:xfrm>
            <a:off x="2128850" y="4989208"/>
            <a:ext cx="178635" cy="162830"/>
          </a:xfrm>
          <a:custGeom>
            <a:avLst/>
            <a:gdLst/>
            <a:ahLst/>
            <a:cxnLst/>
            <a:rect l="0" t="0" r="0" b="0"/>
            <a:pathLst>
              <a:path w="178635" h="162830">
                <a:moveTo>
                  <a:pt x="51422" y="34277"/>
                </a:moveTo>
                <a:lnTo>
                  <a:pt x="51422" y="38828"/>
                </a:lnTo>
                <a:lnTo>
                  <a:pt x="50469" y="40168"/>
                </a:lnTo>
                <a:lnTo>
                  <a:pt x="48882" y="41062"/>
                </a:lnTo>
                <a:lnTo>
                  <a:pt x="46871" y="41658"/>
                </a:lnTo>
                <a:lnTo>
                  <a:pt x="42097" y="44860"/>
                </a:lnTo>
                <a:lnTo>
                  <a:pt x="36800" y="49458"/>
                </a:lnTo>
                <a:lnTo>
                  <a:pt x="31271" y="54677"/>
                </a:lnTo>
                <a:lnTo>
                  <a:pt x="22803" y="62970"/>
                </a:lnTo>
                <a:lnTo>
                  <a:pt x="19960" y="66740"/>
                </a:lnTo>
                <a:lnTo>
                  <a:pt x="17112" y="71159"/>
                </a:lnTo>
                <a:lnTo>
                  <a:pt x="14262" y="76010"/>
                </a:lnTo>
                <a:lnTo>
                  <a:pt x="11408" y="80196"/>
                </a:lnTo>
                <a:lnTo>
                  <a:pt x="8554" y="83940"/>
                </a:lnTo>
                <a:lnTo>
                  <a:pt x="5698" y="87388"/>
                </a:lnTo>
                <a:lnTo>
                  <a:pt x="3795" y="91591"/>
                </a:lnTo>
                <a:lnTo>
                  <a:pt x="2525" y="96299"/>
                </a:lnTo>
                <a:lnTo>
                  <a:pt x="1679" y="101342"/>
                </a:lnTo>
                <a:lnTo>
                  <a:pt x="1115" y="105657"/>
                </a:lnTo>
                <a:lnTo>
                  <a:pt x="739" y="109486"/>
                </a:lnTo>
                <a:lnTo>
                  <a:pt x="489" y="112991"/>
                </a:lnTo>
                <a:lnTo>
                  <a:pt x="321" y="117233"/>
                </a:lnTo>
                <a:lnTo>
                  <a:pt x="86" y="131353"/>
                </a:lnTo>
                <a:lnTo>
                  <a:pt x="0" y="148190"/>
                </a:lnTo>
                <a:lnTo>
                  <a:pt x="1901" y="150224"/>
                </a:lnTo>
                <a:lnTo>
                  <a:pt x="5073" y="151580"/>
                </a:lnTo>
                <a:lnTo>
                  <a:pt x="9092" y="152484"/>
                </a:lnTo>
                <a:lnTo>
                  <a:pt x="12725" y="154039"/>
                </a:lnTo>
                <a:lnTo>
                  <a:pt x="16099" y="156028"/>
                </a:lnTo>
                <a:lnTo>
                  <a:pt x="19301" y="158307"/>
                </a:lnTo>
                <a:lnTo>
                  <a:pt x="23340" y="159826"/>
                </a:lnTo>
                <a:lnTo>
                  <a:pt x="27938" y="160839"/>
                </a:lnTo>
                <a:lnTo>
                  <a:pt x="32909" y="161514"/>
                </a:lnTo>
                <a:lnTo>
                  <a:pt x="37175" y="161964"/>
                </a:lnTo>
                <a:lnTo>
                  <a:pt x="40971" y="162264"/>
                </a:lnTo>
                <a:lnTo>
                  <a:pt x="44455" y="162464"/>
                </a:lnTo>
                <a:lnTo>
                  <a:pt x="55945" y="162686"/>
                </a:lnTo>
                <a:lnTo>
                  <a:pt x="77504" y="162829"/>
                </a:lnTo>
                <a:lnTo>
                  <a:pt x="82145" y="161888"/>
                </a:lnTo>
                <a:lnTo>
                  <a:pt x="87144" y="160309"/>
                </a:lnTo>
                <a:lnTo>
                  <a:pt x="92382" y="158302"/>
                </a:lnTo>
                <a:lnTo>
                  <a:pt x="97779" y="156013"/>
                </a:lnTo>
                <a:lnTo>
                  <a:pt x="108855" y="150929"/>
                </a:lnTo>
                <a:lnTo>
                  <a:pt x="125801" y="142712"/>
                </a:lnTo>
                <a:lnTo>
                  <a:pt x="130535" y="138952"/>
                </a:lnTo>
                <a:lnTo>
                  <a:pt x="134644" y="134540"/>
                </a:lnTo>
                <a:lnTo>
                  <a:pt x="138336" y="129694"/>
                </a:lnTo>
                <a:lnTo>
                  <a:pt x="142702" y="124558"/>
                </a:lnTo>
                <a:lnTo>
                  <a:pt x="147518" y="119229"/>
                </a:lnTo>
                <a:lnTo>
                  <a:pt x="160857" y="105168"/>
                </a:lnTo>
                <a:lnTo>
                  <a:pt x="164384" y="101540"/>
                </a:lnTo>
                <a:lnTo>
                  <a:pt x="166735" y="97216"/>
                </a:lnTo>
                <a:lnTo>
                  <a:pt x="168302" y="92429"/>
                </a:lnTo>
                <a:lnTo>
                  <a:pt x="169347" y="87332"/>
                </a:lnTo>
                <a:lnTo>
                  <a:pt x="170996" y="82982"/>
                </a:lnTo>
                <a:lnTo>
                  <a:pt x="173048" y="79129"/>
                </a:lnTo>
                <a:lnTo>
                  <a:pt x="175369" y="75608"/>
                </a:lnTo>
                <a:lnTo>
                  <a:pt x="176916" y="71356"/>
                </a:lnTo>
                <a:lnTo>
                  <a:pt x="177947" y="66617"/>
                </a:lnTo>
                <a:lnTo>
                  <a:pt x="178634" y="61552"/>
                </a:lnTo>
                <a:lnTo>
                  <a:pt x="178140" y="56270"/>
                </a:lnTo>
                <a:lnTo>
                  <a:pt x="176858" y="50844"/>
                </a:lnTo>
                <a:lnTo>
                  <a:pt x="175051" y="45321"/>
                </a:lnTo>
                <a:lnTo>
                  <a:pt x="172894" y="40688"/>
                </a:lnTo>
                <a:lnTo>
                  <a:pt x="170503" y="36646"/>
                </a:lnTo>
                <a:lnTo>
                  <a:pt x="167957" y="32999"/>
                </a:lnTo>
                <a:lnTo>
                  <a:pt x="165307" y="29614"/>
                </a:lnTo>
                <a:lnTo>
                  <a:pt x="162588" y="26406"/>
                </a:lnTo>
                <a:lnTo>
                  <a:pt x="159822" y="23315"/>
                </a:lnTo>
                <a:lnTo>
                  <a:pt x="156074" y="20301"/>
                </a:lnTo>
                <a:lnTo>
                  <a:pt x="151670" y="17340"/>
                </a:lnTo>
                <a:lnTo>
                  <a:pt x="146829" y="14413"/>
                </a:lnTo>
                <a:lnTo>
                  <a:pt x="142649" y="11509"/>
                </a:lnTo>
                <a:lnTo>
                  <a:pt x="138910" y="8621"/>
                </a:lnTo>
                <a:lnTo>
                  <a:pt x="135465" y="5743"/>
                </a:lnTo>
                <a:lnTo>
                  <a:pt x="132216" y="3824"/>
                </a:lnTo>
                <a:lnTo>
                  <a:pt x="129097" y="2545"/>
                </a:lnTo>
                <a:lnTo>
                  <a:pt x="126065" y="1692"/>
                </a:lnTo>
                <a:lnTo>
                  <a:pt x="122139" y="1124"/>
                </a:lnTo>
                <a:lnTo>
                  <a:pt x="117617" y="745"/>
                </a:lnTo>
                <a:lnTo>
                  <a:pt x="112697" y="492"/>
                </a:lnTo>
                <a:lnTo>
                  <a:pt x="102150" y="211"/>
                </a:lnTo>
                <a:lnTo>
                  <a:pt x="74742" y="0"/>
                </a:lnTo>
                <a:lnTo>
                  <a:pt x="72684" y="948"/>
                </a:lnTo>
                <a:lnTo>
                  <a:pt x="71312" y="2533"/>
                </a:lnTo>
                <a:lnTo>
                  <a:pt x="70397" y="4541"/>
                </a:lnTo>
                <a:lnTo>
                  <a:pt x="68834" y="5881"/>
                </a:lnTo>
                <a:lnTo>
                  <a:pt x="66840" y="6773"/>
                </a:lnTo>
                <a:lnTo>
                  <a:pt x="59994" y="85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7" name="SMARTPenAnnotation844"/>
          <p:cNvSpPr/>
          <p:nvPr/>
        </p:nvSpPr>
        <p:spPr>
          <a:xfrm>
            <a:off x="2446524" y="4980622"/>
            <a:ext cx="196480" cy="158974"/>
          </a:xfrm>
          <a:custGeom>
            <a:avLst/>
            <a:gdLst/>
            <a:ahLst/>
            <a:cxnLst/>
            <a:rect l="0" t="0" r="0" b="0"/>
            <a:pathLst>
              <a:path w="196480" h="158974">
                <a:moveTo>
                  <a:pt x="33785" y="34290"/>
                </a:moveTo>
                <a:lnTo>
                  <a:pt x="68034" y="34290"/>
                </a:lnTo>
                <a:lnTo>
                  <a:pt x="63512" y="38841"/>
                </a:lnTo>
                <a:lnTo>
                  <a:pt x="61223" y="40182"/>
                </a:lnTo>
                <a:lnTo>
                  <a:pt x="52499" y="43020"/>
                </a:lnTo>
                <a:lnTo>
                  <a:pt x="48166" y="44873"/>
                </a:lnTo>
                <a:lnTo>
                  <a:pt x="43373" y="47061"/>
                </a:lnTo>
                <a:lnTo>
                  <a:pt x="39224" y="49471"/>
                </a:lnTo>
                <a:lnTo>
                  <a:pt x="35506" y="52031"/>
                </a:lnTo>
                <a:lnTo>
                  <a:pt x="32075" y="54690"/>
                </a:lnTo>
                <a:lnTo>
                  <a:pt x="28835" y="57415"/>
                </a:lnTo>
                <a:lnTo>
                  <a:pt x="25723" y="60185"/>
                </a:lnTo>
                <a:lnTo>
                  <a:pt x="19725" y="65801"/>
                </a:lnTo>
                <a:lnTo>
                  <a:pt x="13884" y="71473"/>
                </a:lnTo>
                <a:lnTo>
                  <a:pt x="10993" y="75271"/>
                </a:lnTo>
                <a:lnTo>
                  <a:pt x="8113" y="79708"/>
                </a:lnTo>
                <a:lnTo>
                  <a:pt x="5240" y="84571"/>
                </a:lnTo>
                <a:lnTo>
                  <a:pt x="3325" y="88766"/>
                </a:lnTo>
                <a:lnTo>
                  <a:pt x="2049" y="92515"/>
                </a:lnTo>
                <a:lnTo>
                  <a:pt x="1198" y="95967"/>
                </a:lnTo>
                <a:lnTo>
                  <a:pt x="630" y="99220"/>
                </a:lnTo>
                <a:lnTo>
                  <a:pt x="252" y="102342"/>
                </a:lnTo>
                <a:lnTo>
                  <a:pt x="0" y="105375"/>
                </a:lnTo>
                <a:lnTo>
                  <a:pt x="784" y="108350"/>
                </a:lnTo>
                <a:lnTo>
                  <a:pt x="2260" y="111286"/>
                </a:lnTo>
                <a:lnTo>
                  <a:pt x="4196" y="114196"/>
                </a:lnTo>
                <a:lnTo>
                  <a:pt x="6439" y="118040"/>
                </a:lnTo>
                <a:lnTo>
                  <a:pt x="8887" y="122509"/>
                </a:lnTo>
                <a:lnTo>
                  <a:pt x="11472" y="127392"/>
                </a:lnTo>
                <a:lnTo>
                  <a:pt x="14147" y="131601"/>
                </a:lnTo>
                <a:lnTo>
                  <a:pt x="16883" y="135359"/>
                </a:lnTo>
                <a:lnTo>
                  <a:pt x="19660" y="138817"/>
                </a:lnTo>
                <a:lnTo>
                  <a:pt x="23416" y="141122"/>
                </a:lnTo>
                <a:lnTo>
                  <a:pt x="27825" y="142659"/>
                </a:lnTo>
                <a:lnTo>
                  <a:pt x="32669" y="143684"/>
                </a:lnTo>
                <a:lnTo>
                  <a:pt x="37804" y="145319"/>
                </a:lnTo>
                <a:lnTo>
                  <a:pt x="43132" y="147362"/>
                </a:lnTo>
                <a:lnTo>
                  <a:pt x="48589" y="149676"/>
                </a:lnTo>
                <a:lnTo>
                  <a:pt x="54132" y="151219"/>
                </a:lnTo>
                <a:lnTo>
                  <a:pt x="59732" y="152248"/>
                </a:lnTo>
                <a:lnTo>
                  <a:pt x="65371" y="152934"/>
                </a:lnTo>
                <a:lnTo>
                  <a:pt x="71035" y="154343"/>
                </a:lnTo>
                <a:lnTo>
                  <a:pt x="76716" y="156236"/>
                </a:lnTo>
                <a:lnTo>
                  <a:pt x="82408" y="158449"/>
                </a:lnTo>
                <a:lnTo>
                  <a:pt x="88108" y="158973"/>
                </a:lnTo>
                <a:lnTo>
                  <a:pt x="93813" y="158370"/>
                </a:lnTo>
                <a:lnTo>
                  <a:pt x="99521" y="157015"/>
                </a:lnTo>
                <a:lnTo>
                  <a:pt x="105232" y="156112"/>
                </a:lnTo>
                <a:lnTo>
                  <a:pt x="110944" y="155510"/>
                </a:lnTo>
                <a:lnTo>
                  <a:pt x="116657" y="155108"/>
                </a:lnTo>
                <a:lnTo>
                  <a:pt x="122371" y="153888"/>
                </a:lnTo>
                <a:lnTo>
                  <a:pt x="128085" y="152122"/>
                </a:lnTo>
                <a:lnTo>
                  <a:pt x="133799" y="149992"/>
                </a:lnTo>
                <a:lnTo>
                  <a:pt x="139514" y="147620"/>
                </a:lnTo>
                <a:lnTo>
                  <a:pt x="145229" y="145086"/>
                </a:lnTo>
                <a:lnTo>
                  <a:pt x="150943" y="142443"/>
                </a:lnTo>
                <a:lnTo>
                  <a:pt x="155706" y="140682"/>
                </a:lnTo>
                <a:lnTo>
                  <a:pt x="159833" y="139508"/>
                </a:lnTo>
                <a:lnTo>
                  <a:pt x="163537" y="138725"/>
                </a:lnTo>
                <a:lnTo>
                  <a:pt x="167911" y="136299"/>
                </a:lnTo>
                <a:lnTo>
                  <a:pt x="172733" y="132776"/>
                </a:lnTo>
                <a:lnTo>
                  <a:pt x="177852" y="128522"/>
                </a:lnTo>
                <a:lnTo>
                  <a:pt x="182218" y="124734"/>
                </a:lnTo>
                <a:lnTo>
                  <a:pt x="186080" y="121256"/>
                </a:lnTo>
                <a:lnTo>
                  <a:pt x="189608" y="117985"/>
                </a:lnTo>
                <a:lnTo>
                  <a:pt x="191959" y="113899"/>
                </a:lnTo>
                <a:lnTo>
                  <a:pt x="193527" y="109270"/>
                </a:lnTo>
                <a:lnTo>
                  <a:pt x="194573" y="104279"/>
                </a:lnTo>
                <a:lnTo>
                  <a:pt x="195269" y="100000"/>
                </a:lnTo>
                <a:lnTo>
                  <a:pt x="195734" y="96194"/>
                </a:lnTo>
                <a:lnTo>
                  <a:pt x="196044" y="92704"/>
                </a:lnTo>
                <a:lnTo>
                  <a:pt x="196250" y="88473"/>
                </a:lnTo>
                <a:lnTo>
                  <a:pt x="196479" y="78692"/>
                </a:lnTo>
                <a:lnTo>
                  <a:pt x="195588" y="73416"/>
                </a:lnTo>
                <a:lnTo>
                  <a:pt x="194041" y="67994"/>
                </a:lnTo>
                <a:lnTo>
                  <a:pt x="192058" y="62475"/>
                </a:lnTo>
                <a:lnTo>
                  <a:pt x="189783" y="56890"/>
                </a:lnTo>
                <a:lnTo>
                  <a:pt x="187314" y="51261"/>
                </a:lnTo>
                <a:lnTo>
                  <a:pt x="184715" y="45604"/>
                </a:lnTo>
                <a:lnTo>
                  <a:pt x="181078" y="40881"/>
                </a:lnTo>
                <a:lnTo>
                  <a:pt x="176748" y="36779"/>
                </a:lnTo>
                <a:lnTo>
                  <a:pt x="171956" y="33092"/>
                </a:lnTo>
                <a:lnTo>
                  <a:pt x="167809" y="29681"/>
                </a:lnTo>
                <a:lnTo>
                  <a:pt x="164092" y="26455"/>
                </a:lnTo>
                <a:lnTo>
                  <a:pt x="160662" y="23352"/>
                </a:lnTo>
                <a:lnTo>
                  <a:pt x="156470" y="20330"/>
                </a:lnTo>
                <a:lnTo>
                  <a:pt x="151770" y="17364"/>
                </a:lnTo>
                <a:lnTo>
                  <a:pt x="146732" y="14433"/>
                </a:lnTo>
                <a:lnTo>
                  <a:pt x="141468" y="11527"/>
                </a:lnTo>
                <a:lnTo>
                  <a:pt x="130540" y="5758"/>
                </a:lnTo>
                <a:lnTo>
                  <a:pt x="125911" y="3839"/>
                </a:lnTo>
                <a:lnTo>
                  <a:pt x="121872" y="2559"/>
                </a:lnTo>
                <a:lnTo>
                  <a:pt x="118227" y="1706"/>
                </a:lnTo>
                <a:lnTo>
                  <a:pt x="113893" y="1138"/>
                </a:lnTo>
                <a:lnTo>
                  <a:pt x="109098" y="758"/>
                </a:lnTo>
                <a:lnTo>
                  <a:pt x="99643" y="337"/>
                </a:lnTo>
                <a:lnTo>
                  <a:pt x="88965" y="100"/>
                </a:lnTo>
                <a:lnTo>
                  <a:pt x="7664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8" name="SMARTPenAnnotation845"/>
          <p:cNvSpPr/>
          <p:nvPr/>
        </p:nvSpPr>
        <p:spPr>
          <a:xfrm>
            <a:off x="895591" y="5263516"/>
            <a:ext cx="178571" cy="240026"/>
          </a:xfrm>
          <a:custGeom>
            <a:avLst/>
            <a:gdLst/>
            <a:ahLst/>
            <a:cxnLst/>
            <a:rect l="0" t="0" r="0" b="0"/>
            <a:pathLst>
              <a:path w="178571" h="240026">
                <a:moveTo>
                  <a:pt x="15951" y="8571"/>
                </a:moveTo>
                <a:lnTo>
                  <a:pt x="15951" y="0"/>
                </a:lnTo>
                <a:lnTo>
                  <a:pt x="15951" y="11930"/>
                </a:lnTo>
                <a:lnTo>
                  <a:pt x="14998" y="14621"/>
                </a:lnTo>
                <a:lnTo>
                  <a:pt x="11400" y="20149"/>
                </a:lnTo>
                <a:lnTo>
                  <a:pt x="9166" y="25782"/>
                </a:lnTo>
                <a:lnTo>
                  <a:pt x="8173" y="31461"/>
                </a:lnTo>
                <a:lnTo>
                  <a:pt x="7731" y="37159"/>
                </a:lnTo>
                <a:lnTo>
                  <a:pt x="7535" y="42867"/>
                </a:lnTo>
                <a:lnTo>
                  <a:pt x="7409" y="54293"/>
                </a:lnTo>
                <a:lnTo>
                  <a:pt x="6447" y="57149"/>
                </a:lnTo>
                <a:lnTo>
                  <a:pt x="2837" y="62864"/>
                </a:lnTo>
                <a:lnTo>
                  <a:pt x="597" y="68579"/>
                </a:lnTo>
                <a:lnTo>
                  <a:pt x="0" y="71436"/>
                </a:lnTo>
                <a:lnTo>
                  <a:pt x="555" y="74294"/>
                </a:lnTo>
                <a:lnTo>
                  <a:pt x="3711" y="80009"/>
                </a:lnTo>
                <a:lnTo>
                  <a:pt x="5748" y="85724"/>
                </a:lnTo>
                <a:lnTo>
                  <a:pt x="6292" y="88581"/>
                </a:lnTo>
                <a:lnTo>
                  <a:pt x="8559" y="90486"/>
                </a:lnTo>
                <a:lnTo>
                  <a:pt x="11975" y="91756"/>
                </a:lnTo>
                <a:lnTo>
                  <a:pt x="16158" y="92603"/>
                </a:lnTo>
                <a:lnTo>
                  <a:pt x="19899" y="94120"/>
                </a:lnTo>
                <a:lnTo>
                  <a:pt x="23346" y="96083"/>
                </a:lnTo>
                <a:lnTo>
                  <a:pt x="26596" y="98345"/>
                </a:lnTo>
                <a:lnTo>
                  <a:pt x="29715" y="99853"/>
                </a:lnTo>
                <a:lnTo>
                  <a:pt x="32747" y="100858"/>
                </a:lnTo>
                <a:lnTo>
                  <a:pt x="35721" y="101528"/>
                </a:lnTo>
                <a:lnTo>
                  <a:pt x="38656" y="101975"/>
                </a:lnTo>
                <a:lnTo>
                  <a:pt x="41565" y="102273"/>
                </a:lnTo>
                <a:lnTo>
                  <a:pt x="44457" y="102471"/>
                </a:lnTo>
                <a:lnTo>
                  <a:pt x="47338" y="102604"/>
                </a:lnTo>
                <a:lnTo>
                  <a:pt x="53078" y="102751"/>
                </a:lnTo>
                <a:lnTo>
                  <a:pt x="77623" y="102859"/>
                </a:lnTo>
                <a:lnTo>
                  <a:pt x="81830" y="101909"/>
                </a:lnTo>
                <a:lnTo>
                  <a:pt x="86541" y="100324"/>
                </a:lnTo>
                <a:lnTo>
                  <a:pt x="91586" y="98315"/>
                </a:lnTo>
                <a:lnTo>
                  <a:pt x="95902" y="96975"/>
                </a:lnTo>
                <a:lnTo>
                  <a:pt x="99731" y="96082"/>
                </a:lnTo>
                <a:lnTo>
                  <a:pt x="103237" y="95487"/>
                </a:lnTo>
                <a:lnTo>
                  <a:pt x="106527" y="94137"/>
                </a:lnTo>
                <a:lnTo>
                  <a:pt x="109672" y="92285"/>
                </a:lnTo>
                <a:lnTo>
                  <a:pt x="112722" y="90098"/>
                </a:lnTo>
                <a:lnTo>
                  <a:pt x="116660" y="87688"/>
                </a:lnTo>
                <a:lnTo>
                  <a:pt x="121190" y="85128"/>
                </a:lnTo>
                <a:lnTo>
                  <a:pt x="126115" y="82469"/>
                </a:lnTo>
                <a:lnTo>
                  <a:pt x="130351" y="79744"/>
                </a:lnTo>
                <a:lnTo>
                  <a:pt x="134128" y="76975"/>
                </a:lnTo>
                <a:lnTo>
                  <a:pt x="137598" y="74176"/>
                </a:lnTo>
                <a:lnTo>
                  <a:pt x="140864" y="71358"/>
                </a:lnTo>
                <a:lnTo>
                  <a:pt x="143994" y="68526"/>
                </a:lnTo>
                <a:lnTo>
                  <a:pt x="147033" y="65686"/>
                </a:lnTo>
                <a:lnTo>
                  <a:pt x="150011" y="61888"/>
                </a:lnTo>
                <a:lnTo>
                  <a:pt x="152950" y="57451"/>
                </a:lnTo>
                <a:lnTo>
                  <a:pt x="155861" y="52588"/>
                </a:lnTo>
                <a:lnTo>
                  <a:pt x="158754" y="48393"/>
                </a:lnTo>
                <a:lnTo>
                  <a:pt x="161636" y="44644"/>
                </a:lnTo>
                <a:lnTo>
                  <a:pt x="164509" y="41193"/>
                </a:lnTo>
                <a:lnTo>
                  <a:pt x="167702" y="34817"/>
                </a:lnTo>
                <a:lnTo>
                  <a:pt x="168553" y="31784"/>
                </a:lnTo>
                <a:lnTo>
                  <a:pt x="172039" y="25873"/>
                </a:lnTo>
                <a:lnTo>
                  <a:pt x="177487" y="18868"/>
                </a:lnTo>
                <a:lnTo>
                  <a:pt x="176982" y="17341"/>
                </a:lnTo>
                <a:lnTo>
                  <a:pt x="173880" y="13104"/>
                </a:lnTo>
                <a:lnTo>
                  <a:pt x="173625" y="10640"/>
                </a:lnTo>
                <a:lnTo>
                  <a:pt x="174407" y="8046"/>
                </a:lnTo>
                <a:lnTo>
                  <a:pt x="178570" y="470"/>
                </a:lnTo>
                <a:lnTo>
                  <a:pt x="174201" y="138"/>
                </a:lnTo>
                <a:lnTo>
                  <a:pt x="171425" y="40"/>
                </a:lnTo>
                <a:lnTo>
                  <a:pt x="171035" y="978"/>
                </a:lnTo>
                <a:lnTo>
                  <a:pt x="170602" y="4562"/>
                </a:lnTo>
                <a:lnTo>
                  <a:pt x="169534" y="5898"/>
                </a:lnTo>
                <a:lnTo>
                  <a:pt x="167870" y="6789"/>
                </a:lnTo>
                <a:lnTo>
                  <a:pt x="165808" y="7383"/>
                </a:lnTo>
                <a:lnTo>
                  <a:pt x="164433" y="8732"/>
                </a:lnTo>
                <a:lnTo>
                  <a:pt x="163516" y="10583"/>
                </a:lnTo>
                <a:lnTo>
                  <a:pt x="162498" y="15180"/>
                </a:lnTo>
                <a:lnTo>
                  <a:pt x="162045" y="20399"/>
                </a:lnTo>
                <a:lnTo>
                  <a:pt x="160972" y="23124"/>
                </a:lnTo>
                <a:lnTo>
                  <a:pt x="157240" y="28691"/>
                </a:lnTo>
                <a:lnTo>
                  <a:pt x="154946" y="34341"/>
                </a:lnTo>
                <a:lnTo>
                  <a:pt x="153927" y="40979"/>
                </a:lnTo>
                <a:lnTo>
                  <a:pt x="153655" y="45416"/>
                </a:lnTo>
                <a:lnTo>
                  <a:pt x="153353" y="55427"/>
                </a:lnTo>
                <a:lnTo>
                  <a:pt x="153218" y="66226"/>
                </a:lnTo>
                <a:lnTo>
                  <a:pt x="154135" y="71773"/>
                </a:lnTo>
                <a:lnTo>
                  <a:pt x="155699" y="77376"/>
                </a:lnTo>
                <a:lnTo>
                  <a:pt x="157694" y="83015"/>
                </a:lnTo>
                <a:lnTo>
                  <a:pt x="159023" y="87728"/>
                </a:lnTo>
                <a:lnTo>
                  <a:pt x="159910" y="91823"/>
                </a:lnTo>
                <a:lnTo>
                  <a:pt x="160501" y="95505"/>
                </a:lnTo>
                <a:lnTo>
                  <a:pt x="160895" y="99864"/>
                </a:lnTo>
                <a:lnTo>
                  <a:pt x="161158" y="104676"/>
                </a:lnTo>
                <a:lnTo>
                  <a:pt x="161450" y="115102"/>
                </a:lnTo>
                <a:lnTo>
                  <a:pt x="161653" y="138429"/>
                </a:lnTo>
                <a:lnTo>
                  <a:pt x="162615" y="142767"/>
                </a:lnTo>
                <a:lnTo>
                  <a:pt x="164210" y="147566"/>
                </a:lnTo>
                <a:lnTo>
                  <a:pt x="166225" y="152669"/>
                </a:lnTo>
                <a:lnTo>
                  <a:pt x="167569" y="157977"/>
                </a:lnTo>
                <a:lnTo>
                  <a:pt x="168464" y="163420"/>
                </a:lnTo>
                <a:lnTo>
                  <a:pt x="169062" y="168953"/>
                </a:lnTo>
                <a:lnTo>
                  <a:pt x="169460" y="173595"/>
                </a:lnTo>
                <a:lnTo>
                  <a:pt x="169725" y="177642"/>
                </a:lnTo>
                <a:lnTo>
                  <a:pt x="169902" y="181293"/>
                </a:lnTo>
                <a:lnTo>
                  <a:pt x="170099" y="190429"/>
                </a:lnTo>
                <a:lnTo>
                  <a:pt x="170253" y="225624"/>
                </a:lnTo>
                <a:lnTo>
                  <a:pt x="169302" y="228521"/>
                </a:lnTo>
                <a:lnTo>
                  <a:pt x="165704" y="234279"/>
                </a:lnTo>
                <a:lnTo>
                  <a:pt x="163411" y="236195"/>
                </a:lnTo>
                <a:lnTo>
                  <a:pt x="160930" y="237473"/>
                </a:lnTo>
                <a:lnTo>
                  <a:pt x="154655" y="239524"/>
                </a:lnTo>
                <a:lnTo>
                  <a:pt x="151257" y="239804"/>
                </a:lnTo>
                <a:lnTo>
                  <a:pt x="149018" y="239879"/>
                </a:lnTo>
                <a:lnTo>
                  <a:pt x="116284" y="240025"/>
                </a:lnTo>
                <a:lnTo>
                  <a:pt x="113320" y="239074"/>
                </a:lnTo>
                <a:lnTo>
                  <a:pt x="110391" y="237487"/>
                </a:lnTo>
                <a:lnTo>
                  <a:pt x="107486" y="235477"/>
                </a:lnTo>
                <a:lnTo>
                  <a:pt x="104597" y="233184"/>
                </a:lnTo>
                <a:lnTo>
                  <a:pt x="101718" y="230703"/>
                </a:lnTo>
                <a:lnTo>
                  <a:pt x="98847" y="228096"/>
                </a:lnTo>
                <a:lnTo>
                  <a:pt x="95027" y="226359"/>
                </a:lnTo>
                <a:lnTo>
                  <a:pt x="90576" y="225200"/>
                </a:lnTo>
                <a:lnTo>
                  <a:pt x="85703" y="224428"/>
                </a:lnTo>
                <a:lnTo>
                  <a:pt x="81503" y="222961"/>
                </a:lnTo>
                <a:lnTo>
                  <a:pt x="77750" y="221031"/>
                </a:lnTo>
                <a:lnTo>
                  <a:pt x="74295" y="218790"/>
                </a:lnTo>
                <a:lnTo>
                  <a:pt x="71039" y="217298"/>
                </a:lnTo>
                <a:lnTo>
                  <a:pt x="67917" y="216302"/>
                </a:lnTo>
                <a:lnTo>
                  <a:pt x="64882" y="215639"/>
                </a:lnTo>
                <a:lnTo>
                  <a:pt x="61907" y="214244"/>
                </a:lnTo>
                <a:lnTo>
                  <a:pt x="58971" y="212361"/>
                </a:lnTo>
                <a:lnTo>
                  <a:pt x="56061" y="210154"/>
                </a:lnTo>
                <a:lnTo>
                  <a:pt x="53168" y="207729"/>
                </a:lnTo>
                <a:lnTo>
                  <a:pt x="50288" y="205161"/>
                </a:lnTo>
                <a:lnTo>
                  <a:pt x="47414" y="202496"/>
                </a:lnTo>
                <a:lnTo>
                  <a:pt x="45499" y="199767"/>
                </a:lnTo>
                <a:lnTo>
                  <a:pt x="43371" y="194195"/>
                </a:lnTo>
                <a:lnTo>
                  <a:pt x="41851" y="192327"/>
                </a:lnTo>
                <a:lnTo>
                  <a:pt x="39885" y="191083"/>
                </a:lnTo>
                <a:lnTo>
                  <a:pt x="33096" y="18859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9" name="SMARTPenAnnotation846"/>
          <p:cNvSpPr/>
          <p:nvPr/>
        </p:nvSpPr>
        <p:spPr>
          <a:xfrm>
            <a:off x="1185862" y="5272087"/>
            <a:ext cx="137161" cy="17146"/>
          </a:xfrm>
          <a:custGeom>
            <a:avLst/>
            <a:gdLst/>
            <a:ahLst/>
            <a:cxnLst/>
            <a:rect l="0" t="0" r="0" b="0"/>
            <a:pathLst>
              <a:path w="137161" h="17146">
                <a:moveTo>
                  <a:pt x="0" y="17145"/>
                </a:moveTo>
                <a:lnTo>
                  <a:pt x="0" y="12595"/>
                </a:lnTo>
                <a:lnTo>
                  <a:pt x="952" y="11254"/>
                </a:lnTo>
                <a:lnTo>
                  <a:pt x="2540" y="10360"/>
                </a:lnTo>
                <a:lnTo>
                  <a:pt x="7381" y="8926"/>
                </a:lnTo>
                <a:lnTo>
                  <a:pt x="10583" y="8730"/>
                </a:lnTo>
                <a:lnTo>
                  <a:pt x="15181" y="8643"/>
                </a:lnTo>
                <a:lnTo>
                  <a:pt x="105694" y="8573"/>
                </a:lnTo>
                <a:lnTo>
                  <a:pt x="108563" y="7620"/>
                </a:lnTo>
                <a:lnTo>
                  <a:pt x="111428" y="6033"/>
                </a:lnTo>
                <a:lnTo>
                  <a:pt x="114290" y="4022"/>
                </a:lnTo>
                <a:lnTo>
                  <a:pt x="117151" y="2681"/>
                </a:lnTo>
                <a:lnTo>
                  <a:pt x="120011" y="1787"/>
                </a:lnTo>
                <a:lnTo>
                  <a:pt x="126893" y="353"/>
                </a:lnTo>
                <a:lnTo>
                  <a:pt x="130375" y="157"/>
                </a:lnTo>
                <a:lnTo>
                  <a:pt x="13716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0" name="SMARTPenAnnotation847"/>
          <p:cNvSpPr/>
          <p:nvPr/>
        </p:nvSpPr>
        <p:spPr>
          <a:xfrm>
            <a:off x="1211579" y="5340667"/>
            <a:ext cx="162879" cy="8469"/>
          </a:xfrm>
          <a:custGeom>
            <a:avLst/>
            <a:gdLst/>
            <a:ahLst/>
            <a:cxnLst/>
            <a:rect l="0" t="0" r="0" b="0"/>
            <a:pathLst>
              <a:path w="162879" h="8469">
                <a:moveTo>
                  <a:pt x="0" y="0"/>
                </a:moveTo>
                <a:lnTo>
                  <a:pt x="100122" y="0"/>
                </a:lnTo>
                <a:lnTo>
                  <a:pt x="105801" y="953"/>
                </a:lnTo>
                <a:lnTo>
                  <a:pt x="111492" y="2540"/>
                </a:lnTo>
                <a:lnTo>
                  <a:pt x="117190" y="4551"/>
                </a:lnTo>
                <a:lnTo>
                  <a:pt x="122894" y="5891"/>
                </a:lnTo>
                <a:lnTo>
                  <a:pt x="128602" y="6785"/>
                </a:lnTo>
                <a:lnTo>
                  <a:pt x="142349" y="8220"/>
                </a:lnTo>
                <a:lnTo>
                  <a:pt x="146769" y="8416"/>
                </a:lnTo>
                <a:lnTo>
                  <a:pt x="149281" y="8468"/>
                </a:lnTo>
                <a:lnTo>
                  <a:pt x="151908" y="7550"/>
                </a:lnTo>
                <a:lnTo>
                  <a:pt x="154612" y="5986"/>
                </a:lnTo>
                <a:lnTo>
                  <a:pt x="16287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1" name="SMARTPenAnnotation848"/>
          <p:cNvSpPr/>
          <p:nvPr/>
        </p:nvSpPr>
        <p:spPr>
          <a:xfrm>
            <a:off x="1623059" y="5272087"/>
            <a:ext cx="94299" cy="231459"/>
          </a:xfrm>
          <a:custGeom>
            <a:avLst/>
            <a:gdLst/>
            <a:ahLst/>
            <a:cxnLst/>
            <a:rect l="0" t="0" r="0" b="0"/>
            <a:pathLst>
              <a:path w="94299" h="231459">
                <a:moveTo>
                  <a:pt x="0" y="0"/>
                </a:moveTo>
                <a:lnTo>
                  <a:pt x="0" y="4551"/>
                </a:lnTo>
                <a:lnTo>
                  <a:pt x="953" y="5892"/>
                </a:lnTo>
                <a:lnTo>
                  <a:pt x="2540" y="6785"/>
                </a:lnTo>
                <a:lnTo>
                  <a:pt x="4551" y="7381"/>
                </a:lnTo>
                <a:lnTo>
                  <a:pt x="5892" y="9684"/>
                </a:lnTo>
                <a:lnTo>
                  <a:pt x="6786" y="13123"/>
                </a:lnTo>
                <a:lnTo>
                  <a:pt x="7381" y="17321"/>
                </a:lnTo>
                <a:lnTo>
                  <a:pt x="8043" y="24526"/>
                </a:lnTo>
                <a:lnTo>
                  <a:pt x="8220" y="27780"/>
                </a:lnTo>
                <a:lnTo>
                  <a:pt x="9290" y="31855"/>
                </a:lnTo>
                <a:lnTo>
                  <a:pt x="10956" y="36477"/>
                </a:lnTo>
                <a:lnTo>
                  <a:pt x="13019" y="41463"/>
                </a:lnTo>
                <a:lnTo>
                  <a:pt x="14395" y="46692"/>
                </a:lnTo>
                <a:lnTo>
                  <a:pt x="15311" y="52083"/>
                </a:lnTo>
                <a:lnTo>
                  <a:pt x="15923" y="57582"/>
                </a:lnTo>
                <a:lnTo>
                  <a:pt x="17283" y="63153"/>
                </a:lnTo>
                <a:lnTo>
                  <a:pt x="19142" y="68772"/>
                </a:lnTo>
                <a:lnTo>
                  <a:pt x="21334" y="74423"/>
                </a:lnTo>
                <a:lnTo>
                  <a:pt x="23748" y="80096"/>
                </a:lnTo>
                <a:lnTo>
                  <a:pt x="28970" y="91478"/>
                </a:lnTo>
                <a:lnTo>
                  <a:pt x="30743" y="97181"/>
                </a:lnTo>
                <a:lnTo>
                  <a:pt x="31926" y="102887"/>
                </a:lnTo>
                <a:lnTo>
                  <a:pt x="32714" y="108596"/>
                </a:lnTo>
                <a:lnTo>
                  <a:pt x="35144" y="114308"/>
                </a:lnTo>
                <a:lnTo>
                  <a:pt x="38670" y="120020"/>
                </a:lnTo>
                <a:lnTo>
                  <a:pt x="42925" y="125733"/>
                </a:lnTo>
                <a:lnTo>
                  <a:pt x="46714" y="131447"/>
                </a:lnTo>
                <a:lnTo>
                  <a:pt x="50193" y="137162"/>
                </a:lnTo>
                <a:lnTo>
                  <a:pt x="53465" y="142876"/>
                </a:lnTo>
                <a:lnTo>
                  <a:pt x="55646" y="148591"/>
                </a:lnTo>
                <a:lnTo>
                  <a:pt x="57100" y="154306"/>
                </a:lnTo>
                <a:lnTo>
                  <a:pt x="58069" y="160020"/>
                </a:lnTo>
                <a:lnTo>
                  <a:pt x="59668" y="165736"/>
                </a:lnTo>
                <a:lnTo>
                  <a:pt x="61686" y="171450"/>
                </a:lnTo>
                <a:lnTo>
                  <a:pt x="63984" y="177165"/>
                </a:lnTo>
                <a:lnTo>
                  <a:pt x="66469" y="181928"/>
                </a:lnTo>
                <a:lnTo>
                  <a:pt x="69078" y="186055"/>
                </a:lnTo>
                <a:lnTo>
                  <a:pt x="71769" y="189759"/>
                </a:lnTo>
                <a:lnTo>
                  <a:pt x="73564" y="193181"/>
                </a:lnTo>
                <a:lnTo>
                  <a:pt x="75558" y="199523"/>
                </a:lnTo>
                <a:lnTo>
                  <a:pt x="76444" y="205517"/>
                </a:lnTo>
                <a:lnTo>
                  <a:pt x="76680" y="208449"/>
                </a:lnTo>
                <a:lnTo>
                  <a:pt x="77790" y="211356"/>
                </a:lnTo>
                <a:lnTo>
                  <a:pt x="79483" y="214247"/>
                </a:lnTo>
                <a:lnTo>
                  <a:pt x="81564" y="217126"/>
                </a:lnTo>
                <a:lnTo>
                  <a:pt x="83876" y="222866"/>
                </a:lnTo>
                <a:lnTo>
                  <a:pt x="85360" y="229760"/>
                </a:lnTo>
                <a:lnTo>
                  <a:pt x="86434" y="230326"/>
                </a:lnTo>
                <a:lnTo>
                  <a:pt x="88103" y="230703"/>
                </a:lnTo>
                <a:lnTo>
                  <a:pt x="94298" y="23145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2" name="SMARTPenAnnotation849"/>
          <p:cNvSpPr/>
          <p:nvPr/>
        </p:nvSpPr>
        <p:spPr>
          <a:xfrm>
            <a:off x="1794509" y="5254942"/>
            <a:ext cx="102871" cy="265749"/>
          </a:xfrm>
          <a:custGeom>
            <a:avLst/>
            <a:gdLst/>
            <a:ahLst/>
            <a:cxnLst/>
            <a:rect l="0" t="0" r="0" b="0"/>
            <a:pathLst>
              <a:path w="102871" h="265749">
                <a:moveTo>
                  <a:pt x="0" y="0"/>
                </a:moveTo>
                <a:lnTo>
                  <a:pt x="4551" y="0"/>
                </a:lnTo>
                <a:lnTo>
                  <a:pt x="5892" y="953"/>
                </a:lnTo>
                <a:lnTo>
                  <a:pt x="6786" y="2540"/>
                </a:lnTo>
                <a:lnTo>
                  <a:pt x="7381" y="4551"/>
                </a:lnTo>
                <a:lnTo>
                  <a:pt x="10583" y="9325"/>
                </a:lnTo>
                <a:lnTo>
                  <a:pt x="12771" y="11932"/>
                </a:lnTo>
                <a:lnTo>
                  <a:pt x="14229" y="15575"/>
                </a:lnTo>
                <a:lnTo>
                  <a:pt x="15201" y="19908"/>
                </a:lnTo>
                <a:lnTo>
                  <a:pt x="15849" y="24702"/>
                </a:lnTo>
                <a:lnTo>
                  <a:pt x="17234" y="29803"/>
                </a:lnTo>
                <a:lnTo>
                  <a:pt x="19109" y="35109"/>
                </a:lnTo>
                <a:lnTo>
                  <a:pt x="21312" y="40551"/>
                </a:lnTo>
                <a:lnTo>
                  <a:pt x="23733" y="46084"/>
                </a:lnTo>
                <a:lnTo>
                  <a:pt x="28963" y="57312"/>
                </a:lnTo>
                <a:lnTo>
                  <a:pt x="30739" y="62973"/>
                </a:lnTo>
                <a:lnTo>
                  <a:pt x="31923" y="68652"/>
                </a:lnTo>
                <a:lnTo>
                  <a:pt x="32712" y="74343"/>
                </a:lnTo>
                <a:lnTo>
                  <a:pt x="34191" y="80042"/>
                </a:lnTo>
                <a:lnTo>
                  <a:pt x="36129" y="85747"/>
                </a:lnTo>
                <a:lnTo>
                  <a:pt x="38374" y="91454"/>
                </a:lnTo>
                <a:lnTo>
                  <a:pt x="40823" y="97165"/>
                </a:lnTo>
                <a:lnTo>
                  <a:pt x="46084" y="108589"/>
                </a:lnTo>
                <a:lnTo>
                  <a:pt x="54401" y="125731"/>
                </a:lnTo>
                <a:lnTo>
                  <a:pt x="56270" y="131446"/>
                </a:lnTo>
                <a:lnTo>
                  <a:pt x="57516" y="137161"/>
                </a:lnTo>
                <a:lnTo>
                  <a:pt x="58346" y="142875"/>
                </a:lnTo>
                <a:lnTo>
                  <a:pt x="59853" y="148590"/>
                </a:lnTo>
                <a:lnTo>
                  <a:pt x="61810" y="154305"/>
                </a:lnTo>
                <a:lnTo>
                  <a:pt x="64067" y="160020"/>
                </a:lnTo>
                <a:lnTo>
                  <a:pt x="65571" y="165735"/>
                </a:lnTo>
                <a:lnTo>
                  <a:pt x="66574" y="171450"/>
                </a:lnTo>
                <a:lnTo>
                  <a:pt x="67243" y="177165"/>
                </a:lnTo>
                <a:lnTo>
                  <a:pt x="68641" y="182880"/>
                </a:lnTo>
                <a:lnTo>
                  <a:pt x="70526" y="188595"/>
                </a:lnTo>
                <a:lnTo>
                  <a:pt x="72735" y="194310"/>
                </a:lnTo>
                <a:lnTo>
                  <a:pt x="74208" y="200025"/>
                </a:lnTo>
                <a:lnTo>
                  <a:pt x="75190" y="205740"/>
                </a:lnTo>
                <a:lnTo>
                  <a:pt x="75844" y="211455"/>
                </a:lnTo>
                <a:lnTo>
                  <a:pt x="77233" y="216218"/>
                </a:lnTo>
                <a:lnTo>
                  <a:pt x="79111" y="220345"/>
                </a:lnTo>
                <a:lnTo>
                  <a:pt x="81316" y="224049"/>
                </a:lnTo>
                <a:lnTo>
                  <a:pt x="83738" y="227471"/>
                </a:lnTo>
                <a:lnTo>
                  <a:pt x="86306" y="230705"/>
                </a:lnTo>
                <a:lnTo>
                  <a:pt x="88970" y="233814"/>
                </a:lnTo>
                <a:lnTo>
                  <a:pt x="90746" y="236839"/>
                </a:lnTo>
                <a:lnTo>
                  <a:pt x="92719" y="242739"/>
                </a:lnTo>
                <a:lnTo>
                  <a:pt x="93596" y="248537"/>
                </a:lnTo>
                <a:lnTo>
                  <a:pt x="93830" y="251416"/>
                </a:lnTo>
                <a:lnTo>
                  <a:pt x="94939" y="253336"/>
                </a:lnTo>
                <a:lnTo>
                  <a:pt x="96630" y="254615"/>
                </a:lnTo>
                <a:lnTo>
                  <a:pt x="101638" y="256670"/>
                </a:lnTo>
                <a:lnTo>
                  <a:pt x="102049" y="257791"/>
                </a:lnTo>
                <a:lnTo>
                  <a:pt x="102870" y="26574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3" name="SMARTPenAnnotation850"/>
          <p:cNvSpPr/>
          <p:nvPr/>
        </p:nvSpPr>
        <p:spPr>
          <a:xfrm>
            <a:off x="2017398" y="5263868"/>
            <a:ext cx="213897" cy="179636"/>
          </a:xfrm>
          <a:custGeom>
            <a:avLst/>
            <a:gdLst/>
            <a:ahLst/>
            <a:cxnLst/>
            <a:rect l="0" t="0" r="0" b="0"/>
            <a:pathLst>
              <a:path w="213897" h="179636">
                <a:moveTo>
                  <a:pt x="137156" y="8219"/>
                </a:moveTo>
                <a:lnTo>
                  <a:pt x="145376" y="0"/>
                </a:lnTo>
                <a:lnTo>
                  <a:pt x="145624" y="4302"/>
                </a:lnTo>
                <a:lnTo>
                  <a:pt x="144707" y="5608"/>
                </a:lnTo>
                <a:lnTo>
                  <a:pt x="143142" y="6478"/>
                </a:lnTo>
                <a:lnTo>
                  <a:pt x="138864" y="7445"/>
                </a:lnTo>
                <a:lnTo>
                  <a:pt x="133788" y="7875"/>
                </a:lnTo>
                <a:lnTo>
                  <a:pt x="131101" y="8942"/>
                </a:lnTo>
                <a:lnTo>
                  <a:pt x="125575" y="12668"/>
                </a:lnTo>
                <a:lnTo>
                  <a:pt x="121815" y="14043"/>
                </a:lnTo>
                <a:lnTo>
                  <a:pt x="117404" y="14959"/>
                </a:lnTo>
                <a:lnTo>
                  <a:pt x="112558" y="15570"/>
                </a:lnTo>
                <a:lnTo>
                  <a:pt x="106470" y="15977"/>
                </a:lnTo>
                <a:lnTo>
                  <a:pt x="99554" y="16248"/>
                </a:lnTo>
                <a:lnTo>
                  <a:pt x="92086" y="16430"/>
                </a:lnTo>
                <a:lnTo>
                  <a:pt x="86154" y="17503"/>
                </a:lnTo>
                <a:lnTo>
                  <a:pt x="81247" y="19171"/>
                </a:lnTo>
                <a:lnTo>
                  <a:pt x="77024" y="21235"/>
                </a:lnTo>
                <a:lnTo>
                  <a:pt x="71351" y="23564"/>
                </a:lnTo>
                <a:lnTo>
                  <a:pt x="64711" y="26069"/>
                </a:lnTo>
                <a:lnTo>
                  <a:pt x="57427" y="28692"/>
                </a:lnTo>
                <a:lnTo>
                  <a:pt x="50666" y="31393"/>
                </a:lnTo>
                <a:lnTo>
                  <a:pt x="44254" y="34145"/>
                </a:lnTo>
                <a:lnTo>
                  <a:pt x="38074" y="36933"/>
                </a:lnTo>
                <a:lnTo>
                  <a:pt x="33954" y="39744"/>
                </a:lnTo>
                <a:lnTo>
                  <a:pt x="31207" y="42571"/>
                </a:lnTo>
                <a:lnTo>
                  <a:pt x="29376" y="45408"/>
                </a:lnTo>
                <a:lnTo>
                  <a:pt x="26250" y="48251"/>
                </a:lnTo>
                <a:lnTo>
                  <a:pt x="22262" y="51100"/>
                </a:lnTo>
                <a:lnTo>
                  <a:pt x="17697" y="53951"/>
                </a:lnTo>
                <a:lnTo>
                  <a:pt x="14655" y="56805"/>
                </a:lnTo>
                <a:lnTo>
                  <a:pt x="12626" y="59659"/>
                </a:lnTo>
                <a:lnTo>
                  <a:pt x="11274" y="62516"/>
                </a:lnTo>
                <a:lnTo>
                  <a:pt x="9420" y="64419"/>
                </a:lnTo>
                <a:lnTo>
                  <a:pt x="7231" y="65688"/>
                </a:lnTo>
                <a:lnTo>
                  <a:pt x="4820" y="66534"/>
                </a:lnTo>
                <a:lnTo>
                  <a:pt x="3212" y="68051"/>
                </a:lnTo>
                <a:lnTo>
                  <a:pt x="2140" y="70014"/>
                </a:lnTo>
                <a:lnTo>
                  <a:pt x="4" y="76776"/>
                </a:lnTo>
                <a:lnTo>
                  <a:pt x="0" y="76789"/>
                </a:lnTo>
                <a:lnTo>
                  <a:pt x="104243" y="76799"/>
                </a:lnTo>
                <a:lnTo>
                  <a:pt x="111404" y="77752"/>
                </a:lnTo>
                <a:lnTo>
                  <a:pt x="118083" y="79339"/>
                </a:lnTo>
                <a:lnTo>
                  <a:pt x="124441" y="81350"/>
                </a:lnTo>
                <a:lnTo>
                  <a:pt x="130585" y="83643"/>
                </a:lnTo>
                <a:lnTo>
                  <a:pt x="136585" y="86124"/>
                </a:lnTo>
                <a:lnTo>
                  <a:pt x="142490" y="88731"/>
                </a:lnTo>
                <a:lnTo>
                  <a:pt x="149285" y="90469"/>
                </a:lnTo>
                <a:lnTo>
                  <a:pt x="156672" y="91627"/>
                </a:lnTo>
                <a:lnTo>
                  <a:pt x="164455" y="92400"/>
                </a:lnTo>
                <a:lnTo>
                  <a:pt x="171548" y="93866"/>
                </a:lnTo>
                <a:lnTo>
                  <a:pt x="178181" y="95798"/>
                </a:lnTo>
                <a:lnTo>
                  <a:pt x="184509" y="98037"/>
                </a:lnTo>
                <a:lnTo>
                  <a:pt x="189680" y="100483"/>
                </a:lnTo>
                <a:lnTo>
                  <a:pt x="194079" y="103066"/>
                </a:lnTo>
                <a:lnTo>
                  <a:pt x="197965" y="105740"/>
                </a:lnTo>
                <a:lnTo>
                  <a:pt x="200555" y="108476"/>
                </a:lnTo>
                <a:lnTo>
                  <a:pt x="202283" y="111252"/>
                </a:lnTo>
                <a:lnTo>
                  <a:pt x="203434" y="114055"/>
                </a:lnTo>
                <a:lnTo>
                  <a:pt x="205154" y="116876"/>
                </a:lnTo>
                <a:lnTo>
                  <a:pt x="207253" y="119710"/>
                </a:lnTo>
                <a:lnTo>
                  <a:pt x="209605" y="122551"/>
                </a:lnTo>
                <a:lnTo>
                  <a:pt x="211173" y="125398"/>
                </a:lnTo>
                <a:lnTo>
                  <a:pt x="212218" y="128249"/>
                </a:lnTo>
                <a:lnTo>
                  <a:pt x="212915" y="131101"/>
                </a:lnTo>
                <a:lnTo>
                  <a:pt x="213380" y="133956"/>
                </a:lnTo>
                <a:lnTo>
                  <a:pt x="213689" y="136811"/>
                </a:lnTo>
                <a:lnTo>
                  <a:pt x="213896" y="139667"/>
                </a:lnTo>
                <a:lnTo>
                  <a:pt x="213081" y="142523"/>
                </a:lnTo>
                <a:lnTo>
                  <a:pt x="211586" y="145381"/>
                </a:lnTo>
                <a:lnTo>
                  <a:pt x="209636" y="148238"/>
                </a:lnTo>
                <a:lnTo>
                  <a:pt x="207384" y="151095"/>
                </a:lnTo>
                <a:lnTo>
                  <a:pt x="204930" y="153952"/>
                </a:lnTo>
                <a:lnTo>
                  <a:pt x="202341" y="156810"/>
                </a:lnTo>
                <a:lnTo>
                  <a:pt x="196925" y="162524"/>
                </a:lnTo>
                <a:lnTo>
                  <a:pt x="194147" y="165382"/>
                </a:lnTo>
                <a:lnTo>
                  <a:pt x="190390" y="167286"/>
                </a:lnTo>
                <a:lnTo>
                  <a:pt x="185981" y="168557"/>
                </a:lnTo>
                <a:lnTo>
                  <a:pt x="181136" y="169403"/>
                </a:lnTo>
                <a:lnTo>
                  <a:pt x="176001" y="170920"/>
                </a:lnTo>
                <a:lnTo>
                  <a:pt x="170673" y="172884"/>
                </a:lnTo>
                <a:lnTo>
                  <a:pt x="165216" y="175146"/>
                </a:lnTo>
                <a:lnTo>
                  <a:pt x="160625" y="176654"/>
                </a:lnTo>
                <a:lnTo>
                  <a:pt x="156612" y="177659"/>
                </a:lnTo>
                <a:lnTo>
                  <a:pt x="152985" y="178329"/>
                </a:lnTo>
                <a:lnTo>
                  <a:pt x="148661" y="178775"/>
                </a:lnTo>
                <a:lnTo>
                  <a:pt x="143874" y="179074"/>
                </a:lnTo>
                <a:lnTo>
                  <a:pt x="133474" y="179404"/>
                </a:lnTo>
                <a:lnTo>
                  <a:pt x="110166" y="179635"/>
                </a:lnTo>
                <a:lnTo>
                  <a:pt x="106780" y="178693"/>
                </a:lnTo>
                <a:lnTo>
                  <a:pt x="100478" y="175108"/>
                </a:lnTo>
                <a:lnTo>
                  <a:pt x="96512" y="173771"/>
                </a:lnTo>
                <a:lnTo>
                  <a:pt x="91963" y="172880"/>
                </a:lnTo>
                <a:lnTo>
                  <a:pt x="80075" y="171449"/>
                </a:lnTo>
                <a:lnTo>
                  <a:pt x="79100" y="170379"/>
                </a:lnTo>
                <a:lnTo>
                  <a:pt x="78449" y="168713"/>
                </a:lnTo>
                <a:lnTo>
                  <a:pt x="78016" y="166650"/>
                </a:lnTo>
                <a:lnTo>
                  <a:pt x="76775" y="165275"/>
                </a:lnTo>
                <a:lnTo>
                  <a:pt x="74994" y="164358"/>
                </a:lnTo>
                <a:lnTo>
                  <a:pt x="69844" y="162886"/>
                </a:lnTo>
                <a:lnTo>
                  <a:pt x="69422" y="161813"/>
                </a:lnTo>
                <a:lnTo>
                  <a:pt x="68827" y="156704"/>
                </a:lnTo>
                <a:lnTo>
                  <a:pt x="68577" y="15395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4" name="SMARTPenAnnotation851"/>
          <p:cNvSpPr/>
          <p:nvPr/>
        </p:nvSpPr>
        <p:spPr>
          <a:xfrm>
            <a:off x="2343197" y="5196288"/>
            <a:ext cx="162784" cy="187208"/>
          </a:xfrm>
          <a:custGeom>
            <a:avLst/>
            <a:gdLst/>
            <a:ahLst/>
            <a:cxnLst/>
            <a:rect l="0" t="0" r="0" b="0"/>
            <a:pathLst>
              <a:path w="162784" h="187208">
                <a:moveTo>
                  <a:pt x="85678" y="67227"/>
                </a:moveTo>
                <a:lnTo>
                  <a:pt x="81127" y="67227"/>
                </a:lnTo>
                <a:lnTo>
                  <a:pt x="78834" y="68179"/>
                </a:lnTo>
                <a:lnTo>
                  <a:pt x="76352" y="69767"/>
                </a:lnTo>
                <a:lnTo>
                  <a:pt x="73746" y="71778"/>
                </a:lnTo>
                <a:lnTo>
                  <a:pt x="71055" y="73118"/>
                </a:lnTo>
                <a:lnTo>
                  <a:pt x="68310" y="74012"/>
                </a:lnTo>
                <a:lnTo>
                  <a:pt x="65526" y="74608"/>
                </a:lnTo>
                <a:lnTo>
                  <a:pt x="61766" y="75957"/>
                </a:lnTo>
                <a:lnTo>
                  <a:pt x="57354" y="77810"/>
                </a:lnTo>
                <a:lnTo>
                  <a:pt x="52508" y="79997"/>
                </a:lnTo>
                <a:lnTo>
                  <a:pt x="48324" y="82408"/>
                </a:lnTo>
                <a:lnTo>
                  <a:pt x="44583" y="84967"/>
                </a:lnTo>
                <a:lnTo>
                  <a:pt x="41136" y="87627"/>
                </a:lnTo>
                <a:lnTo>
                  <a:pt x="36933" y="90352"/>
                </a:lnTo>
                <a:lnTo>
                  <a:pt x="32226" y="93121"/>
                </a:lnTo>
                <a:lnTo>
                  <a:pt x="27183" y="95919"/>
                </a:lnTo>
                <a:lnTo>
                  <a:pt x="22869" y="99690"/>
                </a:lnTo>
                <a:lnTo>
                  <a:pt x="19040" y="104109"/>
                </a:lnTo>
                <a:lnTo>
                  <a:pt x="15535" y="108960"/>
                </a:lnTo>
                <a:lnTo>
                  <a:pt x="12246" y="113146"/>
                </a:lnTo>
                <a:lnTo>
                  <a:pt x="9100" y="116890"/>
                </a:lnTo>
                <a:lnTo>
                  <a:pt x="6051" y="120338"/>
                </a:lnTo>
                <a:lnTo>
                  <a:pt x="4018" y="124542"/>
                </a:lnTo>
                <a:lnTo>
                  <a:pt x="2663" y="129249"/>
                </a:lnTo>
                <a:lnTo>
                  <a:pt x="1759" y="134292"/>
                </a:lnTo>
                <a:lnTo>
                  <a:pt x="1157" y="138608"/>
                </a:lnTo>
                <a:lnTo>
                  <a:pt x="756" y="142436"/>
                </a:lnTo>
                <a:lnTo>
                  <a:pt x="488" y="145942"/>
                </a:lnTo>
                <a:lnTo>
                  <a:pt x="309" y="149231"/>
                </a:lnTo>
                <a:lnTo>
                  <a:pt x="111" y="155426"/>
                </a:lnTo>
                <a:lnTo>
                  <a:pt x="0" y="164268"/>
                </a:lnTo>
                <a:lnTo>
                  <a:pt x="1889" y="167164"/>
                </a:lnTo>
                <a:lnTo>
                  <a:pt x="5053" y="170046"/>
                </a:lnTo>
                <a:lnTo>
                  <a:pt x="9068" y="172921"/>
                </a:lnTo>
                <a:lnTo>
                  <a:pt x="12697" y="174836"/>
                </a:lnTo>
                <a:lnTo>
                  <a:pt x="16069" y="176114"/>
                </a:lnTo>
                <a:lnTo>
                  <a:pt x="19269" y="176965"/>
                </a:lnTo>
                <a:lnTo>
                  <a:pt x="23308" y="178486"/>
                </a:lnTo>
                <a:lnTo>
                  <a:pt x="27905" y="180452"/>
                </a:lnTo>
                <a:lnTo>
                  <a:pt x="32875" y="182715"/>
                </a:lnTo>
                <a:lnTo>
                  <a:pt x="37141" y="184224"/>
                </a:lnTo>
                <a:lnTo>
                  <a:pt x="40937" y="185230"/>
                </a:lnTo>
                <a:lnTo>
                  <a:pt x="44421" y="185900"/>
                </a:lnTo>
                <a:lnTo>
                  <a:pt x="48648" y="186347"/>
                </a:lnTo>
                <a:lnTo>
                  <a:pt x="53371" y="186646"/>
                </a:lnTo>
                <a:lnTo>
                  <a:pt x="58425" y="186845"/>
                </a:lnTo>
                <a:lnTo>
                  <a:pt x="69120" y="187065"/>
                </a:lnTo>
                <a:lnTo>
                  <a:pt x="91509" y="187207"/>
                </a:lnTo>
                <a:lnTo>
                  <a:pt x="97185" y="186266"/>
                </a:lnTo>
                <a:lnTo>
                  <a:pt x="102874" y="184686"/>
                </a:lnTo>
                <a:lnTo>
                  <a:pt x="108572" y="182680"/>
                </a:lnTo>
                <a:lnTo>
                  <a:pt x="113323" y="180391"/>
                </a:lnTo>
                <a:lnTo>
                  <a:pt x="117443" y="177912"/>
                </a:lnTo>
                <a:lnTo>
                  <a:pt x="121142" y="175307"/>
                </a:lnTo>
                <a:lnTo>
                  <a:pt x="125513" y="172618"/>
                </a:lnTo>
                <a:lnTo>
                  <a:pt x="130332" y="169872"/>
                </a:lnTo>
                <a:lnTo>
                  <a:pt x="135450" y="167090"/>
                </a:lnTo>
                <a:lnTo>
                  <a:pt x="139814" y="164282"/>
                </a:lnTo>
                <a:lnTo>
                  <a:pt x="143676" y="161458"/>
                </a:lnTo>
                <a:lnTo>
                  <a:pt x="147203" y="158622"/>
                </a:lnTo>
                <a:lnTo>
                  <a:pt x="150507" y="154827"/>
                </a:lnTo>
                <a:lnTo>
                  <a:pt x="153662" y="150392"/>
                </a:lnTo>
                <a:lnTo>
                  <a:pt x="156718" y="145530"/>
                </a:lnTo>
                <a:lnTo>
                  <a:pt x="158755" y="140384"/>
                </a:lnTo>
                <a:lnTo>
                  <a:pt x="160114" y="135048"/>
                </a:lnTo>
                <a:lnTo>
                  <a:pt x="161019" y="129586"/>
                </a:lnTo>
                <a:lnTo>
                  <a:pt x="161623" y="124039"/>
                </a:lnTo>
                <a:lnTo>
                  <a:pt x="162025" y="118437"/>
                </a:lnTo>
                <a:lnTo>
                  <a:pt x="162472" y="108084"/>
                </a:lnTo>
                <a:lnTo>
                  <a:pt x="162671" y="100308"/>
                </a:lnTo>
                <a:lnTo>
                  <a:pt x="162783" y="86024"/>
                </a:lnTo>
                <a:lnTo>
                  <a:pt x="161846" y="80711"/>
                </a:lnTo>
                <a:lnTo>
                  <a:pt x="160269" y="75264"/>
                </a:lnTo>
                <a:lnTo>
                  <a:pt x="158265" y="69727"/>
                </a:lnTo>
                <a:lnTo>
                  <a:pt x="155024" y="64131"/>
                </a:lnTo>
                <a:lnTo>
                  <a:pt x="150959" y="58495"/>
                </a:lnTo>
                <a:lnTo>
                  <a:pt x="146343" y="52833"/>
                </a:lnTo>
                <a:lnTo>
                  <a:pt x="141361" y="47153"/>
                </a:lnTo>
                <a:lnTo>
                  <a:pt x="136135" y="41462"/>
                </a:lnTo>
                <a:lnTo>
                  <a:pt x="122218" y="26890"/>
                </a:lnTo>
                <a:lnTo>
                  <a:pt x="118610" y="23191"/>
                </a:lnTo>
                <a:lnTo>
                  <a:pt x="114300" y="19772"/>
                </a:lnTo>
                <a:lnTo>
                  <a:pt x="109522" y="16540"/>
                </a:lnTo>
                <a:lnTo>
                  <a:pt x="104431" y="13433"/>
                </a:lnTo>
                <a:lnTo>
                  <a:pt x="100085" y="11362"/>
                </a:lnTo>
                <a:lnTo>
                  <a:pt x="96235" y="9981"/>
                </a:lnTo>
                <a:lnTo>
                  <a:pt x="92716" y="9060"/>
                </a:lnTo>
                <a:lnTo>
                  <a:pt x="88465" y="7494"/>
                </a:lnTo>
                <a:lnTo>
                  <a:pt x="83725" y="5498"/>
                </a:lnTo>
                <a:lnTo>
                  <a:pt x="71534" y="0"/>
                </a:lnTo>
                <a:lnTo>
                  <a:pt x="69581" y="501"/>
                </a:lnTo>
                <a:lnTo>
                  <a:pt x="64871" y="3598"/>
                </a:lnTo>
                <a:lnTo>
                  <a:pt x="59978" y="7457"/>
                </a:lnTo>
                <a:lnTo>
                  <a:pt x="55840" y="11452"/>
                </a:lnTo>
                <a:lnTo>
                  <a:pt x="54356" y="13851"/>
                </a:lnTo>
                <a:lnTo>
                  <a:pt x="53366" y="16403"/>
                </a:lnTo>
                <a:lnTo>
                  <a:pt x="51387" y="2436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5" name="SMARTPenAnnotation852"/>
          <p:cNvSpPr/>
          <p:nvPr/>
        </p:nvSpPr>
        <p:spPr>
          <a:xfrm>
            <a:off x="2617621" y="5186362"/>
            <a:ext cx="196726" cy="171309"/>
          </a:xfrm>
          <a:custGeom>
            <a:avLst/>
            <a:gdLst/>
            <a:ahLst/>
            <a:cxnLst/>
            <a:rect l="0" t="0" r="0" b="0"/>
            <a:pathLst>
              <a:path w="196726" h="171309">
                <a:moveTo>
                  <a:pt x="68429" y="51435"/>
                </a:moveTo>
                <a:lnTo>
                  <a:pt x="81870" y="51435"/>
                </a:lnTo>
                <a:lnTo>
                  <a:pt x="69693" y="51435"/>
                </a:lnTo>
                <a:lnTo>
                  <a:pt x="63910" y="53975"/>
                </a:lnTo>
                <a:lnTo>
                  <a:pt x="59701" y="55986"/>
                </a:lnTo>
                <a:lnTo>
                  <a:pt x="55943" y="58279"/>
                </a:lnTo>
                <a:lnTo>
                  <a:pt x="52485" y="60760"/>
                </a:lnTo>
                <a:lnTo>
                  <a:pt x="49227" y="63367"/>
                </a:lnTo>
                <a:lnTo>
                  <a:pt x="45150" y="66057"/>
                </a:lnTo>
                <a:lnTo>
                  <a:pt x="40527" y="68803"/>
                </a:lnTo>
                <a:lnTo>
                  <a:pt x="35540" y="71586"/>
                </a:lnTo>
                <a:lnTo>
                  <a:pt x="31263" y="75347"/>
                </a:lnTo>
                <a:lnTo>
                  <a:pt x="27459" y="79759"/>
                </a:lnTo>
                <a:lnTo>
                  <a:pt x="23970" y="84605"/>
                </a:lnTo>
                <a:lnTo>
                  <a:pt x="20692" y="88788"/>
                </a:lnTo>
                <a:lnTo>
                  <a:pt x="17554" y="92530"/>
                </a:lnTo>
                <a:lnTo>
                  <a:pt x="14510" y="95977"/>
                </a:lnTo>
                <a:lnTo>
                  <a:pt x="8587" y="102346"/>
                </a:lnTo>
                <a:lnTo>
                  <a:pt x="5674" y="105378"/>
                </a:lnTo>
                <a:lnTo>
                  <a:pt x="3732" y="108352"/>
                </a:lnTo>
                <a:lnTo>
                  <a:pt x="2438" y="111288"/>
                </a:lnTo>
                <a:lnTo>
                  <a:pt x="1575" y="114196"/>
                </a:lnTo>
                <a:lnTo>
                  <a:pt x="999" y="117089"/>
                </a:lnTo>
                <a:lnTo>
                  <a:pt x="616" y="119969"/>
                </a:lnTo>
                <a:lnTo>
                  <a:pt x="360" y="122842"/>
                </a:lnTo>
                <a:lnTo>
                  <a:pt x="189" y="125710"/>
                </a:lnTo>
                <a:lnTo>
                  <a:pt x="0" y="131436"/>
                </a:lnTo>
                <a:lnTo>
                  <a:pt x="902" y="135249"/>
                </a:lnTo>
                <a:lnTo>
                  <a:pt x="2456" y="139696"/>
                </a:lnTo>
                <a:lnTo>
                  <a:pt x="4444" y="144566"/>
                </a:lnTo>
                <a:lnTo>
                  <a:pt x="7675" y="147812"/>
                </a:lnTo>
                <a:lnTo>
                  <a:pt x="11734" y="149977"/>
                </a:lnTo>
                <a:lnTo>
                  <a:pt x="16344" y="151419"/>
                </a:lnTo>
                <a:lnTo>
                  <a:pt x="20371" y="153334"/>
                </a:lnTo>
                <a:lnTo>
                  <a:pt x="24008" y="155562"/>
                </a:lnTo>
                <a:lnTo>
                  <a:pt x="27384" y="158001"/>
                </a:lnTo>
                <a:lnTo>
                  <a:pt x="31541" y="160579"/>
                </a:lnTo>
                <a:lnTo>
                  <a:pt x="36217" y="163250"/>
                </a:lnTo>
                <a:lnTo>
                  <a:pt x="41239" y="165983"/>
                </a:lnTo>
                <a:lnTo>
                  <a:pt x="46492" y="167806"/>
                </a:lnTo>
                <a:lnTo>
                  <a:pt x="51899" y="169021"/>
                </a:lnTo>
                <a:lnTo>
                  <a:pt x="57409" y="169830"/>
                </a:lnTo>
                <a:lnTo>
                  <a:pt x="63940" y="170370"/>
                </a:lnTo>
                <a:lnTo>
                  <a:pt x="71151" y="170730"/>
                </a:lnTo>
                <a:lnTo>
                  <a:pt x="85831" y="171130"/>
                </a:lnTo>
                <a:lnTo>
                  <a:pt x="98705" y="171308"/>
                </a:lnTo>
                <a:lnTo>
                  <a:pt x="104806" y="170403"/>
                </a:lnTo>
                <a:lnTo>
                  <a:pt x="110777" y="168847"/>
                </a:lnTo>
                <a:lnTo>
                  <a:pt x="138600" y="159506"/>
                </a:lnTo>
                <a:lnTo>
                  <a:pt x="144737" y="156820"/>
                </a:lnTo>
                <a:lnTo>
                  <a:pt x="149781" y="154076"/>
                </a:lnTo>
                <a:lnTo>
                  <a:pt x="154096" y="151295"/>
                </a:lnTo>
                <a:lnTo>
                  <a:pt x="158878" y="148488"/>
                </a:lnTo>
                <a:lnTo>
                  <a:pt x="163970" y="145665"/>
                </a:lnTo>
                <a:lnTo>
                  <a:pt x="169271" y="142830"/>
                </a:lnTo>
                <a:lnTo>
                  <a:pt x="174709" y="139035"/>
                </a:lnTo>
                <a:lnTo>
                  <a:pt x="180240" y="134600"/>
                </a:lnTo>
                <a:lnTo>
                  <a:pt x="185832" y="129739"/>
                </a:lnTo>
                <a:lnTo>
                  <a:pt x="189560" y="125545"/>
                </a:lnTo>
                <a:lnTo>
                  <a:pt x="192045" y="121797"/>
                </a:lnTo>
                <a:lnTo>
                  <a:pt x="193702" y="118345"/>
                </a:lnTo>
                <a:lnTo>
                  <a:pt x="194807" y="114139"/>
                </a:lnTo>
                <a:lnTo>
                  <a:pt x="195543" y="109431"/>
                </a:lnTo>
                <a:lnTo>
                  <a:pt x="196034" y="104386"/>
                </a:lnTo>
                <a:lnTo>
                  <a:pt x="196361" y="99119"/>
                </a:lnTo>
                <a:lnTo>
                  <a:pt x="196725" y="88185"/>
                </a:lnTo>
                <a:lnTo>
                  <a:pt x="195870" y="82602"/>
                </a:lnTo>
                <a:lnTo>
                  <a:pt x="194347" y="76976"/>
                </a:lnTo>
                <a:lnTo>
                  <a:pt x="192379" y="71320"/>
                </a:lnTo>
                <a:lnTo>
                  <a:pt x="190115" y="66597"/>
                </a:lnTo>
                <a:lnTo>
                  <a:pt x="187653" y="62495"/>
                </a:lnTo>
                <a:lnTo>
                  <a:pt x="185059" y="58809"/>
                </a:lnTo>
                <a:lnTo>
                  <a:pt x="182377" y="54446"/>
                </a:lnTo>
                <a:lnTo>
                  <a:pt x="179636" y="49632"/>
                </a:lnTo>
                <a:lnTo>
                  <a:pt x="176857" y="44519"/>
                </a:lnTo>
                <a:lnTo>
                  <a:pt x="173099" y="40156"/>
                </a:lnTo>
                <a:lnTo>
                  <a:pt x="168689" y="36296"/>
                </a:lnTo>
                <a:lnTo>
                  <a:pt x="163844" y="32770"/>
                </a:lnTo>
                <a:lnTo>
                  <a:pt x="158709" y="29466"/>
                </a:lnTo>
                <a:lnTo>
                  <a:pt x="153380" y="26312"/>
                </a:lnTo>
                <a:lnTo>
                  <a:pt x="147923" y="23256"/>
                </a:lnTo>
                <a:lnTo>
                  <a:pt x="136779" y="17321"/>
                </a:lnTo>
                <a:lnTo>
                  <a:pt x="131141" y="14405"/>
                </a:lnTo>
                <a:lnTo>
                  <a:pt x="126429" y="12461"/>
                </a:lnTo>
                <a:lnTo>
                  <a:pt x="122336" y="11165"/>
                </a:lnTo>
                <a:lnTo>
                  <a:pt x="118654" y="10301"/>
                </a:lnTo>
                <a:lnTo>
                  <a:pt x="114295" y="8772"/>
                </a:lnTo>
                <a:lnTo>
                  <a:pt x="109484" y="6801"/>
                </a:lnTo>
                <a:lnTo>
                  <a:pt x="94146"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6" name="SMARTPenAnnotation853"/>
          <p:cNvSpPr/>
          <p:nvPr/>
        </p:nvSpPr>
        <p:spPr>
          <a:xfrm>
            <a:off x="6878003" y="4758960"/>
            <a:ext cx="197167" cy="273098"/>
          </a:xfrm>
          <a:custGeom>
            <a:avLst/>
            <a:gdLst/>
            <a:ahLst/>
            <a:cxnLst/>
            <a:rect l="0" t="0" r="0" b="0"/>
            <a:pathLst>
              <a:path w="197167" h="273098">
                <a:moveTo>
                  <a:pt x="8572" y="15922"/>
                </a:moveTo>
                <a:lnTo>
                  <a:pt x="0" y="15922"/>
                </a:lnTo>
                <a:lnTo>
                  <a:pt x="33243" y="15922"/>
                </a:lnTo>
                <a:lnTo>
                  <a:pt x="37402" y="14970"/>
                </a:lnTo>
                <a:lnTo>
                  <a:pt x="41127" y="13382"/>
                </a:lnTo>
                <a:lnTo>
                  <a:pt x="44562" y="11372"/>
                </a:lnTo>
                <a:lnTo>
                  <a:pt x="47806" y="10031"/>
                </a:lnTo>
                <a:lnTo>
                  <a:pt x="53949" y="8541"/>
                </a:lnTo>
                <a:lnTo>
                  <a:pt x="59854" y="7879"/>
                </a:lnTo>
                <a:lnTo>
                  <a:pt x="62762" y="7703"/>
                </a:lnTo>
                <a:lnTo>
                  <a:pt x="65653" y="6633"/>
                </a:lnTo>
                <a:lnTo>
                  <a:pt x="71406" y="2903"/>
                </a:lnTo>
                <a:lnTo>
                  <a:pt x="75226" y="1528"/>
                </a:lnTo>
                <a:lnTo>
                  <a:pt x="79678" y="611"/>
                </a:lnTo>
                <a:lnTo>
                  <a:pt x="84551" y="0"/>
                </a:lnTo>
                <a:lnTo>
                  <a:pt x="87800" y="545"/>
                </a:lnTo>
                <a:lnTo>
                  <a:pt x="89965" y="1861"/>
                </a:lnTo>
                <a:lnTo>
                  <a:pt x="91409" y="3690"/>
                </a:lnTo>
                <a:lnTo>
                  <a:pt x="93324" y="4910"/>
                </a:lnTo>
                <a:lnTo>
                  <a:pt x="97992" y="6265"/>
                </a:lnTo>
                <a:lnTo>
                  <a:pt x="103242" y="6868"/>
                </a:lnTo>
                <a:lnTo>
                  <a:pt x="105975" y="7028"/>
                </a:lnTo>
                <a:lnTo>
                  <a:pt x="108750" y="8088"/>
                </a:lnTo>
                <a:lnTo>
                  <a:pt x="114373" y="11805"/>
                </a:lnTo>
                <a:lnTo>
                  <a:pt x="120047" y="16632"/>
                </a:lnTo>
                <a:lnTo>
                  <a:pt x="126900" y="22942"/>
                </a:lnTo>
                <a:lnTo>
                  <a:pt x="127462" y="24412"/>
                </a:lnTo>
                <a:lnTo>
                  <a:pt x="128087" y="28585"/>
                </a:lnTo>
                <a:lnTo>
                  <a:pt x="125824" y="36155"/>
                </a:lnTo>
                <a:lnTo>
                  <a:pt x="123888" y="40841"/>
                </a:lnTo>
                <a:lnTo>
                  <a:pt x="119196" y="48587"/>
                </a:lnTo>
                <a:lnTo>
                  <a:pt x="116611" y="51986"/>
                </a:lnTo>
                <a:lnTo>
                  <a:pt x="114888" y="56158"/>
                </a:lnTo>
                <a:lnTo>
                  <a:pt x="113739" y="60843"/>
                </a:lnTo>
                <a:lnTo>
                  <a:pt x="112974" y="65872"/>
                </a:lnTo>
                <a:lnTo>
                  <a:pt x="111510" y="71130"/>
                </a:lnTo>
                <a:lnTo>
                  <a:pt x="109582" y="76540"/>
                </a:lnTo>
                <a:lnTo>
                  <a:pt x="107345" y="82051"/>
                </a:lnTo>
                <a:lnTo>
                  <a:pt x="103948" y="87630"/>
                </a:lnTo>
                <a:lnTo>
                  <a:pt x="99778" y="93255"/>
                </a:lnTo>
                <a:lnTo>
                  <a:pt x="95093" y="98910"/>
                </a:lnTo>
                <a:lnTo>
                  <a:pt x="91018" y="105538"/>
                </a:lnTo>
                <a:lnTo>
                  <a:pt x="87348" y="112813"/>
                </a:lnTo>
                <a:lnTo>
                  <a:pt x="83949" y="120522"/>
                </a:lnTo>
                <a:lnTo>
                  <a:pt x="79779" y="127565"/>
                </a:lnTo>
                <a:lnTo>
                  <a:pt x="75092" y="134166"/>
                </a:lnTo>
                <a:lnTo>
                  <a:pt x="70065" y="140471"/>
                </a:lnTo>
                <a:lnTo>
                  <a:pt x="64807" y="145627"/>
                </a:lnTo>
                <a:lnTo>
                  <a:pt x="59397" y="150017"/>
                </a:lnTo>
                <a:lnTo>
                  <a:pt x="53885" y="153896"/>
                </a:lnTo>
                <a:lnTo>
                  <a:pt x="49258" y="157435"/>
                </a:lnTo>
                <a:lnTo>
                  <a:pt x="45220" y="160747"/>
                </a:lnTo>
                <a:lnTo>
                  <a:pt x="41576" y="163906"/>
                </a:lnTo>
                <a:lnTo>
                  <a:pt x="38194" y="167919"/>
                </a:lnTo>
                <a:lnTo>
                  <a:pt x="34988" y="172498"/>
                </a:lnTo>
                <a:lnTo>
                  <a:pt x="31897" y="177456"/>
                </a:lnTo>
                <a:lnTo>
                  <a:pt x="27932" y="181714"/>
                </a:lnTo>
                <a:lnTo>
                  <a:pt x="23384" y="185505"/>
                </a:lnTo>
                <a:lnTo>
                  <a:pt x="18446" y="188985"/>
                </a:lnTo>
                <a:lnTo>
                  <a:pt x="15155" y="192257"/>
                </a:lnTo>
                <a:lnTo>
                  <a:pt x="12960" y="195391"/>
                </a:lnTo>
                <a:lnTo>
                  <a:pt x="9569" y="201414"/>
                </a:lnTo>
                <a:lnTo>
                  <a:pt x="4888" y="207265"/>
                </a:lnTo>
                <a:lnTo>
                  <a:pt x="3258" y="210159"/>
                </a:lnTo>
                <a:lnTo>
                  <a:pt x="1448" y="215915"/>
                </a:lnTo>
                <a:lnTo>
                  <a:pt x="643" y="221648"/>
                </a:lnTo>
                <a:lnTo>
                  <a:pt x="84" y="230057"/>
                </a:lnTo>
                <a:lnTo>
                  <a:pt x="3" y="242961"/>
                </a:lnTo>
                <a:lnTo>
                  <a:pt x="954" y="244434"/>
                </a:lnTo>
                <a:lnTo>
                  <a:pt x="2541" y="245416"/>
                </a:lnTo>
                <a:lnTo>
                  <a:pt x="4551" y="246070"/>
                </a:lnTo>
                <a:lnTo>
                  <a:pt x="9325" y="249338"/>
                </a:lnTo>
                <a:lnTo>
                  <a:pt x="11931" y="251542"/>
                </a:lnTo>
                <a:lnTo>
                  <a:pt x="14621" y="253013"/>
                </a:lnTo>
                <a:lnTo>
                  <a:pt x="20151" y="254645"/>
                </a:lnTo>
                <a:lnTo>
                  <a:pt x="25783" y="255371"/>
                </a:lnTo>
                <a:lnTo>
                  <a:pt x="31461" y="255694"/>
                </a:lnTo>
                <a:lnTo>
                  <a:pt x="37160" y="255838"/>
                </a:lnTo>
                <a:lnTo>
                  <a:pt x="40966" y="256828"/>
                </a:lnTo>
                <a:lnTo>
                  <a:pt x="45407" y="258441"/>
                </a:lnTo>
                <a:lnTo>
                  <a:pt x="50274" y="260469"/>
                </a:lnTo>
                <a:lnTo>
                  <a:pt x="54471" y="261821"/>
                </a:lnTo>
                <a:lnTo>
                  <a:pt x="58220" y="262722"/>
                </a:lnTo>
                <a:lnTo>
                  <a:pt x="61674" y="263323"/>
                </a:lnTo>
                <a:lnTo>
                  <a:pt x="65880" y="263724"/>
                </a:lnTo>
                <a:lnTo>
                  <a:pt x="70589" y="263991"/>
                </a:lnTo>
                <a:lnTo>
                  <a:pt x="79950" y="264288"/>
                </a:lnTo>
                <a:lnTo>
                  <a:pt x="93721" y="264478"/>
                </a:lnTo>
                <a:lnTo>
                  <a:pt x="110163" y="264515"/>
                </a:lnTo>
                <a:lnTo>
                  <a:pt x="114399" y="265471"/>
                </a:lnTo>
                <a:lnTo>
                  <a:pt x="118176" y="267061"/>
                </a:lnTo>
                <a:lnTo>
                  <a:pt x="121647" y="269073"/>
                </a:lnTo>
                <a:lnTo>
                  <a:pt x="124912" y="270415"/>
                </a:lnTo>
                <a:lnTo>
                  <a:pt x="128042" y="271309"/>
                </a:lnTo>
                <a:lnTo>
                  <a:pt x="131081" y="271905"/>
                </a:lnTo>
                <a:lnTo>
                  <a:pt x="135012" y="272302"/>
                </a:lnTo>
                <a:lnTo>
                  <a:pt x="139538" y="272567"/>
                </a:lnTo>
                <a:lnTo>
                  <a:pt x="148693" y="272862"/>
                </a:lnTo>
                <a:lnTo>
                  <a:pt x="162333" y="273051"/>
                </a:lnTo>
                <a:lnTo>
                  <a:pt x="197166" y="27309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7" name="SMARTPenAnnotation854"/>
          <p:cNvSpPr/>
          <p:nvPr/>
        </p:nvSpPr>
        <p:spPr>
          <a:xfrm>
            <a:off x="6830200" y="4843463"/>
            <a:ext cx="262116" cy="30656"/>
          </a:xfrm>
          <a:custGeom>
            <a:avLst/>
            <a:gdLst/>
            <a:ahLst/>
            <a:cxnLst/>
            <a:rect l="0" t="0" r="0" b="0"/>
            <a:pathLst>
              <a:path w="262116" h="30656">
                <a:moveTo>
                  <a:pt x="4940" y="25716"/>
                </a:moveTo>
                <a:lnTo>
                  <a:pt x="4940" y="30268"/>
                </a:lnTo>
                <a:lnTo>
                  <a:pt x="3987" y="30655"/>
                </a:lnTo>
                <a:lnTo>
                  <a:pt x="2400" y="29962"/>
                </a:lnTo>
                <a:lnTo>
                  <a:pt x="389" y="28547"/>
                </a:lnTo>
                <a:lnTo>
                  <a:pt x="0" y="27604"/>
                </a:lnTo>
                <a:lnTo>
                  <a:pt x="695" y="26974"/>
                </a:lnTo>
                <a:lnTo>
                  <a:pt x="4691" y="25790"/>
                </a:lnTo>
                <a:lnTo>
                  <a:pt x="11735" y="25731"/>
                </a:lnTo>
                <a:lnTo>
                  <a:pt x="40937" y="25717"/>
                </a:lnTo>
                <a:lnTo>
                  <a:pt x="45131" y="24764"/>
                </a:lnTo>
                <a:lnTo>
                  <a:pt x="49831" y="23177"/>
                </a:lnTo>
                <a:lnTo>
                  <a:pt x="54870" y="21166"/>
                </a:lnTo>
                <a:lnTo>
                  <a:pt x="68089" y="16392"/>
                </a:lnTo>
                <a:lnTo>
                  <a:pt x="75614" y="13785"/>
                </a:lnTo>
                <a:lnTo>
                  <a:pt x="82536" y="12047"/>
                </a:lnTo>
                <a:lnTo>
                  <a:pt x="89055" y="10889"/>
                </a:lnTo>
                <a:lnTo>
                  <a:pt x="95306" y="10116"/>
                </a:lnTo>
                <a:lnTo>
                  <a:pt x="101380" y="9601"/>
                </a:lnTo>
                <a:lnTo>
                  <a:pt x="107333" y="9258"/>
                </a:lnTo>
                <a:lnTo>
                  <a:pt x="113207" y="9029"/>
                </a:lnTo>
                <a:lnTo>
                  <a:pt x="119027" y="7924"/>
                </a:lnTo>
                <a:lnTo>
                  <a:pt x="124813" y="6235"/>
                </a:lnTo>
                <a:lnTo>
                  <a:pt x="130575" y="4156"/>
                </a:lnTo>
                <a:lnTo>
                  <a:pt x="136322" y="2771"/>
                </a:lnTo>
                <a:lnTo>
                  <a:pt x="142058" y="1847"/>
                </a:lnTo>
                <a:lnTo>
                  <a:pt x="147787" y="1231"/>
                </a:lnTo>
                <a:lnTo>
                  <a:pt x="153511" y="821"/>
                </a:lnTo>
                <a:lnTo>
                  <a:pt x="159233" y="547"/>
                </a:lnTo>
                <a:lnTo>
                  <a:pt x="170669" y="242"/>
                </a:lnTo>
                <a:lnTo>
                  <a:pt x="243304" y="0"/>
                </a:lnTo>
                <a:lnTo>
                  <a:pt x="247669" y="952"/>
                </a:lnTo>
                <a:lnTo>
                  <a:pt x="251532" y="2539"/>
                </a:lnTo>
                <a:lnTo>
                  <a:pt x="262115" y="857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8" name="SMARTPenAnnotation855"/>
          <p:cNvSpPr/>
          <p:nvPr/>
        </p:nvSpPr>
        <p:spPr>
          <a:xfrm>
            <a:off x="7186612" y="4757769"/>
            <a:ext cx="197169" cy="34259"/>
          </a:xfrm>
          <a:custGeom>
            <a:avLst/>
            <a:gdLst/>
            <a:ahLst/>
            <a:cxnLst/>
            <a:rect l="0" t="0" r="0" b="0"/>
            <a:pathLst>
              <a:path w="197169" h="34259">
                <a:moveTo>
                  <a:pt x="0" y="34258"/>
                </a:moveTo>
                <a:lnTo>
                  <a:pt x="4551" y="29708"/>
                </a:lnTo>
                <a:lnTo>
                  <a:pt x="6845" y="28367"/>
                </a:lnTo>
                <a:lnTo>
                  <a:pt x="9326" y="27473"/>
                </a:lnTo>
                <a:lnTo>
                  <a:pt x="14622" y="26480"/>
                </a:lnTo>
                <a:lnTo>
                  <a:pt x="20151" y="26039"/>
                </a:lnTo>
                <a:lnTo>
                  <a:pt x="23912" y="24969"/>
                </a:lnTo>
                <a:lnTo>
                  <a:pt x="28324" y="23303"/>
                </a:lnTo>
                <a:lnTo>
                  <a:pt x="33170" y="21239"/>
                </a:lnTo>
                <a:lnTo>
                  <a:pt x="37354" y="19864"/>
                </a:lnTo>
                <a:lnTo>
                  <a:pt x="41095" y="18947"/>
                </a:lnTo>
                <a:lnTo>
                  <a:pt x="44542" y="18336"/>
                </a:lnTo>
                <a:lnTo>
                  <a:pt x="48744" y="16975"/>
                </a:lnTo>
                <a:lnTo>
                  <a:pt x="53452" y="15116"/>
                </a:lnTo>
                <a:lnTo>
                  <a:pt x="58494" y="12925"/>
                </a:lnTo>
                <a:lnTo>
                  <a:pt x="63761" y="11463"/>
                </a:lnTo>
                <a:lnTo>
                  <a:pt x="69177" y="10489"/>
                </a:lnTo>
                <a:lnTo>
                  <a:pt x="74693" y="9839"/>
                </a:lnTo>
                <a:lnTo>
                  <a:pt x="79323" y="9407"/>
                </a:lnTo>
                <a:lnTo>
                  <a:pt x="83362" y="9118"/>
                </a:lnTo>
                <a:lnTo>
                  <a:pt x="87007" y="8925"/>
                </a:lnTo>
                <a:lnTo>
                  <a:pt x="91342" y="7845"/>
                </a:lnTo>
                <a:lnTo>
                  <a:pt x="96138" y="6171"/>
                </a:lnTo>
                <a:lnTo>
                  <a:pt x="101239" y="4104"/>
                </a:lnTo>
                <a:lnTo>
                  <a:pt x="106545" y="2725"/>
                </a:lnTo>
                <a:lnTo>
                  <a:pt x="111988" y="1806"/>
                </a:lnTo>
                <a:lnTo>
                  <a:pt x="117521" y="1194"/>
                </a:lnTo>
                <a:lnTo>
                  <a:pt x="122162" y="785"/>
                </a:lnTo>
                <a:lnTo>
                  <a:pt x="126209" y="513"/>
                </a:lnTo>
                <a:lnTo>
                  <a:pt x="129860" y="331"/>
                </a:lnTo>
                <a:lnTo>
                  <a:pt x="138995" y="130"/>
                </a:lnTo>
                <a:lnTo>
                  <a:pt x="155832" y="0"/>
                </a:lnTo>
                <a:lnTo>
                  <a:pt x="159133" y="942"/>
                </a:lnTo>
                <a:lnTo>
                  <a:pt x="162286" y="2522"/>
                </a:lnTo>
                <a:lnTo>
                  <a:pt x="165341" y="4529"/>
                </a:lnTo>
                <a:lnTo>
                  <a:pt x="168329" y="5866"/>
                </a:lnTo>
                <a:lnTo>
                  <a:pt x="171275" y="6758"/>
                </a:lnTo>
                <a:lnTo>
                  <a:pt x="177087" y="7748"/>
                </a:lnTo>
                <a:lnTo>
                  <a:pt x="182845" y="8188"/>
                </a:lnTo>
                <a:lnTo>
                  <a:pt x="188412" y="8471"/>
                </a:lnTo>
                <a:lnTo>
                  <a:pt x="197168" y="854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9" name="SMARTPenAnnotation856"/>
          <p:cNvSpPr/>
          <p:nvPr/>
        </p:nvSpPr>
        <p:spPr>
          <a:xfrm>
            <a:off x="7162086" y="4912042"/>
            <a:ext cx="255984" cy="17146"/>
          </a:xfrm>
          <a:custGeom>
            <a:avLst/>
            <a:gdLst/>
            <a:ahLst/>
            <a:cxnLst/>
            <a:rect l="0" t="0" r="0" b="0"/>
            <a:pathLst>
              <a:path w="255984" h="17146">
                <a:moveTo>
                  <a:pt x="7381" y="17145"/>
                </a:moveTo>
                <a:lnTo>
                  <a:pt x="0" y="17145"/>
                </a:lnTo>
                <a:lnTo>
                  <a:pt x="6294" y="17145"/>
                </a:lnTo>
                <a:lnTo>
                  <a:pt x="7608" y="16193"/>
                </a:lnTo>
                <a:lnTo>
                  <a:pt x="9438" y="14605"/>
                </a:lnTo>
                <a:lnTo>
                  <a:pt x="11610" y="12595"/>
                </a:lnTo>
                <a:lnTo>
                  <a:pt x="14010" y="11253"/>
                </a:lnTo>
                <a:lnTo>
                  <a:pt x="16563" y="10360"/>
                </a:lnTo>
                <a:lnTo>
                  <a:pt x="19217" y="9764"/>
                </a:lnTo>
                <a:lnTo>
                  <a:pt x="21939" y="9367"/>
                </a:lnTo>
                <a:lnTo>
                  <a:pt x="27503" y="8926"/>
                </a:lnTo>
                <a:lnTo>
                  <a:pt x="35692" y="8730"/>
                </a:lnTo>
                <a:lnTo>
                  <a:pt x="40542" y="8677"/>
                </a:lnTo>
                <a:lnTo>
                  <a:pt x="45681" y="7690"/>
                </a:lnTo>
                <a:lnTo>
                  <a:pt x="51012" y="6079"/>
                </a:lnTo>
                <a:lnTo>
                  <a:pt x="56471" y="4053"/>
                </a:lnTo>
                <a:lnTo>
                  <a:pt x="62015" y="2702"/>
                </a:lnTo>
                <a:lnTo>
                  <a:pt x="67616" y="1801"/>
                </a:lnTo>
                <a:lnTo>
                  <a:pt x="73256" y="1201"/>
                </a:lnTo>
                <a:lnTo>
                  <a:pt x="78920" y="801"/>
                </a:lnTo>
                <a:lnTo>
                  <a:pt x="84601" y="534"/>
                </a:lnTo>
                <a:lnTo>
                  <a:pt x="99159" y="158"/>
                </a:lnTo>
                <a:lnTo>
                  <a:pt x="175749" y="1"/>
                </a:lnTo>
                <a:lnTo>
                  <a:pt x="255983"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0" name="SMARTPenAnnotation857"/>
          <p:cNvSpPr/>
          <p:nvPr/>
        </p:nvSpPr>
        <p:spPr>
          <a:xfrm>
            <a:off x="7580978" y="4680585"/>
            <a:ext cx="8542" cy="291465"/>
          </a:xfrm>
          <a:custGeom>
            <a:avLst/>
            <a:gdLst/>
            <a:ahLst/>
            <a:cxnLst/>
            <a:rect l="0" t="0" r="0" b="0"/>
            <a:pathLst>
              <a:path w="8542" h="291465">
                <a:moveTo>
                  <a:pt x="8541" y="0"/>
                </a:moveTo>
                <a:lnTo>
                  <a:pt x="1161" y="0"/>
                </a:lnTo>
                <a:lnTo>
                  <a:pt x="764" y="952"/>
                </a:lnTo>
                <a:lnTo>
                  <a:pt x="499" y="2540"/>
                </a:lnTo>
                <a:lnTo>
                  <a:pt x="73" y="7381"/>
                </a:lnTo>
                <a:lnTo>
                  <a:pt x="0" y="12770"/>
                </a:lnTo>
                <a:lnTo>
                  <a:pt x="942" y="16133"/>
                </a:lnTo>
                <a:lnTo>
                  <a:pt x="2523" y="20280"/>
                </a:lnTo>
                <a:lnTo>
                  <a:pt x="4530" y="24950"/>
                </a:lnTo>
                <a:lnTo>
                  <a:pt x="5867" y="29015"/>
                </a:lnTo>
                <a:lnTo>
                  <a:pt x="6758" y="32679"/>
                </a:lnTo>
                <a:lnTo>
                  <a:pt x="7353" y="36073"/>
                </a:lnTo>
                <a:lnTo>
                  <a:pt x="7749" y="40241"/>
                </a:lnTo>
                <a:lnTo>
                  <a:pt x="8013" y="44925"/>
                </a:lnTo>
                <a:lnTo>
                  <a:pt x="8189" y="49952"/>
                </a:lnTo>
                <a:lnTo>
                  <a:pt x="8472" y="77600"/>
                </a:lnTo>
                <a:lnTo>
                  <a:pt x="8532" y="112818"/>
                </a:lnTo>
                <a:lnTo>
                  <a:pt x="7583" y="120932"/>
                </a:lnTo>
                <a:lnTo>
                  <a:pt x="5998" y="129199"/>
                </a:lnTo>
                <a:lnTo>
                  <a:pt x="3988" y="137567"/>
                </a:lnTo>
                <a:lnTo>
                  <a:pt x="3600" y="146004"/>
                </a:lnTo>
                <a:lnTo>
                  <a:pt x="4296" y="154486"/>
                </a:lnTo>
                <a:lnTo>
                  <a:pt x="5711" y="162998"/>
                </a:lnTo>
                <a:lnTo>
                  <a:pt x="5702" y="171530"/>
                </a:lnTo>
                <a:lnTo>
                  <a:pt x="4744" y="180076"/>
                </a:lnTo>
                <a:lnTo>
                  <a:pt x="3152" y="188631"/>
                </a:lnTo>
                <a:lnTo>
                  <a:pt x="3044" y="197191"/>
                </a:lnTo>
                <a:lnTo>
                  <a:pt x="3924" y="205756"/>
                </a:lnTo>
                <a:lnTo>
                  <a:pt x="5463" y="214323"/>
                </a:lnTo>
                <a:lnTo>
                  <a:pt x="6489" y="221939"/>
                </a:lnTo>
                <a:lnTo>
                  <a:pt x="7173" y="228922"/>
                </a:lnTo>
                <a:lnTo>
                  <a:pt x="7630" y="235482"/>
                </a:lnTo>
                <a:lnTo>
                  <a:pt x="6981" y="241761"/>
                </a:lnTo>
                <a:lnTo>
                  <a:pt x="5596" y="247851"/>
                </a:lnTo>
                <a:lnTo>
                  <a:pt x="3721" y="253816"/>
                </a:lnTo>
                <a:lnTo>
                  <a:pt x="2470" y="258746"/>
                </a:lnTo>
                <a:lnTo>
                  <a:pt x="1636" y="262984"/>
                </a:lnTo>
                <a:lnTo>
                  <a:pt x="1081" y="266763"/>
                </a:lnTo>
                <a:lnTo>
                  <a:pt x="711" y="270234"/>
                </a:lnTo>
                <a:lnTo>
                  <a:pt x="463" y="273501"/>
                </a:lnTo>
                <a:lnTo>
                  <a:pt x="298" y="276631"/>
                </a:lnTo>
                <a:lnTo>
                  <a:pt x="1141" y="279671"/>
                </a:lnTo>
                <a:lnTo>
                  <a:pt x="2656" y="282650"/>
                </a:lnTo>
                <a:lnTo>
                  <a:pt x="8496" y="291397"/>
                </a:lnTo>
                <a:lnTo>
                  <a:pt x="8541" y="291464"/>
                </a:lnTo>
                <a:lnTo>
                  <a:pt x="8541" y="28289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1" name="SMARTPenAnnotation858"/>
          <p:cNvSpPr/>
          <p:nvPr/>
        </p:nvSpPr>
        <p:spPr>
          <a:xfrm>
            <a:off x="7692390" y="4672012"/>
            <a:ext cx="34291" cy="291466"/>
          </a:xfrm>
          <a:custGeom>
            <a:avLst/>
            <a:gdLst/>
            <a:ahLst/>
            <a:cxnLst/>
            <a:rect l="0" t="0" r="0" b="0"/>
            <a:pathLst>
              <a:path w="34291" h="291466">
                <a:moveTo>
                  <a:pt x="0" y="0"/>
                </a:moveTo>
                <a:lnTo>
                  <a:pt x="0" y="4551"/>
                </a:lnTo>
                <a:lnTo>
                  <a:pt x="952" y="6844"/>
                </a:lnTo>
                <a:lnTo>
                  <a:pt x="2540" y="9325"/>
                </a:lnTo>
                <a:lnTo>
                  <a:pt x="4551" y="11932"/>
                </a:lnTo>
                <a:lnTo>
                  <a:pt x="5891" y="14622"/>
                </a:lnTo>
                <a:lnTo>
                  <a:pt x="6785" y="17368"/>
                </a:lnTo>
                <a:lnTo>
                  <a:pt x="7777" y="23911"/>
                </a:lnTo>
                <a:lnTo>
                  <a:pt x="8043" y="28324"/>
                </a:lnTo>
                <a:lnTo>
                  <a:pt x="8337" y="38306"/>
                </a:lnTo>
                <a:lnTo>
                  <a:pt x="8558" y="79760"/>
                </a:lnTo>
                <a:lnTo>
                  <a:pt x="8572" y="198394"/>
                </a:lnTo>
                <a:lnTo>
                  <a:pt x="9525" y="205605"/>
                </a:lnTo>
                <a:lnTo>
                  <a:pt x="11112" y="212318"/>
                </a:lnTo>
                <a:lnTo>
                  <a:pt x="13123" y="218698"/>
                </a:lnTo>
                <a:lnTo>
                  <a:pt x="14464" y="224856"/>
                </a:lnTo>
                <a:lnTo>
                  <a:pt x="15357" y="230867"/>
                </a:lnTo>
                <a:lnTo>
                  <a:pt x="15953" y="236779"/>
                </a:lnTo>
                <a:lnTo>
                  <a:pt x="16351" y="242625"/>
                </a:lnTo>
                <a:lnTo>
                  <a:pt x="16615" y="248427"/>
                </a:lnTo>
                <a:lnTo>
                  <a:pt x="16792" y="254200"/>
                </a:lnTo>
                <a:lnTo>
                  <a:pt x="17862" y="259002"/>
                </a:lnTo>
                <a:lnTo>
                  <a:pt x="19528" y="263156"/>
                </a:lnTo>
                <a:lnTo>
                  <a:pt x="21591" y="266877"/>
                </a:lnTo>
                <a:lnTo>
                  <a:pt x="22966" y="270311"/>
                </a:lnTo>
                <a:lnTo>
                  <a:pt x="23883" y="273552"/>
                </a:lnTo>
                <a:lnTo>
                  <a:pt x="24902" y="279694"/>
                </a:lnTo>
                <a:lnTo>
                  <a:pt x="25476" y="287554"/>
                </a:lnTo>
                <a:lnTo>
                  <a:pt x="25610" y="289727"/>
                </a:lnTo>
                <a:lnTo>
                  <a:pt x="26598" y="290306"/>
                </a:lnTo>
                <a:lnTo>
                  <a:pt x="28210" y="290693"/>
                </a:lnTo>
                <a:lnTo>
                  <a:pt x="34290" y="29146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2" name="SMARTPenAnnotation859"/>
          <p:cNvSpPr/>
          <p:nvPr/>
        </p:nvSpPr>
        <p:spPr>
          <a:xfrm>
            <a:off x="7821093" y="4663440"/>
            <a:ext cx="162763" cy="274284"/>
          </a:xfrm>
          <a:custGeom>
            <a:avLst/>
            <a:gdLst/>
            <a:ahLst/>
            <a:cxnLst/>
            <a:rect l="0" t="0" r="0" b="0"/>
            <a:pathLst>
              <a:path w="162763" h="274284">
                <a:moveTo>
                  <a:pt x="162762" y="0"/>
                </a:moveTo>
                <a:lnTo>
                  <a:pt x="158210" y="0"/>
                </a:lnTo>
                <a:lnTo>
                  <a:pt x="155918" y="952"/>
                </a:lnTo>
                <a:lnTo>
                  <a:pt x="153437" y="2540"/>
                </a:lnTo>
                <a:lnTo>
                  <a:pt x="150830" y="4551"/>
                </a:lnTo>
                <a:lnTo>
                  <a:pt x="148139" y="6843"/>
                </a:lnTo>
                <a:lnTo>
                  <a:pt x="145394" y="9325"/>
                </a:lnTo>
                <a:lnTo>
                  <a:pt x="142610" y="11931"/>
                </a:lnTo>
                <a:lnTo>
                  <a:pt x="138850" y="13669"/>
                </a:lnTo>
                <a:lnTo>
                  <a:pt x="134439" y="14828"/>
                </a:lnTo>
                <a:lnTo>
                  <a:pt x="129591" y="15600"/>
                </a:lnTo>
                <a:lnTo>
                  <a:pt x="124456" y="17067"/>
                </a:lnTo>
                <a:lnTo>
                  <a:pt x="119126" y="18998"/>
                </a:lnTo>
                <a:lnTo>
                  <a:pt x="113669" y="21238"/>
                </a:lnTo>
                <a:lnTo>
                  <a:pt x="109079" y="23683"/>
                </a:lnTo>
                <a:lnTo>
                  <a:pt x="105065" y="26267"/>
                </a:lnTo>
                <a:lnTo>
                  <a:pt x="101438" y="28941"/>
                </a:lnTo>
                <a:lnTo>
                  <a:pt x="97114" y="31676"/>
                </a:lnTo>
                <a:lnTo>
                  <a:pt x="92326" y="34452"/>
                </a:lnTo>
                <a:lnTo>
                  <a:pt x="87230" y="37256"/>
                </a:lnTo>
                <a:lnTo>
                  <a:pt x="81928" y="39125"/>
                </a:lnTo>
                <a:lnTo>
                  <a:pt x="76487" y="40370"/>
                </a:lnTo>
                <a:lnTo>
                  <a:pt x="70956" y="41201"/>
                </a:lnTo>
                <a:lnTo>
                  <a:pt x="66315" y="42707"/>
                </a:lnTo>
                <a:lnTo>
                  <a:pt x="62269" y="44664"/>
                </a:lnTo>
                <a:lnTo>
                  <a:pt x="58619" y="46921"/>
                </a:lnTo>
                <a:lnTo>
                  <a:pt x="55233" y="48425"/>
                </a:lnTo>
                <a:lnTo>
                  <a:pt x="52024" y="49428"/>
                </a:lnTo>
                <a:lnTo>
                  <a:pt x="48931" y="50097"/>
                </a:lnTo>
                <a:lnTo>
                  <a:pt x="45917" y="51496"/>
                </a:lnTo>
                <a:lnTo>
                  <a:pt x="42954" y="53381"/>
                </a:lnTo>
                <a:lnTo>
                  <a:pt x="40028" y="55589"/>
                </a:lnTo>
                <a:lnTo>
                  <a:pt x="36172" y="57062"/>
                </a:lnTo>
                <a:lnTo>
                  <a:pt x="31696" y="58043"/>
                </a:lnTo>
                <a:lnTo>
                  <a:pt x="26807" y="58698"/>
                </a:lnTo>
                <a:lnTo>
                  <a:pt x="23548" y="60087"/>
                </a:lnTo>
                <a:lnTo>
                  <a:pt x="21375" y="61966"/>
                </a:lnTo>
                <a:lnTo>
                  <a:pt x="18008" y="66592"/>
                </a:lnTo>
                <a:lnTo>
                  <a:pt x="13337" y="71824"/>
                </a:lnTo>
                <a:lnTo>
                  <a:pt x="8468" y="77052"/>
                </a:lnTo>
                <a:lnTo>
                  <a:pt x="4334" y="81235"/>
                </a:lnTo>
                <a:lnTo>
                  <a:pt x="2851" y="83684"/>
                </a:lnTo>
                <a:lnTo>
                  <a:pt x="470" y="91918"/>
                </a:lnTo>
                <a:lnTo>
                  <a:pt x="275" y="92712"/>
                </a:lnTo>
                <a:lnTo>
                  <a:pt x="0" y="98378"/>
                </a:lnTo>
                <a:lnTo>
                  <a:pt x="914" y="99875"/>
                </a:lnTo>
                <a:lnTo>
                  <a:pt x="2475" y="100873"/>
                </a:lnTo>
                <a:lnTo>
                  <a:pt x="4469" y="101539"/>
                </a:lnTo>
                <a:lnTo>
                  <a:pt x="5799" y="102935"/>
                </a:lnTo>
                <a:lnTo>
                  <a:pt x="6685" y="104818"/>
                </a:lnTo>
                <a:lnTo>
                  <a:pt x="7275" y="107026"/>
                </a:lnTo>
                <a:lnTo>
                  <a:pt x="8622" y="108498"/>
                </a:lnTo>
                <a:lnTo>
                  <a:pt x="10471" y="109479"/>
                </a:lnTo>
                <a:lnTo>
                  <a:pt x="15067" y="110570"/>
                </a:lnTo>
                <a:lnTo>
                  <a:pt x="17626" y="110861"/>
                </a:lnTo>
                <a:lnTo>
                  <a:pt x="20284" y="111055"/>
                </a:lnTo>
                <a:lnTo>
                  <a:pt x="23009" y="112136"/>
                </a:lnTo>
                <a:lnTo>
                  <a:pt x="25779" y="113810"/>
                </a:lnTo>
                <a:lnTo>
                  <a:pt x="28577" y="115878"/>
                </a:lnTo>
                <a:lnTo>
                  <a:pt x="31395" y="117257"/>
                </a:lnTo>
                <a:lnTo>
                  <a:pt x="34226" y="118176"/>
                </a:lnTo>
                <a:lnTo>
                  <a:pt x="37066" y="118789"/>
                </a:lnTo>
                <a:lnTo>
                  <a:pt x="39912" y="119197"/>
                </a:lnTo>
                <a:lnTo>
                  <a:pt x="42762" y="119470"/>
                </a:lnTo>
                <a:lnTo>
                  <a:pt x="45615" y="119652"/>
                </a:lnTo>
                <a:lnTo>
                  <a:pt x="53864" y="119854"/>
                </a:lnTo>
                <a:lnTo>
                  <a:pt x="86922" y="120005"/>
                </a:lnTo>
                <a:lnTo>
                  <a:pt x="90295" y="120961"/>
                </a:lnTo>
                <a:lnTo>
                  <a:pt x="93495" y="122551"/>
                </a:lnTo>
                <a:lnTo>
                  <a:pt x="96581" y="124563"/>
                </a:lnTo>
                <a:lnTo>
                  <a:pt x="99592" y="126857"/>
                </a:lnTo>
                <a:lnTo>
                  <a:pt x="102551" y="129338"/>
                </a:lnTo>
                <a:lnTo>
                  <a:pt x="105476" y="131945"/>
                </a:lnTo>
                <a:lnTo>
                  <a:pt x="108378" y="133684"/>
                </a:lnTo>
                <a:lnTo>
                  <a:pt x="111266" y="134842"/>
                </a:lnTo>
                <a:lnTo>
                  <a:pt x="114144" y="135615"/>
                </a:lnTo>
                <a:lnTo>
                  <a:pt x="117015" y="137082"/>
                </a:lnTo>
                <a:lnTo>
                  <a:pt x="119881" y="139013"/>
                </a:lnTo>
                <a:lnTo>
                  <a:pt x="122744" y="141253"/>
                </a:lnTo>
                <a:lnTo>
                  <a:pt x="124654" y="144651"/>
                </a:lnTo>
                <a:lnTo>
                  <a:pt x="125927" y="148821"/>
                </a:lnTo>
                <a:lnTo>
                  <a:pt x="126775" y="153507"/>
                </a:lnTo>
                <a:lnTo>
                  <a:pt x="127340" y="158535"/>
                </a:lnTo>
                <a:lnTo>
                  <a:pt x="127718" y="163792"/>
                </a:lnTo>
                <a:lnTo>
                  <a:pt x="128137" y="173761"/>
                </a:lnTo>
                <a:lnTo>
                  <a:pt x="128323" y="181367"/>
                </a:lnTo>
                <a:lnTo>
                  <a:pt x="127420" y="185681"/>
                </a:lnTo>
                <a:lnTo>
                  <a:pt x="125866" y="190462"/>
                </a:lnTo>
                <a:lnTo>
                  <a:pt x="123877" y="195555"/>
                </a:lnTo>
                <a:lnTo>
                  <a:pt x="121598" y="200855"/>
                </a:lnTo>
                <a:lnTo>
                  <a:pt x="116527" y="211824"/>
                </a:lnTo>
                <a:lnTo>
                  <a:pt x="112889" y="217416"/>
                </a:lnTo>
                <a:lnTo>
                  <a:pt x="108557" y="223049"/>
                </a:lnTo>
                <a:lnTo>
                  <a:pt x="103766" y="228709"/>
                </a:lnTo>
                <a:lnTo>
                  <a:pt x="99619" y="234388"/>
                </a:lnTo>
                <a:lnTo>
                  <a:pt x="95901" y="240078"/>
                </a:lnTo>
                <a:lnTo>
                  <a:pt x="92471" y="245777"/>
                </a:lnTo>
                <a:lnTo>
                  <a:pt x="88279" y="250529"/>
                </a:lnTo>
                <a:lnTo>
                  <a:pt x="83579" y="254649"/>
                </a:lnTo>
                <a:lnTo>
                  <a:pt x="78541" y="258349"/>
                </a:lnTo>
                <a:lnTo>
                  <a:pt x="73277" y="260815"/>
                </a:lnTo>
                <a:lnTo>
                  <a:pt x="67862" y="262458"/>
                </a:lnTo>
                <a:lnTo>
                  <a:pt x="62348" y="263555"/>
                </a:lnTo>
                <a:lnTo>
                  <a:pt x="57719" y="265238"/>
                </a:lnTo>
                <a:lnTo>
                  <a:pt x="53681" y="267313"/>
                </a:lnTo>
                <a:lnTo>
                  <a:pt x="50036" y="269649"/>
                </a:lnTo>
                <a:lnTo>
                  <a:pt x="46654" y="271205"/>
                </a:lnTo>
                <a:lnTo>
                  <a:pt x="43447" y="272244"/>
                </a:lnTo>
                <a:lnTo>
                  <a:pt x="40355" y="272936"/>
                </a:lnTo>
                <a:lnTo>
                  <a:pt x="37342" y="273397"/>
                </a:lnTo>
                <a:lnTo>
                  <a:pt x="34381" y="273704"/>
                </a:lnTo>
                <a:lnTo>
                  <a:pt x="31455" y="273909"/>
                </a:lnTo>
                <a:lnTo>
                  <a:pt x="28551" y="274046"/>
                </a:lnTo>
                <a:lnTo>
                  <a:pt x="22785" y="274198"/>
                </a:lnTo>
                <a:lnTo>
                  <a:pt x="14184" y="274283"/>
                </a:lnTo>
                <a:lnTo>
                  <a:pt x="12275" y="273343"/>
                </a:lnTo>
                <a:lnTo>
                  <a:pt x="11002" y="271764"/>
                </a:lnTo>
                <a:lnTo>
                  <a:pt x="8960" y="266935"/>
                </a:lnTo>
                <a:lnTo>
                  <a:pt x="8556" y="259138"/>
                </a:lnTo>
                <a:lnTo>
                  <a:pt x="8501" y="253919"/>
                </a:lnTo>
                <a:lnTo>
                  <a:pt x="9439" y="251195"/>
                </a:lnTo>
                <a:lnTo>
                  <a:pt x="14357" y="243761"/>
                </a:lnTo>
                <a:lnTo>
                  <a:pt x="17029" y="24003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3" name="SMARTPenAnnotation860"/>
          <p:cNvSpPr/>
          <p:nvPr/>
        </p:nvSpPr>
        <p:spPr>
          <a:xfrm>
            <a:off x="8036627" y="4697729"/>
            <a:ext cx="143022" cy="188549"/>
          </a:xfrm>
          <a:custGeom>
            <a:avLst/>
            <a:gdLst/>
            <a:ahLst/>
            <a:cxnLst/>
            <a:rect l="0" t="0" r="0" b="0"/>
            <a:pathLst>
              <a:path w="143022" h="188549">
                <a:moveTo>
                  <a:pt x="41525" y="0"/>
                </a:moveTo>
                <a:lnTo>
                  <a:pt x="41525" y="4552"/>
                </a:lnTo>
                <a:lnTo>
                  <a:pt x="40573" y="7797"/>
                </a:lnTo>
                <a:lnTo>
                  <a:pt x="38985" y="11866"/>
                </a:lnTo>
                <a:lnTo>
                  <a:pt x="36974" y="16483"/>
                </a:lnTo>
                <a:lnTo>
                  <a:pt x="35633" y="20514"/>
                </a:lnTo>
                <a:lnTo>
                  <a:pt x="34740" y="24154"/>
                </a:lnTo>
                <a:lnTo>
                  <a:pt x="34144" y="27532"/>
                </a:lnTo>
                <a:lnTo>
                  <a:pt x="32795" y="32643"/>
                </a:lnTo>
                <a:lnTo>
                  <a:pt x="28755" y="45941"/>
                </a:lnTo>
                <a:lnTo>
                  <a:pt x="21126" y="69493"/>
                </a:lnTo>
                <a:lnTo>
                  <a:pt x="18401" y="76809"/>
                </a:lnTo>
                <a:lnTo>
                  <a:pt x="15631" y="83591"/>
                </a:lnTo>
                <a:lnTo>
                  <a:pt x="12832" y="90017"/>
                </a:lnTo>
                <a:lnTo>
                  <a:pt x="10967" y="96207"/>
                </a:lnTo>
                <a:lnTo>
                  <a:pt x="9722" y="102238"/>
                </a:lnTo>
                <a:lnTo>
                  <a:pt x="8894" y="108164"/>
                </a:lnTo>
                <a:lnTo>
                  <a:pt x="7388" y="114972"/>
                </a:lnTo>
                <a:lnTo>
                  <a:pt x="5432" y="122368"/>
                </a:lnTo>
                <a:lnTo>
                  <a:pt x="3176" y="130156"/>
                </a:lnTo>
                <a:lnTo>
                  <a:pt x="1671" y="136301"/>
                </a:lnTo>
                <a:lnTo>
                  <a:pt x="669" y="141350"/>
                </a:lnTo>
                <a:lnTo>
                  <a:pt x="0" y="145669"/>
                </a:lnTo>
                <a:lnTo>
                  <a:pt x="507" y="150452"/>
                </a:lnTo>
                <a:lnTo>
                  <a:pt x="1797" y="155547"/>
                </a:lnTo>
                <a:lnTo>
                  <a:pt x="3610" y="160848"/>
                </a:lnTo>
                <a:lnTo>
                  <a:pt x="4819" y="165335"/>
                </a:lnTo>
                <a:lnTo>
                  <a:pt x="5623" y="169279"/>
                </a:lnTo>
                <a:lnTo>
                  <a:pt x="6161" y="172860"/>
                </a:lnTo>
                <a:lnTo>
                  <a:pt x="7471" y="176201"/>
                </a:lnTo>
                <a:lnTo>
                  <a:pt x="9298" y="179379"/>
                </a:lnTo>
                <a:lnTo>
                  <a:pt x="11468" y="182451"/>
                </a:lnTo>
                <a:lnTo>
                  <a:pt x="13867" y="184500"/>
                </a:lnTo>
                <a:lnTo>
                  <a:pt x="16419" y="185865"/>
                </a:lnTo>
                <a:lnTo>
                  <a:pt x="19072" y="186775"/>
                </a:lnTo>
                <a:lnTo>
                  <a:pt x="21795" y="187382"/>
                </a:lnTo>
                <a:lnTo>
                  <a:pt x="24561" y="187787"/>
                </a:lnTo>
                <a:lnTo>
                  <a:pt x="27359" y="188057"/>
                </a:lnTo>
                <a:lnTo>
                  <a:pt x="30175" y="188236"/>
                </a:lnTo>
                <a:lnTo>
                  <a:pt x="35846" y="188436"/>
                </a:lnTo>
                <a:lnTo>
                  <a:pt x="44393" y="188548"/>
                </a:lnTo>
                <a:lnTo>
                  <a:pt x="47247" y="187611"/>
                </a:lnTo>
                <a:lnTo>
                  <a:pt x="50103" y="186034"/>
                </a:lnTo>
                <a:lnTo>
                  <a:pt x="52959" y="184030"/>
                </a:lnTo>
                <a:lnTo>
                  <a:pt x="56768" y="180790"/>
                </a:lnTo>
                <a:lnTo>
                  <a:pt x="61212" y="176724"/>
                </a:lnTo>
                <a:lnTo>
                  <a:pt x="66079" y="172109"/>
                </a:lnTo>
                <a:lnTo>
                  <a:pt x="70277" y="167127"/>
                </a:lnTo>
                <a:lnTo>
                  <a:pt x="74028" y="161901"/>
                </a:lnTo>
                <a:lnTo>
                  <a:pt x="77481" y="156511"/>
                </a:lnTo>
                <a:lnTo>
                  <a:pt x="81689" y="151013"/>
                </a:lnTo>
                <a:lnTo>
                  <a:pt x="86398" y="145444"/>
                </a:lnTo>
                <a:lnTo>
                  <a:pt x="91444" y="139825"/>
                </a:lnTo>
                <a:lnTo>
                  <a:pt x="95759" y="134174"/>
                </a:lnTo>
                <a:lnTo>
                  <a:pt x="99588" y="128502"/>
                </a:lnTo>
                <a:lnTo>
                  <a:pt x="103093" y="122816"/>
                </a:lnTo>
                <a:lnTo>
                  <a:pt x="107336" y="117120"/>
                </a:lnTo>
                <a:lnTo>
                  <a:pt x="112069" y="111417"/>
                </a:lnTo>
                <a:lnTo>
                  <a:pt x="117129" y="105711"/>
                </a:lnTo>
                <a:lnTo>
                  <a:pt x="121455" y="100002"/>
                </a:lnTo>
                <a:lnTo>
                  <a:pt x="125292" y="94291"/>
                </a:lnTo>
                <a:lnTo>
                  <a:pt x="128802" y="88578"/>
                </a:lnTo>
                <a:lnTo>
                  <a:pt x="131143" y="82865"/>
                </a:lnTo>
                <a:lnTo>
                  <a:pt x="132702" y="77151"/>
                </a:lnTo>
                <a:lnTo>
                  <a:pt x="133744" y="71436"/>
                </a:lnTo>
                <a:lnTo>
                  <a:pt x="135388" y="65722"/>
                </a:lnTo>
                <a:lnTo>
                  <a:pt x="137438" y="60008"/>
                </a:lnTo>
                <a:lnTo>
                  <a:pt x="139757" y="54293"/>
                </a:lnTo>
                <a:lnTo>
                  <a:pt x="141303" y="49530"/>
                </a:lnTo>
                <a:lnTo>
                  <a:pt x="142334" y="45403"/>
                </a:lnTo>
                <a:lnTo>
                  <a:pt x="143021" y="41699"/>
                </a:lnTo>
                <a:lnTo>
                  <a:pt x="142526" y="38277"/>
                </a:lnTo>
                <a:lnTo>
                  <a:pt x="141244" y="35043"/>
                </a:lnTo>
                <a:lnTo>
                  <a:pt x="139437" y="31935"/>
                </a:lnTo>
                <a:lnTo>
                  <a:pt x="138232" y="28910"/>
                </a:lnTo>
                <a:lnTo>
                  <a:pt x="137429" y="25941"/>
                </a:lnTo>
                <a:lnTo>
                  <a:pt x="136893" y="23009"/>
                </a:lnTo>
                <a:lnTo>
                  <a:pt x="133759" y="17211"/>
                </a:lnTo>
                <a:lnTo>
                  <a:pt x="131589" y="14332"/>
                </a:lnTo>
                <a:lnTo>
                  <a:pt x="129190" y="11460"/>
                </a:lnTo>
                <a:lnTo>
                  <a:pt x="126639" y="8593"/>
                </a:lnTo>
                <a:lnTo>
                  <a:pt x="123985" y="5729"/>
                </a:lnTo>
                <a:lnTo>
                  <a:pt x="120311" y="3819"/>
                </a:lnTo>
                <a:lnTo>
                  <a:pt x="115957" y="2547"/>
                </a:lnTo>
                <a:lnTo>
                  <a:pt x="111148" y="1698"/>
                </a:lnTo>
                <a:lnTo>
                  <a:pt x="106991" y="1132"/>
                </a:lnTo>
                <a:lnTo>
                  <a:pt x="103266" y="755"/>
                </a:lnTo>
                <a:lnTo>
                  <a:pt x="99831" y="503"/>
                </a:lnTo>
                <a:lnTo>
                  <a:pt x="96588" y="336"/>
                </a:lnTo>
                <a:lnTo>
                  <a:pt x="90445" y="150"/>
                </a:lnTo>
                <a:lnTo>
                  <a:pt x="77787" y="30"/>
                </a:lnTo>
                <a:lnTo>
                  <a:pt x="50098"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4" name="SMARTPenAnnotation861"/>
          <p:cNvSpPr/>
          <p:nvPr/>
        </p:nvSpPr>
        <p:spPr>
          <a:xfrm>
            <a:off x="8223884" y="4637722"/>
            <a:ext cx="137127" cy="248581"/>
          </a:xfrm>
          <a:custGeom>
            <a:avLst/>
            <a:gdLst/>
            <a:ahLst/>
            <a:cxnLst/>
            <a:rect l="0" t="0" r="0" b="0"/>
            <a:pathLst>
              <a:path w="137127" h="248581">
                <a:moveTo>
                  <a:pt x="34291" y="0"/>
                </a:moveTo>
                <a:lnTo>
                  <a:pt x="42510" y="0"/>
                </a:lnTo>
                <a:lnTo>
                  <a:pt x="42793" y="6844"/>
                </a:lnTo>
                <a:lnTo>
                  <a:pt x="42861" y="33170"/>
                </a:lnTo>
                <a:lnTo>
                  <a:pt x="41909" y="38306"/>
                </a:lnTo>
                <a:lnTo>
                  <a:pt x="40322" y="43635"/>
                </a:lnTo>
                <a:lnTo>
                  <a:pt x="38311" y="49092"/>
                </a:lnTo>
                <a:lnTo>
                  <a:pt x="36972" y="54636"/>
                </a:lnTo>
                <a:lnTo>
                  <a:pt x="36078" y="60236"/>
                </a:lnTo>
                <a:lnTo>
                  <a:pt x="35481" y="65875"/>
                </a:lnTo>
                <a:lnTo>
                  <a:pt x="34132" y="71539"/>
                </a:lnTo>
                <a:lnTo>
                  <a:pt x="32281" y="77221"/>
                </a:lnTo>
                <a:lnTo>
                  <a:pt x="30093" y="82913"/>
                </a:lnTo>
                <a:lnTo>
                  <a:pt x="27682" y="88613"/>
                </a:lnTo>
                <a:lnTo>
                  <a:pt x="25123" y="94318"/>
                </a:lnTo>
                <a:lnTo>
                  <a:pt x="22463" y="100026"/>
                </a:lnTo>
                <a:lnTo>
                  <a:pt x="20691" y="105736"/>
                </a:lnTo>
                <a:lnTo>
                  <a:pt x="19509" y="111448"/>
                </a:lnTo>
                <a:lnTo>
                  <a:pt x="18722" y="117161"/>
                </a:lnTo>
                <a:lnTo>
                  <a:pt x="18196" y="123828"/>
                </a:lnTo>
                <a:lnTo>
                  <a:pt x="17846" y="131129"/>
                </a:lnTo>
                <a:lnTo>
                  <a:pt x="17612" y="138855"/>
                </a:lnTo>
                <a:lnTo>
                  <a:pt x="18409" y="145910"/>
                </a:lnTo>
                <a:lnTo>
                  <a:pt x="19894" y="152518"/>
                </a:lnTo>
                <a:lnTo>
                  <a:pt x="21835" y="158829"/>
                </a:lnTo>
                <a:lnTo>
                  <a:pt x="23129" y="164941"/>
                </a:lnTo>
                <a:lnTo>
                  <a:pt x="23993" y="170920"/>
                </a:lnTo>
                <a:lnTo>
                  <a:pt x="24568" y="176812"/>
                </a:lnTo>
                <a:lnTo>
                  <a:pt x="24951" y="182645"/>
                </a:lnTo>
                <a:lnTo>
                  <a:pt x="25207" y="188438"/>
                </a:lnTo>
                <a:lnTo>
                  <a:pt x="25377" y="194205"/>
                </a:lnTo>
                <a:lnTo>
                  <a:pt x="26443" y="199955"/>
                </a:lnTo>
                <a:lnTo>
                  <a:pt x="28107" y="205693"/>
                </a:lnTo>
                <a:lnTo>
                  <a:pt x="30168" y="211424"/>
                </a:lnTo>
                <a:lnTo>
                  <a:pt x="32494" y="216197"/>
                </a:lnTo>
                <a:lnTo>
                  <a:pt x="34998" y="220331"/>
                </a:lnTo>
                <a:lnTo>
                  <a:pt x="37621" y="224040"/>
                </a:lnTo>
                <a:lnTo>
                  <a:pt x="40320" y="228418"/>
                </a:lnTo>
                <a:lnTo>
                  <a:pt x="43074" y="233241"/>
                </a:lnTo>
                <a:lnTo>
                  <a:pt x="45861" y="238362"/>
                </a:lnTo>
                <a:lnTo>
                  <a:pt x="48672" y="241775"/>
                </a:lnTo>
                <a:lnTo>
                  <a:pt x="51498" y="244051"/>
                </a:lnTo>
                <a:lnTo>
                  <a:pt x="54334" y="245568"/>
                </a:lnTo>
                <a:lnTo>
                  <a:pt x="57178" y="246580"/>
                </a:lnTo>
                <a:lnTo>
                  <a:pt x="60027" y="247254"/>
                </a:lnTo>
                <a:lnTo>
                  <a:pt x="62879" y="247704"/>
                </a:lnTo>
                <a:lnTo>
                  <a:pt x="65731" y="248003"/>
                </a:lnTo>
                <a:lnTo>
                  <a:pt x="68586" y="248203"/>
                </a:lnTo>
                <a:lnTo>
                  <a:pt x="71442" y="248336"/>
                </a:lnTo>
                <a:lnTo>
                  <a:pt x="77155" y="248484"/>
                </a:lnTo>
                <a:lnTo>
                  <a:pt x="88583" y="248580"/>
                </a:lnTo>
                <a:lnTo>
                  <a:pt x="91441" y="247635"/>
                </a:lnTo>
                <a:lnTo>
                  <a:pt x="94298" y="246052"/>
                </a:lnTo>
                <a:lnTo>
                  <a:pt x="97156" y="244045"/>
                </a:lnTo>
                <a:lnTo>
                  <a:pt x="100013" y="241754"/>
                </a:lnTo>
                <a:lnTo>
                  <a:pt x="102871" y="239274"/>
                </a:lnTo>
                <a:lnTo>
                  <a:pt x="105728" y="236669"/>
                </a:lnTo>
                <a:lnTo>
                  <a:pt x="111443" y="231234"/>
                </a:lnTo>
                <a:lnTo>
                  <a:pt x="114301" y="228451"/>
                </a:lnTo>
                <a:lnTo>
                  <a:pt x="116206" y="224691"/>
                </a:lnTo>
                <a:lnTo>
                  <a:pt x="117476" y="220279"/>
                </a:lnTo>
                <a:lnTo>
                  <a:pt x="118323" y="215433"/>
                </a:lnTo>
                <a:lnTo>
                  <a:pt x="119839" y="210297"/>
                </a:lnTo>
                <a:lnTo>
                  <a:pt x="121803" y="204968"/>
                </a:lnTo>
                <a:lnTo>
                  <a:pt x="124066" y="199511"/>
                </a:lnTo>
                <a:lnTo>
                  <a:pt x="125573" y="193967"/>
                </a:lnTo>
                <a:lnTo>
                  <a:pt x="126578" y="188366"/>
                </a:lnTo>
                <a:lnTo>
                  <a:pt x="127248" y="182728"/>
                </a:lnTo>
                <a:lnTo>
                  <a:pt x="128648" y="177063"/>
                </a:lnTo>
                <a:lnTo>
                  <a:pt x="130533" y="171382"/>
                </a:lnTo>
                <a:lnTo>
                  <a:pt x="132741" y="165690"/>
                </a:lnTo>
                <a:lnTo>
                  <a:pt x="134215" y="159038"/>
                </a:lnTo>
                <a:lnTo>
                  <a:pt x="135196" y="151745"/>
                </a:lnTo>
                <a:lnTo>
                  <a:pt x="135852" y="144026"/>
                </a:lnTo>
                <a:lnTo>
                  <a:pt x="136288" y="136975"/>
                </a:lnTo>
                <a:lnTo>
                  <a:pt x="136773" y="124060"/>
                </a:lnTo>
                <a:lnTo>
                  <a:pt x="137045" y="106079"/>
                </a:lnTo>
                <a:lnTo>
                  <a:pt x="137126" y="88687"/>
                </a:lnTo>
                <a:lnTo>
                  <a:pt x="136185" y="82937"/>
                </a:lnTo>
                <a:lnTo>
                  <a:pt x="134605" y="77199"/>
                </a:lnTo>
                <a:lnTo>
                  <a:pt x="132600" y="71469"/>
                </a:lnTo>
                <a:lnTo>
                  <a:pt x="130309" y="65743"/>
                </a:lnTo>
                <a:lnTo>
                  <a:pt x="127831" y="60021"/>
                </a:lnTo>
                <a:lnTo>
                  <a:pt x="125226" y="54302"/>
                </a:lnTo>
                <a:lnTo>
                  <a:pt x="122536" y="49536"/>
                </a:lnTo>
                <a:lnTo>
                  <a:pt x="119791" y="45407"/>
                </a:lnTo>
                <a:lnTo>
                  <a:pt x="117009" y="41701"/>
                </a:lnTo>
                <a:lnTo>
                  <a:pt x="113248" y="39231"/>
                </a:lnTo>
                <a:lnTo>
                  <a:pt x="108836" y="37584"/>
                </a:lnTo>
                <a:lnTo>
                  <a:pt x="103990" y="36486"/>
                </a:lnTo>
                <a:lnTo>
                  <a:pt x="99807" y="34801"/>
                </a:lnTo>
                <a:lnTo>
                  <a:pt x="96066" y="32726"/>
                </a:lnTo>
                <a:lnTo>
                  <a:pt x="92619" y="30390"/>
                </a:lnTo>
                <a:lnTo>
                  <a:pt x="88417" y="28832"/>
                </a:lnTo>
                <a:lnTo>
                  <a:pt x="83710" y="27794"/>
                </a:lnTo>
                <a:lnTo>
                  <a:pt x="78667" y="27102"/>
                </a:lnTo>
                <a:lnTo>
                  <a:pt x="74352" y="26640"/>
                </a:lnTo>
                <a:lnTo>
                  <a:pt x="70524" y="26333"/>
                </a:lnTo>
                <a:lnTo>
                  <a:pt x="67018" y="26128"/>
                </a:lnTo>
                <a:lnTo>
                  <a:pt x="62777" y="26944"/>
                </a:lnTo>
                <a:lnTo>
                  <a:pt x="58044" y="28440"/>
                </a:lnTo>
                <a:lnTo>
                  <a:pt x="52983" y="30390"/>
                </a:lnTo>
                <a:lnTo>
                  <a:pt x="48657" y="31690"/>
                </a:lnTo>
                <a:lnTo>
                  <a:pt x="44821" y="32557"/>
                </a:lnTo>
                <a:lnTo>
                  <a:pt x="41311" y="33134"/>
                </a:lnTo>
                <a:lnTo>
                  <a:pt x="37066" y="34472"/>
                </a:lnTo>
                <a:lnTo>
                  <a:pt x="32330" y="36317"/>
                </a:lnTo>
                <a:lnTo>
                  <a:pt x="27269" y="38498"/>
                </a:lnTo>
                <a:lnTo>
                  <a:pt x="22942" y="40906"/>
                </a:lnTo>
                <a:lnTo>
                  <a:pt x="19105" y="43463"/>
                </a:lnTo>
                <a:lnTo>
                  <a:pt x="15594" y="46120"/>
                </a:lnTo>
                <a:lnTo>
                  <a:pt x="12301" y="47892"/>
                </a:lnTo>
                <a:lnTo>
                  <a:pt x="9154" y="49073"/>
                </a:lnTo>
                <a:lnTo>
                  <a:pt x="0" y="5143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5" name="SMARTPenAnnotation862"/>
          <p:cNvSpPr/>
          <p:nvPr/>
        </p:nvSpPr>
        <p:spPr>
          <a:xfrm>
            <a:off x="8481059" y="4714875"/>
            <a:ext cx="214314" cy="25718"/>
          </a:xfrm>
          <a:custGeom>
            <a:avLst/>
            <a:gdLst/>
            <a:ahLst/>
            <a:cxnLst/>
            <a:rect l="0" t="0" r="0" b="0"/>
            <a:pathLst>
              <a:path w="214314" h="25718">
                <a:moveTo>
                  <a:pt x="0" y="0"/>
                </a:moveTo>
                <a:lnTo>
                  <a:pt x="4551" y="4551"/>
                </a:lnTo>
                <a:lnTo>
                  <a:pt x="6844" y="5891"/>
                </a:lnTo>
                <a:lnTo>
                  <a:pt x="9325" y="6785"/>
                </a:lnTo>
                <a:lnTo>
                  <a:pt x="11932" y="7381"/>
                </a:lnTo>
                <a:lnTo>
                  <a:pt x="17368" y="8042"/>
                </a:lnTo>
                <a:lnTo>
                  <a:pt x="23912" y="8337"/>
                </a:lnTo>
                <a:lnTo>
                  <a:pt x="44543" y="8541"/>
                </a:lnTo>
                <a:lnTo>
                  <a:pt x="143988" y="8572"/>
                </a:lnTo>
                <a:lnTo>
                  <a:pt x="149332" y="9525"/>
                </a:lnTo>
                <a:lnTo>
                  <a:pt x="154799" y="11112"/>
                </a:lnTo>
                <a:lnTo>
                  <a:pt x="160349" y="13123"/>
                </a:lnTo>
                <a:lnTo>
                  <a:pt x="165003" y="14464"/>
                </a:lnTo>
                <a:lnTo>
                  <a:pt x="169057" y="15357"/>
                </a:lnTo>
                <a:lnTo>
                  <a:pt x="172712" y="15953"/>
                </a:lnTo>
                <a:lnTo>
                  <a:pt x="179313" y="16615"/>
                </a:lnTo>
                <a:lnTo>
                  <a:pt x="185422" y="16909"/>
                </a:lnTo>
                <a:lnTo>
                  <a:pt x="191313" y="17040"/>
                </a:lnTo>
                <a:lnTo>
                  <a:pt x="194217" y="18027"/>
                </a:lnTo>
                <a:lnTo>
                  <a:pt x="197106" y="19638"/>
                </a:lnTo>
                <a:lnTo>
                  <a:pt x="204035" y="24516"/>
                </a:lnTo>
                <a:lnTo>
                  <a:pt x="207523" y="25183"/>
                </a:lnTo>
                <a:lnTo>
                  <a:pt x="214313" y="2571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6" name="SMARTPenAnnotation863"/>
          <p:cNvSpPr/>
          <p:nvPr/>
        </p:nvSpPr>
        <p:spPr>
          <a:xfrm>
            <a:off x="8576549" y="4629150"/>
            <a:ext cx="24527" cy="291466"/>
          </a:xfrm>
          <a:custGeom>
            <a:avLst/>
            <a:gdLst/>
            <a:ahLst/>
            <a:cxnLst/>
            <a:rect l="0" t="0" r="0" b="0"/>
            <a:pathLst>
              <a:path w="24527" h="291466">
                <a:moveTo>
                  <a:pt x="24526" y="0"/>
                </a:moveTo>
                <a:lnTo>
                  <a:pt x="7516" y="0"/>
                </a:lnTo>
                <a:lnTo>
                  <a:pt x="7408" y="7796"/>
                </a:lnTo>
                <a:lnTo>
                  <a:pt x="7382" y="53321"/>
                </a:lnTo>
                <a:lnTo>
                  <a:pt x="6430" y="60312"/>
                </a:lnTo>
                <a:lnTo>
                  <a:pt x="4841" y="66878"/>
                </a:lnTo>
                <a:lnTo>
                  <a:pt x="2831" y="73160"/>
                </a:lnTo>
                <a:lnTo>
                  <a:pt x="1489" y="80205"/>
                </a:lnTo>
                <a:lnTo>
                  <a:pt x="595" y="87760"/>
                </a:lnTo>
                <a:lnTo>
                  <a:pt x="0" y="95655"/>
                </a:lnTo>
                <a:lnTo>
                  <a:pt x="556" y="103774"/>
                </a:lnTo>
                <a:lnTo>
                  <a:pt x="1878" y="112045"/>
                </a:lnTo>
                <a:lnTo>
                  <a:pt x="3712" y="120417"/>
                </a:lnTo>
                <a:lnTo>
                  <a:pt x="4935" y="128855"/>
                </a:lnTo>
                <a:lnTo>
                  <a:pt x="5750" y="137338"/>
                </a:lnTo>
                <a:lnTo>
                  <a:pt x="6293" y="145851"/>
                </a:lnTo>
                <a:lnTo>
                  <a:pt x="6656" y="155337"/>
                </a:lnTo>
                <a:lnTo>
                  <a:pt x="7166" y="184984"/>
                </a:lnTo>
                <a:lnTo>
                  <a:pt x="7352" y="223726"/>
                </a:lnTo>
                <a:lnTo>
                  <a:pt x="8314" y="231066"/>
                </a:lnTo>
                <a:lnTo>
                  <a:pt x="9908" y="237863"/>
                </a:lnTo>
                <a:lnTo>
                  <a:pt x="11923" y="244300"/>
                </a:lnTo>
                <a:lnTo>
                  <a:pt x="13266" y="250497"/>
                </a:lnTo>
                <a:lnTo>
                  <a:pt x="14162" y="256533"/>
                </a:lnTo>
                <a:lnTo>
                  <a:pt x="14759" y="262462"/>
                </a:lnTo>
                <a:lnTo>
                  <a:pt x="15157" y="267367"/>
                </a:lnTo>
                <a:lnTo>
                  <a:pt x="15600" y="275357"/>
                </a:lnTo>
                <a:lnTo>
                  <a:pt x="15796" y="282083"/>
                </a:lnTo>
                <a:lnTo>
                  <a:pt x="15849" y="285210"/>
                </a:lnTo>
                <a:lnTo>
                  <a:pt x="14931" y="287295"/>
                </a:lnTo>
                <a:lnTo>
                  <a:pt x="13366" y="288685"/>
                </a:lnTo>
                <a:lnTo>
                  <a:pt x="7381" y="29146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7" name="SMARTPenAnnotation864"/>
          <p:cNvSpPr/>
          <p:nvPr/>
        </p:nvSpPr>
        <p:spPr>
          <a:xfrm>
            <a:off x="7580948" y="5083502"/>
            <a:ext cx="42862" cy="265739"/>
          </a:xfrm>
          <a:custGeom>
            <a:avLst/>
            <a:gdLst/>
            <a:ahLst/>
            <a:cxnLst/>
            <a:rect l="0" t="0" r="0" b="0"/>
            <a:pathLst>
              <a:path w="42862" h="265739">
                <a:moveTo>
                  <a:pt x="17144" y="8563"/>
                </a:moveTo>
                <a:lnTo>
                  <a:pt x="12593" y="8563"/>
                </a:lnTo>
                <a:lnTo>
                  <a:pt x="10301" y="7610"/>
                </a:lnTo>
                <a:lnTo>
                  <a:pt x="7819" y="6023"/>
                </a:lnTo>
                <a:lnTo>
                  <a:pt x="39" y="21"/>
                </a:lnTo>
                <a:lnTo>
                  <a:pt x="11" y="0"/>
                </a:lnTo>
                <a:lnTo>
                  <a:pt x="0" y="20141"/>
                </a:lnTo>
                <a:lnTo>
                  <a:pt x="952" y="23902"/>
                </a:lnTo>
                <a:lnTo>
                  <a:pt x="2539" y="28314"/>
                </a:lnTo>
                <a:lnTo>
                  <a:pt x="4550" y="33160"/>
                </a:lnTo>
                <a:lnTo>
                  <a:pt x="5891" y="38296"/>
                </a:lnTo>
                <a:lnTo>
                  <a:pt x="6784" y="43625"/>
                </a:lnTo>
                <a:lnTo>
                  <a:pt x="7380" y="49083"/>
                </a:lnTo>
                <a:lnTo>
                  <a:pt x="7777" y="55578"/>
                </a:lnTo>
                <a:lnTo>
                  <a:pt x="8218" y="70416"/>
                </a:lnTo>
                <a:lnTo>
                  <a:pt x="8467" y="90284"/>
                </a:lnTo>
                <a:lnTo>
                  <a:pt x="9454" y="97333"/>
                </a:lnTo>
                <a:lnTo>
                  <a:pt x="11065" y="104891"/>
                </a:lnTo>
                <a:lnTo>
                  <a:pt x="13092" y="112786"/>
                </a:lnTo>
                <a:lnTo>
                  <a:pt x="14443" y="120908"/>
                </a:lnTo>
                <a:lnTo>
                  <a:pt x="15343" y="129179"/>
                </a:lnTo>
                <a:lnTo>
                  <a:pt x="15944" y="137551"/>
                </a:lnTo>
                <a:lnTo>
                  <a:pt x="16344" y="145990"/>
                </a:lnTo>
                <a:lnTo>
                  <a:pt x="16789" y="162986"/>
                </a:lnTo>
                <a:lnTo>
                  <a:pt x="17039" y="184070"/>
                </a:lnTo>
                <a:lnTo>
                  <a:pt x="18026" y="190337"/>
                </a:lnTo>
                <a:lnTo>
                  <a:pt x="19637" y="196421"/>
                </a:lnTo>
                <a:lnTo>
                  <a:pt x="21663" y="202381"/>
                </a:lnTo>
                <a:lnTo>
                  <a:pt x="23014" y="208260"/>
                </a:lnTo>
                <a:lnTo>
                  <a:pt x="23915" y="214084"/>
                </a:lnTo>
                <a:lnTo>
                  <a:pt x="24515" y="219872"/>
                </a:lnTo>
                <a:lnTo>
                  <a:pt x="24916" y="224683"/>
                </a:lnTo>
                <a:lnTo>
                  <a:pt x="25361" y="232568"/>
                </a:lnTo>
                <a:lnTo>
                  <a:pt x="26432" y="236005"/>
                </a:lnTo>
                <a:lnTo>
                  <a:pt x="28098" y="239248"/>
                </a:lnTo>
                <a:lnTo>
                  <a:pt x="30162" y="242363"/>
                </a:lnTo>
                <a:lnTo>
                  <a:pt x="31538" y="245392"/>
                </a:lnTo>
                <a:lnTo>
                  <a:pt x="32455" y="248364"/>
                </a:lnTo>
                <a:lnTo>
                  <a:pt x="33474" y="254206"/>
                </a:lnTo>
                <a:lnTo>
                  <a:pt x="34048" y="261898"/>
                </a:lnTo>
                <a:lnTo>
                  <a:pt x="34182" y="264031"/>
                </a:lnTo>
                <a:lnTo>
                  <a:pt x="35170" y="264600"/>
                </a:lnTo>
                <a:lnTo>
                  <a:pt x="36782" y="264980"/>
                </a:lnTo>
                <a:lnTo>
                  <a:pt x="42861" y="26573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8" name="SMARTPenAnnotation865"/>
          <p:cNvSpPr/>
          <p:nvPr/>
        </p:nvSpPr>
        <p:spPr>
          <a:xfrm>
            <a:off x="7700962" y="5092452"/>
            <a:ext cx="214314" cy="235917"/>
          </a:xfrm>
          <a:custGeom>
            <a:avLst/>
            <a:gdLst/>
            <a:ahLst/>
            <a:cxnLst/>
            <a:rect l="0" t="0" r="0" b="0"/>
            <a:pathLst>
              <a:path w="214314" h="235917">
                <a:moveTo>
                  <a:pt x="0" y="42475"/>
                </a:moveTo>
                <a:lnTo>
                  <a:pt x="0" y="35094"/>
                </a:lnTo>
                <a:lnTo>
                  <a:pt x="4551" y="29705"/>
                </a:lnTo>
                <a:lnTo>
                  <a:pt x="9326" y="24735"/>
                </a:lnTo>
                <a:lnTo>
                  <a:pt x="11932" y="22076"/>
                </a:lnTo>
                <a:lnTo>
                  <a:pt x="14622" y="20303"/>
                </a:lnTo>
                <a:lnTo>
                  <a:pt x="20151" y="18334"/>
                </a:lnTo>
                <a:lnTo>
                  <a:pt x="23912" y="16855"/>
                </a:lnTo>
                <a:lnTo>
                  <a:pt x="28324" y="14918"/>
                </a:lnTo>
                <a:lnTo>
                  <a:pt x="33170" y="12674"/>
                </a:lnTo>
                <a:lnTo>
                  <a:pt x="37354" y="11177"/>
                </a:lnTo>
                <a:lnTo>
                  <a:pt x="41095" y="10180"/>
                </a:lnTo>
                <a:lnTo>
                  <a:pt x="44542" y="9515"/>
                </a:lnTo>
                <a:lnTo>
                  <a:pt x="50912" y="6237"/>
                </a:lnTo>
                <a:lnTo>
                  <a:pt x="53943" y="4029"/>
                </a:lnTo>
                <a:lnTo>
                  <a:pt x="57869" y="2557"/>
                </a:lnTo>
                <a:lnTo>
                  <a:pt x="62392" y="1575"/>
                </a:lnTo>
                <a:lnTo>
                  <a:pt x="67313" y="921"/>
                </a:lnTo>
                <a:lnTo>
                  <a:pt x="71545" y="485"/>
                </a:lnTo>
                <a:lnTo>
                  <a:pt x="75319" y="194"/>
                </a:lnTo>
                <a:lnTo>
                  <a:pt x="78787" y="0"/>
                </a:lnTo>
                <a:lnTo>
                  <a:pt x="82052" y="823"/>
                </a:lnTo>
                <a:lnTo>
                  <a:pt x="88220" y="4278"/>
                </a:lnTo>
                <a:lnTo>
                  <a:pt x="94137" y="6449"/>
                </a:lnTo>
                <a:lnTo>
                  <a:pt x="97048" y="7028"/>
                </a:lnTo>
                <a:lnTo>
                  <a:pt x="102822" y="10210"/>
                </a:lnTo>
                <a:lnTo>
                  <a:pt x="105696" y="12393"/>
                </a:lnTo>
                <a:lnTo>
                  <a:pt x="111428" y="14818"/>
                </a:lnTo>
                <a:lnTo>
                  <a:pt x="114291" y="15464"/>
                </a:lnTo>
                <a:lnTo>
                  <a:pt x="120011" y="18723"/>
                </a:lnTo>
                <a:lnTo>
                  <a:pt x="122870" y="20926"/>
                </a:lnTo>
                <a:lnTo>
                  <a:pt x="124776" y="23346"/>
                </a:lnTo>
                <a:lnTo>
                  <a:pt x="126047" y="25913"/>
                </a:lnTo>
                <a:lnTo>
                  <a:pt x="126893" y="28576"/>
                </a:lnTo>
                <a:lnTo>
                  <a:pt x="127458" y="32256"/>
                </a:lnTo>
                <a:lnTo>
                  <a:pt x="127835" y="36615"/>
                </a:lnTo>
                <a:lnTo>
                  <a:pt x="128086" y="41426"/>
                </a:lnTo>
                <a:lnTo>
                  <a:pt x="127301" y="45586"/>
                </a:lnTo>
                <a:lnTo>
                  <a:pt x="123889" y="52747"/>
                </a:lnTo>
                <a:lnTo>
                  <a:pt x="119197" y="61645"/>
                </a:lnTo>
                <a:lnTo>
                  <a:pt x="116612" y="66685"/>
                </a:lnTo>
                <a:lnTo>
                  <a:pt x="112984" y="71950"/>
                </a:lnTo>
                <a:lnTo>
                  <a:pt x="108660" y="77365"/>
                </a:lnTo>
                <a:lnTo>
                  <a:pt x="103873" y="82880"/>
                </a:lnTo>
                <a:lnTo>
                  <a:pt x="99729" y="88462"/>
                </a:lnTo>
                <a:lnTo>
                  <a:pt x="96014" y="94088"/>
                </a:lnTo>
                <a:lnTo>
                  <a:pt x="92584" y="99743"/>
                </a:lnTo>
                <a:lnTo>
                  <a:pt x="89345" y="105419"/>
                </a:lnTo>
                <a:lnTo>
                  <a:pt x="83207" y="116806"/>
                </a:lnTo>
                <a:lnTo>
                  <a:pt x="79284" y="121556"/>
                </a:lnTo>
                <a:lnTo>
                  <a:pt x="74764" y="125676"/>
                </a:lnTo>
                <a:lnTo>
                  <a:pt x="69845" y="129375"/>
                </a:lnTo>
                <a:lnTo>
                  <a:pt x="65613" y="132793"/>
                </a:lnTo>
                <a:lnTo>
                  <a:pt x="61840" y="136025"/>
                </a:lnTo>
                <a:lnTo>
                  <a:pt x="58372" y="139132"/>
                </a:lnTo>
                <a:lnTo>
                  <a:pt x="51978" y="145124"/>
                </a:lnTo>
                <a:lnTo>
                  <a:pt x="40112" y="156731"/>
                </a:lnTo>
                <a:lnTo>
                  <a:pt x="31464" y="165335"/>
                </a:lnTo>
                <a:lnTo>
                  <a:pt x="29549" y="168197"/>
                </a:lnTo>
                <a:lnTo>
                  <a:pt x="27421" y="173916"/>
                </a:lnTo>
                <a:lnTo>
                  <a:pt x="26222" y="177941"/>
                </a:lnTo>
                <a:lnTo>
                  <a:pt x="25867" y="183684"/>
                </a:lnTo>
                <a:lnTo>
                  <a:pt x="25731" y="195191"/>
                </a:lnTo>
                <a:lnTo>
                  <a:pt x="28263" y="198614"/>
                </a:lnTo>
                <a:lnTo>
                  <a:pt x="32564" y="203310"/>
                </a:lnTo>
                <a:lnTo>
                  <a:pt x="37650" y="208572"/>
                </a:lnTo>
                <a:lnTo>
                  <a:pt x="40341" y="210357"/>
                </a:lnTo>
                <a:lnTo>
                  <a:pt x="45869" y="212339"/>
                </a:lnTo>
                <a:lnTo>
                  <a:pt x="51502" y="215761"/>
                </a:lnTo>
                <a:lnTo>
                  <a:pt x="57179" y="220456"/>
                </a:lnTo>
                <a:lnTo>
                  <a:pt x="62878" y="225717"/>
                </a:lnTo>
                <a:lnTo>
                  <a:pt x="65731" y="227502"/>
                </a:lnTo>
                <a:lnTo>
                  <a:pt x="71441" y="229484"/>
                </a:lnTo>
                <a:lnTo>
                  <a:pt x="75250" y="230013"/>
                </a:lnTo>
                <a:lnTo>
                  <a:pt x="79694" y="230365"/>
                </a:lnTo>
                <a:lnTo>
                  <a:pt x="84562" y="230600"/>
                </a:lnTo>
                <a:lnTo>
                  <a:pt x="88760" y="231709"/>
                </a:lnTo>
                <a:lnTo>
                  <a:pt x="92511" y="233401"/>
                </a:lnTo>
                <a:lnTo>
                  <a:pt x="95964" y="235482"/>
                </a:lnTo>
                <a:lnTo>
                  <a:pt x="100171" y="235916"/>
                </a:lnTo>
                <a:lnTo>
                  <a:pt x="104880" y="235253"/>
                </a:lnTo>
                <a:lnTo>
                  <a:pt x="109926" y="233859"/>
                </a:lnTo>
                <a:lnTo>
                  <a:pt x="114241" y="232930"/>
                </a:lnTo>
                <a:lnTo>
                  <a:pt x="118071" y="232310"/>
                </a:lnTo>
                <a:lnTo>
                  <a:pt x="121576" y="231896"/>
                </a:lnTo>
                <a:lnTo>
                  <a:pt x="125819" y="230668"/>
                </a:lnTo>
                <a:lnTo>
                  <a:pt x="130552" y="228897"/>
                </a:lnTo>
                <a:lnTo>
                  <a:pt x="135612" y="226764"/>
                </a:lnTo>
                <a:lnTo>
                  <a:pt x="139938" y="224390"/>
                </a:lnTo>
                <a:lnTo>
                  <a:pt x="143775" y="221854"/>
                </a:lnTo>
                <a:lnTo>
                  <a:pt x="147285" y="219211"/>
                </a:lnTo>
                <a:lnTo>
                  <a:pt x="151530" y="216497"/>
                </a:lnTo>
                <a:lnTo>
                  <a:pt x="156265" y="213734"/>
                </a:lnTo>
                <a:lnTo>
                  <a:pt x="161327" y="210940"/>
                </a:lnTo>
                <a:lnTo>
                  <a:pt x="166606" y="207173"/>
                </a:lnTo>
                <a:lnTo>
                  <a:pt x="172031" y="202756"/>
                </a:lnTo>
                <a:lnTo>
                  <a:pt x="177552" y="197907"/>
                </a:lnTo>
                <a:lnTo>
                  <a:pt x="183138" y="193721"/>
                </a:lnTo>
                <a:lnTo>
                  <a:pt x="188767" y="189978"/>
                </a:lnTo>
                <a:lnTo>
                  <a:pt x="194425" y="186531"/>
                </a:lnTo>
                <a:lnTo>
                  <a:pt x="199150" y="182327"/>
                </a:lnTo>
                <a:lnTo>
                  <a:pt x="203252" y="177620"/>
                </a:lnTo>
                <a:lnTo>
                  <a:pt x="214313" y="16249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9" name="SMARTPenAnnotation866"/>
          <p:cNvSpPr/>
          <p:nvPr/>
        </p:nvSpPr>
        <p:spPr>
          <a:xfrm>
            <a:off x="7949961" y="5049684"/>
            <a:ext cx="128157" cy="194980"/>
          </a:xfrm>
          <a:custGeom>
            <a:avLst/>
            <a:gdLst/>
            <a:ahLst/>
            <a:cxnLst/>
            <a:rect l="0" t="0" r="0" b="0"/>
            <a:pathLst>
              <a:path w="128157" h="194980">
                <a:moveTo>
                  <a:pt x="59611" y="25236"/>
                </a:moveTo>
                <a:lnTo>
                  <a:pt x="59611" y="20685"/>
                </a:lnTo>
                <a:lnTo>
                  <a:pt x="58659" y="19344"/>
                </a:lnTo>
                <a:lnTo>
                  <a:pt x="57071" y="18450"/>
                </a:lnTo>
                <a:lnTo>
                  <a:pt x="51392" y="16768"/>
                </a:lnTo>
                <a:lnTo>
                  <a:pt x="48656" y="19250"/>
                </a:lnTo>
                <a:lnTo>
                  <a:pt x="46592" y="21245"/>
                </a:lnTo>
                <a:lnTo>
                  <a:pt x="44264" y="22576"/>
                </a:lnTo>
                <a:lnTo>
                  <a:pt x="41760" y="23462"/>
                </a:lnTo>
                <a:lnTo>
                  <a:pt x="39138" y="24053"/>
                </a:lnTo>
                <a:lnTo>
                  <a:pt x="36437" y="25400"/>
                </a:lnTo>
                <a:lnTo>
                  <a:pt x="33685" y="27250"/>
                </a:lnTo>
                <a:lnTo>
                  <a:pt x="30896" y="29436"/>
                </a:lnTo>
                <a:lnTo>
                  <a:pt x="28086" y="32799"/>
                </a:lnTo>
                <a:lnTo>
                  <a:pt x="25259" y="36945"/>
                </a:lnTo>
                <a:lnTo>
                  <a:pt x="22422" y="41614"/>
                </a:lnTo>
                <a:lnTo>
                  <a:pt x="19578" y="46632"/>
                </a:lnTo>
                <a:lnTo>
                  <a:pt x="13880" y="57288"/>
                </a:lnTo>
                <a:lnTo>
                  <a:pt x="11978" y="63749"/>
                </a:lnTo>
                <a:lnTo>
                  <a:pt x="10711" y="70913"/>
                </a:lnTo>
                <a:lnTo>
                  <a:pt x="9866" y="78548"/>
                </a:lnTo>
                <a:lnTo>
                  <a:pt x="8350" y="85542"/>
                </a:lnTo>
                <a:lnTo>
                  <a:pt x="6388" y="92110"/>
                </a:lnTo>
                <a:lnTo>
                  <a:pt x="4127" y="98394"/>
                </a:lnTo>
                <a:lnTo>
                  <a:pt x="2618" y="104488"/>
                </a:lnTo>
                <a:lnTo>
                  <a:pt x="1614" y="110455"/>
                </a:lnTo>
                <a:lnTo>
                  <a:pt x="944" y="116339"/>
                </a:lnTo>
                <a:lnTo>
                  <a:pt x="497" y="122166"/>
                </a:lnTo>
                <a:lnTo>
                  <a:pt x="199" y="127956"/>
                </a:lnTo>
                <a:lnTo>
                  <a:pt x="0" y="133721"/>
                </a:lnTo>
                <a:lnTo>
                  <a:pt x="821" y="139469"/>
                </a:lnTo>
                <a:lnTo>
                  <a:pt x="2320" y="145206"/>
                </a:lnTo>
                <a:lnTo>
                  <a:pt x="4272" y="150936"/>
                </a:lnTo>
                <a:lnTo>
                  <a:pt x="5574" y="155708"/>
                </a:lnTo>
                <a:lnTo>
                  <a:pt x="6441" y="159843"/>
                </a:lnTo>
                <a:lnTo>
                  <a:pt x="7019" y="163552"/>
                </a:lnTo>
                <a:lnTo>
                  <a:pt x="8357" y="166976"/>
                </a:lnTo>
                <a:lnTo>
                  <a:pt x="10202" y="170212"/>
                </a:lnTo>
                <a:lnTo>
                  <a:pt x="12383" y="173321"/>
                </a:lnTo>
                <a:lnTo>
                  <a:pt x="15744" y="176347"/>
                </a:lnTo>
                <a:lnTo>
                  <a:pt x="19889" y="179316"/>
                </a:lnTo>
                <a:lnTo>
                  <a:pt x="24557" y="182249"/>
                </a:lnTo>
                <a:lnTo>
                  <a:pt x="28621" y="185156"/>
                </a:lnTo>
                <a:lnTo>
                  <a:pt x="32284" y="188047"/>
                </a:lnTo>
                <a:lnTo>
                  <a:pt x="35679" y="190927"/>
                </a:lnTo>
                <a:lnTo>
                  <a:pt x="39845" y="192846"/>
                </a:lnTo>
                <a:lnTo>
                  <a:pt x="44530" y="194126"/>
                </a:lnTo>
                <a:lnTo>
                  <a:pt x="49556" y="194979"/>
                </a:lnTo>
                <a:lnTo>
                  <a:pt x="53861" y="194595"/>
                </a:lnTo>
                <a:lnTo>
                  <a:pt x="57682" y="193387"/>
                </a:lnTo>
                <a:lnTo>
                  <a:pt x="61183" y="191629"/>
                </a:lnTo>
                <a:lnTo>
                  <a:pt x="65422" y="190457"/>
                </a:lnTo>
                <a:lnTo>
                  <a:pt x="70152" y="189676"/>
                </a:lnTo>
                <a:lnTo>
                  <a:pt x="75211" y="189155"/>
                </a:lnTo>
                <a:lnTo>
                  <a:pt x="79537" y="187855"/>
                </a:lnTo>
                <a:lnTo>
                  <a:pt x="83371" y="186036"/>
                </a:lnTo>
                <a:lnTo>
                  <a:pt x="86883" y="183871"/>
                </a:lnTo>
                <a:lnTo>
                  <a:pt x="90175" y="181475"/>
                </a:lnTo>
                <a:lnTo>
                  <a:pt x="93321" y="178925"/>
                </a:lnTo>
                <a:lnTo>
                  <a:pt x="96373" y="176273"/>
                </a:lnTo>
                <a:lnTo>
                  <a:pt x="99358" y="173552"/>
                </a:lnTo>
                <a:lnTo>
                  <a:pt x="105217" y="167989"/>
                </a:lnTo>
                <a:lnTo>
                  <a:pt x="113870" y="159502"/>
                </a:lnTo>
                <a:lnTo>
                  <a:pt x="115786" y="156657"/>
                </a:lnTo>
                <a:lnTo>
                  <a:pt x="117915" y="150955"/>
                </a:lnTo>
                <a:lnTo>
                  <a:pt x="119435" y="147149"/>
                </a:lnTo>
                <a:lnTo>
                  <a:pt x="121402" y="142706"/>
                </a:lnTo>
                <a:lnTo>
                  <a:pt x="123665" y="137839"/>
                </a:lnTo>
                <a:lnTo>
                  <a:pt x="125174" y="132689"/>
                </a:lnTo>
                <a:lnTo>
                  <a:pt x="126180" y="127351"/>
                </a:lnTo>
                <a:lnTo>
                  <a:pt x="126849" y="121888"/>
                </a:lnTo>
                <a:lnTo>
                  <a:pt x="127297" y="116340"/>
                </a:lnTo>
                <a:lnTo>
                  <a:pt x="127594" y="110737"/>
                </a:lnTo>
                <a:lnTo>
                  <a:pt x="127926" y="99431"/>
                </a:lnTo>
                <a:lnTo>
                  <a:pt x="128156" y="70943"/>
                </a:lnTo>
                <a:lnTo>
                  <a:pt x="127216" y="65232"/>
                </a:lnTo>
                <a:lnTo>
                  <a:pt x="125635" y="59520"/>
                </a:lnTo>
                <a:lnTo>
                  <a:pt x="123631" y="53807"/>
                </a:lnTo>
                <a:lnTo>
                  <a:pt x="121340" y="49045"/>
                </a:lnTo>
                <a:lnTo>
                  <a:pt x="118862" y="44919"/>
                </a:lnTo>
                <a:lnTo>
                  <a:pt x="116256" y="41215"/>
                </a:lnTo>
                <a:lnTo>
                  <a:pt x="114519" y="36841"/>
                </a:lnTo>
                <a:lnTo>
                  <a:pt x="113362" y="32020"/>
                </a:lnTo>
                <a:lnTo>
                  <a:pt x="112591" y="26901"/>
                </a:lnTo>
                <a:lnTo>
                  <a:pt x="111123" y="23488"/>
                </a:lnTo>
                <a:lnTo>
                  <a:pt x="109193" y="21214"/>
                </a:lnTo>
                <a:lnTo>
                  <a:pt x="106952" y="19697"/>
                </a:lnTo>
                <a:lnTo>
                  <a:pt x="105460" y="17733"/>
                </a:lnTo>
                <a:lnTo>
                  <a:pt x="104464" y="15471"/>
                </a:lnTo>
                <a:lnTo>
                  <a:pt x="103800" y="13012"/>
                </a:lnTo>
                <a:lnTo>
                  <a:pt x="100523" y="7737"/>
                </a:lnTo>
                <a:lnTo>
                  <a:pt x="95209" y="1142"/>
                </a:lnTo>
                <a:lnTo>
                  <a:pt x="93820" y="601"/>
                </a:lnTo>
                <a:lnTo>
                  <a:pt x="91942" y="239"/>
                </a:lnTo>
                <a:lnTo>
                  <a:pt x="89737" y="0"/>
                </a:lnTo>
                <a:lnTo>
                  <a:pt x="87315" y="792"/>
                </a:lnTo>
                <a:lnTo>
                  <a:pt x="84748" y="2272"/>
                </a:lnTo>
                <a:lnTo>
                  <a:pt x="82085" y="4211"/>
                </a:lnTo>
                <a:lnTo>
                  <a:pt x="80308" y="6457"/>
                </a:lnTo>
                <a:lnTo>
                  <a:pt x="79124" y="8907"/>
                </a:lnTo>
                <a:lnTo>
                  <a:pt x="78335" y="11492"/>
                </a:lnTo>
                <a:lnTo>
                  <a:pt x="76856" y="13215"/>
                </a:lnTo>
                <a:lnTo>
                  <a:pt x="74918" y="14365"/>
                </a:lnTo>
                <a:lnTo>
                  <a:pt x="72673" y="15130"/>
                </a:lnTo>
                <a:lnTo>
                  <a:pt x="71176" y="16594"/>
                </a:lnTo>
                <a:lnTo>
                  <a:pt x="70179" y="18522"/>
                </a:lnTo>
                <a:lnTo>
                  <a:pt x="69513" y="20760"/>
                </a:lnTo>
                <a:lnTo>
                  <a:pt x="68117" y="22252"/>
                </a:lnTo>
                <a:lnTo>
                  <a:pt x="66235" y="23246"/>
                </a:lnTo>
                <a:lnTo>
                  <a:pt x="60919" y="24843"/>
                </a:lnTo>
                <a:lnTo>
                  <a:pt x="61436" y="24974"/>
                </a:lnTo>
                <a:lnTo>
                  <a:pt x="62732" y="25061"/>
                </a:lnTo>
                <a:close/>
              </a:path>
            </a:pathLst>
          </a:custGeom>
          <a:ln w="38100">
            <a:solidFill>
              <a:srgbClr val="009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0" name="SMARTPenAnnotation867"/>
          <p:cNvSpPr/>
          <p:nvPr/>
        </p:nvSpPr>
        <p:spPr>
          <a:xfrm>
            <a:off x="8181022" y="4980727"/>
            <a:ext cx="153805" cy="230012"/>
          </a:xfrm>
          <a:custGeom>
            <a:avLst/>
            <a:gdLst/>
            <a:ahLst/>
            <a:cxnLst/>
            <a:rect l="0" t="0" r="0" b="0"/>
            <a:pathLst>
              <a:path w="153805" h="230012">
                <a:moveTo>
                  <a:pt x="0" y="8468"/>
                </a:moveTo>
                <a:lnTo>
                  <a:pt x="4551" y="8468"/>
                </a:lnTo>
                <a:lnTo>
                  <a:pt x="6844" y="7515"/>
                </a:lnTo>
                <a:lnTo>
                  <a:pt x="9325" y="5928"/>
                </a:lnTo>
                <a:lnTo>
                  <a:pt x="15600" y="1087"/>
                </a:lnTo>
                <a:lnTo>
                  <a:pt x="18020" y="689"/>
                </a:lnTo>
                <a:lnTo>
                  <a:pt x="21539" y="425"/>
                </a:lnTo>
                <a:lnTo>
                  <a:pt x="31772" y="0"/>
                </a:lnTo>
                <a:lnTo>
                  <a:pt x="33564" y="918"/>
                </a:lnTo>
                <a:lnTo>
                  <a:pt x="38095" y="4477"/>
                </a:lnTo>
                <a:lnTo>
                  <a:pt x="41450" y="7285"/>
                </a:lnTo>
                <a:lnTo>
                  <a:pt x="41921" y="8632"/>
                </a:lnTo>
                <a:lnTo>
                  <a:pt x="42444" y="12668"/>
                </a:lnTo>
                <a:lnTo>
                  <a:pt x="42583" y="16031"/>
                </a:lnTo>
                <a:lnTo>
                  <a:pt x="42739" y="24846"/>
                </a:lnTo>
                <a:lnTo>
                  <a:pt x="42826" y="40520"/>
                </a:lnTo>
                <a:lnTo>
                  <a:pt x="41886" y="46028"/>
                </a:lnTo>
                <a:lnTo>
                  <a:pt x="40306" y="51606"/>
                </a:lnTo>
                <a:lnTo>
                  <a:pt x="38301" y="57229"/>
                </a:lnTo>
                <a:lnTo>
                  <a:pt x="36963" y="62882"/>
                </a:lnTo>
                <a:lnTo>
                  <a:pt x="36073" y="68557"/>
                </a:lnTo>
                <a:lnTo>
                  <a:pt x="35479" y="74244"/>
                </a:lnTo>
                <a:lnTo>
                  <a:pt x="35082" y="80894"/>
                </a:lnTo>
                <a:lnTo>
                  <a:pt x="34643" y="95902"/>
                </a:lnTo>
                <a:lnTo>
                  <a:pt x="33572" y="102953"/>
                </a:lnTo>
                <a:lnTo>
                  <a:pt x="31906" y="109558"/>
                </a:lnTo>
                <a:lnTo>
                  <a:pt x="29844" y="115866"/>
                </a:lnTo>
                <a:lnTo>
                  <a:pt x="28469" y="122929"/>
                </a:lnTo>
                <a:lnTo>
                  <a:pt x="27552" y="130495"/>
                </a:lnTo>
                <a:lnTo>
                  <a:pt x="26941" y="138396"/>
                </a:lnTo>
                <a:lnTo>
                  <a:pt x="26532" y="145570"/>
                </a:lnTo>
                <a:lnTo>
                  <a:pt x="26080" y="158619"/>
                </a:lnTo>
                <a:lnTo>
                  <a:pt x="25007" y="164766"/>
                </a:lnTo>
                <a:lnTo>
                  <a:pt x="23339" y="170770"/>
                </a:lnTo>
                <a:lnTo>
                  <a:pt x="21275" y="176676"/>
                </a:lnTo>
                <a:lnTo>
                  <a:pt x="19897" y="181567"/>
                </a:lnTo>
                <a:lnTo>
                  <a:pt x="18981" y="185780"/>
                </a:lnTo>
                <a:lnTo>
                  <a:pt x="18368" y="189541"/>
                </a:lnTo>
                <a:lnTo>
                  <a:pt x="18913" y="193000"/>
                </a:lnTo>
                <a:lnTo>
                  <a:pt x="23278" y="202420"/>
                </a:lnTo>
                <a:lnTo>
                  <a:pt x="24633" y="208334"/>
                </a:lnTo>
                <a:lnTo>
                  <a:pt x="27776" y="214137"/>
                </a:lnTo>
                <a:lnTo>
                  <a:pt x="29948" y="217018"/>
                </a:lnTo>
                <a:lnTo>
                  <a:pt x="32347" y="218938"/>
                </a:lnTo>
                <a:lnTo>
                  <a:pt x="34900" y="220219"/>
                </a:lnTo>
                <a:lnTo>
                  <a:pt x="37554" y="221073"/>
                </a:lnTo>
                <a:lnTo>
                  <a:pt x="39324" y="222594"/>
                </a:lnTo>
                <a:lnTo>
                  <a:pt x="40504" y="224562"/>
                </a:lnTo>
                <a:lnTo>
                  <a:pt x="41290" y="226825"/>
                </a:lnTo>
                <a:lnTo>
                  <a:pt x="43720" y="228334"/>
                </a:lnTo>
                <a:lnTo>
                  <a:pt x="47244" y="229340"/>
                </a:lnTo>
                <a:lnTo>
                  <a:pt x="51499" y="230011"/>
                </a:lnTo>
                <a:lnTo>
                  <a:pt x="55287" y="229506"/>
                </a:lnTo>
                <a:lnTo>
                  <a:pt x="58765" y="228217"/>
                </a:lnTo>
                <a:lnTo>
                  <a:pt x="62038" y="226404"/>
                </a:lnTo>
                <a:lnTo>
                  <a:pt x="65171" y="225196"/>
                </a:lnTo>
                <a:lnTo>
                  <a:pt x="68213" y="224391"/>
                </a:lnTo>
                <a:lnTo>
                  <a:pt x="71193" y="223854"/>
                </a:lnTo>
                <a:lnTo>
                  <a:pt x="74132" y="222544"/>
                </a:lnTo>
                <a:lnTo>
                  <a:pt x="77044" y="220717"/>
                </a:lnTo>
                <a:lnTo>
                  <a:pt x="79937" y="218548"/>
                </a:lnTo>
                <a:lnTo>
                  <a:pt x="83771" y="216148"/>
                </a:lnTo>
                <a:lnTo>
                  <a:pt x="88233" y="213597"/>
                </a:lnTo>
                <a:lnTo>
                  <a:pt x="93112" y="210943"/>
                </a:lnTo>
                <a:lnTo>
                  <a:pt x="97318" y="208221"/>
                </a:lnTo>
                <a:lnTo>
                  <a:pt x="101074" y="205454"/>
                </a:lnTo>
                <a:lnTo>
                  <a:pt x="104530" y="202657"/>
                </a:lnTo>
                <a:lnTo>
                  <a:pt x="107786" y="199840"/>
                </a:lnTo>
                <a:lnTo>
                  <a:pt x="110910" y="197009"/>
                </a:lnTo>
                <a:lnTo>
                  <a:pt x="113946" y="194170"/>
                </a:lnTo>
                <a:lnTo>
                  <a:pt x="116921" y="190372"/>
                </a:lnTo>
                <a:lnTo>
                  <a:pt x="119857" y="185934"/>
                </a:lnTo>
                <a:lnTo>
                  <a:pt x="122768" y="181071"/>
                </a:lnTo>
                <a:lnTo>
                  <a:pt x="125660" y="176877"/>
                </a:lnTo>
                <a:lnTo>
                  <a:pt x="128542" y="173128"/>
                </a:lnTo>
                <a:lnTo>
                  <a:pt x="131414" y="169676"/>
                </a:lnTo>
                <a:lnTo>
                  <a:pt x="134282" y="165470"/>
                </a:lnTo>
                <a:lnTo>
                  <a:pt x="137147" y="160761"/>
                </a:lnTo>
                <a:lnTo>
                  <a:pt x="140008" y="155716"/>
                </a:lnTo>
                <a:lnTo>
                  <a:pt x="145728" y="145032"/>
                </a:lnTo>
                <a:lnTo>
                  <a:pt x="148587" y="139515"/>
                </a:lnTo>
                <a:lnTo>
                  <a:pt x="150494" y="134885"/>
                </a:lnTo>
                <a:lnTo>
                  <a:pt x="151764" y="130846"/>
                </a:lnTo>
                <a:lnTo>
                  <a:pt x="152611" y="127201"/>
                </a:lnTo>
                <a:lnTo>
                  <a:pt x="153176" y="122866"/>
                </a:lnTo>
                <a:lnTo>
                  <a:pt x="153552" y="118071"/>
                </a:lnTo>
                <a:lnTo>
                  <a:pt x="153804" y="112969"/>
                </a:lnTo>
                <a:lnTo>
                  <a:pt x="153018" y="108615"/>
                </a:lnTo>
                <a:lnTo>
                  <a:pt x="151543" y="104760"/>
                </a:lnTo>
                <a:lnTo>
                  <a:pt x="148315" y="97937"/>
                </a:lnTo>
                <a:lnTo>
                  <a:pt x="146881" y="91729"/>
                </a:lnTo>
                <a:lnTo>
                  <a:pt x="143703" y="85795"/>
                </a:lnTo>
                <a:lnTo>
                  <a:pt x="139116" y="79031"/>
                </a:lnTo>
                <a:lnTo>
                  <a:pt x="136558" y="74560"/>
                </a:lnTo>
                <a:lnTo>
                  <a:pt x="133903" y="69674"/>
                </a:lnTo>
                <a:lnTo>
                  <a:pt x="131179" y="65464"/>
                </a:lnTo>
                <a:lnTo>
                  <a:pt x="128410" y="61706"/>
                </a:lnTo>
                <a:lnTo>
                  <a:pt x="125612" y="58247"/>
                </a:lnTo>
                <a:lnTo>
                  <a:pt x="122793" y="55941"/>
                </a:lnTo>
                <a:lnTo>
                  <a:pt x="119963" y="54405"/>
                </a:lnTo>
                <a:lnTo>
                  <a:pt x="117123" y="53380"/>
                </a:lnTo>
                <a:lnTo>
                  <a:pt x="113324" y="51744"/>
                </a:lnTo>
                <a:lnTo>
                  <a:pt x="104025" y="47387"/>
                </a:lnTo>
                <a:lnTo>
                  <a:pt x="99829" y="44891"/>
                </a:lnTo>
                <a:lnTo>
                  <a:pt x="96081" y="42275"/>
                </a:lnTo>
                <a:lnTo>
                  <a:pt x="92628" y="39578"/>
                </a:lnTo>
                <a:lnTo>
                  <a:pt x="88423" y="37781"/>
                </a:lnTo>
                <a:lnTo>
                  <a:pt x="83714" y="36582"/>
                </a:lnTo>
                <a:lnTo>
                  <a:pt x="78669" y="35783"/>
                </a:lnTo>
                <a:lnTo>
                  <a:pt x="74353" y="35250"/>
                </a:lnTo>
                <a:lnTo>
                  <a:pt x="70524" y="34896"/>
                </a:lnTo>
                <a:lnTo>
                  <a:pt x="67019" y="34659"/>
                </a:lnTo>
                <a:lnTo>
                  <a:pt x="62777" y="34500"/>
                </a:lnTo>
                <a:lnTo>
                  <a:pt x="52983" y="34326"/>
                </a:lnTo>
                <a:lnTo>
                  <a:pt x="48658" y="35231"/>
                </a:lnTo>
                <a:lnTo>
                  <a:pt x="44820" y="36788"/>
                </a:lnTo>
                <a:lnTo>
                  <a:pt x="41311" y="38778"/>
                </a:lnTo>
                <a:lnTo>
                  <a:pt x="32330" y="43529"/>
                </a:lnTo>
                <a:lnTo>
                  <a:pt x="17145" y="5133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1" name="SMARTPenAnnotation868"/>
          <p:cNvSpPr/>
          <p:nvPr/>
        </p:nvSpPr>
        <p:spPr>
          <a:xfrm>
            <a:off x="6646544" y="5642014"/>
            <a:ext cx="248604" cy="341589"/>
          </a:xfrm>
          <a:custGeom>
            <a:avLst/>
            <a:gdLst/>
            <a:ahLst/>
            <a:cxnLst/>
            <a:rect l="0" t="0" r="0" b="0"/>
            <a:pathLst>
              <a:path w="248604" h="341589">
                <a:moveTo>
                  <a:pt x="0" y="50126"/>
                </a:moveTo>
                <a:lnTo>
                  <a:pt x="24068" y="50126"/>
                </a:lnTo>
                <a:lnTo>
                  <a:pt x="27525" y="47586"/>
                </a:lnTo>
                <a:lnTo>
                  <a:pt x="33189" y="43282"/>
                </a:lnTo>
                <a:lnTo>
                  <a:pt x="37366" y="40801"/>
                </a:lnTo>
                <a:lnTo>
                  <a:pt x="42057" y="38194"/>
                </a:lnTo>
                <a:lnTo>
                  <a:pt x="49806" y="32758"/>
                </a:lnTo>
                <a:lnTo>
                  <a:pt x="57380" y="27167"/>
                </a:lnTo>
                <a:lnTo>
                  <a:pt x="62065" y="24342"/>
                </a:lnTo>
                <a:lnTo>
                  <a:pt x="67095" y="21507"/>
                </a:lnTo>
                <a:lnTo>
                  <a:pt x="72352" y="19616"/>
                </a:lnTo>
                <a:lnTo>
                  <a:pt x="77763" y="18356"/>
                </a:lnTo>
                <a:lnTo>
                  <a:pt x="83275" y="17516"/>
                </a:lnTo>
                <a:lnTo>
                  <a:pt x="87902" y="16003"/>
                </a:lnTo>
                <a:lnTo>
                  <a:pt x="95583" y="11783"/>
                </a:lnTo>
                <a:lnTo>
                  <a:pt x="99917" y="10277"/>
                </a:lnTo>
                <a:lnTo>
                  <a:pt x="104712" y="9272"/>
                </a:lnTo>
                <a:lnTo>
                  <a:pt x="109813" y="8602"/>
                </a:lnTo>
                <a:lnTo>
                  <a:pt x="115119" y="7203"/>
                </a:lnTo>
                <a:lnTo>
                  <a:pt x="120561" y="5318"/>
                </a:lnTo>
                <a:lnTo>
                  <a:pt x="126094" y="3109"/>
                </a:lnTo>
                <a:lnTo>
                  <a:pt x="130736" y="1636"/>
                </a:lnTo>
                <a:lnTo>
                  <a:pt x="138433" y="0"/>
                </a:lnTo>
                <a:lnTo>
                  <a:pt x="142771" y="516"/>
                </a:lnTo>
                <a:lnTo>
                  <a:pt x="147569" y="1813"/>
                </a:lnTo>
                <a:lnTo>
                  <a:pt x="152671" y="3629"/>
                </a:lnTo>
                <a:lnTo>
                  <a:pt x="157026" y="4840"/>
                </a:lnTo>
                <a:lnTo>
                  <a:pt x="164405" y="6186"/>
                </a:lnTo>
                <a:lnTo>
                  <a:pt x="170860" y="9325"/>
                </a:lnTo>
                <a:lnTo>
                  <a:pt x="173914" y="11495"/>
                </a:lnTo>
                <a:lnTo>
                  <a:pt x="179847" y="13907"/>
                </a:lnTo>
                <a:lnTo>
                  <a:pt x="182763" y="14550"/>
                </a:lnTo>
                <a:lnTo>
                  <a:pt x="188544" y="17804"/>
                </a:lnTo>
                <a:lnTo>
                  <a:pt x="191418" y="20005"/>
                </a:lnTo>
                <a:lnTo>
                  <a:pt x="193335" y="22426"/>
                </a:lnTo>
                <a:lnTo>
                  <a:pt x="194612" y="24992"/>
                </a:lnTo>
                <a:lnTo>
                  <a:pt x="196032" y="30382"/>
                </a:lnTo>
                <a:lnTo>
                  <a:pt x="196832" y="39725"/>
                </a:lnTo>
                <a:lnTo>
                  <a:pt x="197018" y="48996"/>
                </a:lnTo>
                <a:lnTo>
                  <a:pt x="196116" y="53182"/>
                </a:lnTo>
                <a:lnTo>
                  <a:pt x="192573" y="60375"/>
                </a:lnTo>
                <a:lnTo>
                  <a:pt x="187824" y="69286"/>
                </a:lnTo>
                <a:lnTo>
                  <a:pt x="182538" y="78644"/>
                </a:lnTo>
                <a:lnTo>
                  <a:pt x="177013" y="85978"/>
                </a:lnTo>
                <a:lnTo>
                  <a:pt x="171383" y="94953"/>
                </a:lnTo>
                <a:lnTo>
                  <a:pt x="168548" y="100013"/>
                </a:lnTo>
                <a:lnTo>
                  <a:pt x="165706" y="106244"/>
                </a:lnTo>
                <a:lnTo>
                  <a:pt x="162858" y="113255"/>
                </a:lnTo>
                <a:lnTo>
                  <a:pt x="160007" y="120787"/>
                </a:lnTo>
                <a:lnTo>
                  <a:pt x="156202" y="126761"/>
                </a:lnTo>
                <a:lnTo>
                  <a:pt x="151759" y="131696"/>
                </a:lnTo>
                <a:lnTo>
                  <a:pt x="146894" y="135938"/>
                </a:lnTo>
                <a:lnTo>
                  <a:pt x="141744" y="141624"/>
                </a:lnTo>
                <a:lnTo>
                  <a:pt x="136407" y="148272"/>
                </a:lnTo>
                <a:lnTo>
                  <a:pt x="130943" y="155561"/>
                </a:lnTo>
                <a:lnTo>
                  <a:pt x="126348" y="161374"/>
                </a:lnTo>
                <a:lnTo>
                  <a:pt x="118702" y="170372"/>
                </a:lnTo>
                <a:lnTo>
                  <a:pt x="112130" y="180086"/>
                </a:lnTo>
                <a:lnTo>
                  <a:pt x="105081" y="190754"/>
                </a:lnTo>
                <a:lnTo>
                  <a:pt x="100534" y="196265"/>
                </a:lnTo>
                <a:lnTo>
                  <a:pt x="91354" y="206517"/>
                </a:lnTo>
                <a:lnTo>
                  <a:pt x="84100" y="214248"/>
                </a:lnTo>
                <a:lnTo>
                  <a:pt x="77701" y="223399"/>
                </a:lnTo>
                <a:lnTo>
                  <a:pt x="71681" y="233816"/>
                </a:lnTo>
                <a:lnTo>
                  <a:pt x="65832" y="244796"/>
                </a:lnTo>
                <a:lnTo>
                  <a:pt x="60056" y="253486"/>
                </a:lnTo>
                <a:lnTo>
                  <a:pt x="54315" y="261476"/>
                </a:lnTo>
                <a:lnTo>
                  <a:pt x="48588" y="271376"/>
                </a:lnTo>
                <a:lnTo>
                  <a:pt x="42867" y="279587"/>
                </a:lnTo>
                <a:lnTo>
                  <a:pt x="40009" y="283110"/>
                </a:lnTo>
                <a:lnTo>
                  <a:pt x="36832" y="289565"/>
                </a:lnTo>
                <a:lnTo>
                  <a:pt x="35044" y="298553"/>
                </a:lnTo>
                <a:lnTo>
                  <a:pt x="34514" y="307249"/>
                </a:lnTo>
                <a:lnTo>
                  <a:pt x="34440" y="310123"/>
                </a:lnTo>
                <a:lnTo>
                  <a:pt x="35342" y="312993"/>
                </a:lnTo>
                <a:lnTo>
                  <a:pt x="41684" y="322749"/>
                </a:lnTo>
                <a:lnTo>
                  <a:pt x="47065" y="328494"/>
                </a:lnTo>
                <a:lnTo>
                  <a:pt x="49474" y="330002"/>
                </a:lnTo>
                <a:lnTo>
                  <a:pt x="54691" y="331677"/>
                </a:lnTo>
                <a:lnTo>
                  <a:pt x="60186" y="334963"/>
                </a:lnTo>
                <a:lnTo>
                  <a:pt x="66922" y="340282"/>
                </a:lnTo>
                <a:lnTo>
                  <a:pt x="72924" y="341009"/>
                </a:lnTo>
                <a:lnTo>
                  <a:pt x="80988" y="341332"/>
                </a:lnTo>
                <a:lnTo>
                  <a:pt x="87748" y="341475"/>
                </a:lnTo>
                <a:lnTo>
                  <a:pt x="127049" y="341588"/>
                </a:lnTo>
                <a:lnTo>
                  <a:pt x="132325" y="340636"/>
                </a:lnTo>
                <a:lnTo>
                  <a:pt x="137747" y="339049"/>
                </a:lnTo>
                <a:lnTo>
                  <a:pt x="143266" y="337039"/>
                </a:lnTo>
                <a:lnTo>
                  <a:pt x="148851" y="335699"/>
                </a:lnTo>
                <a:lnTo>
                  <a:pt x="154479" y="334806"/>
                </a:lnTo>
                <a:lnTo>
                  <a:pt x="160136" y="334209"/>
                </a:lnTo>
                <a:lnTo>
                  <a:pt x="165813" y="332860"/>
                </a:lnTo>
                <a:lnTo>
                  <a:pt x="171502" y="331008"/>
                </a:lnTo>
                <a:lnTo>
                  <a:pt x="177200" y="328820"/>
                </a:lnTo>
                <a:lnTo>
                  <a:pt x="181951" y="327362"/>
                </a:lnTo>
                <a:lnTo>
                  <a:pt x="186071" y="326390"/>
                </a:lnTo>
                <a:lnTo>
                  <a:pt x="189770" y="325742"/>
                </a:lnTo>
                <a:lnTo>
                  <a:pt x="194141" y="324357"/>
                </a:lnTo>
                <a:lnTo>
                  <a:pt x="198960" y="322482"/>
                </a:lnTo>
                <a:lnTo>
                  <a:pt x="204078" y="320279"/>
                </a:lnTo>
                <a:lnTo>
                  <a:pt x="208442" y="318810"/>
                </a:lnTo>
                <a:lnTo>
                  <a:pt x="215831" y="317179"/>
                </a:lnTo>
                <a:lnTo>
                  <a:pt x="222290" y="316453"/>
                </a:lnTo>
                <a:lnTo>
                  <a:pt x="225346" y="316260"/>
                </a:lnTo>
                <a:lnTo>
                  <a:pt x="228336" y="315179"/>
                </a:lnTo>
                <a:lnTo>
                  <a:pt x="234198" y="311437"/>
                </a:lnTo>
                <a:lnTo>
                  <a:pt x="239979" y="309139"/>
                </a:lnTo>
                <a:lnTo>
                  <a:pt x="242854" y="308527"/>
                </a:lnTo>
                <a:lnTo>
                  <a:pt x="244770" y="307165"/>
                </a:lnTo>
                <a:lnTo>
                  <a:pt x="246048" y="305305"/>
                </a:lnTo>
                <a:lnTo>
                  <a:pt x="248603" y="29872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2" name="SMARTPenAnnotation869"/>
          <p:cNvSpPr/>
          <p:nvPr/>
        </p:nvSpPr>
        <p:spPr>
          <a:xfrm>
            <a:off x="6638325" y="5769292"/>
            <a:ext cx="282541" cy="60009"/>
          </a:xfrm>
          <a:custGeom>
            <a:avLst/>
            <a:gdLst/>
            <a:ahLst/>
            <a:cxnLst/>
            <a:rect l="0" t="0" r="0" b="0"/>
            <a:pathLst>
              <a:path w="282541" h="60009">
                <a:moveTo>
                  <a:pt x="8219" y="60008"/>
                </a:moveTo>
                <a:lnTo>
                  <a:pt x="0" y="51788"/>
                </a:lnTo>
                <a:lnTo>
                  <a:pt x="835" y="50718"/>
                </a:lnTo>
                <a:lnTo>
                  <a:pt x="2344" y="49052"/>
                </a:lnTo>
                <a:lnTo>
                  <a:pt x="7059" y="44085"/>
                </a:lnTo>
                <a:lnTo>
                  <a:pt x="8398" y="43678"/>
                </a:lnTo>
                <a:lnTo>
                  <a:pt x="14834" y="43104"/>
                </a:lnTo>
                <a:lnTo>
                  <a:pt x="22773" y="42934"/>
                </a:lnTo>
                <a:lnTo>
                  <a:pt x="28340" y="42895"/>
                </a:lnTo>
                <a:lnTo>
                  <a:pt x="32111" y="41931"/>
                </a:lnTo>
                <a:lnTo>
                  <a:pt x="36530" y="40337"/>
                </a:lnTo>
                <a:lnTo>
                  <a:pt x="41381" y="38321"/>
                </a:lnTo>
                <a:lnTo>
                  <a:pt x="45567" y="36978"/>
                </a:lnTo>
                <a:lnTo>
                  <a:pt x="52758" y="35485"/>
                </a:lnTo>
                <a:lnTo>
                  <a:pt x="56962" y="35087"/>
                </a:lnTo>
                <a:lnTo>
                  <a:pt x="61670" y="34821"/>
                </a:lnTo>
                <a:lnTo>
                  <a:pt x="71028" y="34526"/>
                </a:lnTo>
                <a:lnTo>
                  <a:pt x="78362" y="34395"/>
                </a:lnTo>
                <a:lnTo>
                  <a:pt x="82604" y="33408"/>
                </a:lnTo>
                <a:lnTo>
                  <a:pt x="87337" y="31797"/>
                </a:lnTo>
                <a:lnTo>
                  <a:pt x="92397" y="29771"/>
                </a:lnTo>
                <a:lnTo>
                  <a:pt x="97675" y="28420"/>
                </a:lnTo>
                <a:lnTo>
                  <a:pt x="103099" y="27519"/>
                </a:lnTo>
                <a:lnTo>
                  <a:pt x="108620" y="26918"/>
                </a:lnTo>
                <a:lnTo>
                  <a:pt x="115158" y="25566"/>
                </a:lnTo>
                <a:lnTo>
                  <a:pt x="122374" y="23712"/>
                </a:lnTo>
                <a:lnTo>
                  <a:pt x="130043" y="21522"/>
                </a:lnTo>
                <a:lnTo>
                  <a:pt x="137060" y="20064"/>
                </a:lnTo>
                <a:lnTo>
                  <a:pt x="143643" y="19091"/>
                </a:lnTo>
                <a:lnTo>
                  <a:pt x="149938" y="18442"/>
                </a:lnTo>
                <a:lnTo>
                  <a:pt x="156991" y="18010"/>
                </a:lnTo>
                <a:lnTo>
                  <a:pt x="172447" y="17530"/>
                </a:lnTo>
                <a:lnTo>
                  <a:pt x="192664" y="17259"/>
                </a:lnTo>
                <a:lnTo>
                  <a:pt x="199763" y="16269"/>
                </a:lnTo>
                <a:lnTo>
                  <a:pt x="207352" y="14656"/>
                </a:lnTo>
                <a:lnTo>
                  <a:pt x="215269" y="12628"/>
                </a:lnTo>
                <a:lnTo>
                  <a:pt x="222453" y="11276"/>
                </a:lnTo>
                <a:lnTo>
                  <a:pt x="229147" y="10375"/>
                </a:lnTo>
                <a:lnTo>
                  <a:pt x="235515" y="9775"/>
                </a:lnTo>
                <a:lnTo>
                  <a:pt x="240712" y="8422"/>
                </a:lnTo>
                <a:lnTo>
                  <a:pt x="245130" y="6567"/>
                </a:lnTo>
                <a:lnTo>
                  <a:pt x="249027" y="4378"/>
                </a:lnTo>
                <a:lnTo>
                  <a:pt x="253531" y="2919"/>
                </a:lnTo>
                <a:lnTo>
                  <a:pt x="258438" y="1946"/>
                </a:lnTo>
                <a:lnTo>
                  <a:pt x="263614" y="1297"/>
                </a:lnTo>
                <a:lnTo>
                  <a:pt x="271906" y="577"/>
                </a:lnTo>
                <a:lnTo>
                  <a:pt x="28254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3" name="SMARTPenAnnotation870"/>
          <p:cNvSpPr/>
          <p:nvPr/>
        </p:nvSpPr>
        <p:spPr>
          <a:xfrm>
            <a:off x="7023734" y="5674995"/>
            <a:ext cx="180024" cy="34291"/>
          </a:xfrm>
          <a:custGeom>
            <a:avLst/>
            <a:gdLst/>
            <a:ahLst/>
            <a:cxnLst/>
            <a:rect l="0" t="0" r="0" b="0"/>
            <a:pathLst>
              <a:path w="180024" h="34291">
                <a:moveTo>
                  <a:pt x="0" y="34290"/>
                </a:moveTo>
                <a:lnTo>
                  <a:pt x="7381" y="34290"/>
                </a:lnTo>
                <a:lnTo>
                  <a:pt x="8732" y="33337"/>
                </a:lnTo>
                <a:lnTo>
                  <a:pt x="10583" y="31750"/>
                </a:lnTo>
                <a:lnTo>
                  <a:pt x="12772" y="29739"/>
                </a:lnTo>
                <a:lnTo>
                  <a:pt x="15182" y="28398"/>
                </a:lnTo>
                <a:lnTo>
                  <a:pt x="17741" y="27504"/>
                </a:lnTo>
                <a:lnTo>
                  <a:pt x="23125" y="26512"/>
                </a:lnTo>
                <a:lnTo>
                  <a:pt x="28694" y="26070"/>
                </a:lnTo>
                <a:lnTo>
                  <a:pt x="32632" y="25822"/>
                </a:lnTo>
                <a:lnTo>
                  <a:pt x="35090" y="24834"/>
                </a:lnTo>
                <a:lnTo>
                  <a:pt x="38634" y="23224"/>
                </a:lnTo>
                <a:lnTo>
                  <a:pt x="42901" y="21198"/>
                </a:lnTo>
                <a:lnTo>
                  <a:pt x="47651" y="19846"/>
                </a:lnTo>
                <a:lnTo>
                  <a:pt x="52723" y="18946"/>
                </a:lnTo>
                <a:lnTo>
                  <a:pt x="58008" y="18345"/>
                </a:lnTo>
                <a:lnTo>
                  <a:pt x="62485" y="16993"/>
                </a:lnTo>
                <a:lnTo>
                  <a:pt x="66422" y="15139"/>
                </a:lnTo>
                <a:lnTo>
                  <a:pt x="69999" y="12950"/>
                </a:lnTo>
                <a:lnTo>
                  <a:pt x="74288" y="11491"/>
                </a:lnTo>
                <a:lnTo>
                  <a:pt x="79054" y="10518"/>
                </a:lnTo>
                <a:lnTo>
                  <a:pt x="84135" y="9869"/>
                </a:lnTo>
                <a:lnTo>
                  <a:pt x="89428" y="9437"/>
                </a:lnTo>
                <a:lnTo>
                  <a:pt x="94861" y="9149"/>
                </a:lnTo>
                <a:lnTo>
                  <a:pt x="100388" y="8956"/>
                </a:lnTo>
                <a:lnTo>
                  <a:pt x="105026" y="7876"/>
                </a:lnTo>
                <a:lnTo>
                  <a:pt x="109070" y="6203"/>
                </a:lnTo>
                <a:lnTo>
                  <a:pt x="112718" y="4135"/>
                </a:lnTo>
                <a:lnTo>
                  <a:pt x="117056" y="2756"/>
                </a:lnTo>
                <a:lnTo>
                  <a:pt x="121853" y="1838"/>
                </a:lnTo>
                <a:lnTo>
                  <a:pt x="126955" y="1225"/>
                </a:lnTo>
                <a:lnTo>
                  <a:pt x="131309" y="816"/>
                </a:lnTo>
                <a:lnTo>
                  <a:pt x="135165" y="544"/>
                </a:lnTo>
                <a:lnTo>
                  <a:pt x="138688" y="363"/>
                </a:lnTo>
                <a:lnTo>
                  <a:pt x="145142" y="161"/>
                </a:lnTo>
                <a:lnTo>
                  <a:pt x="161150" y="9"/>
                </a:lnTo>
                <a:lnTo>
                  <a:pt x="178434" y="0"/>
                </a:lnTo>
                <a:lnTo>
                  <a:pt x="178964" y="952"/>
                </a:lnTo>
                <a:lnTo>
                  <a:pt x="179317" y="2540"/>
                </a:lnTo>
                <a:lnTo>
                  <a:pt x="180023" y="857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4" name="SMARTPenAnnotation871"/>
          <p:cNvSpPr/>
          <p:nvPr/>
        </p:nvSpPr>
        <p:spPr>
          <a:xfrm>
            <a:off x="6972661" y="5726429"/>
            <a:ext cx="256815" cy="42864"/>
          </a:xfrm>
          <a:custGeom>
            <a:avLst/>
            <a:gdLst/>
            <a:ahLst/>
            <a:cxnLst/>
            <a:rect l="0" t="0" r="0" b="0"/>
            <a:pathLst>
              <a:path w="256815" h="42864">
                <a:moveTo>
                  <a:pt x="16783" y="42863"/>
                </a:moveTo>
                <a:lnTo>
                  <a:pt x="12232" y="42863"/>
                </a:lnTo>
                <a:lnTo>
                  <a:pt x="10892" y="41911"/>
                </a:lnTo>
                <a:lnTo>
                  <a:pt x="9998" y="40324"/>
                </a:lnTo>
                <a:lnTo>
                  <a:pt x="8565" y="35482"/>
                </a:lnTo>
                <a:lnTo>
                  <a:pt x="7494" y="35085"/>
                </a:lnTo>
                <a:lnTo>
                  <a:pt x="0" y="34322"/>
                </a:lnTo>
                <a:lnTo>
                  <a:pt x="29441" y="34291"/>
                </a:lnTo>
                <a:lnTo>
                  <a:pt x="31889" y="33338"/>
                </a:lnTo>
                <a:lnTo>
                  <a:pt x="34474" y="31751"/>
                </a:lnTo>
                <a:lnTo>
                  <a:pt x="37149" y="29740"/>
                </a:lnTo>
                <a:lnTo>
                  <a:pt x="40838" y="28399"/>
                </a:lnTo>
                <a:lnTo>
                  <a:pt x="45202" y="27505"/>
                </a:lnTo>
                <a:lnTo>
                  <a:pt x="50017" y="26910"/>
                </a:lnTo>
                <a:lnTo>
                  <a:pt x="55132" y="25560"/>
                </a:lnTo>
                <a:lnTo>
                  <a:pt x="60446" y="23708"/>
                </a:lnTo>
                <a:lnTo>
                  <a:pt x="65895" y="21520"/>
                </a:lnTo>
                <a:lnTo>
                  <a:pt x="70479" y="20062"/>
                </a:lnTo>
                <a:lnTo>
                  <a:pt x="74488" y="19090"/>
                </a:lnTo>
                <a:lnTo>
                  <a:pt x="78114" y="18442"/>
                </a:lnTo>
                <a:lnTo>
                  <a:pt x="82436" y="17057"/>
                </a:lnTo>
                <a:lnTo>
                  <a:pt x="87222" y="15182"/>
                </a:lnTo>
                <a:lnTo>
                  <a:pt x="92317" y="12979"/>
                </a:lnTo>
                <a:lnTo>
                  <a:pt x="98572" y="11511"/>
                </a:lnTo>
                <a:lnTo>
                  <a:pt x="105599" y="10532"/>
                </a:lnTo>
                <a:lnTo>
                  <a:pt x="113141" y="9879"/>
                </a:lnTo>
                <a:lnTo>
                  <a:pt x="120075" y="8491"/>
                </a:lnTo>
                <a:lnTo>
                  <a:pt x="126602" y="6613"/>
                </a:lnTo>
                <a:lnTo>
                  <a:pt x="132858" y="4409"/>
                </a:lnTo>
                <a:lnTo>
                  <a:pt x="138935" y="2939"/>
                </a:lnTo>
                <a:lnTo>
                  <a:pt x="144890" y="1960"/>
                </a:lnTo>
                <a:lnTo>
                  <a:pt x="150766" y="1307"/>
                </a:lnTo>
                <a:lnTo>
                  <a:pt x="155635" y="871"/>
                </a:lnTo>
                <a:lnTo>
                  <a:pt x="163585" y="388"/>
                </a:lnTo>
                <a:lnTo>
                  <a:pt x="172834" y="173"/>
                </a:lnTo>
                <a:lnTo>
                  <a:pt x="245592" y="0"/>
                </a:lnTo>
                <a:lnTo>
                  <a:pt x="247428" y="953"/>
                </a:lnTo>
                <a:lnTo>
                  <a:pt x="249604" y="2541"/>
                </a:lnTo>
                <a:lnTo>
                  <a:pt x="255390" y="7382"/>
                </a:lnTo>
                <a:lnTo>
                  <a:pt x="255864" y="8731"/>
                </a:lnTo>
                <a:lnTo>
                  <a:pt x="256180" y="10584"/>
                </a:lnTo>
                <a:lnTo>
                  <a:pt x="256814" y="17146"/>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5" name="SMARTPenAnnotation872"/>
          <p:cNvSpPr/>
          <p:nvPr/>
        </p:nvSpPr>
        <p:spPr>
          <a:xfrm>
            <a:off x="7455993" y="5589270"/>
            <a:ext cx="13513" cy="291466"/>
          </a:xfrm>
          <a:custGeom>
            <a:avLst/>
            <a:gdLst/>
            <a:ahLst/>
            <a:cxnLst/>
            <a:rect l="0" t="0" r="0" b="0"/>
            <a:pathLst>
              <a:path w="13513" h="291466">
                <a:moveTo>
                  <a:pt x="13512" y="0"/>
                </a:moveTo>
                <a:lnTo>
                  <a:pt x="4949" y="0"/>
                </a:lnTo>
                <a:lnTo>
                  <a:pt x="4939" y="65875"/>
                </a:lnTo>
                <a:lnTo>
                  <a:pt x="3987" y="72491"/>
                </a:lnTo>
                <a:lnTo>
                  <a:pt x="2399" y="79760"/>
                </a:lnTo>
                <a:lnTo>
                  <a:pt x="388" y="87463"/>
                </a:lnTo>
                <a:lnTo>
                  <a:pt x="0" y="94504"/>
                </a:lnTo>
                <a:lnTo>
                  <a:pt x="694" y="101102"/>
                </a:lnTo>
                <a:lnTo>
                  <a:pt x="2109" y="107407"/>
                </a:lnTo>
                <a:lnTo>
                  <a:pt x="3052" y="113514"/>
                </a:lnTo>
                <a:lnTo>
                  <a:pt x="3681" y="119491"/>
                </a:lnTo>
                <a:lnTo>
                  <a:pt x="4101" y="125380"/>
                </a:lnTo>
                <a:lnTo>
                  <a:pt x="4381" y="132164"/>
                </a:lnTo>
                <a:lnTo>
                  <a:pt x="4773" y="154412"/>
                </a:lnTo>
                <a:lnTo>
                  <a:pt x="4939" y="282774"/>
                </a:lnTo>
                <a:lnTo>
                  <a:pt x="7480" y="285379"/>
                </a:lnTo>
                <a:lnTo>
                  <a:pt x="13512" y="29146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6" name="SMARTPenAnnotation873"/>
          <p:cNvSpPr/>
          <p:nvPr/>
        </p:nvSpPr>
        <p:spPr>
          <a:xfrm>
            <a:off x="7530862" y="5623674"/>
            <a:ext cx="221536" cy="255718"/>
          </a:xfrm>
          <a:custGeom>
            <a:avLst/>
            <a:gdLst/>
            <a:ahLst/>
            <a:cxnLst/>
            <a:rect l="0" t="0" r="0" b="0"/>
            <a:pathLst>
              <a:path w="221536" h="255718">
                <a:moveTo>
                  <a:pt x="32940" y="34176"/>
                </a:moveTo>
                <a:lnTo>
                  <a:pt x="24371" y="34176"/>
                </a:lnTo>
                <a:lnTo>
                  <a:pt x="24369" y="29625"/>
                </a:lnTo>
                <a:lnTo>
                  <a:pt x="25320" y="27332"/>
                </a:lnTo>
                <a:lnTo>
                  <a:pt x="31153" y="19348"/>
                </a:lnTo>
                <a:lnTo>
                  <a:pt x="37138" y="12937"/>
                </a:lnTo>
                <a:lnTo>
                  <a:pt x="39549" y="11445"/>
                </a:lnTo>
                <a:lnTo>
                  <a:pt x="48445" y="8391"/>
                </a:lnTo>
                <a:lnTo>
                  <a:pt x="52802" y="6508"/>
                </a:lnTo>
                <a:lnTo>
                  <a:pt x="57612" y="4301"/>
                </a:lnTo>
                <a:lnTo>
                  <a:pt x="61770" y="2829"/>
                </a:lnTo>
                <a:lnTo>
                  <a:pt x="65495" y="1848"/>
                </a:lnTo>
                <a:lnTo>
                  <a:pt x="68931" y="1194"/>
                </a:lnTo>
                <a:lnTo>
                  <a:pt x="73127" y="758"/>
                </a:lnTo>
                <a:lnTo>
                  <a:pt x="77828" y="467"/>
                </a:lnTo>
                <a:lnTo>
                  <a:pt x="87180" y="144"/>
                </a:lnTo>
                <a:lnTo>
                  <a:pt x="94512" y="0"/>
                </a:lnTo>
                <a:lnTo>
                  <a:pt x="97801" y="915"/>
                </a:lnTo>
                <a:lnTo>
                  <a:pt x="103995" y="4471"/>
                </a:lnTo>
                <a:lnTo>
                  <a:pt x="107932" y="6752"/>
                </a:lnTo>
                <a:lnTo>
                  <a:pt x="117388" y="11828"/>
                </a:lnTo>
                <a:lnTo>
                  <a:pt x="121623" y="13562"/>
                </a:lnTo>
                <a:lnTo>
                  <a:pt x="125400" y="14718"/>
                </a:lnTo>
                <a:lnTo>
                  <a:pt x="128870" y="15489"/>
                </a:lnTo>
                <a:lnTo>
                  <a:pt x="132136" y="17908"/>
                </a:lnTo>
                <a:lnTo>
                  <a:pt x="138305" y="25676"/>
                </a:lnTo>
                <a:lnTo>
                  <a:pt x="144222" y="32938"/>
                </a:lnTo>
                <a:lnTo>
                  <a:pt x="150026" y="40293"/>
                </a:lnTo>
                <a:lnTo>
                  <a:pt x="152907" y="44922"/>
                </a:lnTo>
                <a:lnTo>
                  <a:pt x="155781" y="49912"/>
                </a:lnTo>
                <a:lnTo>
                  <a:pt x="157696" y="56097"/>
                </a:lnTo>
                <a:lnTo>
                  <a:pt x="158974" y="63077"/>
                </a:lnTo>
                <a:lnTo>
                  <a:pt x="159825" y="70588"/>
                </a:lnTo>
                <a:lnTo>
                  <a:pt x="160392" y="77501"/>
                </a:lnTo>
                <a:lnTo>
                  <a:pt x="160771" y="84014"/>
                </a:lnTo>
                <a:lnTo>
                  <a:pt x="161191" y="96331"/>
                </a:lnTo>
                <a:lnTo>
                  <a:pt x="161428" y="114928"/>
                </a:lnTo>
                <a:lnTo>
                  <a:pt x="161483" y="130073"/>
                </a:lnTo>
                <a:lnTo>
                  <a:pt x="160546" y="138113"/>
                </a:lnTo>
                <a:lnTo>
                  <a:pt x="158968" y="146329"/>
                </a:lnTo>
                <a:lnTo>
                  <a:pt x="156964" y="154665"/>
                </a:lnTo>
                <a:lnTo>
                  <a:pt x="154675" y="162127"/>
                </a:lnTo>
                <a:lnTo>
                  <a:pt x="152197" y="169006"/>
                </a:lnTo>
                <a:lnTo>
                  <a:pt x="149592" y="175498"/>
                </a:lnTo>
                <a:lnTo>
                  <a:pt x="146904" y="181730"/>
                </a:lnTo>
                <a:lnTo>
                  <a:pt x="141375" y="193736"/>
                </a:lnTo>
                <a:lnTo>
                  <a:pt x="132908" y="211204"/>
                </a:lnTo>
                <a:lnTo>
                  <a:pt x="129113" y="216012"/>
                </a:lnTo>
                <a:lnTo>
                  <a:pt x="124678" y="220170"/>
                </a:lnTo>
                <a:lnTo>
                  <a:pt x="119816" y="223895"/>
                </a:lnTo>
                <a:lnTo>
                  <a:pt x="115623" y="227330"/>
                </a:lnTo>
                <a:lnTo>
                  <a:pt x="111874" y="230572"/>
                </a:lnTo>
                <a:lnTo>
                  <a:pt x="108422" y="233687"/>
                </a:lnTo>
                <a:lnTo>
                  <a:pt x="104216" y="236715"/>
                </a:lnTo>
                <a:lnTo>
                  <a:pt x="99507" y="239687"/>
                </a:lnTo>
                <a:lnTo>
                  <a:pt x="94464" y="242621"/>
                </a:lnTo>
                <a:lnTo>
                  <a:pt x="90148" y="244577"/>
                </a:lnTo>
                <a:lnTo>
                  <a:pt x="86319" y="245880"/>
                </a:lnTo>
                <a:lnTo>
                  <a:pt x="82814" y="246749"/>
                </a:lnTo>
                <a:lnTo>
                  <a:pt x="78571" y="248281"/>
                </a:lnTo>
                <a:lnTo>
                  <a:pt x="73839" y="250256"/>
                </a:lnTo>
                <a:lnTo>
                  <a:pt x="68779" y="252524"/>
                </a:lnTo>
                <a:lnTo>
                  <a:pt x="64452" y="254036"/>
                </a:lnTo>
                <a:lnTo>
                  <a:pt x="60616" y="255044"/>
                </a:lnTo>
                <a:lnTo>
                  <a:pt x="57105" y="255717"/>
                </a:lnTo>
                <a:lnTo>
                  <a:pt x="53813" y="255212"/>
                </a:lnTo>
                <a:lnTo>
                  <a:pt x="50665" y="253923"/>
                </a:lnTo>
                <a:lnTo>
                  <a:pt x="47614" y="252111"/>
                </a:lnTo>
                <a:lnTo>
                  <a:pt x="43675" y="250904"/>
                </a:lnTo>
                <a:lnTo>
                  <a:pt x="39144" y="250099"/>
                </a:lnTo>
                <a:lnTo>
                  <a:pt x="34219" y="249562"/>
                </a:lnTo>
                <a:lnTo>
                  <a:pt x="29983" y="248252"/>
                </a:lnTo>
                <a:lnTo>
                  <a:pt x="26206" y="246426"/>
                </a:lnTo>
                <a:lnTo>
                  <a:pt x="19470" y="241856"/>
                </a:lnTo>
                <a:lnTo>
                  <a:pt x="13301" y="236651"/>
                </a:lnTo>
                <a:lnTo>
                  <a:pt x="7470" y="231439"/>
                </a:lnTo>
                <a:lnTo>
                  <a:pt x="3206" y="227258"/>
                </a:lnTo>
                <a:lnTo>
                  <a:pt x="1687" y="224810"/>
                </a:lnTo>
                <a:lnTo>
                  <a:pt x="0" y="219549"/>
                </a:lnTo>
                <a:lnTo>
                  <a:pt x="503" y="216813"/>
                </a:lnTo>
                <a:lnTo>
                  <a:pt x="3602" y="211233"/>
                </a:lnTo>
                <a:lnTo>
                  <a:pt x="5613" y="205578"/>
                </a:lnTo>
                <a:lnTo>
                  <a:pt x="6150" y="202737"/>
                </a:lnTo>
                <a:lnTo>
                  <a:pt x="9286" y="197039"/>
                </a:lnTo>
                <a:lnTo>
                  <a:pt x="13854" y="191332"/>
                </a:lnTo>
                <a:lnTo>
                  <a:pt x="19060" y="185620"/>
                </a:lnTo>
                <a:lnTo>
                  <a:pt x="27346" y="177050"/>
                </a:lnTo>
                <a:lnTo>
                  <a:pt x="31115" y="175145"/>
                </a:lnTo>
                <a:lnTo>
                  <a:pt x="35534" y="173876"/>
                </a:lnTo>
                <a:lnTo>
                  <a:pt x="40385" y="173029"/>
                </a:lnTo>
                <a:lnTo>
                  <a:pt x="44570" y="171512"/>
                </a:lnTo>
                <a:lnTo>
                  <a:pt x="48314" y="169548"/>
                </a:lnTo>
                <a:lnTo>
                  <a:pt x="51762" y="167286"/>
                </a:lnTo>
                <a:lnTo>
                  <a:pt x="56918" y="165779"/>
                </a:lnTo>
                <a:lnTo>
                  <a:pt x="63213" y="164774"/>
                </a:lnTo>
                <a:lnTo>
                  <a:pt x="70267" y="164104"/>
                </a:lnTo>
                <a:lnTo>
                  <a:pt x="75922" y="164609"/>
                </a:lnTo>
                <a:lnTo>
                  <a:pt x="80645" y="165899"/>
                </a:lnTo>
                <a:lnTo>
                  <a:pt x="84746" y="167711"/>
                </a:lnTo>
                <a:lnTo>
                  <a:pt x="90337" y="168919"/>
                </a:lnTo>
                <a:lnTo>
                  <a:pt x="96922" y="169725"/>
                </a:lnTo>
                <a:lnTo>
                  <a:pt x="104170" y="170261"/>
                </a:lnTo>
                <a:lnTo>
                  <a:pt x="109954" y="171572"/>
                </a:lnTo>
                <a:lnTo>
                  <a:pt x="114763" y="173398"/>
                </a:lnTo>
                <a:lnTo>
                  <a:pt x="133875" y="183173"/>
                </a:lnTo>
                <a:lnTo>
                  <a:pt x="138331" y="184942"/>
                </a:lnTo>
                <a:lnTo>
                  <a:pt x="142253" y="186122"/>
                </a:lnTo>
                <a:lnTo>
                  <a:pt x="145820" y="186908"/>
                </a:lnTo>
                <a:lnTo>
                  <a:pt x="150104" y="188385"/>
                </a:lnTo>
                <a:lnTo>
                  <a:pt x="154864" y="190322"/>
                </a:lnTo>
                <a:lnTo>
                  <a:pt x="159942" y="192565"/>
                </a:lnTo>
                <a:lnTo>
                  <a:pt x="164281" y="195014"/>
                </a:lnTo>
                <a:lnTo>
                  <a:pt x="168126" y="197599"/>
                </a:lnTo>
                <a:lnTo>
                  <a:pt x="171641" y="200275"/>
                </a:lnTo>
                <a:lnTo>
                  <a:pt x="178088" y="203248"/>
                </a:lnTo>
                <a:lnTo>
                  <a:pt x="181140" y="204040"/>
                </a:lnTo>
                <a:lnTo>
                  <a:pt x="187072" y="207461"/>
                </a:lnTo>
                <a:lnTo>
                  <a:pt x="189987" y="209707"/>
                </a:lnTo>
                <a:lnTo>
                  <a:pt x="195766" y="212202"/>
                </a:lnTo>
                <a:lnTo>
                  <a:pt x="202686" y="213804"/>
                </a:lnTo>
                <a:lnTo>
                  <a:pt x="208436" y="218632"/>
                </a:lnTo>
                <a:lnTo>
                  <a:pt x="212565" y="222407"/>
                </a:lnTo>
                <a:lnTo>
                  <a:pt x="212845" y="218112"/>
                </a:lnTo>
                <a:lnTo>
                  <a:pt x="213836" y="216807"/>
                </a:lnTo>
                <a:lnTo>
                  <a:pt x="215451" y="215938"/>
                </a:lnTo>
                <a:lnTo>
                  <a:pt x="220333" y="214542"/>
                </a:lnTo>
                <a:lnTo>
                  <a:pt x="220734" y="213475"/>
                </a:lnTo>
                <a:lnTo>
                  <a:pt x="221535" y="205626"/>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7" name="SMARTPenAnnotation874"/>
          <p:cNvSpPr/>
          <p:nvPr/>
        </p:nvSpPr>
        <p:spPr>
          <a:xfrm>
            <a:off x="7803832" y="5538200"/>
            <a:ext cx="214268" cy="248203"/>
          </a:xfrm>
          <a:custGeom>
            <a:avLst/>
            <a:gdLst/>
            <a:ahLst/>
            <a:cxnLst/>
            <a:rect l="0" t="0" r="0" b="0"/>
            <a:pathLst>
              <a:path w="214268" h="248203">
                <a:moveTo>
                  <a:pt x="0" y="33925"/>
                </a:moveTo>
                <a:lnTo>
                  <a:pt x="50281" y="33925"/>
                </a:lnTo>
                <a:lnTo>
                  <a:pt x="54475" y="32972"/>
                </a:lnTo>
                <a:lnTo>
                  <a:pt x="58225" y="31385"/>
                </a:lnTo>
                <a:lnTo>
                  <a:pt x="61677" y="29374"/>
                </a:lnTo>
                <a:lnTo>
                  <a:pt x="65882" y="28033"/>
                </a:lnTo>
                <a:lnTo>
                  <a:pt x="70592" y="27139"/>
                </a:lnTo>
                <a:lnTo>
                  <a:pt x="75636" y="26544"/>
                </a:lnTo>
                <a:lnTo>
                  <a:pt x="80904" y="26146"/>
                </a:lnTo>
                <a:lnTo>
                  <a:pt x="86322" y="25882"/>
                </a:lnTo>
                <a:lnTo>
                  <a:pt x="91837" y="25705"/>
                </a:lnTo>
                <a:lnTo>
                  <a:pt x="97420" y="24635"/>
                </a:lnTo>
                <a:lnTo>
                  <a:pt x="103047" y="22969"/>
                </a:lnTo>
                <a:lnTo>
                  <a:pt x="108703" y="20906"/>
                </a:lnTo>
                <a:lnTo>
                  <a:pt x="114379" y="18578"/>
                </a:lnTo>
                <a:lnTo>
                  <a:pt x="120068" y="16074"/>
                </a:lnTo>
                <a:lnTo>
                  <a:pt x="125765" y="13451"/>
                </a:lnTo>
                <a:lnTo>
                  <a:pt x="131468" y="11703"/>
                </a:lnTo>
                <a:lnTo>
                  <a:pt x="137176" y="10538"/>
                </a:lnTo>
                <a:lnTo>
                  <a:pt x="142885" y="9761"/>
                </a:lnTo>
                <a:lnTo>
                  <a:pt x="147644" y="9243"/>
                </a:lnTo>
                <a:lnTo>
                  <a:pt x="151769" y="8898"/>
                </a:lnTo>
                <a:lnTo>
                  <a:pt x="155472" y="8668"/>
                </a:lnTo>
                <a:lnTo>
                  <a:pt x="158892" y="7561"/>
                </a:lnTo>
                <a:lnTo>
                  <a:pt x="165234" y="3793"/>
                </a:lnTo>
                <a:lnTo>
                  <a:pt x="169210" y="2407"/>
                </a:lnTo>
                <a:lnTo>
                  <a:pt x="173768" y="1483"/>
                </a:lnTo>
                <a:lnTo>
                  <a:pt x="178710" y="867"/>
                </a:lnTo>
                <a:lnTo>
                  <a:pt x="182958" y="456"/>
                </a:lnTo>
                <a:lnTo>
                  <a:pt x="186742" y="182"/>
                </a:lnTo>
                <a:lnTo>
                  <a:pt x="190217" y="0"/>
                </a:lnTo>
                <a:lnTo>
                  <a:pt x="193486" y="831"/>
                </a:lnTo>
                <a:lnTo>
                  <a:pt x="199659" y="4293"/>
                </a:lnTo>
                <a:lnTo>
                  <a:pt x="205578" y="6468"/>
                </a:lnTo>
                <a:lnTo>
                  <a:pt x="208489" y="7047"/>
                </a:lnTo>
                <a:lnTo>
                  <a:pt x="210430" y="8387"/>
                </a:lnTo>
                <a:lnTo>
                  <a:pt x="211725" y="10232"/>
                </a:lnTo>
                <a:lnTo>
                  <a:pt x="213163" y="14822"/>
                </a:lnTo>
                <a:lnTo>
                  <a:pt x="213802" y="20037"/>
                </a:lnTo>
                <a:lnTo>
                  <a:pt x="214085" y="25530"/>
                </a:lnTo>
                <a:lnTo>
                  <a:pt x="214212" y="32099"/>
                </a:lnTo>
                <a:lnTo>
                  <a:pt x="214267" y="41368"/>
                </a:lnTo>
                <a:lnTo>
                  <a:pt x="213330" y="46507"/>
                </a:lnTo>
                <a:lnTo>
                  <a:pt x="211753" y="51838"/>
                </a:lnTo>
                <a:lnTo>
                  <a:pt x="209749" y="57297"/>
                </a:lnTo>
                <a:lnTo>
                  <a:pt x="207461" y="62841"/>
                </a:lnTo>
                <a:lnTo>
                  <a:pt x="204981" y="68442"/>
                </a:lnTo>
                <a:lnTo>
                  <a:pt x="199688" y="79746"/>
                </a:lnTo>
                <a:lnTo>
                  <a:pt x="185693" y="108233"/>
                </a:lnTo>
                <a:lnTo>
                  <a:pt x="181898" y="114896"/>
                </a:lnTo>
                <a:lnTo>
                  <a:pt x="177463" y="122195"/>
                </a:lnTo>
                <a:lnTo>
                  <a:pt x="172601" y="129919"/>
                </a:lnTo>
                <a:lnTo>
                  <a:pt x="168407" y="136974"/>
                </a:lnTo>
                <a:lnTo>
                  <a:pt x="164659" y="143581"/>
                </a:lnTo>
                <a:lnTo>
                  <a:pt x="161208" y="149892"/>
                </a:lnTo>
                <a:lnTo>
                  <a:pt x="158906" y="156956"/>
                </a:lnTo>
                <a:lnTo>
                  <a:pt x="157373" y="164524"/>
                </a:lnTo>
                <a:lnTo>
                  <a:pt x="156350" y="172425"/>
                </a:lnTo>
                <a:lnTo>
                  <a:pt x="154717" y="179599"/>
                </a:lnTo>
                <a:lnTo>
                  <a:pt x="152673" y="186285"/>
                </a:lnTo>
                <a:lnTo>
                  <a:pt x="150361" y="192649"/>
                </a:lnTo>
                <a:lnTo>
                  <a:pt x="148818" y="198795"/>
                </a:lnTo>
                <a:lnTo>
                  <a:pt x="147790" y="204799"/>
                </a:lnTo>
                <a:lnTo>
                  <a:pt x="147103" y="210706"/>
                </a:lnTo>
                <a:lnTo>
                  <a:pt x="146647" y="215596"/>
                </a:lnTo>
                <a:lnTo>
                  <a:pt x="146342" y="219809"/>
                </a:lnTo>
                <a:lnTo>
                  <a:pt x="146139" y="223570"/>
                </a:lnTo>
                <a:lnTo>
                  <a:pt x="145051" y="227030"/>
                </a:lnTo>
                <a:lnTo>
                  <a:pt x="141302" y="233414"/>
                </a:lnTo>
                <a:lnTo>
                  <a:pt x="138387" y="237813"/>
                </a:lnTo>
                <a:lnTo>
                  <a:pt x="137705" y="241382"/>
                </a:lnTo>
                <a:lnTo>
                  <a:pt x="137523" y="243667"/>
                </a:lnTo>
                <a:lnTo>
                  <a:pt x="138355" y="245190"/>
                </a:lnTo>
                <a:lnTo>
                  <a:pt x="139862" y="246206"/>
                </a:lnTo>
                <a:lnTo>
                  <a:pt x="144573" y="247836"/>
                </a:lnTo>
                <a:lnTo>
                  <a:pt x="149940" y="248118"/>
                </a:lnTo>
                <a:lnTo>
                  <a:pt x="153011" y="248202"/>
                </a:lnTo>
                <a:lnTo>
                  <a:pt x="158473" y="243676"/>
                </a:lnTo>
                <a:lnTo>
                  <a:pt x="162877" y="23966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8" name="SMARTPenAnnotation875"/>
          <p:cNvSpPr/>
          <p:nvPr/>
        </p:nvSpPr>
        <p:spPr>
          <a:xfrm>
            <a:off x="8107579" y="5541568"/>
            <a:ext cx="150200" cy="201608"/>
          </a:xfrm>
          <a:custGeom>
            <a:avLst/>
            <a:gdLst/>
            <a:ahLst/>
            <a:cxnLst/>
            <a:rect l="0" t="0" r="0" b="0"/>
            <a:pathLst>
              <a:path w="150200" h="201608">
                <a:moveTo>
                  <a:pt x="30580" y="13411"/>
                </a:moveTo>
                <a:lnTo>
                  <a:pt x="30580" y="4870"/>
                </a:lnTo>
                <a:lnTo>
                  <a:pt x="37962" y="12223"/>
                </a:lnTo>
                <a:lnTo>
                  <a:pt x="37406" y="12619"/>
                </a:lnTo>
                <a:lnTo>
                  <a:pt x="33026" y="13177"/>
                </a:lnTo>
                <a:lnTo>
                  <a:pt x="31668" y="13307"/>
                </a:lnTo>
                <a:lnTo>
                  <a:pt x="28524" y="15905"/>
                </a:lnTo>
                <a:lnTo>
                  <a:pt x="26352" y="17932"/>
                </a:lnTo>
                <a:lnTo>
                  <a:pt x="24903" y="20235"/>
                </a:lnTo>
                <a:lnTo>
                  <a:pt x="23296" y="25334"/>
                </a:lnTo>
                <a:lnTo>
                  <a:pt x="21914" y="27075"/>
                </a:lnTo>
                <a:lnTo>
                  <a:pt x="20041" y="28236"/>
                </a:lnTo>
                <a:lnTo>
                  <a:pt x="17839" y="29009"/>
                </a:lnTo>
                <a:lnTo>
                  <a:pt x="16371" y="31430"/>
                </a:lnTo>
                <a:lnTo>
                  <a:pt x="15392" y="34949"/>
                </a:lnTo>
                <a:lnTo>
                  <a:pt x="14740" y="39200"/>
                </a:lnTo>
                <a:lnTo>
                  <a:pt x="13353" y="42986"/>
                </a:lnTo>
                <a:lnTo>
                  <a:pt x="11475" y="46463"/>
                </a:lnTo>
                <a:lnTo>
                  <a:pt x="9272" y="49733"/>
                </a:lnTo>
                <a:lnTo>
                  <a:pt x="7803" y="53819"/>
                </a:lnTo>
                <a:lnTo>
                  <a:pt x="6822" y="58447"/>
                </a:lnTo>
                <a:lnTo>
                  <a:pt x="6169" y="63437"/>
                </a:lnTo>
                <a:lnTo>
                  <a:pt x="5734" y="69623"/>
                </a:lnTo>
                <a:lnTo>
                  <a:pt x="5444" y="76603"/>
                </a:lnTo>
                <a:lnTo>
                  <a:pt x="5250" y="84114"/>
                </a:lnTo>
                <a:lnTo>
                  <a:pt x="4168" y="91026"/>
                </a:lnTo>
                <a:lnTo>
                  <a:pt x="2495" y="97540"/>
                </a:lnTo>
                <a:lnTo>
                  <a:pt x="427" y="103787"/>
                </a:lnTo>
                <a:lnTo>
                  <a:pt x="0" y="109857"/>
                </a:lnTo>
                <a:lnTo>
                  <a:pt x="669" y="115809"/>
                </a:lnTo>
                <a:lnTo>
                  <a:pt x="2067" y="121681"/>
                </a:lnTo>
                <a:lnTo>
                  <a:pt x="2999" y="127502"/>
                </a:lnTo>
                <a:lnTo>
                  <a:pt x="3621" y="133286"/>
                </a:lnTo>
                <a:lnTo>
                  <a:pt x="4034" y="139048"/>
                </a:lnTo>
                <a:lnTo>
                  <a:pt x="5263" y="143842"/>
                </a:lnTo>
                <a:lnTo>
                  <a:pt x="7035" y="147990"/>
                </a:lnTo>
                <a:lnTo>
                  <a:pt x="9168" y="151708"/>
                </a:lnTo>
                <a:lnTo>
                  <a:pt x="14079" y="160919"/>
                </a:lnTo>
                <a:lnTo>
                  <a:pt x="16722" y="166043"/>
                </a:lnTo>
                <a:lnTo>
                  <a:pt x="19437" y="170411"/>
                </a:lnTo>
                <a:lnTo>
                  <a:pt x="22199" y="174275"/>
                </a:lnTo>
                <a:lnTo>
                  <a:pt x="24992" y="177804"/>
                </a:lnTo>
                <a:lnTo>
                  <a:pt x="26855" y="181109"/>
                </a:lnTo>
                <a:lnTo>
                  <a:pt x="28925" y="187321"/>
                </a:lnTo>
                <a:lnTo>
                  <a:pt x="31382" y="189359"/>
                </a:lnTo>
                <a:lnTo>
                  <a:pt x="34924" y="190718"/>
                </a:lnTo>
                <a:lnTo>
                  <a:pt x="39191" y="191623"/>
                </a:lnTo>
                <a:lnTo>
                  <a:pt x="42988" y="193179"/>
                </a:lnTo>
                <a:lnTo>
                  <a:pt x="46473" y="195169"/>
                </a:lnTo>
                <a:lnTo>
                  <a:pt x="49748" y="197448"/>
                </a:lnTo>
                <a:lnTo>
                  <a:pt x="52884" y="198968"/>
                </a:lnTo>
                <a:lnTo>
                  <a:pt x="55927" y="199981"/>
                </a:lnTo>
                <a:lnTo>
                  <a:pt x="58908" y="200656"/>
                </a:lnTo>
                <a:lnTo>
                  <a:pt x="61848" y="201106"/>
                </a:lnTo>
                <a:lnTo>
                  <a:pt x="64760" y="201407"/>
                </a:lnTo>
                <a:lnTo>
                  <a:pt x="67655" y="201607"/>
                </a:lnTo>
                <a:lnTo>
                  <a:pt x="71489" y="200788"/>
                </a:lnTo>
                <a:lnTo>
                  <a:pt x="75950" y="199289"/>
                </a:lnTo>
                <a:lnTo>
                  <a:pt x="80830" y="197337"/>
                </a:lnTo>
                <a:lnTo>
                  <a:pt x="85036" y="195084"/>
                </a:lnTo>
                <a:lnTo>
                  <a:pt x="88792" y="192629"/>
                </a:lnTo>
                <a:lnTo>
                  <a:pt x="92248" y="190040"/>
                </a:lnTo>
                <a:lnTo>
                  <a:pt x="95504" y="188314"/>
                </a:lnTo>
                <a:lnTo>
                  <a:pt x="98628" y="187163"/>
                </a:lnTo>
                <a:lnTo>
                  <a:pt x="101664" y="186396"/>
                </a:lnTo>
                <a:lnTo>
                  <a:pt x="104639" y="183979"/>
                </a:lnTo>
                <a:lnTo>
                  <a:pt x="107575" y="180464"/>
                </a:lnTo>
                <a:lnTo>
                  <a:pt x="110486" y="176215"/>
                </a:lnTo>
                <a:lnTo>
                  <a:pt x="113378" y="172429"/>
                </a:lnTo>
                <a:lnTo>
                  <a:pt x="116260" y="168953"/>
                </a:lnTo>
                <a:lnTo>
                  <a:pt x="119132" y="165684"/>
                </a:lnTo>
                <a:lnTo>
                  <a:pt x="122000" y="161599"/>
                </a:lnTo>
                <a:lnTo>
                  <a:pt x="124865" y="156970"/>
                </a:lnTo>
                <a:lnTo>
                  <a:pt x="127726" y="151980"/>
                </a:lnTo>
                <a:lnTo>
                  <a:pt x="133446" y="141355"/>
                </a:lnTo>
                <a:lnTo>
                  <a:pt x="136305" y="135855"/>
                </a:lnTo>
                <a:lnTo>
                  <a:pt x="138212" y="130283"/>
                </a:lnTo>
                <a:lnTo>
                  <a:pt x="139482" y="124663"/>
                </a:lnTo>
                <a:lnTo>
                  <a:pt x="140329" y="119012"/>
                </a:lnTo>
                <a:lnTo>
                  <a:pt x="141846" y="113339"/>
                </a:lnTo>
                <a:lnTo>
                  <a:pt x="143811" y="107653"/>
                </a:lnTo>
                <a:lnTo>
                  <a:pt x="146072" y="101957"/>
                </a:lnTo>
                <a:lnTo>
                  <a:pt x="147579" y="96254"/>
                </a:lnTo>
                <a:lnTo>
                  <a:pt x="148586" y="90547"/>
                </a:lnTo>
                <a:lnTo>
                  <a:pt x="149255" y="84838"/>
                </a:lnTo>
                <a:lnTo>
                  <a:pt x="149702" y="79127"/>
                </a:lnTo>
                <a:lnTo>
                  <a:pt x="150000" y="73414"/>
                </a:lnTo>
                <a:lnTo>
                  <a:pt x="150199" y="67701"/>
                </a:lnTo>
                <a:lnTo>
                  <a:pt x="149379" y="61987"/>
                </a:lnTo>
                <a:lnTo>
                  <a:pt x="147879" y="56272"/>
                </a:lnTo>
                <a:lnTo>
                  <a:pt x="145928" y="50558"/>
                </a:lnTo>
                <a:lnTo>
                  <a:pt x="143673" y="45796"/>
                </a:lnTo>
                <a:lnTo>
                  <a:pt x="141219" y="41669"/>
                </a:lnTo>
                <a:lnTo>
                  <a:pt x="138630" y="37965"/>
                </a:lnTo>
                <a:lnTo>
                  <a:pt x="136903" y="34543"/>
                </a:lnTo>
                <a:lnTo>
                  <a:pt x="135753" y="31309"/>
                </a:lnTo>
                <a:lnTo>
                  <a:pt x="134985" y="28201"/>
                </a:lnTo>
                <a:lnTo>
                  <a:pt x="132569" y="25176"/>
                </a:lnTo>
                <a:lnTo>
                  <a:pt x="129053" y="22207"/>
                </a:lnTo>
                <a:lnTo>
                  <a:pt x="124804" y="19275"/>
                </a:lnTo>
                <a:lnTo>
                  <a:pt x="121019" y="16368"/>
                </a:lnTo>
                <a:lnTo>
                  <a:pt x="117542" y="13478"/>
                </a:lnTo>
                <a:lnTo>
                  <a:pt x="114274" y="10598"/>
                </a:lnTo>
                <a:lnTo>
                  <a:pt x="111141" y="8678"/>
                </a:lnTo>
                <a:lnTo>
                  <a:pt x="108100" y="7399"/>
                </a:lnTo>
                <a:lnTo>
                  <a:pt x="105120" y="6545"/>
                </a:lnTo>
                <a:lnTo>
                  <a:pt x="101228" y="5977"/>
                </a:lnTo>
                <a:lnTo>
                  <a:pt x="96730" y="5598"/>
                </a:lnTo>
                <a:lnTo>
                  <a:pt x="91825" y="5345"/>
                </a:lnTo>
                <a:lnTo>
                  <a:pt x="87602" y="4224"/>
                </a:lnTo>
                <a:lnTo>
                  <a:pt x="83835" y="2524"/>
                </a:lnTo>
                <a:lnTo>
                  <a:pt x="80372" y="438"/>
                </a:lnTo>
                <a:lnTo>
                  <a:pt x="77109" y="0"/>
                </a:lnTo>
                <a:lnTo>
                  <a:pt x="73982" y="661"/>
                </a:lnTo>
                <a:lnTo>
                  <a:pt x="70945" y="2054"/>
                </a:lnTo>
                <a:lnTo>
                  <a:pt x="67016" y="2982"/>
                </a:lnTo>
                <a:lnTo>
                  <a:pt x="62491" y="3601"/>
                </a:lnTo>
                <a:lnTo>
                  <a:pt x="57569" y="4014"/>
                </a:lnTo>
                <a:lnTo>
                  <a:pt x="53336" y="5241"/>
                </a:lnTo>
                <a:lnTo>
                  <a:pt x="49560" y="7013"/>
                </a:lnTo>
                <a:lnTo>
                  <a:pt x="46092" y="9146"/>
                </a:lnTo>
                <a:lnTo>
                  <a:pt x="42826" y="11520"/>
                </a:lnTo>
                <a:lnTo>
                  <a:pt x="39697" y="14056"/>
                </a:lnTo>
                <a:lnTo>
                  <a:pt x="36658" y="16698"/>
                </a:lnTo>
                <a:lnTo>
                  <a:pt x="33680" y="19413"/>
                </a:lnTo>
                <a:lnTo>
                  <a:pt x="27830" y="24968"/>
                </a:lnTo>
                <a:lnTo>
                  <a:pt x="24937" y="26831"/>
                </a:lnTo>
                <a:lnTo>
                  <a:pt x="22056" y="28073"/>
                </a:lnTo>
                <a:lnTo>
                  <a:pt x="19183" y="28901"/>
                </a:lnTo>
                <a:lnTo>
                  <a:pt x="16315" y="30405"/>
                </a:lnTo>
                <a:lnTo>
                  <a:pt x="13450" y="32361"/>
                </a:lnTo>
                <a:lnTo>
                  <a:pt x="6559" y="37792"/>
                </a:lnTo>
                <a:lnTo>
                  <a:pt x="5994" y="39190"/>
                </a:lnTo>
                <a:lnTo>
                  <a:pt x="5366" y="43284"/>
                </a:lnTo>
                <a:lnTo>
                  <a:pt x="6150" y="44756"/>
                </a:lnTo>
                <a:lnTo>
                  <a:pt x="7627" y="45739"/>
                </a:lnTo>
                <a:lnTo>
                  <a:pt x="9562" y="46392"/>
                </a:lnTo>
                <a:lnTo>
                  <a:pt x="10854" y="47782"/>
                </a:lnTo>
                <a:lnTo>
                  <a:pt x="11714" y="49660"/>
                </a:lnTo>
                <a:lnTo>
                  <a:pt x="13436" y="56274"/>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9" name="SMARTPenAnnotation876"/>
          <p:cNvSpPr/>
          <p:nvPr/>
        </p:nvSpPr>
        <p:spPr>
          <a:xfrm>
            <a:off x="8336593" y="5486400"/>
            <a:ext cx="166211" cy="239985"/>
          </a:xfrm>
          <a:custGeom>
            <a:avLst/>
            <a:gdLst/>
            <a:ahLst/>
            <a:cxnLst/>
            <a:rect l="0" t="0" r="0" b="0"/>
            <a:pathLst>
              <a:path w="166211" h="239985">
                <a:moveTo>
                  <a:pt x="50169" y="0"/>
                </a:moveTo>
                <a:lnTo>
                  <a:pt x="50169" y="4551"/>
                </a:lnTo>
                <a:lnTo>
                  <a:pt x="51122" y="5891"/>
                </a:lnTo>
                <a:lnTo>
                  <a:pt x="52709" y="6785"/>
                </a:lnTo>
                <a:lnTo>
                  <a:pt x="57551" y="8219"/>
                </a:lnTo>
                <a:lnTo>
                  <a:pt x="57948" y="9290"/>
                </a:lnTo>
                <a:lnTo>
                  <a:pt x="58637" y="15922"/>
                </a:lnTo>
                <a:lnTo>
                  <a:pt x="58710" y="21333"/>
                </a:lnTo>
                <a:lnTo>
                  <a:pt x="57769" y="24700"/>
                </a:lnTo>
                <a:lnTo>
                  <a:pt x="56188" y="28849"/>
                </a:lnTo>
                <a:lnTo>
                  <a:pt x="54182" y="33520"/>
                </a:lnTo>
                <a:lnTo>
                  <a:pt x="49412" y="43790"/>
                </a:lnTo>
                <a:lnTo>
                  <a:pt x="30122" y="82921"/>
                </a:lnTo>
                <a:lnTo>
                  <a:pt x="26327" y="89571"/>
                </a:lnTo>
                <a:lnTo>
                  <a:pt x="21892" y="96861"/>
                </a:lnTo>
                <a:lnTo>
                  <a:pt x="17030" y="104579"/>
                </a:lnTo>
                <a:lnTo>
                  <a:pt x="13789" y="111630"/>
                </a:lnTo>
                <a:lnTo>
                  <a:pt x="11629" y="118235"/>
                </a:lnTo>
                <a:lnTo>
                  <a:pt x="10188" y="124543"/>
                </a:lnTo>
                <a:lnTo>
                  <a:pt x="9228" y="131606"/>
                </a:lnTo>
                <a:lnTo>
                  <a:pt x="8587" y="139172"/>
                </a:lnTo>
                <a:lnTo>
                  <a:pt x="8161" y="147073"/>
                </a:lnTo>
                <a:lnTo>
                  <a:pt x="6924" y="154247"/>
                </a:lnTo>
                <a:lnTo>
                  <a:pt x="5147" y="160933"/>
                </a:lnTo>
                <a:lnTo>
                  <a:pt x="3009" y="167296"/>
                </a:lnTo>
                <a:lnTo>
                  <a:pt x="1584" y="173443"/>
                </a:lnTo>
                <a:lnTo>
                  <a:pt x="634" y="179447"/>
                </a:lnTo>
                <a:lnTo>
                  <a:pt x="0" y="185353"/>
                </a:lnTo>
                <a:lnTo>
                  <a:pt x="531" y="191196"/>
                </a:lnTo>
                <a:lnTo>
                  <a:pt x="1837" y="196996"/>
                </a:lnTo>
                <a:lnTo>
                  <a:pt x="3661" y="202768"/>
                </a:lnTo>
                <a:lnTo>
                  <a:pt x="4876" y="207569"/>
                </a:lnTo>
                <a:lnTo>
                  <a:pt x="5686" y="211721"/>
                </a:lnTo>
                <a:lnTo>
                  <a:pt x="6227" y="215443"/>
                </a:lnTo>
                <a:lnTo>
                  <a:pt x="7539" y="218876"/>
                </a:lnTo>
                <a:lnTo>
                  <a:pt x="11537" y="225231"/>
                </a:lnTo>
                <a:lnTo>
                  <a:pt x="13950" y="231230"/>
                </a:lnTo>
                <a:lnTo>
                  <a:pt x="14593" y="234163"/>
                </a:lnTo>
                <a:lnTo>
                  <a:pt x="16927" y="236118"/>
                </a:lnTo>
                <a:lnTo>
                  <a:pt x="20387" y="237422"/>
                </a:lnTo>
                <a:lnTo>
                  <a:pt x="24600" y="238292"/>
                </a:lnTo>
                <a:lnTo>
                  <a:pt x="28360" y="238871"/>
                </a:lnTo>
                <a:lnTo>
                  <a:pt x="31820" y="239257"/>
                </a:lnTo>
                <a:lnTo>
                  <a:pt x="35079" y="239515"/>
                </a:lnTo>
                <a:lnTo>
                  <a:pt x="38204" y="239686"/>
                </a:lnTo>
                <a:lnTo>
                  <a:pt x="44217" y="239877"/>
                </a:lnTo>
                <a:lnTo>
                  <a:pt x="57507" y="239984"/>
                </a:lnTo>
                <a:lnTo>
                  <a:pt x="62681" y="239047"/>
                </a:lnTo>
                <a:lnTo>
                  <a:pt x="68035" y="237470"/>
                </a:lnTo>
                <a:lnTo>
                  <a:pt x="73510" y="235465"/>
                </a:lnTo>
                <a:lnTo>
                  <a:pt x="78112" y="233177"/>
                </a:lnTo>
                <a:lnTo>
                  <a:pt x="82133" y="230699"/>
                </a:lnTo>
                <a:lnTo>
                  <a:pt x="85766" y="228094"/>
                </a:lnTo>
                <a:lnTo>
                  <a:pt x="90093" y="224453"/>
                </a:lnTo>
                <a:lnTo>
                  <a:pt x="94883" y="220120"/>
                </a:lnTo>
                <a:lnTo>
                  <a:pt x="99981" y="215326"/>
                </a:lnTo>
                <a:lnTo>
                  <a:pt x="104332" y="210226"/>
                </a:lnTo>
                <a:lnTo>
                  <a:pt x="108185" y="204920"/>
                </a:lnTo>
                <a:lnTo>
                  <a:pt x="111706" y="199479"/>
                </a:lnTo>
                <a:lnTo>
                  <a:pt x="115960" y="194898"/>
                </a:lnTo>
                <a:lnTo>
                  <a:pt x="120700" y="190892"/>
                </a:lnTo>
                <a:lnTo>
                  <a:pt x="125764" y="187269"/>
                </a:lnTo>
                <a:lnTo>
                  <a:pt x="130094" y="182948"/>
                </a:lnTo>
                <a:lnTo>
                  <a:pt x="133932" y="178163"/>
                </a:lnTo>
                <a:lnTo>
                  <a:pt x="137443" y="173067"/>
                </a:lnTo>
                <a:lnTo>
                  <a:pt x="140737" y="167766"/>
                </a:lnTo>
                <a:lnTo>
                  <a:pt x="143885" y="162326"/>
                </a:lnTo>
                <a:lnTo>
                  <a:pt x="149923" y="151202"/>
                </a:lnTo>
                <a:lnTo>
                  <a:pt x="155782" y="139908"/>
                </a:lnTo>
                <a:lnTo>
                  <a:pt x="157725" y="134230"/>
                </a:lnTo>
                <a:lnTo>
                  <a:pt x="159020" y="128539"/>
                </a:lnTo>
                <a:lnTo>
                  <a:pt x="159885" y="122840"/>
                </a:lnTo>
                <a:lnTo>
                  <a:pt x="161413" y="117136"/>
                </a:lnTo>
                <a:lnTo>
                  <a:pt x="163385" y="111428"/>
                </a:lnTo>
                <a:lnTo>
                  <a:pt x="165651" y="105717"/>
                </a:lnTo>
                <a:lnTo>
                  <a:pt x="166210" y="100005"/>
                </a:lnTo>
                <a:lnTo>
                  <a:pt x="165630" y="94293"/>
                </a:lnTo>
                <a:lnTo>
                  <a:pt x="164289" y="88579"/>
                </a:lnTo>
                <a:lnTo>
                  <a:pt x="163397" y="82865"/>
                </a:lnTo>
                <a:lnTo>
                  <a:pt x="162802" y="77151"/>
                </a:lnTo>
                <a:lnTo>
                  <a:pt x="162406" y="71436"/>
                </a:lnTo>
                <a:lnTo>
                  <a:pt x="161189" y="65722"/>
                </a:lnTo>
                <a:lnTo>
                  <a:pt x="159424" y="60007"/>
                </a:lnTo>
                <a:lnTo>
                  <a:pt x="157296" y="54292"/>
                </a:lnTo>
                <a:lnTo>
                  <a:pt x="154925" y="49529"/>
                </a:lnTo>
                <a:lnTo>
                  <a:pt x="152391" y="45402"/>
                </a:lnTo>
                <a:lnTo>
                  <a:pt x="149749" y="41698"/>
                </a:lnTo>
                <a:lnTo>
                  <a:pt x="147036" y="38276"/>
                </a:lnTo>
                <a:lnTo>
                  <a:pt x="144275" y="35042"/>
                </a:lnTo>
                <a:lnTo>
                  <a:pt x="141481" y="31934"/>
                </a:lnTo>
                <a:lnTo>
                  <a:pt x="137714" y="28909"/>
                </a:lnTo>
                <a:lnTo>
                  <a:pt x="133298" y="25940"/>
                </a:lnTo>
                <a:lnTo>
                  <a:pt x="128447" y="23009"/>
                </a:lnTo>
                <a:lnTo>
                  <a:pt x="123309" y="20101"/>
                </a:lnTo>
                <a:lnTo>
                  <a:pt x="112522" y="14331"/>
                </a:lnTo>
                <a:lnTo>
                  <a:pt x="107930" y="12412"/>
                </a:lnTo>
                <a:lnTo>
                  <a:pt x="103917" y="11132"/>
                </a:lnTo>
                <a:lnTo>
                  <a:pt x="100288" y="10278"/>
                </a:lnTo>
                <a:lnTo>
                  <a:pt x="95965" y="8757"/>
                </a:lnTo>
                <a:lnTo>
                  <a:pt x="91177" y="6791"/>
                </a:lnTo>
                <a:lnTo>
                  <a:pt x="86080" y="4527"/>
                </a:lnTo>
                <a:lnTo>
                  <a:pt x="80778" y="3018"/>
                </a:lnTo>
                <a:lnTo>
                  <a:pt x="75337" y="2012"/>
                </a:lnTo>
                <a:lnTo>
                  <a:pt x="69806" y="1341"/>
                </a:lnTo>
                <a:lnTo>
                  <a:pt x="65165" y="894"/>
                </a:lnTo>
                <a:lnTo>
                  <a:pt x="61119" y="596"/>
                </a:lnTo>
                <a:lnTo>
                  <a:pt x="57469" y="397"/>
                </a:lnTo>
                <a:lnTo>
                  <a:pt x="48333" y="177"/>
                </a:lnTo>
                <a:lnTo>
                  <a:pt x="24451"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0" name="SMARTPenAnnotation877"/>
          <p:cNvSpPr/>
          <p:nvPr/>
        </p:nvSpPr>
        <p:spPr>
          <a:xfrm>
            <a:off x="7803863" y="5803582"/>
            <a:ext cx="13476" cy="197169"/>
          </a:xfrm>
          <a:custGeom>
            <a:avLst/>
            <a:gdLst/>
            <a:ahLst/>
            <a:cxnLst/>
            <a:rect l="0" t="0" r="0" b="0"/>
            <a:pathLst>
              <a:path w="13476" h="197169">
                <a:moveTo>
                  <a:pt x="8542" y="0"/>
                </a:moveTo>
                <a:lnTo>
                  <a:pt x="0" y="0"/>
                </a:lnTo>
                <a:lnTo>
                  <a:pt x="4530" y="4551"/>
                </a:lnTo>
                <a:lnTo>
                  <a:pt x="5867" y="7797"/>
                </a:lnTo>
                <a:lnTo>
                  <a:pt x="6758" y="11865"/>
                </a:lnTo>
                <a:lnTo>
                  <a:pt x="7353" y="16483"/>
                </a:lnTo>
                <a:lnTo>
                  <a:pt x="7749" y="21466"/>
                </a:lnTo>
                <a:lnTo>
                  <a:pt x="8013" y="26693"/>
                </a:lnTo>
                <a:lnTo>
                  <a:pt x="8189" y="32083"/>
                </a:lnTo>
                <a:lnTo>
                  <a:pt x="8472" y="61265"/>
                </a:lnTo>
                <a:lnTo>
                  <a:pt x="8511" y="77711"/>
                </a:lnTo>
                <a:lnTo>
                  <a:pt x="9474" y="86098"/>
                </a:lnTo>
                <a:lnTo>
                  <a:pt x="11068" y="94546"/>
                </a:lnTo>
                <a:lnTo>
                  <a:pt x="13083" y="103036"/>
                </a:lnTo>
                <a:lnTo>
                  <a:pt x="13475" y="112505"/>
                </a:lnTo>
                <a:lnTo>
                  <a:pt x="12783" y="122629"/>
                </a:lnTo>
                <a:lnTo>
                  <a:pt x="11369" y="133188"/>
                </a:lnTo>
                <a:lnTo>
                  <a:pt x="10426" y="143085"/>
                </a:lnTo>
                <a:lnTo>
                  <a:pt x="9798" y="152540"/>
                </a:lnTo>
                <a:lnTo>
                  <a:pt x="9101" y="169713"/>
                </a:lnTo>
                <a:lnTo>
                  <a:pt x="8542" y="19716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13. Divide 65 into three parts such that the second part is 17 more than the first part, and the third 15 less than</a:t>
            </a:r>
            <a:br>
              <a:rPr lang="en-US" dirty="0"/>
            </a:br>
            <a:r>
              <a:rPr lang="en-US" dirty="0"/>
              <a:t>the first.</a:t>
            </a:r>
          </a:p>
        </p:txBody>
      </p:sp>
      <p:sp>
        <p:nvSpPr>
          <p:cNvPr id="3" name="SMARTPenAnnotation545"/>
          <p:cNvSpPr/>
          <p:nvPr/>
        </p:nvSpPr>
        <p:spPr>
          <a:xfrm>
            <a:off x="465803" y="1885950"/>
            <a:ext cx="257145" cy="368618"/>
          </a:xfrm>
          <a:custGeom>
            <a:avLst/>
            <a:gdLst/>
            <a:ahLst/>
            <a:cxnLst/>
            <a:rect l="0" t="0" r="0" b="0"/>
            <a:pathLst>
              <a:path w="257145" h="368618">
                <a:moveTo>
                  <a:pt x="17114" y="8572"/>
                </a:moveTo>
                <a:lnTo>
                  <a:pt x="9733" y="8572"/>
                </a:lnTo>
                <a:lnTo>
                  <a:pt x="9336" y="7620"/>
                </a:lnTo>
                <a:lnTo>
                  <a:pt x="8551" y="104"/>
                </a:lnTo>
                <a:lnTo>
                  <a:pt x="764" y="6"/>
                </a:lnTo>
                <a:lnTo>
                  <a:pt x="74" y="0"/>
                </a:lnTo>
                <a:lnTo>
                  <a:pt x="0" y="4551"/>
                </a:lnTo>
                <a:lnTo>
                  <a:pt x="942" y="6844"/>
                </a:lnTo>
                <a:lnTo>
                  <a:pt x="5866" y="14621"/>
                </a:lnTo>
                <a:lnTo>
                  <a:pt x="8701" y="22959"/>
                </a:lnTo>
                <a:lnTo>
                  <a:pt x="15151" y="32414"/>
                </a:lnTo>
                <a:lnTo>
                  <a:pt x="20369" y="41711"/>
                </a:lnTo>
                <a:lnTo>
                  <a:pt x="25863" y="49653"/>
                </a:lnTo>
                <a:lnTo>
                  <a:pt x="28662" y="53104"/>
                </a:lnTo>
                <a:lnTo>
                  <a:pt x="30527" y="57310"/>
                </a:lnTo>
                <a:lnTo>
                  <a:pt x="32601" y="67063"/>
                </a:lnTo>
                <a:lnTo>
                  <a:pt x="36062" y="77748"/>
                </a:lnTo>
                <a:lnTo>
                  <a:pt x="38318" y="83265"/>
                </a:lnTo>
                <a:lnTo>
                  <a:pt x="45906" y="94474"/>
                </a:lnTo>
                <a:lnTo>
                  <a:pt x="50596" y="100130"/>
                </a:lnTo>
                <a:lnTo>
                  <a:pt x="58347" y="108954"/>
                </a:lnTo>
                <a:lnTo>
                  <a:pt x="64967" y="116052"/>
                </a:lnTo>
                <a:lnTo>
                  <a:pt x="71085" y="122381"/>
                </a:lnTo>
                <a:lnTo>
                  <a:pt x="76978" y="130909"/>
                </a:lnTo>
                <a:lnTo>
                  <a:pt x="83725" y="141049"/>
                </a:lnTo>
                <a:lnTo>
                  <a:pt x="88192" y="146420"/>
                </a:lnTo>
                <a:lnTo>
                  <a:pt x="97281" y="156515"/>
                </a:lnTo>
                <a:lnTo>
                  <a:pt x="104496" y="164177"/>
                </a:lnTo>
                <a:lnTo>
                  <a:pt x="110878" y="173297"/>
                </a:lnTo>
                <a:lnTo>
                  <a:pt x="116889" y="183701"/>
                </a:lnTo>
                <a:lnTo>
                  <a:pt x="122736" y="194674"/>
                </a:lnTo>
                <a:lnTo>
                  <a:pt x="126581" y="199315"/>
                </a:lnTo>
                <a:lnTo>
                  <a:pt x="131050" y="203362"/>
                </a:lnTo>
                <a:lnTo>
                  <a:pt x="135934" y="207012"/>
                </a:lnTo>
                <a:lnTo>
                  <a:pt x="141095" y="211350"/>
                </a:lnTo>
                <a:lnTo>
                  <a:pt x="146440" y="216148"/>
                </a:lnTo>
                <a:lnTo>
                  <a:pt x="151909" y="221251"/>
                </a:lnTo>
                <a:lnTo>
                  <a:pt x="156507" y="226558"/>
                </a:lnTo>
                <a:lnTo>
                  <a:pt x="164156" y="237535"/>
                </a:lnTo>
                <a:lnTo>
                  <a:pt x="168191" y="246223"/>
                </a:lnTo>
                <a:lnTo>
                  <a:pt x="170937" y="254212"/>
                </a:lnTo>
                <a:lnTo>
                  <a:pt x="175332" y="264113"/>
                </a:lnTo>
                <a:lnTo>
                  <a:pt x="180461" y="272323"/>
                </a:lnTo>
                <a:lnTo>
                  <a:pt x="183162" y="275846"/>
                </a:lnTo>
                <a:lnTo>
                  <a:pt x="186867" y="279147"/>
                </a:lnTo>
                <a:lnTo>
                  <a:pt x="191243" y="282301"/>
                </a:lnTo>
                <a:lnTo>
                  <a:pt x="196065" y="285355"/>
                </a:lnTo>
                <a:lnTo>
                  <a:pt x="203963" y="291289"/>
                </a:lnTo>
                <a:lnTo>
                  <a:pt x="210648" y="297102"/>
                </a:lnTo>
                <a:lnTo>
                  <a:pt x="216794" y="302860"/>
                </a:lnTo>
                <a:lnTo>
                  <a:pt x="228501" y="314318"/>
                </a:lnTo>
                <a:lnTo>
                  <a:pt x="252620" y="338376"/>
                </a:lnTo>
                <a:lnTo>
                  <a:pt x="253175" y="340836"/>
                </a:lnTo>
                <a:lnTo>
                  <a:pt x="252593" y="343429"/>
                </a:lnTo>
                <a:lnTo>
                  <a:pt x="251253" y="346110"/>
                </a:lnTo>
                <a:lnTo>
                  <a:pt x="251311" y="347897"/>
                </a:lnTo>
                <a:lnTo>
                  <a:pt x="252303" y="349089"/>
                </a:lnTo>
                <a:lnTo>
                  <a:pt x="253917" y="349883"/>
                </a:lnTo>
                <a:lnTo>
                  <a:pt x="254992" y="351365"/>
                </a:lnTo>
                <a:lnTo>
                  <a:pt x="257119" y="359928"/>
                </a:lnTo>
                <a:lnTo>
                  <a:pt x="257144" y="36861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546"/>
          <p:cNvSpPr/>
          <p:nvPr/>
        </p:nvSpPr>
        <p:spPr>
          <a:xfrm>
            <a:off x="440054" y="1949591"/>
            <a:ext cx="240031" cy="262009"/>
          </a:xfrm>
          <a:custGeom>
            <a:avLst/>
            <a:gdLst/>
            <a:ahLst/>
            <a:cxnLst/>
            <a:rect l="0" t="0" r="0" b="0"/>
            <a:pathLst>
              <a:path w="240031" h="262009">
                <a:moveTo>
                  <a:pt x="240030" y="4939"/>
                </a:moveTo>
                <a:lnTo>
                  <a:pt x="235480" y="4939"/>
                </a:lnTo>
                <a:lnTo>
                  <a:pt x="233186" y="3986"/>
                </a:lnTo>
                <a:lnTo>
                  <a:pt x="228099" y="388"/>
                </a:lnTo>
                <a:lnTo>
                  <a:pt x="226361" y="0"/>
                </a:lnTo>
                <a:lnTo>
                  <a:pt x="225203" y="694"/>
                </a:lnTo>
                <a:lnTo>
                  <a:pt x="224430" y="2109"/>
                </a:lnTo>
                <a:lnTo>
                  <a:pt x="222963" y="3052"/>
                </a:lnTo>
                <a:lnTo>
                  <a:pt x="218792" y="4100"/>
                </a:lnTo>
                <a:lnTo>
                  <a:pt x="217299" y="5332"/>
                </a:lnTo>
                <a:lnTo>
                  <a:pt x="216304" y="7106"/>
                </a:lnTo>
                <a:lnTo>
                  <a:pt x="215198" y="11617"/>
                </a:lnTo>
                <a:lnTo>
                  <a:pt x="214706" y="16797"/>
                </a:lnTo>
                <a:lnTo>
                  <a:pt x="213623" y="19512"/>
                </a:lnTo>
                <a:lnTo>
                  <a:pt x="209879" y="25068"/>
                </a:lnTo>
                <a:lnTo>
                  <a:pt x="202500" y="33252"/>
                </a:lnTo>
                <a:lnTo>
                  <a:pt x="186791" y="49478"/>
                </a:lnTo>
                <a:lnTo>
                  <a:pt x="183583" y="53682"/>
                </a:lnTo>
                <a:lnTo>
                  <a:pt x="180491" y="58389"/>
                </a:lnTo>
                <a:lnTo>
                  <a:pt x="177478" y="63432"/>
                </a:lnTo>
                <a:lnTo>
                  <a:pt x="169049" y="76656"/>
                </a:lnTo>
                <a:lnTo>
                  <a:pt x="164135" y="84182"/>
                </a:lnTo>
                <a:lnTo>
                  <a:pt x="158953" y="91105"/>
                </a:lnTo>
                <a:lnTo>
                  <a:pt x="153594" y="97626"/>
                </a:lnTo>
                <a:lnTo>
                  <a:pt x="148116" y="103877"/>
                </a:lnTo>
                <a:lnTo>
                  <a:pt x="141607" y="109950"/>
                </a:lnTo>
                <a:lnTo>
                  <a:pt x="134410" y="115904"/>
                </a:lnTo>
                <a:lnTo>
                  <a:pt x="126754" y="121778"/>
                </a:lnTo>
                <a:lnTo>
                  <a:pt x="120698" y="127599"/>
                </a:lnTo>
                <a:lnTo>
                  <a:pt x="115708" y="133385"/>
                </a:lnTo>
                <a:lnTo>
                  <a:pt x="111429" y="139147"/>
                </a:lnTo>
                <a:lnTo>
                  <a:pt x="106671" y="144893"/>
                </a:lnTo>
                <a:lnTo>
                  <a:pt x="101594" y="150629"/>
                </a:lnTo>
                <a:lnTo>
                  <a:pt x="96305" y="156358"/>
                </a:lnTo>
                <a:lnTo>
                  <a:pt x="91826" y="162083"/>
                </a:lnTo>
                <a:lnTo>
                  <a:pt x="87887" y="167804"/>
                </a:lnTo>
                <a:lnTo>
                  <a:pt x="84309" y="173523"/>
                </a:lnTo>
                <a:lnTo>
                  <a:pt x="80019" y="178288"/>
                </a:lnTo>
                <a:lnTo>
                  <a:pt x="75253" y="182417"/>
                </a:lnTo>
                <a:lnTo>
                  <a:pt x="70172" y="186123"/>
                </a:lnTo>
                <a:lnTo>
                  <a:pt x="65831" y="190498"/>
                </a:lnTo>
                <a:lnTo>
                  <a:pt x="61985" y="195320"/>
                </a:lnTo>
                <a:lnTo>
                  <a:pt x="58469" y="200439"/>
                </a:lnTo>
                <a:lnTo>
                  <a:pt x="55172" y="204805"/>
                </a:lnTo>
                <a:lnTo>
                  <a:pt x="48969" y="212196"/>
                </a:lnTo>
                <a:lnTo>
                  <a:pt x="43036" y="218655"/>
                </a:lnTo>
                <a:lnTo>
                  <a:pt x="34342" y="227647"/>
                </a:lnTo>
                <a:lnTo>
                  <a:pt x="22871" y="239219"/>
                </a:lnTo>
                <a:lnTo>
                  <a:pt x="20962" y="242088"/>
                </a:lnTo>
                <a:lnTo>
                  <a:pt x="18842" y="247816"/>
                </a:lnTo>
                <a:lnTo>
                  <a:pt x="17324" y="249724"/>
                </a:lnTo>
                <a:lnTo>
                  <a:pt x="15359" y="250996"/>
                </a:lnTo>
                <a:lnTo>
                  <a:pt x="9913" y="253038"/>
                </a:lnTo>
                <a:lnTo>
                  <a:pt x="4419" y="253392"/>
                </a:lnTo>
                <a:lnTo>
                  <a:pt x="2946" y="254394"/>
                </a:lnTo>
                <a:lnTo>
                  <a:pt x="1964" y="256015"/>
                </a:lnTo>
                <a:lnTo>
                  <a:pt x="34" y="262008"/>
                </a:lnTo>
                <a:lnTo>
                  <a:pt x="0" y="25354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547"/>
          <p:cNvSpPr/>
          <p:nvPr/>
        </p:nvSpPr>
        <p:spPr>
          <a:xfrm>
            <a:off x="885824" y="2074545"/>
            <a:ext cx="342901" cy="17145"/>
          </a:xfrm>
          <a:custGeom>
            <a:avLst/>
            <a:gdLst/>
            <a:ahLst/>
            <a:cxnLst/>
            <a:rect l="0" t="0" r="0" b="0"/>
            <a:pathLst>
              <a:path w="342901" h="17145">
                <a:moveTo>
                  <a:pt x="0" y="17144"/>
                </a:moveTo>
                <a:lnTo>
                  <a:pt x="20400" y="17144"/>
                </a:lnTo>
                <a:lnTo>
                  <a:pt x="24078" y="16192"/>
                </a:lnTo>
                <a:lnTo>
                  <a:pt x="28435" y="14605"/>
                </a:lnTo>
                <a:lnTo>
                  <a:pt x="33244" y="12594"/>
                </a:lnTo>
                <a:lnTo>
                  <a:pt x="37403" y="11253"/>
                </a:lnTo>
                <a:lnTo>
                  <a:pt x="41128" y="10359"/>
                </a:lnTo>
                <a:lnTo>
                  <a:pt x="44564" y="9764"/>
                </a:lnTo>
                <a:lnTo>
                  <a:pt x="49712" y="9366"/>
                </a:lnTo>
                <a:lnTo>
                  <a:pt x="56001" y="9102"/>
                </a:lnTo>
                <a:lnTo>
                  <a:pt x="75966" y="8729"/>
                </a:lnTo>
                <a:lnTo>
                  <a:pt x="82076" y="8677"/>
                </a:lnTo>
                <a:lnTo>
                  <a:pt x="88055" y="7689"/>
                </a:lnTo>
                <a:lnTo>
                  <a:pt x="93946" y="6079"/>
                </a:lnTo>
                <a:lnTo>
                  <a:pt x="99778" y="4052"/>
                </a:lnTo>
                <a:lnTo>
                  <a:pt x="106524" y="2701"/>
                </a:lnTo>
                <a:lnTo>
                  <a:pt x="113879" y="1801"/>
                </a:lnTo>
                <a:lnTo>
                  <a:pt x="121639" y="1200"/>
                </a:lnTo>
                <a:lnTo>
                  <a:pt x="129670" y="800"/>
                </a:lnTo>
                <a:lnTo>
                  <a:pt x="146214" y="355"/>
                </a:lnTo>
                <a:lnTo>
                  <a:pt x="189829" y="31"/>
                </a:lnTo>
                <a:lnTo>
                  <a:pt x="34290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548"/>
          <p:cNvSpPr/>
          <p:nvPr/>
        </p:nvSpPr>
        <p:spPr>
          <a:xfrm>
            <a:off x="1057274" y="1980247"/>
            <a:ext cx="111444" cy="265749"/>
          </a:xfrm>
          <a:custGeom>
            <a:avLst/>
            <a:gdLst/>
            <a:ahLst/>
            <a:cxnLst/>
            <a:rect l="0" t="0" r="0" b="0"/>
            <a:pathLst>
              <a:path w="111444" h="265749">
                <a:moveTo>
                  <a:pt x="0" y="0"/>
                </a:moveTo>
                <a:lnTo>
                  <a:pt x="0" y="20400"/>
                </a:lnTo>
                <a:lnTo>
                  <a:pt x="2540" y="28434"/>
                </a:lnTo>
                <a:lnTo>
                  <a:pt x="4551" y="33244"/>
                </a:lnTo>
                <a:lnTo>
                  <a:pt x="5892" y="38355"/>
                </a:lnTo>
                <a:lnTo>
                  <a:pt x="6786" y="43668"/>
                </a:lnTo>
                <a:lnTo>
                  <a:pt x="7381" y="49114"/>
                </a:lnTo>
                <a:lnTo>
                  <a:pt x="8731" y="54650"/>
                </a:lnTo>
                <a:lnTo>
                  <a:pt x="10583" y="60246"/>
                </a:lnTo>
                <a:lnTo>
                  <a:pt x="12771" y="65882"/>
                </a:lnTo>
                <a:lnTo>
                  <a:pt x="15181" y="70591"/>
                </a:lnTo>
                <a:lnTo>
                  <a:pt x="17741" y="74683"/>
                </a:lnTo>
                <a:lnTo>
                  <a:pt x="20400" y="78364"/>
                </a:lnTo>
                <a:lnTo>
                  <a:pt x="23125" y="82723"/>
                </a:lnTo>
                <a:lnTo>
                  <a:pt x="25894" y="87533"/>
                </a:lnTo>
                <a:lnTo>
                  <a:pt x="31511" y="97959"/>
                </a:lnTo>
                <a:lnTo>
                  <a:pt x="37183" y="108942"/>
                </a:lnTo>
                <a:lnTo>
                  <a:pt x="40029" y="113586"/>
                </a:lnTo>
                <a:lnTo>
                  <a:pt x="42879" y="117634"/>
                </a:lnTo>
                <a:lnTo>
                  <a:pt x="45731" y="121285"/>
                </a:lnTo>
                <a:lnTo>
                  <a:pt x="47632" y="125624"/>
                </a:lnTo>
                <a:lnTo>
                  <a:pt x="48900" y="130422"/>
                </a:lnTo>
                <a:lnTo>
                  <a:pt x="49745" y="135526"/>
                </a:lnTo>
                <a:lnTo>
                  <a:pt x="51261" y="140833"/>
                </a:lnTo>
                <a:lnTo>
                  <a:pt x="53224" y="146276"/>
                </a:lnTo>
                <a:lnTo>
                  <a:pt x="55485" y="151810"/>
                </a:lnTo>
                <a:lnTo>
                  <a:pt x="56993" y="156452"/>
                </a:lnTo>
                <a:lnTo>
                  <a:pt x="58668" y="164149"/>
                </a:lnTo>
                <a:lnTo>
                  <a:pt x="60067" y="168488"/>
                </a:lnTo>
                <a:lnTo>
                  <a:pt x="61952" y="173285"/>
                </a:lnTo>
                <a:lnTo>
                  <a:pt x="64162" y="178389"/>
                </a:lnTo>
                <a:lnTo>
                  <a:pt x="66587" y="182743"/>
                </a:lnTo>
                <a:lnTo>
                  <a:pt x="69157" y="186599"/>
                </a:lnTo>
                <a:lnTo>
                  <a:pt x="71822" y="190122"/>
                </a:lnTo>
                <a:lnTo>
                  <a:pt x="74784" y="196576"/>
                </a:lnTo>
                <a:lnTo>
                  <a:pt x="75573" y="199631"/>
                </a:lnTo>
                <a:lnTo>
                  <a:pt x="78991" y="205565"/>
                </a:lnTo>
                <a:lnTo>
                  <a:pt x="81236" y="208481"/>
                </a:lnTo>
                <a:lnTo>
                  <a:pt x="83685" y="212330"/>
                </a:lnTo>
                <a:lnTo>
                  <a:pt x="86270" y="216801"/>
                </a:lnTo>
                <a:lnTo>
                  <a:pt x="92712" y="228562"/>
                </a:lnTo>
                <a:lnTo>
                  <a:pt x="98379" y="239701"/>
                </a:lnTo>
                <a:lnTo>
                  <a:pt x="100829" y="242668"/>
                </a:lnTo>
                <a:lnTo>
                  <a:pt x="103414" y="244647"/>
                </a:lnTo>
                <a:lnTo>
                  <a:pt x="106090" y="245965"/>
                </a:lnTo>
                <a:lnTo>
                  <a:pt x="107875" y="247797"/>
                </a:lnTo>
                <a:lnTo>
                  <a:pt x="109064" y="249970"/>
                </a:lnTo>
                <a:lnTo>
                  <a:pt x="110386" y="254925"/>
                </a:lnTo>
                <a:lnTo>
                  <a:pt x="111130" y="262118"/>
                </a:lnTo>
                <a:lnTo>
                  <a:pt x="111443" y="26574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549"/>
          <p:cNvSpPr/>
          <p:nvPr/>
        </p:nvSpPr>
        <p:spPr>
          <a:xfrm>
            <a:off x="1383029" y="2005964"/>
            <a:ext cx="273129" cy="398940"/>
          </a:xfrm>
          <a:custGeom>
            <a:avLst/>
            <a:gdLst/>
            <a:ahLst/>
            <a:cxnLst/>
            <a:rect l="0" t="0" r="0" b="0"/>
            <a:pathLst>
              <a:path w="273129" h="398940">
                <a:moveTo>
                  <a:pt x="0" y="0"/>
                </a:moveTo>
                <a:lnTo>
                  <a:pt x="15601" y="0"/>
                </a:lnTo>
                <a:lnTo>
                  <a:pt x="18999" y="2541"/>
                </a:lnTo>
                <a:lnTo>
                  <a:pt x="26738" y="9684"/>
                </a:lnTo>
                <a:lnTo>
                  <a:pt x="34426" y="17322"/>
                </a:lnTo>
                <a:lnTo>
                  <a:pt x="39114" y="24526"/>
                </a:lnTo>
                <a:lnTo>
                  <a:pt x="44292" y="36477"/>
                </a:lnTo>
                <a:lnTo>
                  <a:pt x="49213" y="45740"/>
                </a:lnTo>
                <a:lnTo>
                  <a:pt x="54575" y="53032"/>
                </a:lnTo>
                <a:lnTo>
                  <a:pt x="57594" y="64528"/>
                </a:lnTo>
                <a:lnTo>
                  <a:pt x="58398" y="71594"/>
                </a:lnTo>
                <a:lnTo>
                  <a:pt x="58935" y="78209"/>
                </a:lnTo>
                <a:lnTo>
                  <a:pt x="59531" y="90640"/>
                </a:lnTo>
                <a:lnTo>
                  <a:pt x="59796" y="102515"/>
                </a:lnTo>
                <a:lnTo>
                  <a:pt x="59966" y="130211"/>
                </a:lnTo>
                <a:lnTo>
                  <a:pt x="61885" y="137290"/>
                </a:lnTo>
                <a:lnTo>
                  <a:pt x="65069" y="143914"/>
                </a:lnTo>
                <a:lnTo>
                  <a:pt x="69097" y="150235"/>
                </a:lnTo>
                <a:lnTo>
                  <a:pt x="73572" y="162339"/>
                </a:lnTo>
                <a:lnTo>
                  <a:pt x="76514" y="174069"/>
                </a:lnTo>
                <a:lnTo>
                  <a:pt x="80997" y="185632"/>
                </a:lnTo>
                <a:lnTo>
                  <a:pt x="84478" y="190430"/>
                </a:lnTo>
                <a:lnTo>
                  <a:pt x="88704" y="194581"/>
                </a:lnTo>
                <a:lnTo>
                  <a:pt x="93426" y="198301"/>
                </a:lnTo>
                <a:lnTo>
                  <a:pt x="96574" y="201733"/>
                </a:lnTo>
                <a:lnTo>
                  <a:pt x="98673" y="204974"/>
                </a:lnTo>
                <a:lnTo>
                  <a:pt x="100072" y="208087"/>
                </a:lnTo>
                <a:lnTo>
                  <a:pt x="102910" y="211115"/>
                </a:lnTo>
                <a:lnTo>
                  <a:pt x="111143" y="217019"/>
                </a:lnTo>
                <a:lnTo>
                  <a:pt x="118612" y="220278"/>
                </a:lnTo>
                <a:lnTo>
                  <a:pt x="125107" y="221727"/>
                </a:lnTo>
                <a:lnTo>
                  <a:pt x="131168" y="222370"/>
                </a:lnTo>
                <a:lnTo>
                  <a:pt x="137037" y="222657"/>
                </a:lnTo>
                <a:lnTo>
                  <a:pt x="139936" y="222733"/>
                </a:lnTo>
                <a:lnTo>
                  <a:pt x="148237" y="220278"/>
                </a:lnTo>
                <a:lnTo>
                  <a:pt x="153117" y="218289"/>
                </a:lnTo>
                <a:lnTo>
                  <a:pt x="161080" y="216080"/>
                </a:lnTo>
                <a:lnTo>
                  <a:pt x="164537" y="215491"/>
                </a:lnTo>
                <a:lnTo>
                  <a:pt x="168746" y="213194"/>
                </a:lnTo>
                <a:lnTo>
                  <a:pt x="173458" y="209757"/>
                </a:lnTo>
                <a:lnTo>
                  <a:pt x="178503" y="205561"/>
                </a:lnTo>
                <a:lnTo>
                  <a:pt x="186650" y="198358"/>
                </a:lnTo>
                <a:lnTo>
                  <a:pt x="194399" y="191029"/>
                </a:lnTo>
                <a:lnTo>
                  <a:pt x="204192" y="181422"/>
                </a:lnTo>
                <a:lnTo>
                  <a:pt x="212355" y="170802"/>
                </a:lnTo>
                <a:lnTo>
                  <a:pt x="219158" y="159733"/>
                </a:lnTo>
                <a:lnTo>
                  <a:pt x="225356" y="148463"/>
                </a:lnTo>
                <a:lnTo>
                  <a:pt x="228746" y="139644"/>
                </a:lnTo>
                <a:lnTo>
                  <a:pt x="231205" y="131597"/>
                </a:lnTo>
                <a:lnTo>
                  <a:pt x="235473" y="121670"/>
                </a:lnTo>
                <a:lnTo>
                  <a:pt x="238005" y="110908"/>
                </a:lnTo>
                <a:lnTo>
                  <a:pt x="240083" y="99775"/>
                </a:lnTo>
                <a:lnTo>
                  <a:pt x="244181" y="88477"/>
                </a:lnTo>
                <a:lnTo>
                  <a:pt x="246638" y="77106"/>
                </a:lnTo>
                <a:lnTo>
                  <a:pt x="247729" y="66655"/>
                </a:lnTo>
                <a:lnTo>
                  <a:pt x="248344" y="55416"/>
                </a:lnTo>
                <a:lnTo>
                  <a:pt x="248526" y="45101"/>
                </a:lnTo>
                <a:lnTo>
                  <a:pt x="248603" y="17575"/>
                </a:lnTo>
                <a:lnTo>
                  <a:pt x="241222" y="24564"/>
                </a:lnTo>
                <a:lnTo>
                  <a:pt x="240383" y="34478"/>
                </a:lnTo>
                <a:lnTo>
                  <a:pt x="240135" y="44929"/>
                </a:lnTo>
                <a:lnTo>
                  <a:pt x="241053" y="48051"/>
                </a:lnTo>
                <a:lnTo>
                  <a:pt x="245943" y="57947"/>
                </a:lnTo>
                <a:lnTo>
                  <a:pt x="247420" y="67347"/>
                </a:lnTo>
                <a:lnTo>
                  <a:pt x="248077" y="77875"/>
                </a:lnTo>
                <a:lnTo>
                  <a:pt x="248253" y="83349"/>
                </a:lnTo>
                <a:lnTo>
                  <a:pt x="250987" y="94512"/>
                </a:lnTo>
                <a:lnTo>
                  <a:pt x="254425" y="105823"/>
                </a:lnTo>
                <a:lnTo>
                  <a:pt x="255953" y="117200"/>
                </a:lnTo>
                <a:lnTo>
                  <a:pt x="259172" y="128607"/>
                </a:lnTo>
                <a:lnTo>
                  <a:pt x="262825" y="140026"/>
                </a:lnTo>
                <a:lnTo>
                  <a:pt x="264449" y="151452"/>
                </a:lnTo>
                <a:lnTo>
                  <a:pt x="264882" y="158118"/>
                </a:lnTo>
                <a:lnTo>
                  <a:pt x="265170" y="165420"/>
                </a:lnTo>
                <a:lnTo>
                  <a:pt x="265577" y="186809"/>
                </a:lnTo>
                <a:lnTo>
                  <a:pt x="265738" y="228496"/>
                </a:lnTo>
                <a:lnTo>
                  <a:pt x="268283" y="239984"/>
                </a:lnTo>
                <a:lnTo>
                  <a:pt x="271637" y="251440"/>
                </a:lnTo>
                <a:lnTo>
                  <a:pt x="273128" y="262881"/>
                </a:lnTo>
                <a:lnTo>
                  <a:pt x="271250" y="274317"/>
                </a:lnTo>
                <a:lnTo>
                  <a:pt x="268194" y="285749"/>
                </a:lnTo>
                <a:lnTo>
                  <a:pt x="266835" y="297180"/>
                </a:lnTo>
                <a:lnTo>
                  <a:pt x="265520" y="301942"/>
                </a:lnTo>
                <a:lnTo>
                  <a:pt x="261519" y="309774"/>
                </a:lnTo>
                <a:lnTo>
                  <a:pt x="254026" y="318970"/>
                </a:lnTo>
                <a:lnTo>
                  <a:pt x="249361" y="324090"/>
                </a:lnTo>
                <a:lnTo>
                  <a:pt x="241637" y="334858"/>
                </a:lnTo>
                <a:lnTo>
                  <a:pt x="238244" y="340396"/>
                </a:lnTo>
                <a:lnTo>
                  <a:pt x="234077" y="345041"/>
                </a:lnTo>
                <a:lnTo>
                  <a:pt x="229394" y="349090"/>
                </a:lnTo>
                <a:lnTo>
                  <a:pt x="224367" y="352742"/>
                </a:lnTo>
                <a:lnTo>
                  <a:pt x="219111" y="356129"/>
                </a:lnTo>
                <a:lnTo>
                  <a:pt x="213702" y="359339"/>
                </a:lnTo>
                <a:lnTo>
                  <a:pt x="208190" y="362432"/>
                </a:lnTo>
                <a:lnTo>
                  <a:pt x="196987" y="368409"/>
                </a:lnTo>
                <a:lnTo>
                  <a:pt x="157152" y="388608"/>
                </a:lnTo>
                <a:lnTo>
                  <a:pt x="151441" y="390517"/>
                </a:lnTo>
                <a:lnTo>
                  <a:pt x="145728" y="391790"/>
                </a:lnTo>
                <a:lnTo>
                  <a:pt x="140015" y="392639"/>
                </a:lnTo>
                <a:lnTo>
                  <a:pt x="134301" y="394157"/>
                </a:lnTo>
                <a:lnTo>
                  <a:pt x="128587" y="396121"/>
                </a:lnTo>
                <a:lnTo>
                  <a:pt x="122872" y="398384"/>
                </a:lnTo>
                <a:lnTo>
                  <a:pt x="117157" y="398939"/>
                </a:lnTo>
                <a:lnTo>
                  <a:pt x="111443" y="398357"/>
                </a:lnTo>
                <a:lnTo>
                  <a:pt x="105728" y="397017"/>
                </a:lnTo>
                <a:lnTo>
                  <a:pt x="100013" y="396123"/>
                </a:lnTo>
                <a:lnTo>
                  <a:pt x="94298" y="395527"/>
                </a:lnTo>
                <a:lnTo>
                  <a:pt x="83820" y="394865"/>
                </a:lnTo>
                <a:lnTo>
                  <a:pt x="75989" y="394571"/>
                </a:lnTo>
                <a:lnTo>
                  <a:pt x="66225" y="394405"/>
                </a:lnTo>
                <a:lnTo>
                  <a:pt x="63200" y="393430"/>
                </a:lnTo>
                <a:lnTo>
                  <a:pt x="57299" y="389806"/>
                </a:lnTo>
                <a:lnTo>
                  <a:pt x="51502" y="385020"/>
                </a:lnTo>
                <a:lnTo>
                  <a:pt x="44569" y="378737"/>
                </a:lnTo>
                <a:lnTo>
                  <a:pt x="44001" y="377269"/>
                </a:lnTo>
                <a:lnTo>
                  <a:pt x="43369" y="373098"/>
                </a:lnTo>
                <a:lnTo>
                  <a:pt x="44152" y="370652"/>
                </a:lnTo>
                <a:lnTo>
                  <a:pt x="48854" y="362659"/>
                </a:lnTo>
                <a:lnTo>
                  <a:pt x="51435" y="3514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550"/>
          <p:cNvSpPr/>
          <p:nvPr/>
        </p:nvSpPr>
        <p:spPr>
          <a:xfrm>
            <a:off x="1803082" y="2091689"/>
            <a:ext cx="317183" cy="17147"/>
          </a:xfrm>
          <a:custGeom>
            <a:avLst/>
            <a:gdLst/>
            <a:ahLst/>
            <a:cxnLst/>
            <a:rect l="0" t="0" r="0" b="0"/>
            <a:pathLst>
              <a:path w="317183" h="17147">
                <a:moveTo>
                  <a:pt x="0" y="0"/>
                </a:moveTo>
                <a:lnTo>
                  <a:pt x="78976" y="0"/>
                </a:lnTo>
                <a:lnTo>
                  <a:pt x="85988" y="953"/>
                </a:lnTo>
                <a:lnTo>
                  <a:pt x="92568" y="2541"/>
                </a:lnTo>
                <a:lnTo>
                  <a:pt x="98859" y="4551"/>
                </a:lnTo>
                <a:lnTo>
                  <a:pt x="104959" y="5892"/>
                </a:lnTo>
                <a:lnTo>
                  <a:pt x="110930" y="6786"/>
                </a:lnTo>
                <a:lnTo>
                  <a:pt x="116816" y="7382"/>
                </a:lnTo>
                <a:lnTo>
                  <a:pt x="123597" y="7779"/>
                </a:lnTo>
                <a:lnTo>
                  <a:pt x="138752" y="8220"/>
                </a:lnTo>
                <a:lnTo>
                  <a:pt x="176803" y="8542"/>
                </a:lnTo>
                <a:lnTo>
                  <a:pt x="211423" y="8570"/>
                </a:lnTo>
                <a:lnTo>
                  <a:pt x="217149" y="9524"/>
                </a:lnTo>
                <a:lnTo>
                  <a:pt x="222871" y="11112"/>
                </a:lnTo>
                <a:lnTo>
                  <a:pt x="228590" y="13123"/>
                </a:lnTo>
                <a:lnTo>
                  <a:pt x="234309" y="14464"/>
                </a:lnTo>
                <a:lnTo>
                  <a:pt x="240026" y="15358"/>
                </a:lnTo>
                <a:lnTo>
                  <a:pt x="245742" y="15954"/>
                </a:lnTo>
                <a:lnTo>
                  <a:pt x="250506" y="16351"/>
                </a:lnTo>
                <a:lnTo>
                  <a:pt x="258338" y="16792"/>
                </a:lnTo>
                <a:lnTo>
                  <a:pt x="267535" y="16989"/>
                </a:lnTo>
                <a:lnTo>
                  <a:pt x="317182" y="1714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551"/>
          <p:cNvSpPr/>
          <p:nvPr/>
        </p:nvSpPr>
        <p:spPr>
          <a:xfrm>
            <a:off x="1974532" y="1963102"/>
            <a:ext cx="111444" cy="240031"/>
          </a:xfrm>
          <a:custGeom>
            <a:avLst/>
            <a:gdLst/>
            <a:ahLst/>
            <a:cxnLst/>
            <a:rect l="0" t="0" r="0" b="0"/>
            <a:pathLst>
              <a:path w="111444" h="240031">
                <a:moveTo>
                  <a:pt x="0" y="0"/>
                </a:moveTo>
                <a:lnTo>
                  <a:pt x="0" y="4551"/>
                </a:lnTo>
                <a:lnTo>
                  <a:pt x="953" y="6844"/>
                </a:lnTo>
                <a:lnTo>
                  <a:pt x="2540" y="9325"/>
                </a:lnTo>
                <a:lnTo>
                  <a:pt x="4551" y="11932"/>
                </a:lnTo>
                <a:lnTo>
                  <a:pt x="5891" y="15575"/>
                </a:lnTo>
                <a:lnTo>
                  <a:pt x="6785" y="19908"/>
                </a:lnTo>
                <a:lnTo>
                  <a:pt x="7381" y="24702"/>
                </a:lnTo>
                <a:lnTo>
                  <a:pt x="8731" y="28851"/>
                </a:lnTo>
                <a:lnTo>
                  <a:pt x="10583" y="32569"/>
                </a:lnTo>
                <a:lnTo>
                  <a:pt x="12770" y="36000"/>
                </a:lnTo>
                <a:lnTo>
                  <a:pt x="15181" y="40192"/>
                </a:lnTo>
                <a:lnTo>
                  <a:pt x="20400" y="49931"/>
                </a:lnTo>
                <a:lnTo>
                  <a:pt x="22172" y="54242"/>
                </a:lnTo>
                <a:lnTo>
                  <a:pt x="24142" y="61573"/>
                </a:lnTo>
                <a:lnTo>
                  <a:pt x="25620" y="65814"/>
                </a:lnTo>
                <a:lnTo>
                  <a:pt x="27557" y="70546"/>
                </a:lnTo>
                <a:lnTo>
                  <a:pt x="29801" y="75605"/>
                </a:lnTo>
                <a:lnTo>
                  <a:pt x="34835" y="86307"/>
                </a:lnTo>
                <a:lnTo>
                  <a:pt x="45828" y="108700"/>
                </a:lnTo>
                <a:lnTo>
                  <a:pt x="47697" y="114377"/>
                </a:lnTo>
                <a:lnTo>
                  <a:pt x="48943" y="120066"/>
                </a:lnTo>
                <a:lnTo>
                  <a:pt x="49773" y="125764"/>
                </a:lnTo>
                <a:lnTo>
                  <a:pt x="51280" y="131468"/>
                </a:lnTo>
                <a:lnTo>
                  <a:pt x="53237" y="137175"/>
                </a:lnTo>
                <a:lnTo>
                  <a:pt x="55494" y="142885"/>
                </a:lnTo>
                <a:lnTo>
                  <a:pt x="57951" y="147644"/>
                </a:lnTo>
                <a:lnTo>
                  <a:pt x="60541" y="151770"/>
                </a:lnTo>
                <a:lnTo>
                  <a:pt x="63221" y="155472"/>
                </a:lnTo>
                <a:lnTo>
                  <a:pt x="65007" y="159846"/>
                </a:lnTo>
                <a:lnTo>
                  <a:pt x="66198" y="164666"/>
                </a:lnTo>
                <a:lnTo>
                  <a:pt x="66992" y="169785"/>
                </a:lnTo>
                <a:lnTo>
                  <a:pt x="67522" y="174150"/>
                </a:lnTo>
                <a:lnTo>
                  <a:pt x="68109" y="181540"/>
                </a:lnTo>
                <a:lnTo>
                  <a:pt x="69219" y="184844"/>
                </a:lnTo>
                <a:lnTo>
                  <a:pt x="70911" y="188000"/>
                </a:lnTo>
                <a:lnTo>
                  <a:pt x="72992" y="191056"/>
                </a:lnTo>
                <a:lnTo>
                  <a:pt x="74378" y="194998"/>
                </a:lnTo>
                <a:lnTo>
                  <a:pt x="75303" y="199531"/>
                </a:lnTo>
                <a:lnTo>
                  <a:pt x="75920" y="204458"/>
                </a:lnTo>
                <a:lnTo>
                  <a:pt x="77283" y="208696"/>
                </a:lnTo>
                <a:lnTo>
                  <a:pt x="79145" y="212473"/>
                </a:lnTo>
                <a:lnTo>
                  <a:pt x="81338" y="215944"/>
                </a:lnTo>
                <a:lnTo>
                  <a:pt x="83753" y="219210"/>
                </a:lnTo>
                <a:lnTo>
                  <a:pt x="86315" y="222340"/>
                </a:lnTo>
                <a:lnTo>
                  <a:pt x="92721" y="229657"/>
                </a:lnTo>
                <a:lnTo>
                  <a:pt x="96137" y="233197"/>
                </a:lnTo>
                <a:lnTo>
                  <a:pt x="102476" y="239630"/>
                </a:lnTo>
                <a:lnTo>
                  <a:pt x="105235" y="239852"/>
                </a:lnTo>
                <a:lnTo>
                  <a:pt x="111443" y="24003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552"/>
          <p:cNvSpPr/>
          <p:nvPr/>
        </p:nvSpPr>
        <p:spPr>
          <a:xfrm>
            <a:off x="2335769" y="1997392"/>
            <a:ext cx="315991" cy="231458"/>
          </a:xfrm>
          <a:custGeom>
            <a:avLst/>
            <a:gdLst/>
            <a:ahLst/>
            <a:cxnLst/>
            <a:rect l="0" t="0" r="0" b="0"/>
            <a:pathLst>
              <a:path w="315991" h="231458">
                <a:moveTo>
                  <a:pt x="7381" y="0"/>
                </a:moveTo>
                <a:lnTo>
                  <a:pt x="0" y="0"/>
                </a:lnTo>
                <a:lnTo>
                  <a:pt x="151800" y="0"/>
                </a:lnTo>
                <a:lnTo>
                  <a:pt x="155096" y="953"/>
                </a:lnTo>
                <a:lnTo>
                  <a:pt x="157292" y="2540"/>
                </a:lnTo>
                <a:lnTo>
                  <a:pt x="158757" y="4551"/>
                </a:lnTo>
                <a:lnTo>
                  <a:pt x="160685" y="5892"/>
                </a:lnTo>
                <a:lnTo>
                  <a:pt x="165368" y="7381"/>
                </a:lnTo>
                <a:lnTo>
                  <a:pt x="166998" y="8731"/>
                </a:lnTo>
                <a:lnTo>
                  <a:pt x="168085" y="10583"/>
                </a:lnTo>
                <a:lnTo>
                  <a:pt x="168809" y="12770"/>
                </a:lnTo>
                <a:lnTo>
                  <a:pt x="170245" y="14229"/>
                </a:lnTo>
                <a:lnTo>
                  <a:pt x="172154" y="15201"/>
                </a:lnTo>
                <a:lnTo>
                  <a:pt x="174380" y="15849"/>
                </a:lnTo>
                <a:lnTo>
                  <a:pt x="175863" y="17233"/>
                </a:lnTo>
                <a:lnTo>
                  <a:pt x="176852" y="19109"/>
                </a:lnTo>
                <a:lnTo>
                  <a:pt x="177512" y="21312"/>
                </a:lnTo>
                <a:lnTo>
                  <a:pt x="176999" y="23733"/>
                </a:lnTo>
                <a:lnTo>
                  <a:pt x="173889" y="28963"/>
                </a:lnTo>
                <a:lnTo>
                  <a:pt x="171726" y="32644"/>
                </a:lnTo>
                <a:lnTo>
                  <a:pt x="169332" y="37003"/>
                </a:lnTo>
                <a:lnTo>
                  <a:pt x="166783" y="41813"/>
                </a:lnTo>
                <a:lnTo>
                  <a:pt x="164131" y="45973"/>
                </a:lnTo>
                <a:lnTo>
                  <a:pt x="158645" y="53135"/>
                </a:lnTo>
                <a:lnTo>
                  <a:pt x="150492" y="59493"/>
                </a:lnTo>
                <a:lnTo>
                  <a:pt x="145651" y="62522"/>
                </a:lnTo>
                <a:lnTo>
                  <a:pt x="142423" y="65494"/>
                </a:lnTo>
                <a:lnTo>
                  <a:pt x="140271" y="68428"/>
                </a:lnTo>
                <a:lnTo>
                  <a:pt x="136928" y="74227"/>
                </a:lnTo>
                <a:lnTo>
                  <a:pt x="132267" y="79980"/>
                </a:lnTo>
                <a:lnTo>
                  <a:pt x="124481" y="85712"/>
                </a:lnTo>
                <a:lnTo>
                  <a:pt x="119737" y="88574"/>
                </a:lnTo>
                <a:lnTo>
                  <a:pt x="116575" y="91434"/>
                </a:lnTo>
                <a:lnTo>
                  <a:pt x="114467" y="94294"/>
                </a:lnTo>
                <a:lnTo>
                  <a:pt x="111172" y="100011"/>
                </a:lnTo>
                <a:lnTo>
                  <a:pt x="106533" y="105727"/>
                </a:lnTo>
                <a:lnTo>
                  <a:pt x="103962" y="109537"/>
                </a:lnTo>
                <a:lnTo>
                  <a:pt x="101296" y="113982"/>
                </a:lnTo>
                <a:lnTo>
                  <a:pt x="98566" y="118851"/>
                </a:lnTo>
                <a:lnTo>
                  <a:pt x="95793" y="123049"/>
                </a:lnTo>
                <a:lnTo>
                  <a:pt x="90173" y="130253"/>
                </a:lnTo>
                <a:lnTo>
                  <a:pt x="81959" y="136630"/>
                </a:lnTo>
                <a:lnTo>
                  <a:pt x="70266" y="143935"/>
                </a:lnTo>
                <a:lnTo>
                  <a:pt x="63690" y="149751"/>
                </a:lnTo>
                <a:lnTo>
                  <a:pt x="62065" y="152221"/>
                </a:lnTo>
                <a:lnTo>
                  <a:pt x="60260" y="157506"/>
                </a:lnTo>
                <a:lnTo>
                  <a:pt x="59457" y="163030"/>
                </a:lnTo>
                <a:lnTo>
                  <a:pt x="59243" y="165837"/>
                </a:lnTo>
                <a:lnTo>
                  <a:pt x="58148" y="167708"/>
                </a:lnTo>
                <a:lnTo>
                  <a:pt x="56466" y="168955"/>
                </a:lnTo>
                <a:lnTo>
                  <a:pt x="54391" y="169787"/>
                </a:lnTo>
                <a:lnTo>
                  <a:pt x="53009" y="171294"/>
                </a:lnTo>
                <a:lnTo>
                  <a:pt x="52087" y="173251"/>
                </a:lnTo>
                <a:lnTo>
                  <a:pt x="51063" y="177965"/>
                </a:lnTo>
                <a:lnTo>
                  <a:pt x="50486" y="185022"/>
                </a:lnTo>
                <a:lnTo>
                  <a:pt x="50291" y="190429"/>
                </a:lnTo>
                <a:lnTo>
                  <a:pt x="50275" y="192675"/>
                </a:lnTo>
                <a:lnTo>
                  <a:pt x="51217" y="195125"/>
                </a:lnTo>
                <a:lnTo>
                  <a:pt x="54803" y="200387"/>
                </a:lnTo>
                <a:lnTo>
                  <a:pt x="55188" y="202172"/>
                </a:lnTo>
                <a:lnTo>
                  <a:pt x="54492" y="203361"/>
                </a:lnTo>
                <a:lnTo>
                  <a:pt x="53076" y="204154"/>
                </a:lnTo>
                <a:lnTo>
                  <a:pt x="53084" y="205635"/>
                </a:lnTo>
                <a:lnTo>
                  <a:pt x="54042" y="207575"/>
                </a:lnTo>
                <a:lnTo>
                  <a:pt x="59139" y="214378"/>
                </a:lnTo>
                <a:lnTo>
                  <a:pt x="63087" y="218469"/>
                </a:lnTo>
                <a:lnTo>
                  <a:pt x="65473" y="219941"/>
                </a:lnTo>
                <a:lnTo>
                  <a:pt x="73382" y="222965"/>
                </a:lnTo>
                <a:lnTo>
                  <a:pt x="81758" y="228518"/>
                </a:lnTo>
                <a:lnTo>
                  <a:pt x="87427" y="230151"/>
                </a:lnTo>
                <a:lnTo>
                  <a:pt x="95974" y="231070"/>
                </a:lnTo>
                <a:lnTo>
                  <a:pt x="104539" y="231343"/>
                </a:lnTo>
                <a:lnTo>
                  <a:pt x="176339" y="231457"/>
                </a:lnTo>
                <a:lnTo>
                  <a:pt x="181932" y="230505"/>
                </a:lnTo>
                <a:lnTo>
                  <a:pt x="187566" y="228918"/>
                </a:lnTo>
                <a:lnTo>
                  <a:pt x="193226" y="226907"/>
                </a:lnTo>
                <a:lnTo>
                  <a:pt x="198905" y="225566"/>
                </a:lnTo>
                <a:lnTo>
                  <a:pt x="204596" y="224672"/>
                </a:lnTo>
                <a:lnTo>
                  <a:pt x="210295" y="224077"/>
                </a:lnTo>
                <a:lnTo>
                  <a:pt x="216000" y="222727"/>
                </a:lnTo>
                <a:lnTo>
                  <a:pt x="221707" y="220875"/>
                </a:lnTo>
                <a:lnTo>
                  <a:pt x="227417" y="218687"/>
                </a:lnTo>
                <a:lnTo>
                  <a:pt x="233129" y="217229"/>
                </a:lnTo>
                <a:lnTo>
                  <a:pt x="238842" y="216257"/>
                </a:lnTo>
                <a:lnTo>
                  <a:pt x="244556" y="215609"/>
                </a:lnTo>
                <a:lnTo>
                  <a:pt x="250270" y="215177"/>
                </a:lnTo>
                <a:lnTo>
                  <a:pt x="255984" y="214889"/>
                </a:lnTo>
                <a:lnTo>
                  <a:pt x="270588" y="214483"/>
                </a:lnTo>
                <a:lnTo>
                  <a:pt x="300363" y="214323"/>
                </a:lnTo>
                <a:lnTo>
                  <a:pt x="302714" y="213367"/>
                </a:lnTo>
                <a:lnTo>
                  <a:pt x="304282" y="211777"/>
                </a:lnTo>
                <a:lnTo>
                  <a:pt x="305328" y="209765"/>
                </a:lnTo>
                <a:lnTo>
                  <a:pt x="306977" y="208423"/>
                </a:lnTo>
                <a:lnTo>
                  <a:pt x="309029" y="207529"/>
                </a:lnTo>
                <a:lnTo>
                  <a:pt x="315990" y="20574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553"/>
          <p:cNvSpPr/>
          <p:nvPr/>
        </p:nvSpPr>
        <p:spPr>
          <a:xfrm>
            <a:off x="2343150" y="2074545"/>
            <a:ext cx="274320" cy="34291"/>
          </a:xfrm>
          <a:custGeom>
            <a:avLst/>
            <a:gdLst/>
            <a:ahLst/>
            <a:cxnLst/>
            <a:rect l="0" t="0" r="0" b="0"/>
            <a:pathLst>
              <a:path w="274320" h="34291">
                <a:moveTo>
                  <a:pt x="0" y="34290"/>
                </a:moveTo>
                <a:lnTo>
                  <a:pt x="20399" y="34290"/>
                </a:lnTo>
                <a:lnTo>
                  <a:pt x="23124" y="33337"/>
                </a:lnTo>
                <a:lnTo>
                  <a:pt x="25893" y="31750"/>
                </a:lnTo>
                <a:lnTo>
                  <a:pt x="28692" y="29739"/>
                </a:lnTo>
                <a:lnTo>
                  <a:pt x="32463" y="28398"/>
                </a:lnTo>
                <a:lnTo>
                  <a:pt x="36882" y="27504"/>
                </a:lnTo>
                <a:lnTo>
                  <a:pt x="41733" y="26909"/>
                </a:lnTo>
                <a:lnTo>
                  <a:pt x="46872" y="26511"/>
                </a:lnTo>
                <a:lnTo>
                  <a:pt x="52203" y="26247"/>
                </a:lnTo>
                <a:lnTo>
                  <a:pt x="57662" y="26070"/>
                </a:lnTo>
                <a:lnTo>
                  <a:pt x="63206" y="25000"/>
                </a:lnTo>
                <a:lnTo>
                  <a:pt x="68807" y="23334"/>
                </a:lnTo>
                <a:lnTo>
                  <a:pt x="74446" y="21271"/>
                </a:lnTo>
                <a:lnTo>
                  <a:pt x="80111" y="19895"/>
                </a:lnTo>
                <a:lnTo>
                  <a:pt x="85792" y="18978"/>
                </a:lnTo>
                <a:lnTo>
                  <a:pt x="91484" y="18367"/>
                </a:lnTo>
                <a:lnTo>
                  <a:pt x="97184" y="17960"/>
                </a:lnTo>
                <a:lnTo>
                  <a:pt x="102890" y="17688"/>
                </a:lnTo>
                <a:lnTo>
                  <a:pt x="108598" y="17507"/>
                </a:lnTo>
                <a:lnTo>
                  <a:pt x="114308" y="16434"/>
                </a:lnTo>
                <a:lnTo>
                  <a:pt x="120020" y="14766"/>
                </a:lnTo>
                <a:lnTo>
                  <a:pt x="125733" y="12701"/>
                </a:lnTo>
                <a:lnTo>
                  <a:pt x="131447" y="11325"/>
                </a:lnTo>
                <a:lnTo>
                  <a:pt x="137161" y="10407"/>
                </a:lnTo>
                <a:lnTo>
                  <a:pt x="142876" y="9796"/>
                </a:lnTo>
                <a:lnTo>
                  <a:pt x="148590" y="9388"/>
                </a:lnTo>
                <a:lnTo>
                  <a:pt x="154305" y="9116"/>
                </a:lnTo>
                <a:lnTo>
                  <a:pt x="165735" y="8814"/>
                </a:lnTo>
                <a:lnTo>
                  <a:pt x="177165" y="8679"/>
                </a:lnTo>
                <a:lnTo>
                  <a:pt x="182880" y="7691"/>
                </a:lnTo>
                <a:lnTo>
                  <a:pt x="188594" y="6080"/>
                </a:lnTo>
                <a:lnTo>
                  <a:pt x="194309" y="4053"/>
                </a:lnTo>
                <a:lnTo>
                  <a:pt x="200025" y="2702"/>
                </a:lnTo>
                <a:lnTo>
                  <a:pt x="205739" y="1801"/>
                </a:lnTo>
                <a:lnTo>
                  <a:pt x="211454" y="1201"/>
                </a:lnTo>
                <a:lnTo>
                  <a:pt x="218122" y="800"/>
                </a:lnTo>
                <a:lnTo>
                  <a:pt x="233150" y="355"/>
                </a:lnTo>
                <a:lnTo>
                  <a:pt x="253346" y="70"/>
                </a:lnTo>
                <a:lnTo>
                  <a:pt x="27431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554"/>
          <p:cNvSpPr/>
          <p:nvPr/>
        </p:nvSpPr>
        <p:spPr>
          <a:xfrm>
            <a:off x="2806064" y="2074545"/>
            <a:ext cx="171451" cy="1"/>
          </a:xfrm>
          <a:custGeom>
            <a:avLst/>
            <a:gdLst/>
            <a:ahLst/>
            <a:cxnLst/>
            <a:rect l="0" t="0" r="0" b="0"/>
            <a:pathLst>
              <a:path w="171451" h="1">
                <a:moveTo>
                  <a:pt x="0" y="0"/>
                </a:moveTo>
                <a:lnTo>
                  <a:pt x="17145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555"/>
          <p:cNvSpPr/>
          <p:nvPr/>
        </p:nvSpPr>
        <p:spPr>
          <a:xfrm>
            <a:off x="2857500" y="2143125"/>
            <a:ext cx="180023" cy="17146"/>
          </a:xfrm>
          <a:custGeom>
            <a:avLst/>
            <a:gdLst/>
            <a:ahLst/>
            <a:cxnLst/>
            <a:rect l="0" t="0" r="0" b="0"/>
            <a:pathLst>
              <a:path w="180023" h="17146">
                <a:moveTo>
                  <a:pt x="0" y="17145"/>
                </a:moveTo>
                <a:lnTo>
                  <a:pt x="100409" y="17145"/>
                </a:lnTo>
                <a:lnTo>
                  <a:pt x="105992" y="16192"/>
                </a:lnTo>
                <a:lnTo>
                  <a:pt x="111618" y="14605"/>
                </a:lnTo>
                <a:lnTo>
                  <a:pt x="117275" y="12594"/>
                </a:lnTo>
                <a:lnTo>
                  <a:pt x="121998" y="11253"/>
                </a:lnTo>
                <a:lnTo>
                  <a:pt x="126099" y="10360"/>
                </a:lnTo>
                <a:lnTo>
                  <a:pt x="129786" y="9764"/>
                </a:lnTo>
                <a:lnTo>
                  <a:pt x="134149" y="9366"/>
                </a:lnTo>
                <a:lnTo>
                  <a:pt x="138963" y="9102"/>
                </a:lnTo>
                <a:lnTo>
                  <a:pt x="144077" y="8925"/>
                </a:lnTo>
                <a:lnTo>
                  <a:pt x="149391" y="7855"/>
                </a:lnTo>
                <a:lnTo>
                  <a:pt x="154839" y="6189"/>
                </a:lnTo>
                <a:lnTo>
                  <a:pt x="160376" y="4126"/>
                </a:lnTo>
                <a:lnTo>
                  <a:pt x="165019" y="2750"/>
                </a:lnTo>
                <a:lnTo>
                  <a:pt x="169068" y="1833"/>
                </a:lnTo>
                <a:lnTo>
                  <a:pt x="18002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556"/>
          <p:cNvSpPr/>
          <p:nvPr/>
        </p:nvSpPr>
        <p:spPr>
          <a:xfrm>
            <a:off x="3166224" y="1997401"/>
            <a:ext cx="231306" cy="265342"/>
          </a:xfrm>
          <a:custGeom>
            <a:avLst/>
            <a:gdLst/>
            <a:ahLst/>
            <a:cxnLst/>
            <a:rect l="0" t="0" r="0" b="0"/>
            <a:pathLst>
              <a:path w="231306" h="265342">
                <a:moveTo>
                  <a:pt x="59893" y="8563"/>
                </a:moveTo>
                <a:lnTo>
                  <a:pt x="59893" y="4013"/>
                </a:lnTo>
                <a:lnTo>
                  <a:pt x="58940" y="2672"/>
                </a:lnTo>
                <a:lnTo>
                  <a:pt x="57353" y="1778"/>
                </a:lnTo>
                <a:lnTo>
                  <a:pt x="51352" y="0"/>
                </a:lnTo>
                <a:lnTo>
                  <a:pt x="51323" y="7373"/>
                </a:lnTo>
                <a:lnTo>
                  <a:pt x="45429" y="15172"/>
                </a:lnTo>
                <a:lnTo>
                  <a:pt x="43940" y="20391"/>
                </a:lnTo>
                <a:lnTo>
                  <a:pt x="40738" y="28425"/>
                </a:lnTo>
                <a:lnTo>
                  <a:pt x="38550" y="33235"/>
                </a:lnTo>
                <a:lnTo>
                  <a:pt x="36120" y="41118"/>
                </a:lnTo>
                <a:lnTo>
                  <a:pt x="34087" y="48750"/>
                </a:lnTo>
                <a:lnTo>
                  <a:pt x="32212" y="53452"/>
                </a:lnTo>
                <a:lnTo>
                  <a:pt x="30009" y="58492"/>
                </a:lnTo>
                <a:lnTo>
                  <a:pt x="25021" y="66631"/>
                </a:lnTo>
                <a:lnTo>
                  <a:pt x="22358" y="70135"/>
                </a:lnTo>
                <a:lnTo>
                  <a:pt x="20582" y="74376"/>
                </a:lnTo>
                <a:lnTo>
                  <a:pt x="19398" y="79109"/>
                </a:lnTo>
                <a:lnTo>
                  <a:pt x="18609" y="84169"/>
                </a:lnTo>
                <a:lnTo>
                  <a:pt x="17130" y="89447"/>
                </a:lnTo>
                <a:lnTo>
                  <a:pt x="15192" y="94871"/>
                </a:lnTo>
                <a:lnTo>
                  <a:pt x="12947" y="100392"/>
                </a:lnTo>
                <a:lnTo>
                  <a:pt x="11451" y="105977"/>
                </a:lnTo>
                <a:lnTo>
                  <a:pt x="10453" y="111606"/>
                </a:lnTo>
                <a:lnTo>
                  <a:pt x="9788" y="117264"/>
                </a:lnTo>
                <a:lnTo>
                  <a:pt x="8392" y="122940"/>
                </a:lnTo>
                <a:lnTo>
                  <a:pt x="6509" y="128630"/>
                </a:lnTo>
                <a:lnTo>
                  <a:pt x="4302" y="134328"/>
                </a:lnTo>
                <a:lnTo>
                  <a:pt x="2829" y="140031"/>
                </a:lnTo>
                <a:lnTo>
                  <a:pt x="1848" y="145739"/>
                </a:lnTo>
                <a:lnTo>
                  <a:pt x="1194" y="151449"/>
                </a:lnTo>
                <a:lnTo>
                  <a:pt x="758" y="157160"/>
                </a:lnTo>
                <a:lnTo>
                  <a:pt x="467" y="162873"/>
                </a:lnTo>
                <a:lnTo>
                  <a:pt x="144" y="174300"/>
                </a:lnTo>
                <a:lnTo>
                  <a:pt x="0" y="185730"/>
                </a:lnTo>
                <a:lnTo>
                  <a:pt x="914" y="190492"/>
                </a:lnTo>
                <a:lnTo>
                  <a:pt x="5800" y="201745"/>
                </a:lnTo>
                <a:lnTo>
                  <a:pt x="7276" y="208087"/>
                </a:lnTo>
                <a:lnTo>
                  <a:pt x="8623" y="212064"/>
                </a:lnTo>
                <a:lnTo>
                  <a:pt x="10473" y="216621"/>
                </a:lnTo>
                <a:lnTo>
                  <a:pt x="12659" y="221563"/>
                </a:lnTo>
                <a:lnTo>
                  <a:pt x="15088" y="229595"/>
                </a:lnTo>
                <a:lnTo>
                  <a:pt x="15735" y="233070"/>
                </a:lnTo>
                <a:lnTo>
                  <a:pt x="18072" y="236340"/>
                </a:lnTo>
                <a:lnTo>
                  <a:pt x="21535" y="239472"/>
                </a:lnTo>
                <a:lnTo>
                  <a:pt x="25748" y="242513"/>
                </a:lnTo>
                <a:lnTo>
                  <a:pt x="28557" y="245492"/>
                </a:lnTo>
                <a:lnTo>
                  <a:pt x="30430" y="248431"/>
                </a:lnTo>
                <a:lnTo>
                  <a:pt x="31679" y="251343"/>
                </a:lnTo>
                <a:lnTo>
                  <a:pt x="34416" y="253284"/>
                </a:lnTo>
                <a:lnTo>
                  <a:pt x="38146" y="254578"/>
                </a:lnTo>
                <a:lnTo>
                  <a:pt x="42537" y="255441"/>
                </a:lnTo>
                <a:lnTo>
                  <a:pt x="46418" y="256968"/>
                </a:lnTo>
                <a:lnTo>
                  <a:pt x="53269" y="261206"/>
                </a:lnTo>
                <a:lnTo>
                  <a:pt x="57382" y="262717"/>
                </a:lnTo>
                <a:lnTo>
                  <a:pt x="62029" y="263724"/>
                </a:lnTo>
                <a:lnTo>
                  <a:pt x="67032" y="264396"/>
                </a:lnTo>
                <a:lnTo>
                  <a:pt x="72272" y="264843"/>
                </a:lnTo>
                <a:lnTo>
                  <a:pt x="77671" y="265142"/>
                </a:lnTo>
                <a:lnTo>
                  <a:pt x="83175" y="265341"/>
                </a:lnTo>
                <a:lnTo>
                  <a:pt x="88749" y="264521"/>
                </a:lnTo>
                <a:lnTo>
                  <a:pt x="94371" y="263022"/>
                </a:lnTo>
                <a:lnTo>
                  <a:pt x="100023" y="261070"/>
                </a:lnTo>
                <a:lnTo>
                  <a:pt x="105696" y="259768"/>
                </a:lnTo>
                <a:lnTo>
                  <a:pt x="111384" y="258901"/>
                </a:lnTo>
                <a:lnTo>
                  <a:pt x="117080" y="258323"/>
                </a:lnTo>
                <a:lnTo>
                  <a:pt x="123735" y="256985"/>
                </a:lnTo>
                <a:lnTo>
                  <a:pt x="131029" y="255140"/>
                </a:lnTo>
                <a:lnTo>
                  <a:pt x="138750" y="252958"/>
                </a:lnTo>
                <a:lnTo>
                  <a:pt x="144849" y="250551"/>
                </a:lnTo>
                <a:lnTo>
                  <a:pt x="149868" y="247993"/>
                </a:lnTo>
                <a:lnTo>
                  <a:pt x="154166" y="245336"/>
                </a:lnTo>
                <a:lnTo>
                  <a:pt x="158937" y="241659"/>
                </a:lnTo>
                <a:lnTo>
                  <a:pt x="164022" y="237303"/>
                </a:lnTo>
                <a:lnTo>
                  <a:pt x="169318" y="232494"/>
                </a:lnTo>
                <a:lnTo>
                  <a:pt x="174753" y="228336"/>
                </a:lnTo>
                <a:lnTo>
                  <a:pt x="180281" y="224611"/>
                </a:lnTo>
                <a:lnTo>
                  <a:pt x="185872" y="221175"/>
                </a:lnTo>
                <a:lnTo>
                  <a:pt x="190551" y="217932"/>
                </a:lnTo>
                <a:lnTo>
                  <a:pt x="194623" y="214818"/>
                </a:lnTo>
                <a:lnTo>
                  <a:pt x="198291" y="211789"/>
                </a:lnTo>
                <a:lnTo>
                  <a:pt x="202641" y="208817"/>
                </a:lnTo>
                <a:lnTo>
                  <a:pt x="207446" y="205883"/>
                </a:lnTo>
                <a:lnTo>
                  <a:pt x="212554" y="202975"/>
                </a:lnTo>
                <a:lnTo>
                  <a:pt x="215960" y="199131"/>
                </a:lnTo>
                <a:lnTo>
                  <a:pt x="218230" y="194664"/>
                </a:lnTo>
                <a:lnTo>
                  <a:pt x="219743" y="189780"/>
                </a:lnTo>
                <a:lnTo>
                  <a:pt x="223965" y="181814"/>
                </a:lnTo>
                <a:lnTo>
                  <a:pt x="226425" y="178357"/>
                </a:lnTo>
                <a:lnTo>
                  <a:pt x="229157" y="171975"/>
                </a:lnTo>
                <a:lnTo>
                  <a:pt x="230372" y="165963"/>
                </a:lnTo>
                <a:lnTo>
                  <a:pt x="230911" y="160116"/>
                </a:lnTo>
                <a:lnTo>
                  <a:pt x="231151" y="154343"/>
                </a:lnTo>
                <a:lnTo>
                  <a:pt x="231286" y="145737"/>
                </a:lnTo>
                <a:lnTo>
                  <a:pt x="231305" y="142875"/>
                </a:lnTo>
                <a:lnTo>
                  <a:pt x="230365" y="140015"/>
                </a:lnTo>
                <a:lnTo>
                  <a:pt x="225444" y="132390"/>
                </a:lnTo>
                <a:lnTo>
                  <a:pt x="223959" y="130273"/>
                </a:lnTo>
                <a:lnTo>
                  <a:pt x="222611" y="129708"/>
                </a:lnTo>
                <a:lnTo>
                  <a:pt x="216161" y="128913"/>
                </a:lnTo>
                <a:lnTo>
                  <a:pt x="210943" y="128727"/>
                </a:lnTo>
                <a:lnTo>
                  <a:pt x="202650" y="128623"/>
                </a:lnTo>
                <a:lnTo>
                  <a:pt x="199832" y="129560"/>
                </a:lnTo>
                <a:lnTo>
                  <a:pt x="194161" y="133142"/>
                </a:lnTo>
                <a:lnTo>
                  <a:pt x="190362" y="134479"/>
                </a:lnTo>
                <a:lnTo>
                  <a:pt x="185925" y="135369"/>
                </a:lnTo>
                <a:lnTo>
                  <a:pt x="181061" y="135963"/>
                </a:lnTo>
                <a:lnTo>
                  <a:pt x="176867" y="137312"/>
                </a:lnTo>
                <a:lnTo>
                  <a:pt x="169666" y="141350"/>
                </a:lnTo>
                <a:lnTo>
                  <a:pt x="163291" y="146320"/>
                </a:lnTo>
                <a:lnTo>
                  <a:pt x="157283" y="151704"/>
                </a:lnTo>
                <a:lnTo>
                  <a:pt x="151437" y="157271"/>
                </a:lnTo>
                <a:lnTo>
                  <a:pt x="145664" y="165461"/>
                </a:lnTo>
                <a:lnTo>
                  <a:pt x="142791" y="170312"/>
                </a:lnTo>
                <a:lnTo>
                  <a:pt x="137059" y="178242"/>
                </a:lnTo>
                <a:lnTo>
                  <a:pt x="131337" y="184941"/>
                </a:lnTo>
                <a:lnTo>
                  <a:pt x="125618" y="191094"/>
                </a:lnTo>
                <a:lnTo>
                  <a:pt x="117044" y="199912"/>
                </a:lnTo>
                <a:lnTo>
                  <a:pt x="115139" y="202804"/>
                </a:lnTo>
                <a:lnTo>
                  <a:pt x="113021" y="208558"/>
                </a:lnTo>
                <a:lnTo>
                  <a:pt x="109541" y="214290"/>
                </a:lnTo>
                <a:lnTo>
                  <a:pt x="107279" y="217152"/>
                </a:lnTo>
                <a:lnTo>
                  <a:pt x="104766" y="222872"/>
                </a:lnTo>
                <a:lnTo>
                  <a:pt x="103153" y="229754"/>
                </a:lnTo>
                <a:lnTo>
                  <a:pt x="96023" y="238011"/>
                </a:lnTo>
                <a:lnTo>
                  <a:pt x="95410" y="238681"/>
                </a:lnTo>
                <a:lnTo>
                  <a:pt x="95953" y="239127"/>
                </a:lnTo>
                <a:lnTo>
                  <a:pt x="102755" y="24002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557"/>
          <p:cNvSpPr/>
          <p:nvPr/>
        </p:nvSpPr>
        <p:spPr>
          <a:xfrm>
            <a:off x="3526155" y="2006072"/>
            <a:ext cx="239902" cy="239880"/>
          </a:xfrm>
          <a:custGeom>
            <a:avLst/>
            <a:gdLst/>
            <a:ahLst/>
            <a:cxnLst/>
            <a:rect l="0" t="0" r="0" b="0"/>
            <a:pathLst>
              <a:path w="239902" h="239880">
                <a:moveTo>
                  <a:pt x="120015" y="25610"/>
                </a:moveTo>
                <a:lnTo>
                  <a:pt x="120015" y="8827"/>
                </a:lnTo>
                <a:lnTo>
                  <a:pt x="113229" y="1728"/>
                </a:lnTo>
                <a:lnTo>
                  <a:pt x="112633" y="1116"/>
                </a:lnTo>
                <a:lnTo>
                  <a:pt x="106891" y="436"/>
                </a:lnTo>
                <a:lnTo>
                  <a:pt x="98942" y="134"/>
                </a:lnTo>
                <a:lnTo>
                  <a:pt x="92234" y="0"/>
                </a:lnTo>
                <a:lnTo>
                  <a:pt x="89112" y="917"/>
                </a:lnTo>
                <a:lnTo>
                  <a:pt x="83102" y="4475"/>
                </a:lnTo>
                <a:lnTo>
                  <a:pt x="79214" y="5805"/>
                </a:lnTo>
                <a:lnTo>
                  <a:pt x="74717" y="6692"/>
                </a:lnTo>
                <a:lnTo>
                  <a:pt x="69814" y="7283"/>
                </a:lnTo>
                <a:lnTo>
                  <a:pt x="65592" y="7677"/>
                </a:lnTo>
                <a:lnTo>
                  <a:pt x="58362" y="8115"/>
                </a:lnTo>
                <a:lnTo>
                  <a:pt x="49433" y="8309"/>
                </a:lnTo>
                <a:lnTo>
                  <a:pt x="18952" y="8462"/>
                </a:lnTo>
                <a:lnTo>
                  <a:pt x="15408" y="11004"/>
                </a:lnTo>
                <a:lnTo>
                  <a:pt x="9922" y="15846"/>
                </a:lnTo>
                <a:lnTo>
                  <a:pt x="9472" y="17195"/>
                </a:lnTo>
                <a:lnTo>
                  <a:pt x="8690" y="24314"/>
                </a:lnTo>
                <a:lnTo>
                  <a:pt x="8607" y="29777"/>
                </a:lnTo>
                <a:lnTo>
                  <a:pt x="8573" y="54219"/>
                </a:lnTo>
                <a:lnTo>
                  <a:pt x="7620" y="57065"/>
                </a:lnTo>
                <a:lnTo>
                  <a:pt x="4022" y="62767"/>
                </a:lnTo>
                <a:lnTo>
                  <a:pt x="1787" y="68477"/>
                </a:lnTo>
                <a:lnTo>
                  <a:pt x="794" y="74189"/>
                </a:lnTo>
                <a:lnTo>
                  <a:pt x="353" y="79903"/>
                </a:lnTo>
                <a:lnTo>
                  <a:pt x="156" y="88158"/>
                </a:lnTo>
                <a:lnTo>
                  <a:pt x="0" y="126809"/>
                </a:lnTo>
                <a:lnTo>
                  <a:pt x="952" y="127366"/>
                </a:lnTo>
                <a:lnTo>
                  <a:pt x="7381" y="128333"/>
                </a:lnTo>
                <a:lnTo>
                  <a:pt x="7778" y="129335"/>
                </a:lnTo>
                <a:lnTo>
                  <a:pt x="8219" y="132987"/>
                </a:lnTo>
                <a:lnTo>
                  <a:pt x="9289" y="134343"/>
                </a:lnTo>
                <a:lnTo>
                  <a:pt x="10955" y="135246"/>
                </a:lnTo>
                <a:lnTo>
                  <a:pt x="15922" y="136696"/>
                </a:lnTo>
                <a:lnTo>
                  <a:pt x="21333" y="136947"/>
                </a:lnTo>
                <a:lnTo>
                  <a:pt x="45454" y="137048"/>
                </a:lnTo>
                <a:lnTo>
                  <a:pt x="50305" y="137050"/>
                </a:lnTo>
                <a:lnTo>
                  <a:pt x="54492" y="136098"/>
                </a:lnTo>
                <a:lnTo>
                  <a:pt x="61683" y="132501"/>
                </a:lnTo>
                <a:lnTo>
                  <a:pt x="65887" y="131161"/>
                </a:lnTo>
                <a:lnTo>
                  <a:pt x="70594" y="130267"/>
                </a:lnTo>
                <a:lnTo>
                  <a:pt x="75638" y="129671"/>
                </a:lnTo>
                <a:lnTo>
                  <a:pt x="80905" y="129274"/>
                </a:lnTo>
                <a:lnTo>
                  <a:pt x="86321" y="129010"/>
                </a:lnTo>
                <a:lnTo>
                  <a:pt x="97420" y="128715"/>
                </a:lnTo>
                <a:lnTo>
                  <a:pt x="130315" y="128511"/>
                </a:lnTo>
                <a:lnTo>
                  <a:pt x="137359" y="129453"/>
                </a:lnTo>
                <a:lnTo>
                  <a:pt x="143960" y="131034"/>
                </a:lnTo>
                <a:lnTo>
                  <a:pt x="150266" y="133040"/>
                </a:lnTo>
                <a:lnTo>
                  <a:pt x="155422" y="134377"/>
                </a:lnTo>
                <a:lnTo>
                  <a:pt x="159812" y="135269"/>
                </a:lnTo>
                <a:lnTo>
                  <a:pt x="163691" y="135864"/>
                </a:lnTo>
                <a:lnTo>
                  <a:pt x="168183" y="136260"/>
                </a:lnTo>
                <a:lnTo>
                  <a:pt x="173081" y="136524"/>
                </a:lnTo>
                <a:lnTo>
                  <a:pt x="183605" y="136818"/>
                </a:lnTo>
                <a:lnTo>
                  <a:pt x="194632" y="136948"/>
                </a:lnTo>
                <a:lnTo>
                  <a:pt x="199287" y="137935"/>
                </a:lnTo>
                <a:lnTo>
                  <a:pt x="203343" y="139546"/>
                </a:lnTo>
                <a:lnTo>
                  <a:pt x="206999" y="141572"/>
                </a:lnTo>
                <a:lnTo>
                  <a:pt x="216142" y="146364"/>
                </a:lnTo>
                <a:lnTo>
                  <a:pt x="228432" y="152650"/>
                </a:lnTo>
                <a:lnTo>
                  <a:pt x="235111" y="158290"/>
                </a:lnTo>
                <a:lnTo>
                  <a:pt x="236751" y="160736"/>
                </a:lnTo>
                <a:lnTo>
                  <a:pt x="238572" y="165993"/>
                </a:lnTo>
                <a:lnTo>
                  <a:pt x="239382" y="171505"/>
                </a:lnTo>
                <a:lnTo>
                  <a:pt x="239742" y="178082"/>
                </a:lnTo>
                <a:lnTo>
                  <a:pt x="239901" y="187356"/>
                </a:lnTo>
                <a:lnTo>
                  <a:pt x="238991" y="191543"/>
                </a:lnTo>
                <a:lnTo>
                  <a:pt x="235441" y="198735"/>
                </a:lnTo>
                <a:lnTo>
                  <a:pt x="233160" y="201034"/>
                </a:lnTo>
                <a:lnTo>
                  <a:pt x="230687" y="202567"/>
                </a:lnTo>
                <a:lnTo>
                  <a:pt x="224448" y="205223"/>
                </a:lnTo>
                <a:lnTo>
                  <a:pt x="215324" y="209578"/>
                </a:lnTo>
                <a:lnTo>
                  <a:pt x="165687" y="234236"/>
                </a:lnTo>
                <a:lnTo>
                  <a:pt x="159987" y="236132"/>
                </a:lnTo>
                <a:lnTo>
                  <a:pt x="154283" y="237395"/>
                </a:lnTo>
                <a:lnTo>
                  <a:pt x="148575" y="238238"/>
                </a:lnTo>
                <a:lnTo>
                  <a:pt x="142865" y="238799"/>
                </a:lnTo>
                <a:lnTo>
                  <a:pt x="137153" y="239174"/>
                </a:lnTo>
                <a:lnTo>
                  <a:pt x="131440" y="239423"/>
                </a:lnTo>
                <a:lnTo>
                  <a:pt x="120012" y="239701"/>
                </a:lnTo>
                <a:lnTo>
                  <a:pt x="97154" y="239879"/>
                </a:lnTo>
                <a:lnTo>
                  <a:pt x="92392" y="238941"/>
                </a:lnTo>
                <a:lnTo>
                  <a:pt x="88264" y="237363"/>
                </a:lnTo>
                <a:lnTo>
                  <a:pt x="84560" y="235359"/>
                </a:lnTo>
                <a:lnTo>
                  <a:pt x="80186" y="234023"/>
                </a:lnTo>
                <a:lnTo>
                  <a:pt x="75365" y="233132"/>
                </a:lnTo>
                <a:lnTo>
                  <a:pt x="70246" y="232538"/>
                </a:lnTo>
                <a:lnTo>
                  <a:pt x="65880" y="231189"/>
                </a:lnTo>
                <a:lnTo>
                  <a:pt x="58490" y="227151"/>
                </a:lnTo>
                <a:lnTo>
                  <a:pt x="56138" y="224741"/>
                </a:lnTo>
                <a:lnTo>
                  <a:pt x="54570" y="222181"/>
                </a:lnTo>
                <a:lnTo>
                  <a:pt x="53525" y="219523"/>
                </a:lnTo>
                <a:lnTo>
                  <a:pt x="51876" y="217750"/>
                </a:lnTo>
                <a:lnTo>
                  <a:pt x="49824" y="216568"/>
                </a:lnTo>
                <a:lnTo>
                  <a:pt x="47503" y="215781"/>
                </a:lnTo>
                <a:lnTo>
                  <a:pt x="42385" y="212365"/>
                </a:lnTo>
                <a:lnTo>
                  <a:pt x="35888" y="206963"/>
                </a:lnTo>
                <a:lnTo>
                  <a:pt x="32460" y="206224"/>
                </a:lnTo>
                <a:lnTo>
                  <a:pt x="25717" y="20563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558"/>
          <p:cNvSpPr/>
          <p:nvPr/>
        </p:nvSpPr>
        <p:spPr>
          <a:xfrm>
            <a:off x="4614862" y="2160270"/>
            <a:ext cx="274206" cy="377146"/>
          </a:xfrm>
          <a:custGeom>
            <a:avLst/>
            <a:gdLst/>
            <a:ahLst/>
            <a:cxnLst/>
            <a:rect l="0" t="0" r="0" b="0"/>
            <a:pathLst>
              <a:path w="274206" h="377146">
                <a:moveTo>
                  <a:pt x="0" y="0"/>
                </a:moveTo>
                <a:lnTo>
                  <a:pt x="0" y="28714"/>
                </a:lnTo>
                <a:lnTo>
                  <a:pt x="2540" y="36892"/>
                </a:lnTo>
                <a:lnTo>
                  <a:pt x="5892" y="45924"/>
                </a:lnTo>
                <a:lnTo>
                  <a:pt x="7778" y="56363"/>
                </a:lnTo>
                <a:lnTo>
                  <a:pt x="8337" y="66442"/>
                </a:lnTo>
                <a:lnTo>
                  <a:pt x="8542" y="87360"/>
                </a:lnTo>
                <a:lnTo>
                  <a:pt x="11099" y="96294"/>
                </a:lnTo>
                <a:lnTo>
                  <a:pt x="15410" y="105662"/>
                </a:lnTo>
                <a:lnTo>
                  <a:pt x="22240" y="116291"/>
                </a:lnTo>
                <a:lnTo>
                  <a:pt x="25640" y="125473"/>
                </a:lnTo>
                <a:lnTo>
                  <a:pt x="32256" y="134226"/>
                </a:lnTo>
                <a:lnTo>
                  <a:pt x="37514" y="139983"/>
                </a:lnTo>
                <a:lnTo>
                  <a:pt x="40249" y="141899"/>
                </a:lnTo>
                <a:lnTo>
                  <a:pt x="45829" y="144029"/>
                </a:lnTo>
                <a:lnTo>
                  <a:pt x="54023" y="147515"/>
                </a:lnTo>
                <a:lnTo>
                  <a:pt x="58876" y="149778"/>
                </a:lnTo>
                <a:lnTo>
                  <a:pt x="66807" y="152293"/>
                </a:lnTo>
                <a:lnTo>
                  <a:pt x="70255" y="152963"/>
                </a:lnTo>
                <a:lnTo>
                  <a:pt x="76627" y="156249"/>
                </a:lnTo>
                <a:lnTo>
                  <a:pt x="79660" y="158458"/>
                </a:lnTo>
                <a:lnTo>
                  <a:pt x="83586" y="158978"/>
                </a:lnTo>
                <a:lnTo>
                  <a:pt x="88109" y="158373"/>
                </a:lnTo>
                <a:lnTo>
                  <a:pt x="93030" y="157017"/>
                </a:lnTo>
                <a:lnTo>
                  <a:pt x="101036" y="155510"/>
                </a:lnTo>
                <a:lnTo>
                  <a:pt x="107770" y="154840"/>
                </a:lnTo>
                <a:lnTo>
                  <a:pt x="113938" y="154543"/>
                </a:lnTo>
                <a:lnTo>
                  <a:pt x="122394" y="151871"/>
                </a:lnTo>
                <a:lnTo>
                  <a:pt x="127316" y="149824"/>
                </a:lnTo>
                <a:lnTo>
                  <a:pt x="135325" y="147551"/>
                </a:lnTo>
                <a:lnTo>
                  <a:pt x="138794" y="146945"/>
                </a:lnTo>
                <a:lnTo>
                  <a:pt x="145189" y="143731"/>
                </a:lnTo>
                <a:lnTo>
                  <a:pt x="151206" y="139128"/>
                </a:lnTo>
                <a:lnTo>
                  <a:pt x="157055" y="133907"/>
                </a:lnTo>
                <a:lnTo>
                  <a:pt x="162830" y="128412"/>
                </a:lnTo>
                <a:lnTo>
                  <a:pt x="175496" y="115955"/>
                </a:lnTo>
                <a:lnTo>
                  <a:pt x="180551" y="108368"/>
                </a:lnTo>
                <a:lnTo>
                  <a:pt x="185020" y="99598"/>
                </a:lnTo>
                <a:lnTo>
                  <a:pt x="187006" y="92526"/>
                </a:lnTo>
                <a:lnTo>
                  <a:pt x="188125" y="83189"/>
                </a:lnTo>
                <a:lnTo>
                  <a:pt x="188455" y="74390"/>
                </a:lnTo>
                <a:lnTo>
                  <a:pt x="189455" y="71501"/>
                </a:lnTo>
                <a:lnTo>
                  <a:pt x="194459" y="62884"/>
                </a:lnTo>
                <a:lnTo>
                  <a:pt x="196811" y="53130"/>
                </a:lnTo>
                <a:lnTo>
                  <a:pt x="197167" y="42862"/>
                </a:lnTo>
                <a:lnTo>
                  <a:pt x="204549" y="50243"/>
                </a:lnTo>
                <a:lnTo>
                  <a:pt x="209938" y="60183"/>
                </a:lnTo>
                <a:lnTo>
                  <a:pt x="212368" y="67388"/>
                </a:lnTo>
                <a:lnTo>
                  <a:pt x="213016" y="70643"/>
                </a:lnTo>
                <a:lnTo>
                  <a:pt x="216277" y="76799"/>
                </a:lnTo>
                <a:lnTo>
                  <a:pt x="223467" y="88160"/>
                </a:lnTo>
                <a:lnTo>
                  <a:pt x="226130" y="93063"/>
                </a:lnTo>
                <a:lnTo>
                  <a:pt x="229090" y="103591"/>
                </a:lnTo>
                <a:lnTo>
                  <a:pt x="229879" y="109066"/>
                </a:lnTo>
                <a:lnTo>
                  <a:pt x="233296" y="117688"/>
                </a:lnTo>
                <a:lnTo>
                  <a:pt x="237989" y="125648"/>
                </a:lnTo>
                <a:lnTo>
                  <a:pt x="243250" y="135536"/>
                </a:lnTo>
                <a:lnTo>
                  <a:pt x="251568" y="151813"/>
                </a:lnTo>
                <a:lnTo>
                  <a:pt x="254683" y="163039"/>
                </a:lnTo>
                <a:lnTo>
                  <a:pt x="255514" y="168701"/>
                </a:lnTo>
                <a:lnTo>
                  <a:pt x="258977" y="177530"/>
                </a:lnTo>
                <a:lnTo>
                  <a:pt x="261234" y="181218"/>
                </a:lnTo>
                <a:lnTo>
                  <a:pt x="263741" y="190396"/>
                </a:lnTo>
                <a:lnTo>
                  <a:pt x="265809" y="200825"/>
                </a:lnTo>
                <a:lnTo>
                  <a:pt x="269903" y="211810"/>
                </a:lnTo>
                <a:lnTo>
                  <a:pt x="272357" y="223043"/>
                </a:lnTo>
                <a:lnTo>
                  <a:pt x="273447" y="234385"/>
                </a:lnTo>
                <a:lnTo>
                  <a:pt x="273932" y="245776"/>
                </a:lnTo>
                <a:lnTo>
                  <a:pt x="274205" y="262899"/>
                </a:lnTo>
                <a:lnTo>
                  <a:pt x="271729" y="274324"/>
                </a:lnTo>
                <a:lnTo>
                  <a:pt x="269735" y="280037"/>
                </a:lnTo>
                <a:lnTo>
                  <a:pt x="262440" y="291466"/>
                </a:lnTo>
                <a:lnTo>
                  <a:pt x="257827" y="297180"/>
                </a:lnTo>
                <a:lnTo>
                  <a:pt x="250163" y="308610"/>
                </a:lnTo>
                <a:lnTo>
                  <a:pt x="246785" y="314325"/>
                </a:lnTo>
                <a:lnTo>
                  <a:pt x="242628" y="319087"/>
                </a:lnTo>
                <a:lnTo>
                  <a:pt x="237952" y="323215"/>
                </a:lnTo>
                <a:lnTo>
                  <a:pt x="232930" y="326919"/>
                </a:lnTo>
                <a:lnTo>
                  <a:pt x="224810" y="336115"/>
                </a:lnTo>
                <a:lnTo>
                  <a:pt x="221311" y="341234"/>
                </a:lnTo>
                <a:lnTo>
                  <a:pt x="217073" y="345599"/>
                </a:lnTo>
                <a:lnTo>
                  <a:pt x="212342" y="349462"/>
                </a:lnTo>
                <a:lnTo>
                  <a:pt x="207285" y="352989"/>
                </a:lnTo>
                <a:lnTo>
                  <a:pt x="202007" y="356294"/>
                </a:lnTo>
                <a:lnTo>
                  <a:pt x="196584" y="359449"/>
                </a:lnTo>
                <a:lnTo>
                  <a:pt x="191064" y="362505"/>
                </a:lnTo>
                <a:lnTo>
                  <a:pt x="186430" y="365495"/>
                </a:lnTo>
                <a:lnTo>
                  <a:pt x="178743" y="371357"/>
                </a:lnTo>
                <a:lnTo>
                  <a:pt x="172152" y="374597"/>
                </a:lnTo>
                <a:lnTo>
                  <a:pt x="165094" y="376037"/>
                </a:lnTo>
                <a:lnTo>
                  <a:pt x="160546" y="376421"/>
                </a:lnTo>
                <a:lnTo>
                  <a:pt x="151363" y="376848"/>
                </a:lnTo>
                <a:lnTo>
                  <a:pt x="144108" y="377038"/>
                </a:lnTo>
                <a:lnTo>
                  <a:pt x="134668" y="377145"/>
                </a:lnTo>
                <a:lnTo>
                  <a:pt x="132641" y="376207"/>
                </a:lnTo>
                <a:lnTo>
                  <a:pt x="131290" y="374630"/>
                </a:lnTo>
                <a:lnTo>
                  <a:pt x="130389" y="372625"/>
                </a:lnTo>
                <a:lnTo>
                  <a:pt x="128836" y="371289"/>
                </a:lnTo>
                <a:lnTo>
                  <a:pt x="126848" y="370399"/>
                </a:lnTo>
                <a:lnTo>
                  <a:pt x="124570" y="369805"/>
                </a:lnTo>
                <a:lnTo>
                  <a:pt x="123052" y="368456"/>
                </a:lnTo>
                <a:lnTo>
                  <a:pt x="122040" y="366605"/>
                </a:lnTo>
                <a:lnTo>
                  <a:pt x="120915" y="362008"/>
                </a:lnTo>
                <a:lnTo>
                  <a:pt x="120193" y="351295"/>
                </a:lnTo>
                <a:lnTo>
                  <a:pt x="120068" y="342847"/>
                </a:lnTo>
                <a:lnTo>
                  <a:pt x="120015" y="33432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559"/>
          <p:cNvSpPr/>
          <p:nvPr/>
        </p:nvSpPr>
        <p:spPr>
          <a:xfrm>
            <a:off x="4940617" y="2246027"/>
            <a:ext cx="222886" cy="34259"/>
          </a:xfrm>
          <a:custGeom>
            <a:avLst/>
            <a:gdLst/>
            <a:ahLst/>
            <a:cxnLst/>
            <a:rect l="0" t="0" r="0" b="0"/>
            <a:pathLst>
              <a:path w="222886" h="34259">
                <a:moveTo>
                  <a:pt x="0" y="34258"/>
                </a:moveTo>
                <a:lnTo>
                  <a:pt x="7381" y="34258"/>
                </a:lnTo>
                <a:lnTo>
                  <a:pt x="8730" y="33305"/>
                </a:lnTo>
                <a:lnTo>
                  <a:pt x="10583" y="31718"/>
                </a:lnTo>
                <a:lnTo>
                  <a:pt x="12770" y="29707"/>
                </a:lnTo>
                <a:lnTo>
                  <a:pt x="15181" y="28366"/>
                </a:lnTo>
                <a:lnTo>
                  <a:pt x="17741" y="27472"/>
                </a:lnTo>
                <a:lnTo>
                  <a:pt x="24077" y="26480"/>
                </a:lnTo>
                <a:lnTo>
                  <a:pt x="28434" y="26215"/>
                </a:lnTo>
                <a:lnTo>
                  <a:pt x="33244" y="26038"/>
                </a:lnTo>
                <a:lnTo>
                  <a:pt x="38355" y="24968"/>
                </a:lnTo>
                <a:lnTo>
                  <a:pt x="43668" y="23302"/>
                </a:lnTo>
                <a:lnTo>
                  <a:pt x="49114" y="21239"/>
                </a:lnTo>
                <a:lnTo>
                  <a:pt x="54650" y="19863"/>
                </a:lnTo>
                <a:lnTo>
                  <a:pt x="60246" y="18946"/>
                </a:lnTo>
                <a:lnTo>
                  <a:pt x="65882" y="18335"/>
                </a:lnTo>
                <a:lnTo>
                  <a:pt x="71544" y="17928"/>
                </a:lnTo>
                <a:lnTo>
                  <a:pt x="77223" y="17656"/>
                </a:lnTo>
                <a:lnTo>
                  <a:pt x="82915" y="17475"/>
                </a:lnTo>
                <a:lnTo>
                  <a:pt x="88614" y="16401"/>
                </a:lnTo>
                <a:lnTo>
                  <a:pt x="94319" y="14734"/>
                </a:lnTo>
                <a:lnTo>
                  <a:pt x="100026" y="12669"/>
                </a:lnTo>
                <a:lnTo>
                  <a:pt x="105737" y="11293"/>
                </a:lnTo>
                <a:lnTo>
                  <a:pt x="111449" y="10375"/>
                </a:lnTo>
                <a:lnTo>
                  <a:pt x="117161" y="9764"/>
                </a:lnTo>
                <a:lnTo>
                  <a:pt x="122875" y="9356"/>
                </a:lnTo>
                <a:lnTo>
                  <a:pt x="128590" y="9084"/>
                </a:lnTo>
                <a:lnTo>
                  <a:pt x="134304" y="8903"/>
                </a:lnTo>
                <a:lnTo>
                  <a:pt x="140019" y="7829"/>
                </a:lnTo>
                <a:lnTo>
                  <a:pt x="145733" y="6161"/>
                </a:lnTo>
                <a:lnTo>
                  <a:pt x="151448" y="4097"/>
                </a:lnTo>
                <a:lnTo>
                  <a:pt x="157163" y="2720"/>
                </a:lnTo>
                <a:lnTo>
                  <a:pt x="162878" y="1803"/>
                </a:lnTo>
                <a:lnTo>
                  <a:pt x="168593" y="1191"/>
                </a:lnTo>
                <a:lnTo>
                  <a:pt x="173355" y="783"/>
                </a:lnTo>
                <a:lnTo>
                  <a:pt x="177483" y="511"/>
                </a:lnTo>
                <a:lnTo>
                  <a:pt x="184608" y="209"/>
                </a:lnTo>
                <a:lnTo>
                  <a:pt x="193976" y="39"/>
                </a:lnTo>
                <a:lnTo>
                  <a:pt x="199877" y="0"/>
                </a:lnTo>
                <a:lnTo>
                  <a:pt x="202784" y="941"/>
                </a:lnTo>
                <a:lnTo>
                  <a:pt x="205674" y="2522"/>
                </a:lnTo>
                <a:lnTo>
                  <a:pt x="208553" y="4528"/>
                </a:lnTo>
                <a:lnTo>
                  <a:pt x="211426" y="5865"/>
                </a:lnTo>
                <a:lnTo>
                  <a:pt x="214293" y="6757"/>
                </a:lnTo>
                <a:lnTo>
                  <a:pt x="222885" y="854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560"/>
          <p:cNvSpPr/>
          <p:nvPr/>
        </p:nvSpPr>
        <p:spPr>
          <a:xfrm>
            <a:off x="4983835" y="2335430"/>
            <a:ext cx="222531" cy="30571"/>
          </a:xfrm>
          <a:custGeom>
            <a:avLst/>
            <a:gdLst/>
            <a:ahLst/>
            <a:cxnLst/>
            <a:rect l="0" t="0" r="0" b="0"/>
            <a:pathLst>
              <a:path w="222531" h="30571">
                <a:moveTo>
                  <a:pt x="16790" y="4862"/>
                </a:moveTo>
                <a:lnTo>
                  <a:pt x="0" y="21651"/>
                </a:lnTo>
                <a:lnTo>
                  <a:pt x="834" y="22722"/>
                </a:lnTo>
                <a:lnTo>
                  <a:pt x="2343" y="24389"/>
                </a:lnTo>
                <a:lnTo>
                  <a:pt x="7057" y="29357"/>
                </a:lnTo>
                <a:lnTo>
                  <a:pt x="8396" y="29764"/>
                </a:lnTo>
                <a:lnTo>
                  <a:pt x="14831" y="30338"/>
                </a:lnTo>
                <a:lnTo>
                  <a:pt x="20047" y="30472"/>
                </a:lnTo>
                <a:lnTo>
                  <a:pt x="41378" y="30570"/>
                </a:lnTo>
                <a:lnTo>
                  <a:pt x="45564" y="29621"/>
                </a:lnTo>
                <a:lnTo>
                  <a:pt x="49308" y="28035"/>
                </a:lnTo>
                <a:lnTo>
                  <a:pt x="52756" y="26026"/>
                </a:lnTo>
                <a:lnTo>
                  <a:pt x="56960" y="24686"/>
                </a:lnTo>
                <a:lnTo>
                  <a:pt x="61667" y="23793"/>
                </a:lnTo>
                <a:lnTo>
                  <a:pt x="66710" y="23198"/>
                </a:lnTo>
                <a:lnTo>
                  <a:pt x="72930" y="21848"/>
                </a:lnTo>
                <a:lnTo>
                  <a:pt x="79934" y="19996"/>
                </a:lnTo>
                <a:lnTo>
                  <a:pt x="87461" y="17809"/>
                </a:lnTo>
                <a:lnTo>
                  <a:pt x="93431" y="16351"/>
                </a:lnTo>
                <a:lnTo>
                  <a:pt x="98364" y="15379"/>
                </a:lnTo>
                <a:lnTo>
                  <a:pt x="102605" y="14731"/>
                </a:lnTo>
                <a:lnTo>
                  <a:pt x="107337" y="13346"/>
                </a:lnTo>
                <a:lnTo>
                  <a:pt x="112397" y="11471"/>
                </a:lnTo>
                <a:lnTo>
                  <a:pt x="117676" y="9268"/>
                </a:lnTo>
                <a:lnTo>
                  <a:pt x="123099" y="7799"/>
                </a:lnTo>
                <a:lnTo>
                  <a:pt x="128620" y="6820"/>
                </a:lnTo>
                <a:lnTo>
                  <a:pt x="134206" y="6167"/>
                </a:lnTo>
                <a:lnTo>
                  <a:pt x="139834" y="5732"/>
                </a:lnTo>
                <a:lnTo>
                  <a:pt x="145492" y="5442"/>
                </a:lnTo>
                <a:lnTo>
                  <a:pt x="151169" y="5249"/>
                </a:lnTo>
                <a:lnTo>
                  <a:pt x="156858" y="4167"/>
                </a:lnTo>
                <a:lnTo>
                  <a:pt x="162556" y="2494"/>
                </a:lnTo>
                <a:lnTo>
                  <a:pt x="168260" y="426"/>
                </a:lnTo>
                <a:lnTo>
                  <a:pt x="173015" y="0"/>
                </a:lnTo>
                <a:lnTo>
                  <a:pt x="177137" y="668"/>
                </a:lnTo>
                <a:lnTo>
                  <a:pt x="180838" y="2066"/>
                </a:lnTo>
                <a:lnTo>
                  <a:pt x="185210" y="2998"/>
                </a:lnTo>
                <a:lnTo>
                  <a:pt x="190030" y="3619"/>
                </a:lnTo>
                <a:lnTo>
                  <a:pt x="195148" y="4033"/>
                </a:lnTo>
                <a:lnTo>
                  <a:pt x="199513" y="4310"/>
                </a:lnTo>
                <a:lnTo>
                  <a:pt x="206902" y="4617"/>
                </a:lnTo>
                <a:lnTo>
                  <a:pt x="216418" y="4789"/>
                </a:lnTo>
                <a:lnTo>
                  <a:pt x="218455" y="5766"/>
                </a:lnTo>
                <a:lnTo>
                  <a:pt x="219814" y="7370"/>
                </a:lnTo>
                <a:lnTo>
                  <a:pt x="222530" y="1343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561"/>
          <p:cNvSpPr/>
          <p:nvPr/>
        </p:nvSpPr>
        <p:spPr>
          <a:xfrm>
            <a:off x="5312938" y="2194560"/>
            <a:ext cx="219183" cy="214313"/>
          </a:xfrm>
          <a:custGeom>
            <a:avLst/>
            <a:gdLst/>
            <a:ahLst/>
            <a:cxnLst/>
            <a:rect l="0" t="0" r="0" b="0"/>
            <a:pathLst>
              <a:path w="219183" h="214313">
                <a:moveTo>
                  <a:pt x="13441" y="0"/>
                </a:moveTo>
                <a:lnTo>
                  <a:pt x="0" y="0"/>
                </a:lnTo>
                <a:lnTo>
                  <a:pt x="2070" y="0"/>
                </a:lnTo>
                <a:lnTo>
                  <a:pt x="3003" y="952"/>
                </a:lnTo>
                <a:lnTo>
                  <a:pt x="3625" y="2540"/>
                </a:lnTo>
                <a:lnTo>
                  <a:pt x="4040" y="4551"/>
                </a:lnTo>
                <a:lnTo>
                  <a:pt x="5269" y="5891"/>
                </a:lnTo>
                <a:lnTo>
                  <a:pt x="7040" y="6785"/>
                </a:lnTo>
                <a:lnTo>
                  <a:pt x="9174" y="7380"/>
                </a:lnTo>
                <a:lnTo>
                  <a:pt x="10597" y="8730"/>
                </a:lnTo>
                <a:lnTo>
                  <a:pt x="11545" y="10583"/>
                </a:lnTo>
                <a:lnTo>
                  <a:pt x="12177" y="12770"/>
                </a:lnTo>
                <a:lnTo>
                  <a:pt x="15420" y="17740"/>
                </a:lnTo>
                <a:lnTo>
                  <a:pt x="20036" y="23124"/>
                </a:lnTo>
                <a:lnTo>
                  <a:pt x="25262" y="28692"/>
                </a:lnTo>
                <a:lnTo>
                  <a:pt x="39210" y="42878"/>
                </a:lnTo>
                <a:lnTo>
                  <a:pt x="44897" y="49537"/>
                </a:lnTo>
                <a:lnTo>
                  <a:pt x="47747" y="53979"/>
                </a:lnTo>
                <a:lnTo>
                  <a:pt x="50599" y="58846"/>
                </a:lnTo>
                <a:lnTo>
                  <a:pt x="53453" y="63043"/>
                </a:lnTo>
                <a:lnTo>
                  <a:pt x="56309" y="66794"/>
                </a:lnTo>
                <a:lnTo>
                  <a:pt x="59165" y="70247"/>
                </a:lnTo>
                <a:lnTo>
                  <a:pt x="62974" y="73501"/>
                </a:lnTo>
                <a:lnTo>
                  <a:pt x="67418" y="76623"/>
                </a:lnTo>
                <a:lnTo>
                  <a:pt x="72286" y="79657"/>
                </a:lnTo>
                <a:lnTo>
                  <a:pt x="76484" y="82632"/>
                </a:lnTo>
                <a:lnTo>
                  <a:pt x="80235" y="85568"/>
                </a:lnTo>
                <a:lnTo>
                  <a:pt x="83688" y="88477"/>
                </a:lnTo>
                <a:lnTo>
                  <a:pt x="87895" y="92322"/>
                </a:lnTo>
                <a:lnTo>
                  <a:pt x="101965" y="105883"/>
                </a:lnTo>
                <a:lnTo>
                  <a:pt x="109300" y="113099"/>
                </a:lnTo>
                <a:lnTo>
                  <a:pt x="112590" y="117309"/>
                </a:lnTo>
                <a:lnTo>
                  <a:pt x="115736" y="122021"/>
                </a:lnTo>
                <a:lnTo>
                  <a:pt x="118785" y="127067"/>
                </a:lnTo>
                <a:lnTo>
                  <a:pt x="122723" y="131384"/>
                </a:lnTo>
                <a:lnTo>
                  <a:pt x="127254" y="135214"/>
                </a:lnTo>
                <a:lnTo>
                  <a:pt x="132179" y="138720"/>
                </a:lnTo>
                <a:lnTo>
                  <a:pt x="136415" y="142010"/>
                </a:lnTo>
                <a:lnTo>
                  <a:pt x="140191" y="145156"/>
                </a:lnTo>
                <a:lnTo>
                  <a:pt x="146927" y="151191"/>
                </a:lnTo>
                <a:lnTo>
                  <a:pt x="153096" y="157048"/>
                </a:lnTo>
                <a:lnTo>
                  <a:pt x="200439" y="204142"/>
                </a:lnTo>
                <a:lnTo>
                  <a:pt x="200971" y="205627"/>
                </a:lnTo>
                <a:lnTo>
                  <a:pt x="201826" y="212314"/>
                </a:lnTo>
                <a:lnTo>
                  <a:pt x="201896" y="212980"/>
                </a:lnTo>
                <a:lnTo>
                  <a:pt x="202896" y="213424"/>
                </a:lnTo>
                <a:lnTo>
                  <a:pt x="209405" y="214195"/>
                </a:lnTo>
                <a:lnTo>
                  <a:pt x="212991" y="214297"/>
                </a:lnTo>
                <a:lnTo>
                  <a:pt x="219182" y="21431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562"/>
          <p:cNvSpPr/>
          <p:nvPr/>
        </p:nvSpPr>
        <p:spPr>
          <a:xfrm>
            <a:off x="5360670" y="2185987"/>
            <a:ext cx="171451" cy="162878"/>
          </a:xfrm>
          <a:custGeom>
            <a:avLst/>
            <a:gdLst/>
            <a:ahLst/>
            <a:cxnLst/>
            <a:rect l="0" t="0" r="0" b="0"/>
            <a:pathLst>
              <a:path w="171451" h="162878">
                <a:moveTo>
                  <a:pt x="171450" y="0"/>
                </a:moveTo>
                <a:lnTo>
                  <a:pt x="166899" y="0"/>
                </a:lnTo>
                <a:lnTo>
                  <a:pt x="165558" y="953"/>
                </a:lnTo>
                <a:lnTo>
                  <a:pt x="164664" y="2540"/>
                </a:lnTo>
                <a:lnTo>
                  <a:pt x="164068" y="4551"/>
                </a:lnTo>
                <a:lnTo>
                  <a:pt x="160867" y="9325"/>
                </a:lnTo>
                <a:lnTo>
                  <a:pt x="158679" y="11932"/>
                </a:lnTo>
                <a:lnTo>
                  <a:pt x="155316" y="15575"/>
                </a:lnTo>
                <a:lnTo>
                  <a:pt x="142434" y="28851"/>
                </a:lnTo>
                <a:lnTo>
                  <a:pt x="78782" y="92667"/>
                </a:lnTo>
                <a:lnTo>
                  <a:pt x="74429" y="97973"/>
                </a:lnTo>
                <a:lnTo>
                  <a:pt x="70574" y="103415"/>
                </a:lnTo>
                <a:lnTo>
                  <a:pt x="67052" y="108949"/>
                </a:lnTo>
                <a:lnTo>
                  <a:pt x="62798" y="113590"/>
                </a:lnTo>
                <a:lnTo>
                  <a:pt x="58058" y="117637"/>
                </a:lnTo>
                <a:lnTo>
                  <a:pt x="52992" y="121287"/>
                </a:lnTo>
                <a:lnTo>
                  <a:pt x="48664" y="124673"/>
                </a:lnTo>
                <a:lnTo>
                  <a:pt x="44825" y="127883"/>
                </a:lnTo>
                <a:lnTo>
                  <a:pt x="41313" y="130975"/>
                </a:lnTo>
                <a:lnTo>
                  <a:pt x="34871" y="136951"/>
                </a:lnTo>
                <a:lnTo>
                  <a:pt x="25889" y="145671"/>
                </a:lnTo>
                <a:lnTo>
                  <a:pt x="8690" y="162760"/>
                </a:lnTo>
                <a:lnTo>
                  <a:pt x="4057" y="162843"/>
                </a:lnTo>
                <a:lnTo>
                  <a:pt x="0" y="16287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563"/>
          <p:cNvSpPr/>
          <p:nvPr/>
        </p:nvSpPr>
        <p:spPr>
          <a:xfrm>
            <a:off x="5583554" y="2254599"/>
            <a:ext cx="248604" cy="17114"/>
          </a:xfrm>
          <a:custGeom>
            <a:avLst/>
            <a:gdLst/>
            <a:ahLst/>
            <a:cxnLst/>
            <a:rect l="0" t="0" r="0" b="0"/>
            <a:pathLst>
              <a:path w="248604" h="17114">
                <a:moveTo>
                  <a:pt x="0" y="17113"/>
                </a:moveTo>
                <a:lnTo>
                  <a:pt x="28715" y="17113"/>
                </a:lnTo>
                <a:lnTo>
                  <a:pt x="32479" y="16161"/>
                </a:lnTo>
                <a:lnTo>
                  <a:pt x="36892" y="14573"/>
                </a:lnTo>
                <a:lnTo>
                  <a:pt x="41740" y="12562"/>
                </a:lnTo>
                <a:lnTo>
                  <a:pt x="46877" y="11221"/>
                </a:lnTo>
                <a:lnTo>
                  <a:pt x="52207" y="10328"/>
                </a:lnTo>
                <a:lnTo>
                  <a:pt x="57664" y="9732"/>
                </a:lnTo>
                <a:lnTo>
                  <a:pt x="64161" y="9335"/>
                </a:lnTo>
                <a:lnTo>
                  <a:pt x="78999" y="8894"/>
                </a:lnTo>
                <a:lnTo>
                  <a:pt x="98867" y="8645"/>
                </a:lnTo>
                <a:lnTo>
                  <a:pt x="105916" y="7658"/>
                </a:lnTo>
                <a:lnTo>
                  <a:pt x="113474" y="6047"/>
                </a:lnTo>
                <a:lnTo>
                  <a:pt x="121369" y="4021"/>
                </a:lnTo>
                <a:lnTo>
                  <a:pt x="128538" y="2670"/>
                </a:lnTo>
                <a:lnTo>
                  <a:pt x="135222" y="1769"/>
                </a:lnTo>
                <a:lnTo>
                  <a:pt x="141583" y="1169"/>
                </a:lnTo>
                <a:lnTo>
                  <a:pt x="147729" y="769"/>
                </a:lnTo>
                <a:lnTo>
                  <a:pt x="153731" y="502"/>
                </a:lnTo>
                <a:lnTo>
                  <a:pt x="165481" y="205"/>
                </a:lnTo>
                <a:lnTo>
                  <a:pt x="194277" y="0"/>
                </a:lnTo>
                <a:lnTo>
                  <a:pt x="199051" y="942"/>
                </a:lnTo>
                <a:lnTo>
                  <a:pt x="203186" y="2522"/>
                </a:lnTo>
                <a:lnTo>
                  <a:pt x="206895" y="4528"/>
                </a:lnTo>
                <a:lnTo>
                  <a:pt x="210320" y="5866"/>
                </a:lnTo>
                <a:lnTo>
                  <a:pt x="213556" y="6757"/>
                </a:lnTo>
                <a:lnTo>
                  <a:pt x="216666" y="7352"/>
                </a:lnTo>
                <a:lnTo>
                  <a:pt x="219692" y="7748"/>
                </a:lnTo>
                <a:lnTo>
                  <a:pt x="225594" y="8188"/>
                </a:lnTo>
                <a:lnTo>
                  <a:pt x="231392" y="8384"/>
                </a:lnTo>
                <a:lnTo>
                  <a:pt x="248603" y="854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564"/>
          <p:cNvSpPr/>
          <p:nvPr/>
        </p:nvSpPr>
        <p:spPr>
          <a:xfrm>
            <a:off x="5643562" y="2168842"/>
            <a:ext cx="77154" cy="265748"/>
          </a:xfrm>
          <a:custGeom>
            <a:avLst/>
            <a:gdLst/>
            <a:ahLst/>
            <a:cxnLst/>
            <a:rect l="0" t="0" r="0" b="0"/>
            <a:pathLst>
              <a:path w="77154" h="265748">
                <a:moveTo>
                  <a:pt x="0" y="0"/>
                </a:moveTo>
                <a:lnTo>
                  <a:pt x="0" y="17321"/>
                </a:lnTo>
                <a:lnTo>
                  <a:pt x="953" y="21072"/>
                </a:lnTo>
                <a:lnTo>
                  <a:pt x="2540" y="24526"/>
                </a:lnTo>
                <a:lnTo>
                  <a:pt x="4551" y="27781"/>
                </a:lnTo>
                <a:lnTo>
                  <a:pt x="6785" y="33937"/>
                </a:lnTo>
                <a:lnTo>
                  <a:pt x="7381" y="36912"/>
                </a:lnTo>
                <a:lnTo>
                  <a:pt x="8730" y="39848"/>
                </a:lnTo>
                <a:lnTo>
                  <a:pt x="10583" y="42758"/>
                </a:lnTo>
                <a:lnTo>
                  <a:pt x="12770" y="45650"/>
                </a:lnTo>
                <a:lnTo>
                  <a:pt x="15181" y="49484"/>
                </a:lnTo>
                <a:lnTo>
                  <a:pt x="17741" y="53944"/>
                </a:lnTo>
                <a:lnTo>
                  <a:pt x="23125" y="63980"/>
                </a:lnTo>
                <a:lnTo>
                  <a:pt x="37182" y="91587"/>
                </a:lnTo>
                <a:lnTo>
                  <a:pt x="39076" y="97253"/>
                </a:lnTo>
                <a:lnTo>
                  <a:pt x="40338" y="102935"/>
                </a:lnTo>
                <a:lnTo>
                  <a:pt x="41180" y="108629"/>
                </a:lnTo>
                <a:lnTo>
                  <a:pt x="42693" y="114329"/>
                </a:lnTo>
                <a:lnTo>
                  <a:pt x="44655" y="120034"/>
                </a:lnTo>
                <a:lnTo>
                  <a:pt x="46915" y="125743"/>
                </a:lnTo>
                <a:lnTo>
                  <a:pt x="48421" y="131454"/>
                </a:lnTo>
                <a:lnTo>
                  <a:pt x="49426" y="137166"/>
                </a:lnTo>
                <a:lnTo>
                  <a:pt x="50095" y="142879"/>
                </a:lnTo>
                <a:lnTo>
                  <a:pt x="50542" y="148593"/>
                </a:lnTo>
                <a:lnTo>
                  <a:pt x="50840" y="154307"/>
                </a:lnTo>
                <a:lnTo>
                  <a:pt x="51038" y="160021"/>
                </a:lnTo>
                <a:lnTo>
                  <a:pt x="52123" y="165736"/>
                </a:lnTo>
                <a:lnTo>
                  <a:pt x="53799" y="171451"/>
                </a:lnTo>
                <a:lnTo>
                  <a:pt x="55868" y="177165"/>
                </a:lnTo>
                <a:lnTo>
                  <a:pt x="57248" y="181928"/>
                </a:lnTo>
                <a:lnTo>
                  <a:pt x="58781" y="189759"/>
                </a:lnTo>
                <a:lnTo>
                  <a:pt x="59190" y="194134"/>
                </a:lnTo>
                <a:lnTo>
                  <a:pt x="59463" y="198955"/>
                </a:lnTo>
                <a:lnTo>
                  <a:pt x="59765" y="208440"/>
                </a:lnTo>
                <a:lnTo>
                  <a:pt x="59900" y="215830"/>
                </a:lnTo>
                <a:lnTo>
                  <a:pt x="60888" y="219134"/>
                </a:lnTo>
                <a:lnTo>
                  <a:pt x="62500" y="222289"/>
                </a:lnTo>
                <a:lnTo>
                  <a:pt x="64527" y="225345"/>
                </a:lnTo>
                <a:lnTo>
                  <a:pt x="66778" y="231281"/>
                </a:lnTo>
                <a:lnTo>
                  <a:pt x="67780" y="237094"/>
                </a:lnTo>
                <a:lnTo>
                  <a:pt x="68224" y="242853"/>
                </a:lnTo>
                <a:lnTo>
                  <a:pt x="68422" y="248587"/>
                </a:lnTo>
                <a:lnTo>
                  <a:pt x="68475" y="251450"/>
                </a:lnTo>
                <a:lnTo>
                  <a:pt x="69462" y="254311"/>
                </a:lnTo>
                <a:lnTo>
                  <a:pt x="71073" y="257170"/>
                </a:lnTo>
                <a:lnTo>
                  <a:pt x="77153" y="26574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565"/>
          <p:cNvSpPr/>
          <p:nvPr/>
        </p:nvSpPr>
        <p:spPr>
          <a:xfrm>
            <a:off x="5866551" y="2134586"/>
            <a:ext cx="222782" cy="265704"/>
          </a:xfrm>
          <a:custGeom>
            <a:avLst/>
            <a:gdLst/>
            <a:ahLst/>
            <a:cxnLst/>
            <a:rect l="0" t="0" r="0" b="0"/>
            <a:pathLst>
              <a:path w="222782" h="265704">
                <a:moveTo>
                  <a:pt x="8469" y="42828"/>
                </a:moveTo>
                <a:lnTo>
                  <a:pt x="249" y="42828"/>
                </a:lnTo>
                <a:lnTo>
                  <a:pt x="0" y="38278"/>
                </a:lnTo>
                <a:lnTo>
                  <a:pt x="918" y="36937"/>
                </a:lnTo>
                <a:lnTo>
                  <a:pt x="2483" y="36043"/>
                </a:lnTo>
                <a:lnTo>
                  <a:pt x="7286" y="34609"/>
                </a:lnTo>
                <a:lnTo>
                  <a:pt x="12669" y="34361"/>
                </a:lnTo>
                <a:lnTo>
                  <a:pt x="37078" y="34259"/>
                </a:lnTo>
                <a:lnTo>
                  <a:pt x="50177" y="34257"/>
                </a:lnTo>
                <a:lnTo>
                  <a:pt x="55324" y="33304"/>
                </a:lnTo>
                <a:lnTo>
                  <a:pt x="60661" y="31716"/>
                </a:lnTo>
                <a:lnTo>
                  <a:pt x="66124" y="29705"/>
                </a:lnTo>
                <a:lnTo>
                  <a:pt x="71670" y="28365"/>
                </a:lnTo>
                <a:lnTo>
                  <a:pt x="77273" y="27471"/>
                </a:lnTo>
                <a:lnTo>
                  <a:pt x="82913" y="26875"/>
                </a:lnTo>
                <a:lnTo>
                  <a:pt x="87625" y="25525"/>
                </a:lnTo>
                <a:lnTo>
                  <a:pt x="91720" y="23673"/>
                </a:lnTo>
                <a:lnTo>
                  <a:pt x="95402" y="21486"/>
                </a:lnTo>
                <a:lnTo>
                  <a:pt x="99761" y="20028"/>
                </a:lnTo>
                <a:lnTo>
                  <a:pt x="104573" y="19055"/>
                </a:lnTo>
                <a:lnTo>
                  <a:pt x="109686" y="18407"/>
                </a:lnTo>
                <a:lnTo>
                  <a:pt x="115000" y="17023"/>
                </a:lnTo>
                <a:lnTo>
                  <a:pt x="120447" y="15147"/>
                </a:lnTo>
                <a:lnTo>
                  <a:pt x="125983" y="12944"/>
                </a:lnTo>
                <a:lnTo>
                  <a:pt x="131579" y="11476"/>
                </a:lnTo>
                <a:lnTo>
                  <a:pt x="137215" y="10497"/>
                </a:lnTo>
                <a:lnTo>
                  <a:pt x="142877" y="9844"/>
                </a:lnTo>
                <a:lnTo>
                  <a:pt x="147604" y="8456"/>
                </a:lnTo>
                <a:lnTo>
                  <a:pt x="151708" y="6579"/>
                </a:lnTo>
                <a:lnTo>
                  <a:pt x="155396" y="4375"/>
                </a:lnTo>
                <a:lnTo>
                  <a:pt x="162035" y="1925"/>
                </a:lnTo>
                <a:lnTo>
                  <a:pt x="165138" y="1272"/>
                </a:lnTo>
                <a:lnTo>
                  <a:pt x="169113" y="837"/>
                </a:lnTo>
                <a:lnTo>
                  <a:pt x="173667" y="547"/>
                </a:lnTo>
                <a:lnTo>
                  <a:pt x="182855" y="224"/>
                </a:lnTo>
                <a:lnTo>
                  <a:pt x="195004" y="0"/>
                </a:lnTo>
                <a:lnTo>
                  <a:pt x="198689" y="2521"/>
                </a:lnTo>
                <a:lnTo>
                  <a:pt x="204264" y="7350"/>
                </a:lnTo>
                <a:lnTo>
                  <a:pt x="209780" y="12737"/>
                </a:lnTo>
                <a:lnTo>
                  <a:pt x="211257" y="15148"/>
                </a:lnTo>
                <a:lnTo>
                  <a:pt x="212896" y="20366"/>
                </a:lnTo>
                <a:lnTo>
                  <a:pt x="213820" y="28659"/>
                </a:lnTo>
                <a:lnTo>
                  <a:pt x="214036" y="36848"/>
                </a:lnTo>
                <a:lnTo>
                  <a:pt x="214208" y="198405"/>
                </a:lnTo>
                <a:lnTo>
                  <a:pt x="215161" y="202744"/>
                </a:lnTo>
                <a:lnTo>
                  <a:pt x="216749" y="207541"/>
                </a:lnTo>
                <a:lnTo>
                  <a:pt x="218760" y="212644"/>
                </a:lnTo>
                <a:lnTo>
                  <a:pt x="220994" y="220855"/>
                </a:lnTo>
                <a:lnTo>
                  <a:pt x="222428" y="229336"/>
                </a:lnTo>
                <a:lnTo>
                  <a:pt x="222676" y="235356"/>
                </a:lnTo>
                <a:lnTo>
                  <a:pt x="222781" y="265703"/>
                </a:lnTo>
                <a:lnTo>
                  <a:pt x="222781" y="25714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566"/>
          <p:cNvSpPr/>
          <p:nvPr/>
        </p:nvSpPr>
        <p:spPr>
          <a:xfrm>
            <a:off x="6835140" y="2194562"/>
            <a:ext cx="342901" cy="248600"/>
          </a:xfrm>
          <a:custGeom>
            <a:avLst/>
            <a:gdLst/>
            <a:ahLst/>
            <a:cxnLst/>
            <a:rect l="0" t="0" r="0" b="0"/>
            <a:pathLst>
              <a:path w="342901" h="248600">
                <a:moveTo>
                  <a:pt x="0" y="60005"/>
                </a:moveTo>
                <a:lnTo>
                  <a:pt x="0" y="51785"/>
                </a:lnTo>
                <a:lnTo>
                  <a:pt x="7381" y="44083"/>
                </a:lnTo>
                <a:lnTo>
                  <a:pt x="12770" y="38671"/>
                </a:lnTo>
                <a:lnTo>
                  <a:pt x="20280" y="33696"/>
                </a:lnTo>
                <a:lnTo>
                  <a:pt x="29016" y="29262"/>
                </a:lnTo>
                <a:lnTo>
                  <a:pt x="36073" y="27292"/>
                </a:lnTo>
                <a:lnTo>
                  <a:pt x="45402" y="26182"/>
                </a:lnTo>
                <a:lnTo>
                  <a:pt x="48365" y="25074"/>
                </a:lnTo>
                <a:lnTo>
                  <a:pt x="54198" y="21303"/>
                </a:lnTo>
                <a:lnTo>
                  <a:pt x="62505" y="18992"/>
                </a:lnTo>
                <a:lnTo>
                  <a:pt x="67388" y="18375"/>
                </a:lnTo>
                <a:lnTo>
                  <a:pt x="75352" y="15150"/>
                </a:lnTo>
                <a:lnTo>
                  <a:pt x="82068" y="11495"/>
                </a:lnTo>
                <a:lnTo>
                  <a:pt x="91203" y="8484"/>
                </a:lnTo>
                <a:lnTo>
                  <a:pt x="99942" y="2936"/>
                </a:lnTo>
                <a:lnTo>
                  <a:pt x="105696" y="1303"/>
                </a:lnTo>
                <a:lnTo>
                  <a:pt x="113968" y="578"/>
                </a:lnTo>
                <a:lnTo>
                  <a:pt x="123043" y="255"/>
                </a:lnTo>
                <a:lnTo>
                  <a:pt x="133505" y="74"/>
                </a:lnTo>
                <a:lnTo>
                  <a:pt x="157131" y="0"/>
                </a:lnTo>
                <a:lnTo>
                  <a:pt x="159047" y="952"/>
                </a:lnTo>
                <a:lnTo>
                  <a:pt x="160323" y="2539"/>
                </a:lnTo>
                <a:lnTo>
                  <a:pt x="161175" y="4549"/>
                </a:lnTo>
                <a:lnTo>
                  <a:pt x="162695" y="5890"/>
                </a:lnTo>
                <a:lnTo>
                  <a:pt x="164661" y="6783"/>
                </a:lnTo>
                <a:lnTo>
                  <a:pt x="170109" y="8217"/>
                </a:lnTo>
                <a:lnTo>
                  <a:pt x="178713" y="15920"/>
                </a:lnTo>
                <a:lnTo>
                  <a:pt x="179149" y="17280"/>
                </a:lnTo>
                <a:lnTo>
                  <a:pt x="179764" y="23745"/>
                </a:lnTo>
                <a:lnTo>
                  <a:pt x="179907" y="28967"/>
                </a:lnTo>
                <a:lnTo>
                  <a:pt x="180012" y="41201"/>
                </a:lnTo>
                <a:lnTo>
                  <a:pt x="177477" y="44663"/>
                </a:lnTo>
                <a:lnTo>
                  <a:pt x="175468" y="46919"/>
                </a:lnTo>
                <a:lnTo>
                  <a:pt x="174129" y="49376"/>
                </a:lnTo>
                <a:lnTo>
                  <a:pt x="172640" y="54646"/>
                </a:lnTo>
                <a:lnTo>
                  <a:pt x="171291" y="58338"/>
                </a:lnTo>
                <a:lnTo>
                  <a:pt x="169439" y="62703"/>
                </a:lnTo>
                <a:lnTo>
                  <a:pt x="167251" y="67519"/>
                </a:lnTo>
                <a:lnTo>
                  <a:pt x="164841" y="71682"/>
                </a:lnTo>
                <a:lnTo>
                  <a:pt x="159622" y="78847"/>
                </a:lnTo>
                <a:lnTo>
                  <a:pt x="154128" y="85207"/>
                </a:lnTo>
                <a:lnTo>
                  <a:pt x="148511" y="91208"/>
                </a:lnTo>
                <a:lnTo>
                  <a:pt x="137144" y="102822"/>
                </a:lnTo>
                <a:lnTo>
                  <a:pt x="125727" y="114288"/>
                </a:lnTo>
                <a:lnTo>
                  <a:pt x="122870" y="118101"/>
                </a:lnTo>
                <a:lnTo>
                  <a:pt x="120013" y="122549"/>
                </a:lnTo>
                <a:lnTo>
                  <a:pt x="117157" y="127418"/>
                </a:lnTo>
                <a:lnTo>
                  <a:pt x="114300" y="131617"/>
                </a:lnTo>
                <a:lnTo>
                  <a:pt x="108585" y="138823"/>
                </a:lnTo>
                <a:lnTo>
                  <a:pt x="105410" y="145200"/>
                </a:lnTo>
                <a:lnTo>
                  <a:pt x="104563" y="148234"/>
                </a:lnTo>
                <a:lnTo>
                  <a:pt x="101082" y="154145"/>
                </a:lnTo>
                <a:lnTo>
                  <a:pt x="98821" y="157055"/>
                </a:lnTo>
                <a:lnTo>
                  <a:pt x="96308" y="162828"/>
                </a:lnTo>
                <a:lnTo>
                  <a:pt x="95191" y="168569"/>
                </a:lnTo>
                <a:lnTo>
                  <a:pt x="94695" y="174296"/>
                </a:lnTo>
                <a:lnTo>
                  <a:pt x="93609" y="178109"/>
                </a:lnTo>
                <a:lnTo>
                  <a:pt x="91934" y="182556"/>
                </a:lnTo>
                <a:lnTo>
                  <a:pt x="89864" y="187426"/>
                </a:lnTo>
                <a:lnTo>
                  <a:pt x="87532" y="191625"/>
                </a:lnTo>
                <a:lnTo>
                  <a:pt x="82400" y="198830"/>
                </a:lnTo>
                <a:lnTo>
                  <a:pt x="76945" y="205208"/>
                </a:lnTo>
                <a:lnTo>
                  <a:pt x="74156" y="208242"/>
                </a:lnTo>
                <a:lnTo>
                  <a:pt x="72298" y="211217"/>
                </a:lnTo>
                <a:lnTo>
                  <a:pt x="70233" y="217063"/>
                </a:lnTo>
                <a:lnTo>
                  <a:pt x="69069" y="221158"/>
                </a:lnTo>
                <a:lnTo>
                  <a:pt x="68724" y="226922"/>
                </a:lnTo>
                <a:lnTo>
                  <a:pt x="69629" y="228433"/>
                </a:lnTo>
                <a:lnTo>
                  <a:pt x="71184" y="229441"/>
                </a:lnTo>
                <a:lnTo>
                  <a:pt x="73173" y="230112"/>
                </a:lnTo>
                <a:lnTo>
                  <a:pt x="74500" y="231512"/>
                </a:lnTo>
                <a:lnTo>
                  <a:pt x="75384" y="233398"/>
                </a:lnTo>
                <a:lnTo>
                  <a:pt x="75973" y="235608"/>
                </a:lnTo>
                <a:lnTo>
                  <a:pt x="77319" y="237081"/>
                </a:lnTo>
                <a:lnTo>
                  <a:pt x="79168" y="238063"/>
                </a:lnTo>
                <a:lnTo>
                  <a:pt x="83763" y="239154"/>
                </a:lnTo>
                <a:lnTo>
                  <a:pt x="92722" y="239912"/>
                </a:lnTo>
                <a:lnTo>
                  <a:pt x="100830" y="245896"/>
                </a:lnTo>
                <a:lnTo>
                  <a:pt x="106091" y="247399"/>
                </a:lnTo>
                <a:lnTo>
                  <a:pt x="114407" y="248244"/>
                </a:lnTo>
                <a:lnTo>
                  <a:pt x="122602" y="248442"/>
                </a:lnTo>
                <a:lnTo>
                  <a:pt x="181304" y="248599"/>
                </a:lnTo>
                <a:lnTo>
                  <a:pt x="190435" y="246060"/>
                </a:lnTo>
                <a:lnTo>
                  <a:pt x="200842" y="242708"/>
                </a:lnTo>
                <a:lnTo>
                  <a:pt x="206285" y="241815"/>
                </a:lnTo>
                <a:lnTo>
                  <a:pt x="211818" y="241219"/>
                </a:lnTo>
                <a:lnTo>
                  <a:pt x="217412" y="240822"/>
                </a:lnTo>
                <a:lnTo>
                  <a:pt x="223047" y="240557"/>
                </a:lnTo>
                <a:lnTo>
                  <a:pt x="228707" y="240381"/>
                </a:lnTo>
                <a:lnTo>
                  <a:pt x="234387" y="239310"/>
                </a:lnTo>
                <a:lnTo>
                  <a:pt x="240078" y="237644"/>
                </a:lnTo>
                <a:lnTo>
                  <a:pt x="250529" y="234206"/>
                </a:lnTo>
                <a:lnTo>
                  <a:pt x="258349" y="232678"/>
                </a:lnTo>
                <a:lnTo>
                  <a:pt x="267539" y="231998"/>
                </a:lnTo>
                <a:lnTo>
                  <a:pt x="277973" y="231697"/>
                </a:lnTo>
                <a:lnTo>
                  <a:pt x="306446" y="231464"/>
                </a:lnTo>
                <a:lnTo>
                  <a:pt x="317070" y="226907"/>
                </a:lnTo>
                <a:lnTo>
                  <a:pt x="323181" y="224075"/>
                </a:lnTo>
                <a:lnTo>
                  <a:pt x="329691" y="223413"/>
                </a:lnTo>
                <a:lnTo>
                  <a:pt x="342900" y="22288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567"/>
          <p:cNvSpPr/>
          <p:nvPr/>
        </p:nvSpPr>
        <p:spPr>
          <a:xfrm>
            <a:off x="6869430" y="2297430"/>
            <a:ext cx="265748" cy="42863"/>
          </a:xfrm>
          <a:custGeom>
            <a:avLst/>
            <a:gdLst/>
            <a:ahLst/>
            <a:cxnLst/>
            <a:rect l="0" t="0" r="0" b="0"/>
            <a:pathLst>
              <a:path w="265748" h="42863">
                <a:moveTo>
                  <a:pt x="0" y="42862"/>
                </a:moveTo>
                <a:lnTo>
                  <a:pt x="24701" y="42862"/>
                </a:lnTo>
                <a:lnTo>
                  <a:pt x="28850" y="41909"/>
                </a:lnTo>
                <a:lnTo>
                  <a:pt x="32568" y="40322"/>
                </a:lnTo>
                <a:lnTo>
                  <a:pt x="35999" y="38311"/>
                </a:lnTo>
                <a:lnTo>
                  <a:pt x="40192" y="36971"/>
                </a:lnTo>
                <a:lnTo>
                  <a:pt x="44892" y="36077"/>
                </a:lnTo>
                <a:lnTo>
                  <a:pt x="49930" y="35481"/>
                </a:lnTo>
                <a:lnTo>
                  <a:pt x="55194" y="35084"/>
                </a:lnTo>
                <a:lnTo>
                  <a:pt x="60609" y="34819"/>
                </a:lnTo>
                <a:lnTo>
                  <a:pt x="66124" y="34642"/>
                </a:lnTo>
                <a:lnTo>
                  <a:pt x="72657" y="33572"/>
                </a:lnTo>
                <a:lnTo>
                  <a:pt x="79871" y="31907"/>
                </a:lnTo>
                <a:lnTo>
                  <a:pt x="87536" y="29844"/>
                </a:lnTo>
                <a:lnTo>
                  <a:pt x="94552" y="28468"/>
                </a:lnTo>
                <a:lnTo>
                  <a:pt x="101135" y="27551"/>
                </a:lnTo>
                <a:lnTo>
                  <a:pt x="107428" y="26940"/>
                </a:lnTo>
                <a:lnTo>
                  <a:pt x="113529" y="25580"/>
                </a:lnTo>
                <a:lnTo>
                  <a:pt x="119501" y="23720"/>
                </a:lnTo>
                <a:lnTo>
                  <a:pt x="125387" y="21528"/>
                </a:lnTo>
                <a:lnTo>
                  <a:pt x="131216" y="20067"/>
                </a:lnTo>
                <a:lnTo>
                  <a:pt x="137007" y="19093"/>
                </a:lnTo>
                <a:lnTo>
                  <a:pt x="142772" y="18443"/>
                </a:lnTo>
                <a:lnTo>
                  <a:pt x="148522" y="17058"/>
                </a:lnTo>
                <a:lnTo>
                  <a:pt x="154259" y="15182"/>
                </a:lnTo>
                <a:lnTo>
                  <a:pt x="159989" y="12979"/>
                </a:lnTo>
                <a:lnTo>
                  <a:pt x="165715" y="11510"/>
                </a:lnTo>
                <a:lnTo>
                  <a:pt x="171436" y="10531"/>
                </a:lnTo>
                <a:lnTo>
                  <a:pt x="177156" y="9878"/>
                </a:lnTo>
                <a:lnTo>
                  <a:pt x="182874" y="8490"/>
                </a:lnTo>
                <a:lnTo>
                  <a:pt x="188591" y="6612"/>
                </a:lnTo>
                <a:lnTo>
                  <a:pt x="194307" y="4408"/>
                </a:lnTo>
                <a:lnTo>
                  <a:pt x="200022" y="2939"/>
                </a:lnTo>
                <a:lnTo>
                  <a:pt x="205738" y="1959"/>
                </a:lnTo>
                <a:lnTo>
                  <a:pt x="211454" y="1306"/>
                </a:lnTo>
                <a:lnTo>
                  <a:pt x="216217" y="870"/>
                </a:lnTo>
                <a:lnTo>
                  <a:pt x="224049" y="387"/>
                </a:lnTo>
                <a:lnTo>
                  <a:pt x="233244" y="172"/>
                </a:lnTo>
                <a:lnTo>
                  <a:pt x="265747"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568"/>
          <p:cNvSpPr/>
          <p:nvPr/>
        </p:nvSpPr>
        <p:spPr>
          <a:xfrm>
            <a:off x="7272337" y="2237422"/>
            <a:ext cx="171451" cy="17146"/>
          </a:xfrm>
          <a:custGeom>
            <a:avLst/>
            <a:gdLst/>
            <a:ahLst/>
            <a:cxnLst/>
            <a:rect l="0" t="0" r="0" b="0"/>
            <a:pathLst>
              <a:path w="171451" h="17146">
                <a:moveTo>
                  <a:pt x="0" y="17145"/>
                </a:moveTo>
                <a:lnTo>
                  <a:pt x="0" y="8925"/>
                </a:lnTo>
                <a:lnTo>
                  <a:pt x="4551" y="8677"/>
                </a:lnTo>
                <a:lnTo>
                  <a:pt x="8731" y="8593"/>
                </a:lnTo>
                <a:lnTo>
                  <a:pt x="74798" y="8573"/>
                </a:lnTo>
                <a:lnTo>
                  <a:pt x="79393" y="7620"/>
                </a:lnTo>
                <a:lnTo>
                  <a:pt x="83409" y="6033"/>
                </a:lnTo>
                <a:lnTo>
                  <a:pt x="87038" y="4022"/>
                </a:lnTo>
                <a:lnTo>
                  <a:pt x="91363" y="2681"/>
                </a:lnTo>
                <a:lnTo>
                  <a:pt x="96151" y="1787"/>
                </a:lnTo>
                <a:lnTo>
                  <a:pt x="101249" y="1192"/>
                </a:lnTo>
                <a:lnTo>
                  <a:pt x="106552" y="795"/>
                </a:lnTo>
                <a:lnTo>
                  <a:pt x="111992" y="529"/>
                </a:lnTo>
                <a:lnTo>
                  <a:pt x="126211" y="157"/>
                </a:lnTo>
                <a:lnTo>
                  <a:pt x="164117" y="1"/>
                </a:lnTo>
                <a:lnTo>
                  <a:pt x="17145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569"/>
          <p:cNvSpPr/>
          <p:nvPr/>
        </p:nvSpPr>
        <p:spPr>
          <a:xfrm>
            <a:off x="7289482" y="2314575"/>
            <a:ext cx="240031" cy="25718"/>
          </a:xfrm>
          <a:custGeom>
            <a:avLst/>
            <a:gdLst/>
            <a:ahLst/>
            <a:cxnLst/>
            <a:rect l="0" t="0" r="0" b="0"/>
            <a:pathLst>
              <a:path w="240031" h="25718">
                <a:moveTo>
                  <a:pt x="0" y="25717"/>
                </a:moveTo>
                <a:lnTo>
                  <a:pt x="28693" y="25717"/>
                </a:lnTo>
                <a:lnTo>
                  <a:pt x="32464" y="24764"/>
                </a:lnTo>
                <a:lnTo>
                  <a:pt x="36883" y="23177"/>
                </a:lnTo>
                <a:lnTo>
                  <a:pt x="41734" y="21166"/>
                </a:lnTo>
                <a:lnTo>
                  <a:pt x="46873" y="19826"/>
                </a:lnTo>
                <a:lnTo>
                  <a:pt x="52203" y="18932"/>
                </a:lnTo>
                <a:lnTo>
                  <a:pt x="57662" y="18336"/>
                </a:lnTo>
                <a:lnTo>
                  <a:pt x="63207" y="17939"/>
                </a:lnTo>
                <a:lnTo>
                  <a:pt x="68808" y="17674"/>
                </a:lnTo>
                <a:lnTo>
                  <a:pt x="80111" y="17380"/>
                </a:lnTo>
                <a:lnTo>
                  <a:pt x="108598" y="17176"/>
                </a:lnTo>
                <a:lnTo>
                  <a:pt x="114309" y="16213"/>
                </a:lnTo>
                <a:lnTo>
                  <a:pt x="120021" y="14618"/>
                </a:lnTo>
                <a:lnTo>
                  <a:pt x="125735" y="12603"/>
                </a:lnTo>
                <a:lnTo>
                  <a:pt x="131448" y="11259"/>
                </a:lnTo>
                <a:lnTo>
                  <a:pt x="137162" y="10364"/>
                </a:lnTo>
                <a:lnTo>
                  <a:pt x="142876" y="9766"/>
                </a:lnTo>
                <a:lnTo>
                  <a:pt x="147639" y="9368"/>
                </a:lnTo>
                <a:lnTo>
                  <a:pt x="151766" y="9103"/>
                </a:lnTo>
                <a:lnTo>
                  <a:pt x="155470" y="8926"/>
                </a:lnTo>
                <a:lnTo>
                  <a:pt x="164666" y="8729"/>
                </a:lnTo>
                <a:lnTo>
                  <a:pt x="169785" y="8677"/>
                </a:lnTo>
                <a:lnTo>
                  <a:pt x="175102" y="7690"/>
                </a:lnTo>
                <a:lnTo>
                  <a:pt x="180552" y="6079"/>
                </a:lnTo>
                <a:lnTo>
                  <a:pt x="186091" y="4052"/>
                </a:lnTo>
                <a:lnTo>
                  <a:pt x="190735" y="2701"/>
                </a:lnTo>
                <a:lnTo>
                  <a:pt x="194785" y="1801"/>
                </a:lnTo>
                <a:lnTo>
                  <a:pt x="198436" y="1200"/>
                </a:lnTo>
                <a:lnTo>
                  <a:pt x="205034" y="533"/>
                </a:lnTo>
                <a:lnTo>
                  <a:pt x="211141" y="237"/>
                </a:lnTo>
                <a:lnTo>
                  <a:pt x="217031" y="105"/>
                </a:lnTo>
                <a:lnTo>
                  <a:pt x="24003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570"/>
          <p:cNvSpPr/>
          <p:nvPr/>
        </p:nvSpPr>
        <p:spPr>
          <a:xfrm>
            <a:off x="7606665" y="2177414"/>
            <a:ext cx="222886" cy="214314"/>
          </a:xfrm>
          <a:custGeom>
            <a:avLst/>
            <a:gdLst/>
            <a:ahLst/>
            <a:cxnLst/>
            <a:rect l="0" t="0" r="0" b="0"/>
            <a:pathLst>
              <a:path w="222886" h="214314">
                <a:moveTo>
                  <a:pt x="0" y="0"/>
                </a:moveTo>
                <a:lnTo>
                  <a:pt x="4939" y="0"/>
                </a:lnTo>
                <a:lnTo>
                  <a:pt x="21" y="0"/>
                </a:lnTo>
                <a:lnTo>
                  <a:pt x="12770" y="12771"/>
                </a:lnTo>
                <a:lnTo>
                  <a:pt x="14228" y="15182"/>
                </a:lnTo>
                <a:lnTo>
                  <a:pt x="15848" y="20400"/>
                </a:lnTo>
                <a:lnTo>
                  <a:pt x="16568" y="25895"/>
                </a:lnTo>
                <a:lnTo>
                  <a:pt x="16761" y="28693"/>
                </a:lnTo>
                <a:lnTo>
                  <a:pt x="17841" y="31512"/>
                </a:lnTo>
                <a:lnTo>
                  <a:pt x="21581" y="37183"/>
                </a:lnTo>
                <a:lnTo>
                  <a:pt x="26419" y="42878"/>
                </a:lnTo>
                <a:lnTo>
                  <a:pt x="31744" y="49538"/>
                </a:lnTo>
                <a:lnTo>
                  <a:pt x="34498" y="53980"/>
                </a:lnTo>
                <a:lnTo>
                  <a:pt x="37286" y="58847"/>
                </a:lnTo>
                <a:lnTo>
                  <a:pt x="40097" y="63044"/>
                </a:lnTo>
                <a:lnTo>
                  <a:pt x="42923" y="66794"/>
                </a:lnTo>
                <a:lnTo>
                  <a:pt x="45760" y="70248"/>
                </a:lnTo>
                <a:lnTo>
                  <a:pt x="51453" y="76624"/>
                </a:lnTo>
                <a:lnTo>
                  <a:pt x="57158" y="82633"/>
                </a:lnTo>
                <a:lnTo>
                  <a:pt x="71439" y="97125"/>
                </a:lnTo>
                <a:lnTo>
                  <a:pt x="74295" y="100945"/>
                </a:lnTo>
                <a:lnTo>
                  <a:pt x="77152" y="105397"/>
                </a:lnTo>
                <a:lnTo>
                  <a:pt x="80010" y="110270"/>
                </a:lnTo>
                <a:lnTo>
                  <a:pt x="83820" y="114471"/>
                </a:lnTo>
                <a:lnTo>
                  <a:pt x="88265" y="118224"/>
                </a:lnTo>
                <a:lnTo>
                  <a:pt x="93134" y="121679"/>
                </a:lnTo>
                <a:lnTo>
                  <a:pt x="97331" y="124934"/>
                </a:lnTo>
                <a:lnTo>
                  <a:pt x="101082" y="128057"/>
                </a:lnTo>
                <a:lnTo>
                  <a:pt x="104536" y="131092"/>
                </a:lnTo>
                <a:lnTo>
                  <a:pt x="108743" y="134067"/>
                </a:lnTo>
                <a:lnTo>
                  <a:pt x="113452" y="137003"/>
                </a:lnTo>
                <a:lnTo>
                  <a:pt x="118498" y="139913"/>
                </a:lnTo>
                <a:lnTo>
                  <a:pt x="122813" y="142806"/>
                </a:lnTo>
                <a:lnTo>
                  <a:pt x="126643" y="145687"/>
                </a:lnTo>
                <a:lnTo>
                  <a:pt x="130148" y="148559"/>
                </a:lnTo>
                <a:lnTo>
                  <a:pt x="134391" y="151427"/>
                </a:lnTo>
                <a:lnTo>
                  <a:pt x="139124" y="154292"/>
                </a:lnTo>
                <a:lnTo>
                  <a:pt x="144184" y="157154"/>
                </a:lnTo>
                <a:lnTo>
                  <a:pt x="148510" y="160015"/>
                </a:lnTo>
                <a:lnTo>
                  <a:pt x="152347" y="162874"/>
                </a:lnTo>
                <a:lnTo>
                  <a:pt x="159150" y="168591"/>
                </a:lnTo>
                <a:lnTo>
                  <a:pt x="165348" y="174307"/>
                </a:lnTo>
                <a:lnTo>
                  <a:pt x="174192" y="182880"/>
                </a:lnTo>
                <a:lnTo>
                  <a:pt x="182845" y="191453"/>
                </a:lnTo>
                <a:lnTo>
                  <a:pt x="185714" y="193358"/>
                </a:lnTo>
                <a:lnTo>
                  <a:pt x="191442" y="195475"/>
                </a:lnTo>
                <a:lnTo>
                  <a:pt x="197163" y="198955"/>
                </a:lnTo>
                <a:lnTo>
                  <a:pt x="200022" y="201217"/>
                </a:lnTo>
                <a:lnTo>
                  <a:pt x="202880" y="202725"/>
                </a:lnTo>
                <a:lnTo>
                  <a:pt x="208596" y="204400"/>
                </a:lnTo>
                <a:lnTo>
                  <a:pt x="214135" y="205476"/>
                </a:lnTo>
                <a:lnTo>
                  <a:pt x="218362" y="205623"/>
                </a:lnTo>
                <a:lnTo>
                  <a:pt x="219869" y="206615"/>
                </a:lnTo>
                <a:lnTo>
                  <a:pt x="220875" y="208228"/>
                </a:lnTo>
                <a:lnTo>
                  <a:pt x="222885" y="21431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571"/>
          <p:cNvSpPr/>
          <p:nvPr/>
        </p:nvSpPr>
        <p:spPr>
          <a:xfrm>
            <a:off x="7640955" y="2151697"/>
            <a:ext cx="180023" cy="231459"/>
          </a:xfrm>
          <a:custGeom>
            <a:avLst/>
            <a:gdLst/>
            <a:ahLst/>
            <a:cxnLst/>
            <a:rect l="0" t="0" r="0" b="0"/>
            <a:pathLst>
              <a:path w="180023" h="231459">
                <a:moveTo>
                  <a:pt x="180022" y="0"/>
                </a:moveTo>
                <a:lnTo>
                  <a:pt x="180022" y="12770"/>
                </a:lnTo>
                <a:lnTo>
                  <a:pt x="179070" y="15181"/>
                </a:lnTo>
                <a:lnTo>
                  <a:pt x="175471" y="20400"/>
                </a:lnTo>
                <a:lnTo>
                  <a:pt x="170697" y="25894"/>
                </a:lnTo>
                <a:lnTo>
                  <a:pt x="165400" y="31511"/>
                </a:lnTo>
                <a:lnTo>
                  <a:pt x="159871" y="37182"/>
                </a:lnTo>
                <a:lnTo>
                  <a:pt x="158015" y="40028"/>
                </a:lnTo>
                <a:lnTo>
                  <a:pt x="155955" y="45730"/>
                </a:lnTo>
                <a:lnTo>
                  <a:pt x="153499" y="49537"/>
                </a:lnTo>
                <a:lnTo>
                  <a:pt x="149957" y="53980"/>
                </a:lnTo>
                <a:lnTo>
                  <a:pt x="145692" y="58846"/>
                </a:lnTo>
                <a:lnTo>
                  <a:pt x="141895" y="63996"/>
                </a:lnTo>
                <a:lnTo>
                  <a:pt x="138412" y="69334"/>
                </a:lnTo>
                <a:lnTo>
                  <a:pt x="135137" y="74798"/>
                </a:lnTo>
                <a:lnTo>
                  <a:pt x="132001" y="79393"/>
                </a:lnTo>
                <a:lnTo>
                  <a:pt x="128958" y="83409"/>
                </a:lnTo>
                <a:lnTo>
                  <a:pt x="125977" y="87038"/>
                </a:lnTo>
                <a:lnTo>
                  <a:pt x="122085" y="91363"/>
                </a:lnTo>
                <a:lnTo>
                  <a:pt x="112680" y="101248"/>
                </a:lnTo>
                <a:lnTo>
                  <a:pt x="108457" y="106551"/>
                </a:lnTo>
                <a:lnTo>
                  <a:pt x="104690" y="111992"/>
                </a:lnTo>
                <a:lnTo>
                  <a:pt x="101225" y="117524"/>
                </a:lnTo>
                <a:lnTo>
                  <a:pt x="97964" y="122164"/>
                </a:lnTo>
                <a:lnTo>
                  <a:pt x="94837" y="126210"/>
                </a:lnTo>
                <a:lnTo>
                  <a:pt x="91799" y="129860"/>
                </a:lnTo>
                <a:lnTo>
                  <a:pt x="87869" y="134199"/>
                </a:lnTo>
                <a:lnTo>
                  <a:pt x="78423" y="144099"/>
                </a:lnTo>
                <a:lnTo>
                  <a:pt x="57513" y="165341"/>
                </a:lnTo>
                <a:lnTo>
                  <a:pt x="54534" y="169282"/>
                </a:lnTo>
                <a:lnTo>
                  <a:pt x="51596" y="173815"/>
                </a:lnTo>
                <a:lnTo>
                  <a:pt x="48684" y="178741"/>
                </a:lnTo>
                <a:lnTo>
                  <a:pt x="46743" y="182978"/>
                </a:lnTo>
                <a:lnTo>
                  <a:pt x="45450" y="186756"/>
                </a:lnTo>
                <a:lnTo>
                  <a:pt x="44587" y="190226"/>
                </a:lnTo>
                <a:lnTo>
                  <a:pt x="42107" y="193492"/>
                </a:lnTo>
                <a:lnTo>
                  <a:pt x="38549" y="196623"/>
                </a:lnTo>
                <a:lnTo>
                  <a:pt x="28252" y="203939"/>
                </a:lnTo>
                <a:lnTo>
                  <a:pt x="24304" y="207480"/>
                </a:lnTo>
                <a:lnTo>
                  <a:pt x="21917" y="209757"/>
                </a:lnTo>
                <a:lnTo>
                  <a:pt x="20326" y="212228"/>
                </a:lnTo>
                <a:lnTo>
                  <a:pt x="18087" y="219304"/>
                </a:lnTo>
                <a:lnTo>
                  <a:pt x="17564" y="221294"/>
                </a:lnTo>
                <a:lnTo>
                  <a:pt x="16472" y="221824"/>
                </a:lnTo>
                <a:lnTo>
                  <a:pt x="12718" y="222413"/>
                </a:lnTo>
                <a:lnTo>
                  <a:pt x="11336" y="223523"/>
                </a:lnTo>
                <a:lnTo>
                  <a:pt x="10415" y="225216"/>
                </a:lnTo>
                <a:lnTo>
                  <a:pt x="8936" y="230225"/>
                </a:lnTo>
                <a:lnTo>
                  <a:pt x="7862" y="230636"/>
                </a:lnTo>
                <a:lnTo>
                  <a:pt x="2752" y="231214"/>
                </a:lnTo>
                <a:lnTo>
                  <a:pt x="0" y="23145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572"/>
          <p:cNvSpPr/>
          <p:nvPr/>
        </p:nvSpPr>
        <p:spPr>
          <a:xfrm>
            <a:off x="7846694" y="2271712"/>
            <a:ext cx="205741" cy="17146"/>
          </a:xfrm>
          <a:custGeom>
            <a:avLst/>
            <a:gdLst/>
            <a:ahLst/>
            <a:cxnLst/>
            <a:rect l="0" t="0" r="0" b="0"/>
            <a:pathLst>
              <a:path w="205741" h="17146">
                <a:moveTo>
                  <a:pt x="0" y="0"/>
                </a:moveTo>
                <a:lnTo>
                  <a:pt x="7382" y="0"/>
                </a:lnTo>
                <a:lnTo>
                  <a:pt x="7779" y="953"/>
                </a:lnTo>
                <a:lnTo>
                  <a:pt x="8044" y="2540"/>
                </a:lnTo>
                <a:lnTo>
                  <a:pt x="8221" y="4551"/>
                </a:lnTo>
                <a:lnTo>
                  <a:pt x="9290" y="5892"/>
                </a:lnTo>
                <a:lnTo>
                  <a:pt x="10956" y="6785"/>
                </a:lnTo>
                <a:lnTo>
                  <a:pt x="15923" y="8220"/>
                </a:lnTo>
                <a:lnTo>
                  <a:pt x="21335" y="8468"/>
                </a:lnTo>
                <a:lnTo>
                  <a:pt x="50306" y="8570"/>
                </a:lnTo>
                <a:lnTo>
                  <a:pt x="191440" y="8573"/>
                </a:lnTo>
                <a:lnTo>
                  <a:pt x="193350" y="9525"/>
                </a:lnTo>
                <a:lnTo>
                  <a:pt x="194623" y="11113"/>
                </a:lnTo>
                <a:lnTo>
                  <a:pt x="196665" y="15953"/>
                </a:lnTo>
                <a:lnTo>
                  <a:pt x="197786" y="16351"/>
                </a:lnTo>
                <a:lnTo>
                  <a:pt x="199485" y="16615"/>
                </a:lnTo>
                <a:lnTo>
                  <a:pt x="205740" y="171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573"/>
          <p:cNvSpPr/>
          <p:nvPr/>
        </p:nvSpPr>
        <p:spPr>
          <a:xfrm>
            <a:off x="8038923" y="2160270"/>
            <a:ext cx="73520" cy="257176"/>
          </a:xfrm>
          <a:custGeom>
            <a:avLst/>
            <a:gdLst/>
            <a:ahLst/>
            <a:cxnLst/>
            <a:rect l="0" t="0" r="0" b="0"/>
            <a:pathLst>
              <a:path w="73520" h="257176">
                <a:moveTo>
                  <a:pt x="4939" y="0"/>
                </a:moveTo>
                <a:lnTo>
                  <a:pt x="0" y="0"/>
                </a:lnTo>
                <a:lnTo>
                  <a:pt x="4101" y="0"/>
                </a:lnTo>
                <a:lnTo>
                  <a:pt x="4380" y="952"/>
                </a:lnTo>
                <a:lnTo>
                  <a:pt x="4866" y="7381"/>
                </a:lnTo>
                <a:lnTo>
                  <a:pt x="5842" y="8730"/>
                </a:lnTo>
                <a:lnTo>
                  <a:pt x="7447" y="10582"/>
                </a:lnTo>
                <a:lnTo>
                  <a:pt x="9468" y="12770"/>
                </a:lnTo>
                <a:lnTo>
                  <a:pt x="10816" y="15180"/>
                </a:lnTo>
                <a:lnTo>
                  <a:pt x="12313" y="20399"/>
                </a:lnTo>
                <a:lnTo>
                  <a:pt x="13666" y="24077"/>
                </a:lnTo>
                <a:lnTo>
                  <a:pt x="15520" y="28434"/>
                </a:lnTo>
                <a:lnTo>
                  <a:pt x="17708" y="33243"/>
                </a:lnTo>
                <a:lnTo>
                  <a:pt x="20119" y="37402"/>
                </a:lnTo>
                <a:lnTo>
                  <a:pt x="22678" y="41127"/>
                </a:lnTo>
                <a:lnTo>
                  <a:pt x="25338" y="44563"/>
                </a:lnTo>
                <a:lnTo>
                  <a:pt x="27111" y="48758"/>
                </a:lnTo>
                <a:lnTo>
                  <a:pt x="28293" y="53460"/>
                </a:lnTo>
                <a:lnTo>
                  <a:pt x="29081" y="58500"/>
                </a:lnTo>
                <a:lnTo>
                  <a:pt x="29606" y="63765"/>
                </a:lnTo>
                <a:lnTo>
                  <a:pt x="29956" y="69180"/>
                </a:lnTo>
                <a:lnTo>
                  <a:pt x="30190" y="74695"/>
                </a:lnTo>
                <a:lnTo>
                  <a:pt x="31298" y="80276"/>
                </a:lnTo>
                <a:lnTo>
                  <a:pt x="32989" y="85902"/>
                </a:lnTo>
                <a:lnTo>
                  <a:pt x="35070" y="91558"/>
                </a:lnTo>
                <a:lnTo>
                  <a:pt x="37408" y="97234"/>
                </a:lnTo>
                <a:lnTo>
                  <a:pt x="39921" y="102922"/>
                </a:lnTo>
                <a:lnTo>
                  <a:pt x="42548" y="108620"/>
                </a:lnTo>
                <a:lnTo>
                  <a:pt x="44299" y="114323"/>
                </a:lnTo>
                <a:lnTo>
                  <a:pt x="45467" y="120030"/>
                </a:lnTo>
                <a:lnTo>
                  <a:pt x="46246" y="125740"/>
                </a:lnTo>
                <a:lnTo>
                  <a:pt x="46764" y="131451"/>
                </a:lnTo>
                <a:lnTo>
                  <a:pt x="47110" y="137164"/>
                </a:lnTo>
                <a:lnTo>
                  <a:pt x="47494" y="147639"/>
                </a:lnTo>
                <a:lnTo>
                  <a:pt x="47666" y="155470"/>
                </a:lnTo>
                <a:lnTo>
                  <a:pt x="47762" y="169784"/>
                </a:lnTo>
                <a:lnTo>
                  <a:pt x="48728" y="175102"/>
                </a:lnTo>
                <a:lnTo>
                  <a:pt x="50324" y="180552"/>
                </a:lnTo>
                <a:lnTo>
                  <a:pt x="52340" y="186090"/>
                </a:lnTo>
                <a:lnTo>
                  <a:pt x="53685" y="190735"/>
                </a:lnTo>
                <a:lnTo>
                  <a:pt x="55179" y="198436"/>
                </a:lnTo>
                <a:lnTo>
                  <a:pt x="55844" y="205033"/>
                </a:lnTo>
                <a:lnTo>
                  <a:pt x="56020" y="208126"/>
                </a:lnTo>
                <a:lnTo>
                  <a:pt x="57091" y="211141"/>
                </a:lnTo>
                <a:lnTo>
                  <a:pt x="58757" y="214103"/>
                </a:lnTo>
                <a:lnTo>
                  <a:pt x="60820" y="217030"/>
                </a:lnTo>
                <a:lnTo>
                  <a:pt x="62195" y="220887"/>
                </a:lnTo>
                <a:lnTo>
                  <a:pt x="63113" y="225363"/>
                </a:lnTo>
                <a:lnTo>
                  <a:pt x="64584" y="237132"/>
                </a:lnTo>
                <a:lnTo>
                  <a:pt x="64840" y="243722"/>
                </a:lnTo>
                <a:lnTo>
                  <a:pt x="65828" y="245349"/>
                </a:lnTo>
                <a:lnTo>
                  <a:pt x="67439" y="246433"/>
                </a:lnTo>
                <a:lnTo>
                  <a:pt x="72318" y="248174"/>
                </a:lnTo>
                <a:lnTo>
                  <a:pt x="72719" y="249269"/>
                </a:lnTo>
                <a:lnTo>
                  <a:pt x="73519" y="2571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574"/>
          <p:cNvSpPr/>
          <p:nvPr/>
        </p:nvSpPr>
        <p:spPr>
          <a:xfrm>
            <a:off x="8138159" y="2160270"/>
            <a:ext cx="213907" cy="257176"/>
          </a:xfrm>
          <a:custGeom>
            <a:avLst/>
            <a:gdLst/>
            <a:ahLst/>
            <a:cxnLst/>
            <a:rect l="0" t="0" r="0" b="0"/>
            <a:pathLst>
              <a:path w="213907" h="257176">
                <a:moveTo>
                  <a:pt x="154306" y="8572"/>
                </a:moveTo>
                <a:lnTo>
                  <a:pt x="108926" y="8572"/>
                </a:lnTo>
                <a:lnTo>
                  <a:pt x="105002" y="7619"/>
                </a:lnTo>
                <a:lnTo>
                  <a:pt x="100482" y="6032"/>
                </a:lnTo>
                <a:lnTo>
                  <a:pt x="95564" y="4021"/>
                </a:lnTo>
                <a:lnTo>
                  <a:pt x="91331" y="2681"/>
                </a:lnTo>
                <a:lnTo>
                  <a:pt x="87558" y="1787"/>
                </a:lnTo>
                <a:lnTo>
                  <a:pt x="79208" y="353"/>
                </a:lnTo>
                <a:lnTo>
                  <a:pt x="73211" y="104"/>
                </a:lnTo>
                <a:lnTo>
                  <a:pt x="67899" y="6"/>
                </a:lnTo>
                <a:lnTo>
                  <a:pt x="60371" y="0"/>
                </a:lnTo>
                <a:lnTo>
                  <a:pt x="60080" y="6843"/>
                </a:lnTo>
                <a:lnTo>
                  <a:pt x="60009" y="49092"/>
                </a:lnTo>
                <a:lnTo>
                  <a:pt x="60961" y="53683"/>
                </a:lnTo>
                <a:lnTo>
                  <a:pt x="64559" y="61324"/>
                </a:lnTo>
                <a:lnTo>
                  <a:pt x="65899" y="65647"/>
                </a:lnTo>
                <a:lnTo>
                  <a:pt x="66793" y="70435"/>
                </a:lnTo>
                <a:lnTo>
                  <a:pt x="67390" y="75531"/>
                </a:lnTo>
                <a:lnTo>
                  <a:pt x="67786" y="80834"/>
                </a:lnTo>
                <a:lnTo>
                  <a:pt x="68051" y="86274"/>
                </a:lnTo>
                <a:lnTo>
                  <a:pt x="68228" y="91806"/>
                </a:lnTo>
                <a:lnTo>
                  <a:pt x="67393" y="96446"/>
                </a:lnTo>
                <a:lnTo>
                  <a:pt x="62620" y="107528"/>
                </a:lnTo>
                <a:lnTo>
                  <a:pt x="61169" y="113830"/>
                </a:lnTo>
                <a:lnTo>
                  <a:pt x="60524" y="119806"/>
                </a:lnTo>
                <a:lnTo>
                  <a:pt x="60237" y="125637"/>
                </a:lnTo>
                <a:lnTo>
                  <a:pt x="60111" y="131403"/>
                </a:lnTo>
                <a:lnTo>
                  <a:pt x="60011" y="145229"/>
                </a:lnTo>
                <a:lnTo>
                  <a:pt x="65899" y="145633"/>
                </a:lnTo>
                <a:lnTo>
                  <a:pt x="68228" y="145719"/>
                </a:lnTo>
                <a:lnTo>
                  <a:pt x="68476" y="141177"/>
                </a:lnTo>
                <a:lnTo>
                  <a:pt x="69464" y="139838"/>
                </a:lnTo>
                <a:lnTo>
                  <a:pt x="71074" y="138945"/>
                </a:lnTo>
                <a:lnTo>
                  <a:pt x="73100" y="138350"/>
                </a:lnTo>
                <a:lnTo>
                  <a:pt x="74451" y="137001"/>
                </a:lnTo>
                <a:lnTo>
                  <a:pt x="75352" y="135149"/>
                </a:lnTo>
                <a:lnTo>
                  <a:pt x="75953" y="132961"/>
                </a:lnTo>
                <a:lnTo>
                  <a:pt x="78258" y="130551"/>
                </a:lnTo>
                <a:lnTo>
                  <a:pt x="81700" y="127991"/>
                </a:lnTo>
                <a:lnTo>
                  <a:pt x="85899" y="125332"/>
                </a:lnTo>
                <a:lnTo>
                  <a:pt x="89651" y="123560"/>
                </a:lnTo>
                <a:lnTo>
                  <a:pt x="93105" y="122378"/>
                </a:lnTo>
                <a:lnTo>
                  <a:pt x="96360" y="121590"/>
                </a:lnTo>
                <a:lnTo>
                  <a:pt x="100435" y="120113"/>
                </a:lnTo>
                <a:lnTo>
                  <a:pt x="105057" y="118175"/>
                </a:lnTo>
                <a:lnTo>
                  <a:pt x="110044" y="115930"/>
                </a:lnTo>
                <a:lnTo>
                  <a:pt x="120664" y="110897"/>
                </a:lnTo>
                <a:lnTo>
                  <a:pt x="126162" y="108221"/>
                </a:lnTo>
                <a:lnTo>
                  <a:pt x="131733" y="106437"/>
                </a:lnTo>
                <a:lnTo>
                  <a:pt x="137353" y="105248"/>
                </a:lnTo>
                <a:lnTo>
                  <a:pt x="143004" y="104455"/>
                </a:lnTo>
                <a:lnTo>
                  <a:pt x="148677" y="103927"/>
                </a:lnTo>
                <a:lnTo>
                  <a:pt x="154363" y="103574"/>
                </a:lnTo>
                <a:lnTo>
                  <a:pt x="164809" y="103183"/>
                </a:lnTo>
                <a:lnTo>
                  <a:pt x="172625" y="103009"/>
                </a:lnTo>
                <a:lnTo>
                  <a:pt x="176997" y="103915"/>
                </a:lnTo>
                <a:lnTo>
                  <a:pt x="181816" y="105472"/>
                </a:lnTo>
                <a:lnTo>
                  <a:pt x="186932" y="107462"/>
                </a:lnTo>
                <a:lnTo>
                  <a:pt x="191297" y="109741"/>
                </a:lnTo>
                <a:lnTo>
                  <a:pt x="195159" y="112213"/>
                </a:lnTo>
                <a:lnTo>
                  <a:pt x="198687" y="114813"/>
                </a:lnTo>
                <a:lnTo>
                  <a:pt x="201038" y="117500"/>
                </a:lnTo>
                <a:lnTo>
                  <a:pt x="202605" y="120243"/>
                </a:lnTo>
                <a:lnTo>
                  <a:pt x="203650" y="123024"/>
                </a:lnTo>
                <a:lnTo>
                  <a:pt x="207352" y="128655"/>
                </a:lnTo>
                <a:lnTo>
                  <a:pt x="209672" y="131490"/>
                </a:lnTo>
                <a:lnTo>
                  <a:pt x="211218" y="135285"/>
                </a:lnTo>
                <a:lnTo>
                  <a:pt x="212250" y="139720"/>
                </a:lnTo>
                <a:lnTo>
                  <a:pt x="212938" y="144581"/>
                </a:lnTo>
                <a:lnTo>
                  <a:pt x="213702" y="152523"/>
                </a:lnTo>
                <a:lnTo>
                  <a:pt x="213906" y="155974"/>
                </a:lnTo>
                <a:lnTo>
                  <a:pt x="213089" y="160180"/>
                </a:lnTo>
                <a:lnTo>
                  <a:pt x="211592" y="164889"/>
                </a:lnTo>
                <a:lnTo>
                  <a:pt x="209642" y="169934"/>
                </a:lnTo>
                <a:lnTo>
                  <a:pt x="208341" y="174249"/>
                </a:lnTo>
                <a:lnTo>
                  <a:pt x="206897" y="181584"/>
                </a:lnTo>
                <a:lnTo>
                  <a:pt x="205558" y="185826"/>
                </a:lnTo>
                <a:lnTo>
                  <a:pt x="203714" y="190559"/>
                </a:lnTo>
                <a:lnTo>
                  <a:pt x="201533" y="195619"/>
                </a:lnTo>
                <a:lnTo>
                  <a:pt x="199125" y="199945"/>
                </a:lnTo>
                <a:lnTo>
                  <a:pt x="193910" y="207292"/>
                </a:lnTo>
                <a:lnTo>
                  <a:pt x="190234" y="210584"/>
                </a:lnTo>
                <a:lnTo>
                  <a:pt x="185878" y="213732"/>
                </a:lnTo>
                <a:lnTo>
                  <a:pt x="181068" y="216783"/>
                </a:lnTo>
                <a:lnTo>
                  <a:pt x="175958" y="219769"/>
                </a:lnTo>
                <a:lnTo>
                  <a:pt x="170646" y="222713"/>
                </a:lnTo>
                <a:lnTo>
                  <a:pt x="159662" y="228523"/>
                </a:lnTo>
                <a:lnTo>
                  <a:pt x="148431" y="234281"/>
                </a:lnTo>
                <a:lnTo>
                  <a:pt x="142769" y="236197"/>
                </a:lnTo>
                <a:lnTo>
                  <a:pt x="137090" y="237474"/>
                </a:lnTo>
                <a:lnTo>
                  <a:pt x="131399" y="238326"/>
                </a:lnTo>
                <a:lnTo>
                  <a:pt x="125699" y="239846"/>
                </a:lnTo>
                <a:lnTo>
                  <a:pt x="119995" y="241812"/>
                </a:lnTo>
                <a:lnTo>
                  <a:pt x="114287" y="244076"/>
                </a:lnTo>
                <a:lnTo>
                  <a:pt x="108577" y="245584"/>
                </a:lnTo>
                <a:lnTo>
                  <a:pt x="102865" y="246590"/>
                </a:lnTo>
                <a:lnTo>
                  <a:pt x="97152" y="247261"/>
                </a:lnTo>
                <a:lnTo>
                  <a:pt x="92390" y="247708"/>
                </a:lnTo>
                <a:lnTo>
                  <a:pt x="88264" y="248006"/>
                </a:lnTo>
                <a:lnTo>
                  <a:pt x="84561" y="248205"/>
                </a:lnTo>
                <a:lnTo>
                  <a:pt x="72825" y="248425"/>
                </a:lnTo>
                <a:lnTo>
                  <a:pt x="15545" y="248601"/>
                </a:lnTo>
                <a:lnTo>
                  <a:pt x="12269" y="249554"/>
                </a:lnTo>
                <a:lnTo>
                  <a:pt x="6089" y="253153"/>
                </a:lnTo>
                <a:lnTo>
                  <a:pt x="0" y="2571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575"/>
          <p:cNvSpPr/>
          <p:nvPr/>
        </p:nvSpPr>
        <p:spPr>
          <a:xfrm>
            <a:off x="1220257" y="2820352"/>
            <a:ext cx="270506" cy="231459"/>
          </a:xfrm>
          <a:custGeom>
            <a:avLst/>
            <a:gdLst/>
            <a:ahLst/>
            <a:cxnLst/>
            <a:rect l="0" t="0" r="0" b="0"/>
            <a:pathLst>
              <a:path w="270506" h="231459">
                <a:moveTo>
                  <a:pt x="8467" y="0"/>
                </a:moveTo>
                <a:lnTo>
                  <a:pt x="0" y="0"/>
                </a:lnTo>
                <a:lnTo>
                  <a:pt x="8364" y="0"/>
                </a:lnTo>
                <a:lnTo>
                  <a:pt x="12987" y="4551"/>
                </a:lnTo>
                <a:lnTo>
                  <a:pt x="15291" y="5891"/>
                </a:lnTo>
                <a:lnTo>
                  <a:pt x="20390" y="7381"/>
                </a:lnTo>
                <a:lnTo>
                  <a:pt x="28616" y="8220"/>
                </a:lnTo>
                <a:lnTo>
                  <a:pt x="31425" y="9290"/>
                </a:lnTo>
                <a:lnTo>
                  <a:pt x="37086" y="13019"/>
                </a:lnTo>
                <a:lnTo>
                  <a:pt x="42777" y="15311"/>
                </a:lnTo>
                <a:lnTo>
                  <a:pt x="45628" y="15923"/>
                </a:lnTo>
                <a:lnTo>
                  <a:pt x="47529" y="17283"/>
                </a:lnTo>
                <a:lnTo>
                  <a:pt x="48796" y="19142"/>
                </a:lnTo>
                <a:lnTo>
                  <a:pt x="49640" y="21334"/>
                </a:lnTo>
                <a:lnTo>
                  <a:pt x="53119" y="26309"/>
                </a:lnTo>
                <a:lnTo>
                  <a:pt x="55380" y="28969"/>
                </a:lnTo>
                <a:lnTo>
                  <a:pt x="57840" y="30743"/>
                </a:lnTo>
                <a:lnTo>
                  <a:pt x="63113" y="32714"/>
                </a:lnTo>
                <a:lnTo>
                  <a:pt x="71172" y="36130"/>
                </a:lnTo>
                <a:lnTo>
                  <a:pt x="75988" y="38374"/>
                </a:lnTo>
                <a:lnTo>
                  <a:pt x="83879" y="43408"/>
                </a:lnTo>
                <a:lnTo>
                  <a:pt x="90561" y="48820"/>
                </a:lnTo>
                <a:lnTo>
                  <a:pt x="96706" y="54401"/>
                </a:lnTo>
                <a:lnTo>
                  <a:pt x="105152" y="60055"/>
                </a:lnTo>
                <a:lnTo>
                  <a:pt x="110071" y="62897"/>
                </a:lnTo>
                <a:lnTo>
                  <a:pt x="118077" y="68594"/>
                </a:lnTo>
                <a:lnTo>
                  <a:pt x="121546" y="71447"/>
                </a:lnTo>
                <a:lnTo>
                  <a:pt x="124810" y="75254"/>
                </a:lnTo>
                <a:lnTo>
                  <a:pt x="127939" y="79697"/>
                </a:lnTo>
                <a:lnTo>
                  <a:pt x="130978" y="84564"/>
                </a:lnTo>
                <a:lnTo>
                  <a:pt x="133956" y="88761"/>
                </a:lnTo>
                <a:lnTo>
                  <a:pt x="139805" y="95964"/>
                </a:lnTo>
                <a:lnTo>
                  <a:pt x="143651" y="100171"/>
                </a:lnTo>
                <a:lnTo>
                  <a:pt x="157213" y="114241"/>
                </a:lnTo>
                <a:lnTo>
                  <a:pt x="164429" y="121577"/>
                </a:lnTo>
                <a:lnTo>
                  <a:pt x="168639" y="124866"/>
                </a:lnTo>
                <a:lnTo>
                  <a:pt x="173351" y="128012"/>
                </a:lnTo>
                <a:lnTo>
                  <a:pt x="178397" y="131061"/>
                </a:lnTo>
                <a:lnTo>
                  <a:pt x="183667" y="134999"/>
                </a:lnTo>
                <a:lnTo>
                  <a:pt x="189084" y="139529"/>
                </a:lnTo>
                <a:lnTo>
                  <a:pt x="199232" y="148691"/>
                </a:lnTo>
                <a:lnTo>
                  <a:pt x="206917" y="155937"/>
                </a:lnTo>
                <a:lnTo>
                  <a:pt x="222572" y="171289"/>
                </a:lnTo>
                <a:lnTo>
                  <a:pt x="242770" y="191443"/>
                </a:lnTo>
                <a:lnTo>
                  <a:pt x="244679" y="194304"/>
                </a:lnTo>
                <a:lnTo>
                  <a:pt x="246801" y="200022"/>
                </a:lnTo>
                <a:lnTo>
                  <a:pt x="247743" y="205739"/>
                </a:lnTo>
                <a:lnTo>
                  <a:pt x="247995" y="208597"/>
                </a:lnTo>
                <a:lnTo>
                  <a:pt x="249115" y="210502"/>
                </a:lnTo>
                <a:lnTo>
                  <a:pt x="250814" y="211772"/>
                </a:lnTo>
                <a:lnTo>
                  <a:pt x="252899" y="212619"/>
                </a:lnTo>
                <a:lnTo>
                  <a:pt x="254290" y="214136"/>
                </a:lnTo>
                <a:lnTo>
                  <a:pt x="255216" y="216100"/>
                </a:lnTo>
                <a:lnTo>
                  <a:pt x="255834" y="218361"/>
                </a:lnTo>
                <a:lnTo>
                  <a:pt x="257199" y="219869"/>
                </a:lnTo>
                <a:lnTo>
                  <a:pt x="259061" y="220875"/>
                </a:lnTo>
                <a:lnTo>
                  <a:pt x="261255" y="221545"/>
                </a:lnTo>
                <a:lnTo>
                  <a:pt x="262717" y="222944"/>
                </a:lnTo>
                <a:lnTo>
                  <a:pt x="263692" y="224829"/>
                </a:lnTo>
                <a:lnTo>
                  <a:pt x="265257" y="230149"/>
                </a:lnTo>
                <a:lnTo>
                  <a:pt x="266338" y="230585"/>
                </a:lnTo>
                <a:lnTo>
                  <a:pt x="270505" y="231199"/>
                </a:lnTo>
                <a:lnTo>
                  <a:pt x="263112" y="231457"/>
                </a:lnTo>
                <a:lnTo>
                  <a:pt x="257070" y="23145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576"/>
          <p:cNvSpPr/>
          <p:nvPr/>
        </p:nvSpPr>
        <p:spPr>
          <a:xfrm>
            <a:off x="1301832" y="2821544"/>
            <a:ext cx="252648" cy="204549"/>
          </a:xfrm>
          <a:custGeom>
            <a:avLst/>
            <a:gdLst/>
            <a:ahLst/>
            <a:cxnLst/>
            <a:rect l="0" t="0" r="0" b="0"/>
            <a:pathLst>
              <a:path w="252648" h="204549">
                <a:moveTo>
                  <a:pt x="252647" y="7381"/>
                </a:moveTo>
                <a:lnTo>
                  <a:pt x="244428" y="7381"/>
                </a:lnTo>
                <a:lnTo>
                  <a:pt x="244145" y="1489"/>
                </a:lnTo>
                <a:lnTo>
                  <a:pt x="244106" y="0"/>
                </a:lnTo>
                <a:lnTo>
                  <a:pt x="243143" y="555"/>
                </a:lnTo>
                <a:lnTo>
                  <a:pt x="236697" y="6294"/>
                </a:lnTo>
                <a:lnTo>
                  <a:pt x="231305" y="11609"/>
                </a:lnTo>
                <a:lnTo>
                  <a:pt x="229847" y="14010"/>
                </a:lnTo>
                <a:lnTo>
                  <a:pt x="228226" y="19217"/>
                </a:lnTo>
                <a:lnTo>
                  <a:pt x="225889" y="21939"/>
                </a:lnTo>
                <a:lnTo>
                  <a:pt x="218213" y="27503"/>
                </a:lnTo>
                <a:lnTo>
                  <a:pt x="210990" y="33152"/>
                </a:lnTo>
                <a:lnTo>
                  <a:pt x="203653" y="38837"/>
                </a:lnTo>
                <a:lnTo>
                  <a:pt x="199030" y="41687"/>
                </a:lnTo>
                <a:lnTo>
                  <a:pt x="194042" y="44539"/>
                </a:lnTo>
                <a:lnTo>
                  <a:pt x="189765" y="47393"/>
                </a:lnTo>
                <a:lnTo>
                  <a:pt x="177289" y="56913"/>
                </a:lnTo>
                <a:lnTo>
                  <a:pt x="163910" y="66225"/>
                </a:lnTo>
                <a:lnTo>
                  <a:pt x="157294" y="71375"/>
                </a:lnTo>
                <a:lnTo>
                  <a:pt x="150978" y="76714"/>
                </a:lnTo>
                <a:lnTo>
                  <a:pt x="139834" y="86773"/>
                </a:lnTo>
                <a:lnTo>
                  <a:pt x="131705" y="94419"/>
                </a:lnTo>
                <a:lnTo>
                  <a:pt x="126300" y="98743"/>
                </a:lnTo>
                <a:lnTo>
                  <a:pt x="119838" y="103532"/>
                </a:lnTo>
                <a:lnTo>
                  <a:pt x="112673" y="108629"/>
                </a:lnTo>
                <a:lnTo>
                  <a:pt x="106943" y="113932"/>
                </a:lnTo>
                <a:lnTo>
                  <a:pt x="102172" y="119373"/>
                </a:lnTo>
                <a:lnTo>
                  <a:pt x="98038" y="124904"/>
                </a:lnTo>
                <a:lnTo>
                  <a:pt x="94329" y="129545"/>
                </a:lnTo>
                <a:lnTo>
                  <a:pt x="90904" y="133591"/>
                </a:lnTo>
                <a:lnTo>
                  <a:pt x="87669" y="137241"/>
                </a:lnTo>
                <a:lnTo>
                  <a:pt x="78994" y="146376"/>
                </a:lnTo>
                <a:lnTo>
                  <a:pt x="74013" y="151479"/>
                </a:lnTo>
                <a:lnTo>
                  <a:pt x="68788" y="155834"/>
                </a:lnTo>
                <a:lnTo>
                  <a:pt x="63399" y="159689"/>
                </a:lnTo>
                <a:lnTo>
                  <a:pt x="57902" y="163212"/>
                </a:lnTo>
                <a:lnTo>
                  <a:pt x="53285" y="166513"/>
                </a:lnTo>
                <a:lnTo>
                  <a:pt x="45614" y="172721"/>
                </a:lnTo>
                <a:lnTo>
                  <a:pt x="39030" y="178655"/>
                </a:lnTo>
                <a:lnTo>
                  <a:pt x="35941" y="181571"/>
                </a:lnTo>
                <a:lnTo>
                  <a:pt x="32929" y="183515"/>
                </a:lnTo>
                <a:lnTo>
                  <a:pt x="27042" y="185675"/>
                </a:lnTo>
                <a:lnTo>
                  <a:pt x="21251" y="189175"/>
                </a:lnTo>
                <a:lnTo>
                  <a:pt x="14323" y="194632"/>
                </a:lnTo>
                <a:lnTo>
                  <a:pt x="8572" y="200128"/>
                </a:lnTo>
                <a:lnTo>
                  <a:pt x="6110" y="201602"/>
                </a:lnTo>
                <a:lnTo>
                  <a:pt x="0" y="203675"/>
                </a:lnTo>
                <a:lnTo>
                  <a:pt x="396" y="203966"/>
                </a:lnTo>
                <a:lnTo>
                  <a:pt x="3982" y="204538"/>
                </a:lnTo>
                <a:lnTo>
                  <a:pt x="12617" y="20454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577"/>
          <p:cNvSpPr/>
          <p:nvPr/>
        </p:nvSpPr>
        <p:spPr>
          <a:xfrm>
            <a:off x="1614487" y="2906080"/>
            <a:ext cx="394336" cy="33932"/>
          </a:xfrm>
          <a:custGeom>
            <a:avLst/>
            <a:gdLst/>
            <a:ahLst/>
            <a:cxnLst/>
            <a:rect l="0" t="0" r="0" b="0"/>
            <a:pathLst>
              <a:path w="394336" h="33932">
                <a:moveTo>
                  <a:pt x="0" y="8570"/>
                </a:moveTo>
                <a:lnTo>
                  <a:pt x="14762" y="8570"/>
                </a:lnTo>
                <a:lnTo>
                  <a:pt x="16509" y="7617"/>
                </a:lnTo>
                <a:lnTo>
                  <a:pt x="18626" y="6030"/>
                </a:lnTo>
                <a:lnTo>
                  <a:pt x="20990" y="4019"/>
                </a:lnTo>
                <a:lnTo>
                  <a:pt x="24471" y="2678"/>
                </a:lnTo>
                <a:lnTo>
                  <a:pt x="28696" y="1784"/>
                </a:lnTo>
                <a:lnTo>
                  <a:pt x="38471" y="791"/>
                </a:lnTo>
                <a:lnTo>
                  <a:pt x="49166" y="350"/>
                </a:lnTo>
                <a:lnTo>
                  <a:pt x="65897" y="102"/>
                </a:lnTo>
                <a:lnTo>
                  <a:pt x="117162" y="0"/>
                </a:lnTo>
                <a:lnTo>
                  <a:pt x="123828" y="951"/>
                </a:lnTo>
                <a:lnTo>
                  <a:pt x="131130" y="2538"/>
                </a:lnTo>
                <a:lnTo>
                  <a:pt x="138855" y="4549"/>
                </a:lnTo>
                <a:lnTo>
                  <a:pt x="146862" y="5889"/>
                </a:lnTo>
                <a:lnTo>
                  <a:pt x="155058" y="6782"/>
                </a:lnTo>
                <a:lnTo>
                  <a:pt x="163379" y="7378"/>
                </a:lnTo>
                <a:lnTo>
                  <a:pt x="170832" y="7775"/>
                </a:lnTo>
                <a:lnTo>
                  <a:pt x="184193" y="8217"/>
                </a:lnTo>
                <a:lnTo>
                  <a:pt x="227273" y="8539"/>
                </a:lnTo>
                <a:lnTo>
                  <a:pt x="245352" y="8560"/>
                </a:lnTo>
                <a:lnTo>
                  <a:pt x="252150" y="9516"/>
                </a:lnTo>
                <a:lnTo>
                  <a:pt x="259540" y="11106"/>
                </a:lnTo>
                <a:lnTo>
                  <a:pt x="267324" y="13118"/>
                </a:lnTo>
                <a:lnTo>
                  <a:pt x="274419" y="14459"/>
                </a:lnTo>
                <a:lnTo>
                  <a:pt x="281053" y="15353"/>
                </a:lnTo>
                <a:lnTo>
                  <a:pt x="287381" y="15950"/>
                </a:lnTo>
                <a:lnTo>
                  <a:pt x="299493" y="16612"/>
                </a:lnTo>
                <a:lnTo>
                  <a:pt x="305389" y="16789"/>
                </a:lnTo>
                <a:lnTo>
                  <a:pt x="310273" y="17859"/>
                </a:lnTo>
                <a:lnTo>
                  <a:pt x="314481" y="19525"/>
                </a:lnTo>
                <a:lnTo>
                  <a:pt x="318239" y="21588"/>
                </a:lnTo>
                <a:lnTo>
                  <a:pt x="322649" y="22964"/>
                </a:lnTo>
                <a:lnTo>
                  <a:pt x="327495" y="23881"/>
                </a:lnTo>
                <a:lnTo>
                  <a:pt x="337006" y="24900"/>
                </a:lnTo>
                <a:lnTo>
                  <a:pt x="348668" y="25473"/>
                </a:lnTo>
                <a:lnTo>
                  <a:pt x="358481" y="25607"/>
                </a:lnTo>
                <a:lnTo>
                  <a:pt x="361860" y="26596"/>
                </a:lnTo>
                <a:lnTo>
                  <a:pt x="364112" y="28207"/>
                </a:lnTo>
                <a:lnTo>
                  <a:pt x="365614" y="30234"/>
                </a:lnTo>
                <a:lnTo>
                  <a:pt x="367567" y="31585"/>
                </a:lnTo>
                <a:lnTo>
                  <a:pt x="369823" y="32486"/>
                </a:lnTo>
                <a:lnTo>
                  <a:pt x="374868" y="33487"/>
                </a:lnTo>
                <a:lnTo>
                  <a:pt x="380286" y="33931"/>
                </a:lnTo>
                <a:lnTo>
                  <a:pt x="382111" y="33097"/>
                </a:lnTo>
                <a:lnTo>
                  <a:pt x="383328" y="31589"/>
                </a:lnTo>
                <a:lnTo>
                  <a:pt x="384140" y="29631"/>
                </a:lnTo>
                <a:lnTo>
                  <a:pt x="385633" y="28325"/>
                </a:lnTo>
                <a:lnTo>
                  <a:pt x="387581" y="27455"/>
                </a:lnTo>
                <a:lnTo>
                  <a:pt x="394335" y="2571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578"/>
          <p:cNvSpPr/>
          <p:nvPr/>
        </p:nvSpPr>
        <p:spPr>
          <a:xfrm>
            <a:off x="1837734" y="2837497"/>
            <a:ext cx="25354" cy="248604"/>
          </a:xfrm>
          <a:custGeom>
            <a:avLst/>
            <a:gdLst/>
            <a:ahLst/>
            <a:cxnLst/>
            <a:rect l="0" t="0" r="0" b="0"/>
            <a:pathLst>
              <a:path w="25354" h="248604">
                <a:moveTo>
                  <a:pt x="16783" y="0"/>
                </a:moveTo>
                <a:lnTo>
                  <a:pt x="860" y="0"/>
                </a:lnTo>
                <a:lnTo>
                  <a:pt x="453" y="953"/>
                </a:lnTo>
                <a:lnTo>
                  <a:pt x="0" y="4551"/>
                </a:lnTo>
                <a:lnTo>
                  <a:pt x="832" y="6844"/>
                </a:lnTo>
                <a:lnTo>
                  <a:pt x="2339" y="9325"/>
                </a:lnTo>
                <a:lnTo>
                  <a:pt x="4296" y="11932"/>
                </a:lnTo>
                <a:lnTo>
                  <a:pt x="5601" y="14622"/>
                </a:lnTo>
                <a:lnTo>
                  <a:pt x="6471" y="17368"/>
                </a:lnTo>
                <a:lnTo>
                  <a:pt x="7051" y="20151"/>
                </a:lnTo>
                <a:lnTo>
                  <a:pt x="7437" y="23912"/>
                </a:lnTo>
                <a:lnTo>
                  <a:pt x="7695" y="28324"/>
                </a:lnTo>
                <a:lnTo>
                  <a:pt x="7867" y="33170"/>
                </a:lnTo>
                <a:lnTo>
                  <a:pt x="8934" y="38306"/>
                </a:lnTo>
                <a:lnTo>
                  <a:pt x="10598" y="43635"/>
                </a:lnTo>
                <a:lnTo>
                  <a:pt x="12659" y="49092"/>
                </a:lnTo>
                <a:lnTo>
                  <a:pt x="14034" y="54636"/>
                </a:lnTo>
                <a:lnTo>
                  <a:pt x="14950" y="60236"/>
                </a:lnTo>
                <a:lnTo>
                  <a:pt x="15561" y="65875"/>
                </a:lnTo>
                <a:lnTo>
                  <a:pt x="15968" y="70587"/>
                </a:lnTo>
                <a:lnTo>
                  <a:pt x="16240" y="74680"/>
                </a:lnTo>
                <a:lnTo>
                  <a:pt x="16421" y="78362"/>
                </a:lnTo>
                <a:lnTo>
                  <a:pt x="16622" y="87532"/>
                </a:lnTo>
                <a:lnTo>
                  <a:pt x="16780" y="151126"/>
                </a:lnTo>
                <a:lnTo>
                  <a:pt x="17734" y="155996"/>
                </a:lnTo>
                <a:lnTo>
                  <a:pt x="19322" y="160195"/>
                </a:lnTo>
                <a:lnTo>
                  <a:pt x="21333" y="163946"/>
                </a:lnTo>
                <a:lnTo>
                  <a:pt x="22674" y="168353"/>
                </a:lnTo>
                <a:lnTo>
                  <a:pt x="23568" y="173195"/>
                </a:lnTo>
                <a:lnTo>
                  <a:pt x="24163" y="178328"/>
                </a:lnTo>
                <a:lnTo>
                  <a:pt x="24561" y="182703"/>
                </a:lnTo>
                <a:lnTo>
                  <a:pt x="25002" y="190104"/>
                </a:lnTo>
                <a:lnTo>
                  <a:pt x="25198" y="196568"/>
                </a:lnTo>
                <a:lnTo>
                  <a:pt x="25335" y="211376"/>
                </a:lnTo>
                <a:lnTo>
                  <a:pt x="25353" y="225732"/>
                </a:lnTo>
                <a:lnTo>
                  <a:pt x="24401" y="228593"/>
                </a:lnTo>
                <a:lnTo>
                  <a:pt x="22814" y="231453"/>
                </a:lnTo>
                <a:lnTo>
                  <a:pt x="17974" y="238336"/>
                </a:lnTo>
                <a:lnTo>
                  <a:pt x="17312" y="241817"/>
                </a:lnTo>
                <a:lnTo>
                  <a:pt x="16783" y="24860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579"/>
          <p:cNvSpPr/>
          <p:nvPr/>
        </p:nvSpPr>
        <p:spPr>
          <a:xfrm>
            <a:off x="2188878" y="2648903"/>
            <a:ext cx="162845" cy="428625"/>
          </a:xfrm>
          <a:custGeom>
            <a:avLst/>
            <a:gdLst/>
            <a:ahLst/>
            <a:cxnLst/>
            <a:rect l="0" t="0" r="0" b="0"/>
            <a:pathLst>
              <a:path w="162845" h="428625">
                <a:moveTo>
                  <a:pt x="162844" y="17144"/>
                </a:moveTo>
                <a:lnTo>
                  <a:pt x="162844" y="135"/>
                </a:lnTo>
                <a:lnTo>
                  <a:pt x="158293" y="39"/>
                </a:lnTo>
                <a:lnTo>
                  <a:pt x="149825" y="0"/>
                </a:lnTo>
                <a:lnTo>
                  <a:pt x="147497" y="952"/>
                </a:lnTo>
                <a:lnTo>
                  <a:pt x="144993" y="2540"/>
                </a:lnTo>
                <a:lnTo>
                  <a:pt x="142371" y="4550"/>
                </a:lnTo>
                <a:lnTo>
                  <a:pt x="139670" y="6843"/>
                </a:lnTo>
                <a:lnTo>
                  <a:pt x="136917" y="9325"/>
                </a:lnTo>
                <a:lnTo>
                  <a:pt x="134130" y="11931"/>
                </a:lnTo>
                <a:lnTo>
                  <a:pt x="130366" y="14621"/>
                </a:lnTo>
                <a:lnTo>
                  <a:pt x="125952" y="17367"/>
                </a:lnTo>
                <a:lnTo>
                  <a:pt x="121104" y="20150"/>
                </a:lnTo>
                <a:lnTo>
                  <a:pt x="115967" y="23911"/>
                </a:lnTo>
                <a:lnTo>
                  <a:pt x="110638" y="28323"/>
                </a:lnTo>
                <a:lnTo>
                  <a:pt x="105180" y="33169"/>
                </a:lnTo>
                <a:lnTo>
                  <a:pt x="100589" y="38305"/>
                </a:lnTo>
                <a:lnTo>
                  <a:pt x="96576" y="43634"/>
                </a:lnTo>
                <a:lnTo>
                  <a:pt x="92948" y="49091"/>
                </a:lnTo>
                <a:lnTo>
                  <a:pt x="88624" y="53682"/>
                </a:lnTo>
                <a:lnTo>
                  <a:pt x="83836" y="57695"/>
                </a:lnTo>
                <a:lnTo>
                  <a:pt x="78740" y="61323"/>
                </a:lnTo>
                <a:lnTo>
                  <a:pt x="74390" y="66599"/>
                </a:lnTo>
                <a:lnTo>
                  <a:pt x="70537" y="72974"/>
                </a:lnTo>
                <a:lnTo>
                  <a:pt x="57510" y="99187"/>
                </a:lnTo>
                <a:lnTo>
                  <a:pt x="53569" y="105176"/>
                </a:lnTo>
                <a:lnTo>
                  <a:pt x="49036" y="111075"/>
                </a:lnTo>
                <a:lnTo>
                  <a:pt x="44109" y="116912"/>
                </a:lnTo>
                <a:lnTo>
                  <a:pt x="39873" y="122709"/>
                </a:lnTo>
                <a:lnTo>
                  <a:pt x="36096" y="128478"/>
                </a:lnTo>
                <a:lnTo>
                  <a:pt x="32625" y="134229"/>
                </a:lnTo>
                <a:lnTo>
                  <a:pt x="29359" y="140921"/>
                </a:lnTo>
                <a:lnTo>
                  <a:pt x="26229" y="148239"/>
                </a:lnTo>
                <a:lnTo>
                  <a:pt x="23190" y="155976"/>
                </a:lnTo>
                <a:lnTo>
                  <a:pt x="21164" y="163039"/>
                </a:lnTo>
                <a:lnTo>
                  <a:pt x="18912" y="175966"/>
                </a:lnTo>
                <a:lnTo>
                  <a:pt x="17360" y="183033"/>
                </a:lnTo>
                <a:lnTo>
                  <a:pt x="15372" y="190602"/>
                </a:lnTo>
                <a:lnTo>
                  <a:pt x="13094" y="198505"/>
                </a:lnTo>
                <a:lnTo>
                  <a:pt x="11576" y="205679"/>
                </a:lnTo>
                <a:lnTo>
                  <a:pt x="9889" y="218730"/>
                </a:lnTo>
                <a:lnTo>
                  <a:pt x="8486" y="225830"/>
                </a:lnTo>
                <a:lnTo>
                  <a:pt x="6599" y="233420"/>
                </a:lnTo>
                <a:lnTo>
                  <a:pt x="4388" y="241338"/>
                </a:lnTo>
                <a:lnTo>
                  <a:pt x="2914" y="248522"/>
                </a:lnTo>
                <a:lnTo>
                  <a:pt x="1277" y="261584"/>
                </a:lnTo>
                <a:lnTo>
                  <a:pt x="549" y="273739"/>
                </a:lnTo>
                <a:lnTo>
                  <a:pt x="225" y="285491"/>
                </a:lnTo>
                <a:lnTo>
                  <a:pt x="0" y="309739"/>
                </a:lnTo>
                <a:lnTo>
                  <a:pt x="2522" y="318954"/>
                </a:lnTo>
                <a:lnTo>
                  <a:pt x="6817" y="329399"/>
                </a:lnTo>
                <a:lnTo>
                  <a:pt x="11901" y="340392"/>
                </a:lnTo>
                <a:lnTo>
                  <a:pt x="14590" y="345037"/>
                </a:lnTo>
                <a:lnTo>
                  <a:pt x="17336" y="349087"/>
                </a:lnTo>
                <a:lnTo>
                  <a:pt x="20119" y="352739"/>
                </a:lnTo>
                <a:lnTo>
                  <a:pt x="22926" y="357079"/>
                </a:lnTo>
                <a:lnTo>
                  <a:pt x="25750" y="361878"/>
                </a:lnTo>
                <a:lnTo>
                  <a:pt x="28586" y="366981"/>
                </a:lnTo>
                <a:lnTo>
                  <a:pt x="31428" y="371337"/>
                </a:lnTo>
                <a:lnTo>
                  <a:pt x="34276" y="375192"/>
                </a:lnTo>
                <a:lnTo>
                  <a:pt x="37127" y="378716"/>
                </a:lnTo>
                <a:lnTo>
                  <a:pt x="40933" y="382017"/>
                </a:lnTo>
                <a:lnTo>
                  <a:pt x="45375" y="385170"/>
                </a:lnTo>
                <a:lnTo>
                  <a:pt x="50241" y="388225"/>
                </a:lnTo>
                <a:lnTo>
                  <a:pt x="54438" y="391213"/>
                </a:lnTo>
                <a:lnTo>
                  <a:pt x="58188" y="394159"/>
                </a:lnTo>
                <a:lnTo>
                  <a:pt x="61641" y="397075"/>
                </a:lnTo>
                <a:lnTo>
                  <a:pt x="64895" y="399019"/>
                </a:lnTo>
                <a:lnTo>
                  <a:pt x="68017" y="400315"/>
                </a:lnTo>
                <a:lnTo>
                  <a:pt x="71051" y="401179"/>
                </a:lnTo>
                <a:lnTo>
                  <a:pt x="74979" y="402707"/>
                </a:lnTo>
                <a:lnTo>
                  <a:pt x="79502" y="404679"/>
                </a:lnTo>
                <a:lnTo>
                  <a:pt x="84423" y="406945"/>
                </a:lnTo>
                <a:lnTo>
                  <a:pt x="88656" y="409409"/>
                </a:lnTo>
                <a:lnTo>
                  <a:pt x="92430" y="412004"/>
                </a:lnTo>
                <a:lnTo>
                  <a:pt x="95899" y="414687"/>
                </a:lnTo>
                <a:lnTo>
                  <a:pt x="99164" y="416475"/>
                </a:lnTo>
                <a:lnTo>
                  <a:pt x="102293" y="417667"/>
                </a:lnTo>
                <a:lnTo>
                  <a:pt x="105332" y="418462"/>
                </a:lnTo>
                <a:lnTo>
                  <a:pt x="109262" y="419944"/>
                </a:lnTo>
                <a:lnTo>
                  <a:pt x="113788" y="421885"/>
                </a:lnTo>
                <a:lnTo>
                  <a:pt x="118710" y="424131"/>
                </a:lnTo>
                <a:lnTo>
                  <a:pt x="123896" y="425629"/>
                </a:lnTo>
                <a:lnTo>
                  <a:pt x="129259" y="426627"/>
                </a:lnTo>
                <a:lnTo>
                  <a:pt x="134739" y="427293"/>
                </a:lnTo>
                <a:lnTo>
                  <a:pt x="139345" y="427737"/>
                </a:lnTo>
                <a:lnTo>
                  <a:pt x="143368" y="428033"/>
                </a:lnTo>
                <a:lnTo>
                  <a:pt x="147003" y="428230"/>
                </a:lnTo>
                <a:lnTo>
                  <a:pt x="153581" y="428449"/>
                </a:lnTo>
                <a:lnTo>
                  <a:pt x="162844" y="42862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580"/>
          <p:cNvSpPr/>
          <p:nvPr/>
        </p:nvSpPr>
        <p:spPr>
          <a:xfrm>
            <a:off x="2441081" y="2854676"/>
            <a:ext cx="253542" cy="197135"/>
          </a:xfrm>
          <a:custGeom>
            <a:avLst/>
            <a:gdLst/>
            <a:ahLst/>
            <a:cxnLst/>
            <a:rect l="0" t="0" r="0" b="0"/>
            <a:pathLst>
              <a:path w="253542" h="197135">
                <a:moveTo>
                  <a:pt x="4938" y="17111"/>
                </a:moveTo>
                <a:lnTo>
                  <a:pt x="4938" y="1262"/>
                </a:lnTo>
                <a:lnTo>
                  <a:pt x="3986" y="830"/>
                </a:lnTo>
                <a:lnTo>
                  <a:pt x="0" y="222"/>
                </a:lnTo>
                <a:lnTo>
                  <a:pt x="6221" y="17"/>
                </a:lnTo>
                <a:lnTo>
                  <a:pt x="8651" y="0"/>
                </a:lnTo>
                <a:lnTo>
                  <a:pt x="10271" y="941"/>
                </a:lnTo>
                <a:lnTo>
                  <a:pt x="11351" y="2521"/>
                </a:lnTo>
                <a:lnTo>
                  <a:pt x="12071" y="4527"/>
                </a:lnTo>
                <a:lnTo>
                  <a:pt x="13503" y="5864"/>
                </a:lnTo>
                <a:lnTo>
                  <a:pt x="15411" y="6756"/>
                </a:lnTo>
                <a:lnTo>
                  <a:pt x="17635" y="7350"/>
                </a:lnTo>
                <a:lnTo>
                  <a:pt x="22646" y="10550"/>
                </a:lnTo>
                <a:lnTo>
                  <a:pt x="28049" y="15148"/>
                </a:lnTo>
                <a:lnTo>
                  <a:pt x="33625" y="20366"/>
                </a:lnTo>
                <a:lnTo>
                  <a:pt x="42119" y="28659"/>
                </a:lnTo>
                <a:lnTo>
                  <a:pt x="44966" y="30524"/>
                </a:lnTo>
                <a:lnTo>
                  <a:pt x="50668" y="32598"/>
                </a:lnTo>
                <a:lnTo>
                  <a:pt x="54475" y="34103"/>
                </a:lnTo>
                <a:lnTo>
                  <a:pt x="58918" y="36059"/>
                </a:lnTo>
                <a:lnTo>
                  <a:pt x="63785" y="38316"/>
                </a:lnTo>
                <a:lnTo>
                  <a:pt x="67982" y="41725"/>
                </a:lnTo>
                <a:lnTo>
                  <a:pt x="71732" y="45903"/>
                </a:lnTo>
                <a:lnTo>
                  <a:pt x="75185" y="50593"/>
                </a:lnTo>
                <a:lnTo>
                  <a:pt x="79392" y="54672"/>
                </a:lnTo>
                <a:lnTo>
                  <a:pt x="84102" y="58345"/>
                </a:lnTo>
                <a:lnTo>
                  <a:pt x="89147" y="61745"/>
                </a:lnTo>
                <a:lnTo>
                  <a:pt x="94415" y="64965"/>
                </a:lnTo>
                <a:lnTo>
                  <a:pt x="99832" y="68063"/>
                </a:lnTo>
                <a:lnTo>
                  <a:pt x="105348" y="71082"/>
                </a:lnTo>
                <a:lnTo>
                  <a:pt x="109978" y="74999"/>
                </a:lnTo>
                <a:lnTo>
                  <a:pt x="114018" y="79516"/>
                </a:lnTo>
                <a:lnTo>
                  <a:pt x="117663" y="84432"/>
                </a:lnTo>
                <a:lnTo>
                  <a:pt x="121998" y="88661"/>
                </a:lnTo>
                <a:lnTo>
                  <a:pt x="126793" y="92434"/>
                </a:lnTo>
                <a:lnTo>
                  <a:pt x="131895" y="95901"/>
                </a:lnTo>
                <a:lnTo>
                  <a:pt x="137201" y="100118"/>
                </a:lnTo>
                <a:lnTo>
                  <a:pt x="142644" y="104834"/>
                </a:lnTo>
                <a:lnTo>
                  <a:pt x="148177" y="109883"/>
                </a:lnTo>
                <a:lnTo>
                  <a:pt x="153771" y="114202"/>
                </a:lnTo>
                <a:lnTo>
                  <a:pt x="159405" y="118033"/>
                </a:lnTo>
                <a:lnTo>
                  <a:pt x="165066" y="121540"/>
                </a:lnTo>
                <a:lnTo>
                  <a:pt x="169793" y="125783"/>
                </a:lnTo>
                <a:lnTo>
                  <a:pt x="173896" y="130516"/>
                </a:lnTo>
                <a:lnTo>
                  <a:pt x="177584" y="135577"/>
                </a:lnTo>
                <a:lnTo>
                  <a:pt x="181948" y="139904"/>
                </a:lnTo>
                <a:lnTo>
                  <a:pt x="186763" y="143740"/>
                </a:lnTo>
                <a:lnTo>
                  <a:pt x="191877" y="147250"/>
                </a:lnTo>
                <a:lnTo>
                  <a:pt x="195287" y="150543"/>
                </a:lnTo>
                <a:lnTo>
                  <a:pt x="197560" y="153691"/>
                </a:lnTo>
                <a:lnTo>
                  <a:pt x="199075" y="156742"/>
                </a:lnTo>
                <a:lnTo>
                  <a:pt x="205839" y="162672"/>
                </a:lnTo>
                <a:lnTo>
                  <a:pt x="210310" y="165587"/>
                </a:lnTo>
                <a:lnTo>
                  <a:pt x="217817" y="171365"/>
                </a:lnTo>
                <a:lnTo>
                  <a:pt x="224328" y="177108"/>
                </a:lnTo>
                <a:lnTo>
                  <a:pt x="230398" y="182836"/>
                </a:lnTo>
                <a:lnTo>
                  <a:pt x="233350" y="184744"/>
                </a:lnTo>
                <a:lnTo>
                  <a:pt x="239170" y="186865"/>
                </a:lnTo>
                <a:lnTo>
                  <a:pt x="244931" y="190347"/>
                </a:lnTo>
                <a:lnTo>
                  <a:pt x="253541" y="19713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581"/>
          <p:cNvSpPr/>
          <p:nvPr/>
        </p:nvSpPr>
        <p:spPr>
          <a:xfrm>
            <a:off x="2437447" y="2854642"/>
            <a:ext cx="240031" cy="188596"/>
          </a:xfrm>
          <a:custGeom>
            <a:avLst/>
            <a:gdLst/>
            <a:ahLst/>
            <a:cxnLst/>
            <a:rect l="0" t="0" r="0" b="0"/>
            <a:pathLst>
              <a:path w="240031" h="188596">
                <a:moveTo>
                  <a:pt x="240030" y="0"/>
                </a:moveTo>
                <a:lnTo>
                  <a:pt x="219630" y="0"/>
                </a:lnTo>
                <a:lnTo>
                  <a:pt x="216905" y="953"/>
                </a:lnTo>
                <a:lnTo>
                  <a:pt x="211337" y="4551"/>
                </a:lnTo>
                <a:lnTo>
                  <a:pt x="205688" y="9325"/>
                </a:lnTo>
                <a:lnTo>
                  <a:pt x="202848" y="11932"/>
                </a:lnTo>
                <a:lnTo>
                  <a:pt x="198097" y="15575"/>
                </a:lnTo>
                <a:lnTo>
                  <a:pt x="192072" y="19908"/>
                </a:lnTo>
                <a:lnTo>
                  <a:pt x="185198" y="24702"/>
                </a:lnTo>
                <a:lnTo>
                  <a:pt x="178710" y="29803"/>
                </a:lnTo>
                <a:lnTo>
                  <a:pt x="172480" y="35109"/>
                </a:lnTo>
                <a:lnTo>
                  <a:pt x="166422" y="40551"/>
                </a:lnTo>
                <a:lnTo>
                  <a:pt x="154610" y="51678"/>
                </a:lnTo>
                <a:lnTo>
                  <a:pt x="131505" y="74343"/>
                </a:lnTo>
                <a:lnTo>
                  <a:pt x="124818" y="80042"/>
                </a:lnTo>
                <a:lnTo>
                  <a:pt x="117502" y="85746"/>
                </a:lnTo>
                <a:lnTo>
                  <a:pt x="109767" y="91454"/>
                </a:lnTo>
                <a:lnTo>
                  <a:pt x="102706" y="97165"/>
                </a:lnTo>
                <a:lnTo>
                  <a:pt x="96093" y="102876"/>
                </a:lnTo>
                <a:lnTo>
                  <a:pt x="89779" y="108589"/>
                </a:lnTo>
                <a:lnTo>
                  <a:pt x="77685" y="120017"/>
                </a:lnTo>
                <a:lnTo>
                  <a:pt x="71792" y="125731"/>
                </a:lnTo>
                <a:lnTo>
                  <a:pt x="65959" y="130493"/>
                </a:lnTo>
                <a:lnTo>
                  <a:pt x="60165" y="134621"/>
                </a:lnTo>
                <a:lnTo>
                  <a:pt x="54398" y="138325"/>
                </a:lnTo>
                <a:lnTo>
                  <a:pt x="49600" y="142699"/>
                </a:lnTo>
                <a:lnTo>
                  <a:pt x="45449" y="147520"/>
                </a:lnTo>
                <a:lnTo>
                  <a:pt x="41729" y="152639"/>
                </a:lnTo>
                <a:lnTo>
                  <a:pt x="38297" y="157005"/>
                </a:lnTo>
                <a:lnTo>
                  <a:pt x="35056" y="160867"/>
                </a:lnTo>
                <a:lnTo>
                  <a:pt x="31944" y="164395"/>
                </a:lnTo>
                <a:lnTo>
                  <a:pt x="25945" y="170854"/>
                </a:lnTo>
                <a:lnTo>
                  <a:pt x="23011" y="173910"/>
                </a:lnTo>
                <a:lnTo>
                  <a:pt x="20103" y="175948"/>
                </a:lnTo>
                <a:lnTo>
                  <a:pt x="14332" y="178212"/>
                </a:lnTo>
                <a:lnTo>
                  <a:pt x="8593" y="181758"/>
                </a:lnTo>
                <a:lnTo>
                  <a:pt x="0" y="18859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582"/>
          <p:cNvSpPr/>
          <p:nvPr/>
        </p:nvSpPr>
        <p:spPr>
          <a:xfrm>
            <a:off x="2728912" y="2931795"/>
            <a:ext cx="244121" cy="12569"/>
          </a:xfrm>
          <a:custGeom>
            <a:avLst/>
            <a:gdLst/>
            <a:ahLst/>
            <a:cxnLst/>
            <a:rect l="0" t="0" r="0" b="0"/>
            <a:pathLst>
              <a:path w="244121" h="12569">
                <a:moveTo>
                  <a:pt x="0" y="0"/>
                </a:moveTo>
                <a:lnTo>
                  <a:pt x="12770" y="0"/>
                </a:lnTo>
                <a:lnTo>
                  <a:pt x="15181" y="952"/>
                </a:lnTo>
                <a:lnTo>
                  <a:pt x="17741" y="2540"/>
                </a:lnTo>
                <a:lnTo>
                  <a:pt x="20400" y="4550"/>
                </a:lnTo>
                <a:lnTo>
                  <a:pt x="23125" y="5891"/>
                </a:lnTo>
                <a:lnTo>
                  <a:pt x="25894" y="6785"/>
                </a:lnTo>
                <a:lnTo>
                  <a:pt x="28693" y="7380"/>
                </a:lnTo>
                <a:lnTo>
                  <a:pt x="34342" y="8042"/>
                </a:lnTo>
                <a:lnTo>
                  <a:pt x="40981" y="8337"/>
                </a:lnTo>
                <a:lnTo>
                  <a:pt x="60765" y="8525"/>
                </a:lnTo>
                <a:lnTo>
                  <a:pt x="228462" y="8572"/>
                </a:lnTo>
                <a:lnTo>
                  <a:pt x="234223" y="9525"/>
                </a:lnTo>
                <a:lnTo>
                  <a:pt x="239968" y="11112"/>
                </a:lnTo>
                <a:lnTo>
                  <a:pt x="244120" y="1256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583"/>
          <p:cNvSpPr/>
          <p:nvPr/>
        </p:nvSpPr>
        <p:spPr>
          <a:xfrm>
            <a:off x="3054667" y="2957512"/>
            <a:ext cx="8573" cy="8574"/>
          </a:xfrm>
          <a:custGeom>
            <a:avLst/>
            <a:gdLst/>
            <a:ahLst/>
            <a:cxnLst/>
            <a:rect l="0" t="0" r="0" b="0"/>
            <a:pathLst>
              <a:path w="8573" h="8574">
                <a:moveTo>
                  <a:pt x="0" y="0"/>
                </a:moveTo>
                <a:lnTo>
                  <a:pt x="8572"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584"/>
          <p:cNvSpPr/>
          <p:nvPr/>
        </p:nvSpPr>
        <p:spPr>
          <a:xfrm>
            <a:off x="2918701" y="2846070"/>
            <a:ext cx="58814" cy="214313"/>
          </a:xfrm>
          <a:custGeom>
            <a:avLst/>
            <a:gdLst/>
            <a:ahLst/>
            <a:cxnLst/>
            <a:rect l="0" t="0" r="0" b="0"/>
            <a:pathLst>
              <a:path w="58814" h="214313">
                <a:moveTo>
                  <a:pt x="24524" y="0"/>
                </a:moveTo>
                <a:lnTo>
                  <a:pt x="11505" y="0"/>
                </a:lnTo>
                <a:lnTo>
                  <a:pt x="10129" y="952"/>
                </a:lnTo>
                <a:lnTo>
                  <a:pt x="9212" y="2540"/>
                </a:lnTo>
                <a:lnTo>
                  <a:pt x="7741" y="7380"/>
                </a:lnTo>
                <a:lnTo>
                  <a:pt x="7486" y="12770"/>
                </a:lnTo>
                <a:lnTo>
                  <a:pt x="7410" y="20399"/>
                </a:lnTo>
                <a:lnTo>
                  <a:pt x="6447" y="23125"/>
                </a:lnTo>
                <a:lnTo>
                  <a:pt x="4853" y="25894"/>
                </a:lnTo>
                <a:lnTo>
                  <a:pt x="2837" y="28692"/>
                </a:lnTo>
                <a:lnTo>
                  <a:pt x="1494" y="32463"/>
                </a:lnTo>
                <a:lnTo>
                  <a:pt x="597" y="36882"/>
                </a:lnTo>
                <a:lnTo>
                  <a:pt x="0" y="41733"/>
                </a:lnTo>
                <a:lnTo>
                  <a:pt x="555" y="46872"/>
                </a:lnTo>
                <a:lnTo>
                  <a:pt x="1877" y="52203"/>
                </a:lnTo>
                <a:lnTo>
                  <a:pt x="3711" y="57662"/>
                </a:lnTo>
                <a:lnTo>
                  <a:pt x="4933" y="62254"/>
                </a:lnTo>
                <a:lnTo>
                  <a:pt x="5748" y="66267"/>
                </a:lnTo>
                <a:lnTo>
                  <a:pt x="6292" y="69896"/>
                </a:lnTo>
                <a:lnTo>
                  <a:pt x="7607" y="74219"/>
                </a:lnTo>
                <a:lnTo>
                  <a:pt x="9435" y="79007"/>
                </a:lnTo>
                <a:lnTo>
                  <a:pt x="11607" y="84104"/>
                </a:lnTo>
                <a:lnTo>
                  <a:pt x="16560" y="94847"/>
                </a:lnTo>
                <a:lnTo>
                  <a:pt x="19215" y="100379"/>
                </a:lnTo>
                <a:lnTo>
                  <a:pt x="20984" y="105971"/>
                </a:lnTo>
                <a:lnTo>
                  <a:pt x="22164" y="111605"/>
                </a:lnTo>
                <a:lnTo>
                  <a:pt x="22951" y="117265"/>
                </a:lnTo>
                <a:lnTo>
                  <a:pt x="23475" y="121992"/>
                </a:lnTo>
                <a:lnTo>
                  <a:pt x="23825" y="126095"/>
                </a:lnTo>
                <a:lnTo>
                  <a:pt x="24057" y="129783"/>
                </a:lnTo>
                <a:lnTo>
                  <a:pt x="24317" y="138961"/>
                </a:lnTo>
                <a:lnTo>
                  <a:pt x="24483" y="160375"/>
                </a:lnTo>
                <a:lnTo>
                  <a:pt x="25449" y="165019"/>
                </a:lnTo>
                <a:lnTo>
                  <a:pt x="27045" y="169068"/>
                </a:lnTo>
                <a:lnTo>
                  <a:pt x="29062" y="172719"/>
                </a:lnTo>
                <a:lnTo>
                  <a:pt x="30407" y="176106"/>
                </a:lnTo>
                <a:lnTo>
                  <a:pt x="31901" y="182409"/>
                </a:lnTo>
                <a:lnTo>
                  <a:pt x="33252" y="185423"/>
                </a:lnTo>
                <a:lnTo>
                  <a:pt x="35105" y="188386"/>
                </a:lnTo>
                <a:lnTo>
                  <a:pt x="37293" y="191313"/>
                </a:lnTo>
                <a:lnTo>
                  <a:pt x="38751" y="194217"/>
                </a:lnTo>
                <a:lnTo>
                  <a:pt x="40372" y="199983"/>
                </a:lnTo>
                <a:lnTo>
                  <a:pt x="41757" y="201902"/>
                </a:lnTo>
                <a:lnTo>
                  <a:pt x="43632" y="203181"/>
                </a:lnTo>
                <a:lnTo>
                  <a:pt x="48936" y="205234"/>
                </a:lnTo>
                <a:lnTo>
                  <a:pt x="50323" y="206355"/>
                </a:lnTo>
                <a:lnTo>
                  <a:pt x="52201" y="208055"/>
                </a:lnTo>
                <a:lnTo>
                  <a:pt x="58813" y="21431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585"/>
          <p:cNvSpPr/>
          <p:nvPr/>
        </p:nvSpPr>
        <p:spPr>
          <a:xfrm>
            <a:off x="3407647" y="2766445"/>
            <a:ext cx="159664" cy="341312"/>
          </a:xfrm>
          <a:custGeom>
            <a:avLst/>
            <a:gdLst/>
            <a:ahLst/>
            <a:cxnLst/>
            <a:rect l="0" t="0" r="0" b="0"/>
            <a:pathLst>
              <a:path w="159664" h="341312">
                <a:moveTo>
                  <a:pt x="0" y="0"/>
                </a:moveTo>
                <a:lnTo>
                  <a:pt x="1784" y="744"/>
                </a:lnTo>
                <a:lnTo>
                  <a:pt x="7354" y="3225"/>
                </a:lnTo>
                <a:lnTo>
                  <a:pt x="12973" y="5831"/>
                </a:lnTo>
                <a:lnTo>
                  <a:pt x="17671" y="7569"/>
                </a:lnTo>
                <a:lnTo>
                  <a:pt x="21756" y="8728"/>
                </a:lnTo>
                <a:lnTo>
                  <a:pt x="25431" y="9500"/>
                </a:lnTo>
                <a:lnTo>
                  <a:pt x="29787" y="10967"/>
                </a:lnTo>
                <a:lnTo>
                  <a:pt x="34595" y="12898"/>
                </a:lnTo>
                <a:lnTo>
                  <a:pt x="39706" y="15138"/>
                </a:lnTo>
                <a:lnTo>
                  <a:pt x="50465" y="20166"/>
                </a:lnTo>
                <a:lnTo>
                  <a:pt x="56000" y="22841"/>
                </a:lnTo>
                <a:lnTo>
                  <a:pt x="62549" y="25576"/>
                </a:lnTo>
                <a:lnTo>
                  <a:pt x="69772" y="28352"/>
                </a:lnTo>
                <a:lnTo>
                  <a:pt x="77444" y="31156"/>
                </a:lnTo>
                <a:lnTo>
                  <a:pt x="84465" y="34929"/>
                </a:lnTo>
                <a:lnTo>
                  <a:pt x="91050" y="39350"/>
                </a:lnTo>
                <a:lnTo>
                  <a:pt x="97345" y="44203"/>
                </a:lnTo>
                <a:lnTo>
                  <a:pt x="103446" y="49343"/>
                </a:lnTo>
                <a:lnTo>
                  <a:pt x="109420" y="54674"/>
                </a:lnTo>
                <a:lnTo>
                  <a:pt x="115306" y="60133"/>
                </a:lnTo>
                <a:lnTo>
                  <a:pt x="120183" y="65678"/>
                </a:lnTo>
                <a:lnTo>
                  <a:pt x="124387" y="71279"/>
                </a:lnTo>
                <a:lnTo>
                  <a:pt x="128142" y="76918"/>
                </a:lnTo>
                <a:lnTo>
                  <a:pt x="131598" y="82583"/>
                </a:lnTo>
                <a:lnTo>
                  <a:pt x="134854" y="88264"/>
                </a:lnTo>
                <a:lnTo>
                  <a:pt x="141013" y="99657"/>
                </a:lnTo>
                <a:lnTo>
                  <a:pt x="146925" y="111070"/>
                </a:lnTo>
                <a:lnTo>
                  <a:pt x="149835" y="117733"/>
                </a:lnTo>
                <a:lnTo>
                  <a:pt x="152727" y="125033"/>
                </a:lnTo>
                <a:lnTo>
                  <a:pt x="155609" y="132757"/>
                </a:lnTo>
                <a:lnTo>
                  <a:pt x="157529" y="140763"/>
                </a:lnTo>
                <a:lnTo>
                  <a:pt x="158809" y="148959"/>
                </a:lnTo>
                <a:lnTo>
                  <a:pt x="159663" y="157280"/>
                </a:lnTo>
                <a:lnTo>
                  <a:pt x="159279" y="165685"/>
                </a:lnTo>
                <a:lnTo>
                  <a:pt x="158071" y="174146"/>
                </a:lnTo>
                <a:lnTo>
                  <a:pt x="156313" y="182644"/>
                </a:lnTo>
                <a:lnTo>
                  <a:pt x="154189" y="190214"/>
                </a:lnTo>
                <a:lnTo>
                  <a:pt x="151820" y="197166"/>
                </a:lnTo>
                <a:lnTo>
                  <a:pt x="149288" y="203705"/>
                </a:lnTo>
                <a:lnTo>
                  <a:pt x="143936" y="218591"/>
                </a:lnTo>
                <a:lnTo>
                  <a:pt x="141175" y="226562"/>
                </a:lnTo>
                <a:lnTo>
                  <a:pt x="139334" y="233780"/>
                </a:lnTo>
                <a:lnTo>
                  <a:pt x="138107" y="240498"/>
                </a:lnTo>
                <a:lnTo>
                  <a:pt x="137288" y="246881"/>
                </a:lnTo>
                <a:lnTo>
                  <a:pt x="134838" y="253041"/>
                </a:lnTo>
                <a:lnTo>
                  <a:pt x="131300" y="259053"/>
                </a:lnTo>
                <a:lnTo>
                  <a:pt x="127036" y="264966"/>
                </a:lnTo>
                <a:lnTo>
                  <a:pt x="123240" y="270813"/>
                </a:lnTo>
                <a:lnTo>
                  <a:pt x="119758" y="276616"/>
                </a:lnTo>
                <a:lnTo>
                  <a:pt x="116484" y="282390"/>
                </a:lnTo>
                <a:lnTo>
                  <a:pt x="112396" y="288144"/>
                </a:lnTo>
                <a:lnTo>
                  <a:pt x="107766" y="293885"/>
                </a:lnTo>
                <a:lnTo>
                  <a:pt x="102773" y="299617"/>
                </a:lnTo>
                <a:lnTo>
                  <a:pt x="97227" y="308527"/>
                </a:lnTo>
                <a:lnTo>
                  <a:pt x="93810" y="315661"/>
                </a:lnTo>
                <a:lnTo>
                  <a:pt x="89116" y="322007"/>
                </a:lnTo>
                <a:lnTo>
                  <a:pt x="85578" y="325033"/>
                </a:lnTo>
                <a:lnTo>
                  <a:pt x="81315" y="328003"/>
                </a:lnTo>
                <a:lnTo>
                  <a:pt x="76567" y="330935"/>
                </a:lnTo>
                <a:lnTo>
                  <a:pt x="73402" y="333842"/>
                </a:lnTo>
                <a:lnTo>
                  <a:pt x="71292" y="336733"/>
                </a:lnTo>
                <a:lnTo>
                  <a:pt x="69886" y="339613"/>
                </a:lnTo>
                <a:lnTo>
                  <a:pt x="68214" y="34131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586"/>
          <p:cNvSpPr/>
          <p:nvPr/>
        </p:nvSpPr>
        <p:spPr>
          <a:xfrm>
            <a:off x="3466147" y="3111817"/>
            <a:ext cx="8574" cy="8573"/>
          </a:xfrm>
          <a:custGeom>
            <a:avLst/>
            <a:gdLst/>
            <a:ahLst/>
            <a:cxnLst/>
            <a:rect l="0" t="0" r="0" b="0"/>
            <a:pathLst>
              <a:path w="8574" h="8573">
                <a:moveTo>
                  <a:pt x="0" y="0"/>
                </a:moveTo>
                <a:lnTo>
                  <a:pt x="8573"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587"/>
          <p:cNvSpPr/>
          <p:nvPr/>
        </p:nvSpPr>
        <p:spPr>
          <a:xfrm>
            <a:off x="3723322" y="2854642"/>
            <a:ext cx="85726" cy="240031"/>
          </a:xfrm>
          <a:custGeom>
            <a:avLst/>
            <a:gdLst/>
            <a:ahLst/>
            <a:cxnLst/>
            <a:rect l="0" t="0" r="0" b="0"/>
            <a:pathLst>
              <a:path w="85726" h="240031">
                <a:moveTo>
                  <a:pt x="0" y="0"/>
                </a:moveTo>
                <a:lnTo>
                  <a:pt x="4551" y="0"/>
                </a:lnTo>
                <a:lnTo>
                  <a:pt x="5891" y="953"/>
                </a:lnTo>
                <a:lnTo>
                  <a:pt x="6785" y="2540"/>
                </a:lnTo>
                <a:lnTo>
                  <a:pt x="7778" y="6844"/>
                </a:lnTo>
                <a:lnTo>
                  <a:pt x="8219" y="11932"/>
                </a:lnTo>
                <a:lnTo>
                  <a:pt x="9290" y="14622"/>
                </a:lnTo>
                <a:lnTo>
                  <a:pt x="10956" y="17368"/>
                </a:lnTo>
                <a:lnTo>
                  <a:pt x="13019" y="20151"/>
                </a:lnTo>
                <a:lnTo>
                  <a:pt x="14394" y="23912"/>
                </a:lnTo>
                <a:lnTo>
                  <a:pt x="15311" y="28324"/>
                </a:lnTo>
                <a:lnTo>
                  <a:pt x="15922" y="33170"/>
                </a:lnTo>
                <a:lnTo>
                  <a:pt x="16330" y="38306"/>
                </a:lnTo>
                <a:lnTo>
                  <a:pt x="16602" y="43635"/>
                </a:lnTo>
                <a:lnTo>
                  <a:pt x="16783" y="49092"/>
                </a:lnTo>
                <a:lnTo>
                  <a:pt x="17856" y="55588"/>
                </a:lnTo>
                <a:lnTo>
                  <a:pt x="19524" y="62777"/>
                </a:lnTo>
                <a:lnTo>
                  <a:pt x="21589" y="70426"/>
                </a:lnTo>
                <a:lnTo>
                  <a:pt x="22965" y="77431"/>
                </a:lnTo>
                <a:lnTo>
                  <a:pt x="23882" y="84005"/>
                </a:lnTo>
                <a:lnTo>
                  <a:pt x="24494" y="90294"/>
                </a:lnTo>
                <a:lnTo>
                  <a:pt x="24902" y="96391"/>
                </a:lnTo>
                <a:lnTo>
                  <a:pt x="25174" y="102361"/>
                </a:lnTo>
                <a:lnTo>
                  <a:pt x="25355" y="108245"/>
                </a:lnTo>
                <a:lnTo>
                  <a:pt x="26428" y="114074"/>
                </a:lnTo>
                <a:lnTo>
                  <a:pt x="28097" y="119864"/>
                </a:lnTo>
                <a:lnTo>
                  <a:pt x="30161" y="125629"/>
                </a:lnTo>
                <a:lnTo>
                  <a:pt x="31537" y="131378"/>
                </a:lnTo>
                <a:lnTo>
                  <a:pt x="32455" y="137115"/>
                </a:lnTo>
                <a:lnTo>
                  <a:pt x="33067" y="142845"/>
                </a:lnTo>
                <a:lnTo>
                  <a:pt x="34427" y="148570"/>
                </a:lnTo>
                <a:lnTo>
                  <a:pt x="36286" y="154292"/>
                </a:lnTo>
                <a:lnTo>
                  <a:pt x="38479" y="160011"/>
                </a:lnTo>
                <a:lnTo>
                  <a:pt x="39940" y="165729"/>
                </a:lnTo>
                <a:lnTo>
                  <a:pt x="40914" y="171446"/>
                </a:lnTo>
                <a:lnTo>
                  <a:pt x="41563" y="177162"/>
                </a:lnTo>
                <a:lnTo>
                  <a:pt x="42949" y="181926"/>
                </a:lnTo>
                <a:lnTo>
                  <a:pt x="44825" y="186054"/>
                </a:lnTo>
                <a:lnTo>
                  <a:pt x="47028" y="189758"/>
                </a:lnTo>
                <a:lnTo>
                  <a:pt x="49450" y="194133"/>
                </a:lnTo>
                <a:lnTo>
                  <a:pt x="54680" y="204074"/>
                </a:lnTo>
                <a:lnTo>
                  <a:pt x="57409" y="208439"/>
                </a:lnTo>
                <a:lnTo>
                  <a:pt x="60180" y="212302"/>
                </a:lnTo>
                <a:lnTo>
                  <a:pt x="62980" y="215830"/>
                </a:lnTo>
                <a:lnTo>
                  <a:pt x="64846" y="219134"/>
                </a:lnTo>
                <a:lnTo>
                  <a:pt x="66921" y="225345"/>
                </a:lnTo>
                <a:lnTo>
                  <a:pt x="68426" y="228335"/>
                </a:lnTo>
                <a:lnTo>
                  <a:pt x="70382" y="231281"/>
                </a:lnTo>
                <a:lnTo>
                  <a:pt x="75815" y="238302"/>
                </a:lnTo>
                <a:lnTo>
                  <a:pt x="77214" y="238878"/>
                </a:lnTo>
                <a:lnTo>
                  <a:pt x="79099" y="239262"/>
                </a:lnTo>
                <a:lnTo>
                  <a:pt x="85725" y="2400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588"/>
          <p:cNvSpPr/>
          <p:nvPr/>
        </p:nvSpPr>
        <p:spPr>
          <a:xfrm>
            <a:off x="3646170" y="2948950"/>
            <a:ext cx="291465" cy="42853"/>
          </a:xfrm>
          <a:custGeom>
            <a:avLst/>
            <a:gdLst/>
            <a:ahLst/>
            <a:cxnLst/>
            <a:rect l="0" t="0" r="0" b="0"/>
            <a:pathLst>
              <a:path w="291465" h="42853">
                <a:moveTo>
                  <a:pt x="0" y="42852"/>
                </a:moveTo>
                <a:lnTo>
                  <a:pt x="0" y="34633"/>
                </a:lnTo>
                <a:lnTo>
                  <a:pt x="952" y="33562"/>
                </a:lnTo>
                <a:lnTo>
                  <a:pt x="4550" y="29833"/>
                </a:lnTo>
                <a:lnTo>
                  <a:pt x="11931" y="22379"/>
                </a:lnTo>
                <a:lnTo>
                  <a:pt x="15574" y="20631"/>
                </a:lnTo>
                <a:lnTo>
                  <a:pt x="19908" y="19466"/>
                </a:lnTo>
                <a:lnTo>
                  <a:pt x="24702" y="18689"/>
                </a:lnTo>
                <a:lnTo>
                  <a:pt x="30755" y="17218"/>
                </a:lnTo>
                <a:lnTo>
                  <a:pt x="37648" y="15285"/>
                </a:lnTo>
                <a:lnTo>
                  <a:pt x="45101" y="13044"/>
                </a:lnTo>
                <a:lnTo>
                  <a:pt x="51975" y="11550"/>
                </a:lnTo>
                <a:lnTo>
                  <a:pt x="58462" y="10554"/>
                </a:lnTo>
                <a:lnTo>
                  <a:pt x="64693" y="9890"/>
                </a:lnTo>
                <a:lnTo>
                  <a:pt x="72655" y="8495"/>
                </a:lnTo>
                <a:lnTo>
                  <a:pt x="81775" y="6612"/>
                </a:lnTo>
                <a:lnTo>
                  <a:pt x="91664" y="4405"/>
                </a:lnTo>
                <a:lnTo>
                  <a:pt x="101114" y="2933"/>
                </a:lnTo>
                <a:lnTo>
                  <a:pt x="110272" y="1952"/>
                </a:lnTo>
                <a:lnTo>
                  <a:pt x="119234" y="1298"/>
                </a:lnTo>
                <a:lnTo>
                  <a:pt x="128067" y="862"/>
                </a:lnTo>
                <a:lnTo>
                  <a:pt x="145501" y="377"/>
                </a:lnTo>
                <a:lnTo>
                  <a:pt x="211763" y="5"/>
                </a:lnTo>
                <a:lnTo>
                  <a:pt x="218328" y="0"/>
                </a:lnTo>
                <a:lnTo>
                  <a:pt x="224609" y="949"/>
                </a:lnTo>
                <a:lnTo>
                  <a:pt x="230702" y="2534"/>
                </a:lnTo>
                <a:lnTo>
                  <a:pt x="236668" y="4543"/>
                </a:lnTo>
                <a:lnTo>
                  <a:pt x="242551" y="5883"/>
                </a:lnTo>
                <a:lnTo>
                  <a:pt x="248378" y="6776"/>
                </a:lnTo>
                <a:lnTo>
                  <a:pt x="254168" y="7371"/>
                </a:lnTo>
                <a:lnTo>
                  <a:pt x="259933" y="8721"/>
                </a:lnTo>
                <a:lnTo>
                  <a:pt x="265681" y="10573"/>
                </a:lnTo>
                <a:lnTo>
                  <a:pt x="271418" y="12760"/>
                </a:lnTo>
                <a:lnTo>
                  <a:pt x="276195" y="15171"/>
                </a:lnTo>
                <a:lnTo>
                  <a:pt x="280332" y="17730"/>
                </a:lnTo>
                <a:lnTo>
                  <a:pt x="291464" y="2570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589"/>
          <p:cNvSpPr/>
          <p:nvPr/>
        </p:nvSpPr>
        <p:spPr>
          <a:xfrm>
            <a:off x="4014945" y="2743562"/>
            <a:ext cx="162721" cy="419691"/>
          </a:xfrm>
          <a:custGeom>
            <a:avLst/>
            <a:gdLst/>
            <a:ahLst/>
            <a:cxnLst/>
            <a:rect l="0" t="0" r="0" b="0"/>
            <a:pathLst>
              <a:path w="162721" h="419691">
                <a:moveTo>
                  <a:pt x="162720" y="16783"/>
                </a:moveTo>
                <a:lnTo>
                  <a:pt x="162720" y="3764"/>
                </a:lnTo>
                <a:lnTo>
                  <a:pt x="161767" y="2388"/>
                </a:lnTo>
                <a:lnTo>
                  <a:pt x="160180" y="1471"/>
                </a:lnTo>
                <a:lnTo>
                  <a:pt x="155338" y="0"/>
                </a:lnTo>
                <a:lnTo>
                  <a:pt x="152137" y="2339"/>
                </a:lnTo>
                <a:lnTo>
                  <a:pt x="149949" y="4296"/>
                </a:lnTo>
                <a:lnTo>
                  <a:pt x="148491" y="6553"/>
                </a:lnTo>
                <a:lnTo>
                  <a:pt x="146871" y="11601"/>
                </a:lnTo>
                <a:lnTo>
                  <a:pt x="144534" y="14281"/>
                </a:lnTo>
                <a:lnTo>
                  <a:pt x="141071" y="17020"/>
                </a:lnTo>
                <a:lnTo>
                  <a:pt x="136857" y="19798"/>
                </a:lnTo>
                <a:lnTo>
                  <a:pt x="133095" y="22603"/>
                </a:lnTo>
                <a:lnTo>
                  <a:pt x="129635" y="25425"/>
                </a:lnTo>
                <a:lnTo>
                  <a:pt x="126376" y="28259"/>
                </a:lnTo>
                <a:lnTo>
                  <a:pt x="123250" y="32054"/>
                </a:lnTo>
                <a:lnTo>
                  <a:pt x="120214" y="36489"/>
                </a:lnTo>
                <a:lnTo>
                  <a:pt x="117238" y="41350"/>
                </a:lnTo>
                <a:lnTo>
                  <a:pt x="113348" y="46496"/>
                </a:lnTo>
                <a:lnTo>
                  <a:pt x="108850" y="51831"/>
                </a:lnTo>
                <a:lnTo>
                  <a:pt x="103947" y="57293"/>
                </a:lnTo>
                <a:lnTo>
                  <a:pt x="99725" y="62840"/>
                </a:lnTo>
                <a:lnTo>
                  <a:pt x="95958" y="68443"/>
                </a:lnTo>
                <a:lnTo>
                  <a:pt x="92494" y="74082"/>
                </a:lnTo>
                <a:lnTo>
                  <a:pt x="88280" y="79748"/>
                </a:lnTo>
                <a:lnTo>
                  <a:pt x="83566" y="85429"/>
                </a:lnTo>
                <a:lnTo>
                  <a:pt x="78518" y="91122"/>
                </a:lnTo>
                <a:lnTo>
                  <a:pt x="74201" y="96822"/>
                </a:lnTo>
                <a:lnTo>
                  <a:pt x="70369" y="102527"/>
                </a:lnTo>
                <a:lnTo>
                  <a:pt x="66863" y="108236"/>
                </a:lnTo>
                <a:lnTo>
                  <a:pt x="63573" y="113946"/>
                </a:lnTo>
                <a:lnTo>
                  <a:pt x="57377" y="125371"/>
                </a:lnTo>
                <a:lnTo>
                  <a:pt x="54391" y="132038"/>
                </a:lnTo>
                <a:lnTo>
                  <a:pt x="51448" y="139339"/>
                </a:lnTo>
                <a:lnTo>
                  <a:pt x="48534" y="147065"/>
                </a:lnTo>
                <a:lnTo>
                  <a:pt x="45638" y="154120"/>
                </a:lnTo>
                <a:lnTo>
                  <a:pt x="42755" y="160728"/>
                </a:lnTo>
                <a:lnTo>
                  <a:pt x="39881" y="167039"/>
                </a:lnTo>
                <a:lnTo>
                  <a:pt x="36060" y="174103"/>
                </a:lnTo>
                <a:lnTo>
                  <a:pt x="31607" y="181671"/>
                </a:lnTo>
                <a:lnTo>
                  <a:pt x="26734" y="189573"/>
                </a:lnTo>
                <a:lnTo>
                  <a:pt x="22532" y="197699"/>
                </a:lnTo>
                <a:lnTo>
                  <a:pt x="18779" y="205973"/>
                </a:lnTo>
                <a:lnTo>
                  <a:pt x="15324" y="214347"/>
                </a:lnTo>
                <a:lnTo>
                  <a:pt x="12069" y="222787"/>
                </a:lnTo>
                <a:lnTo>
                  <a:pt x="5911" y="239785"/>
                </a:lnTo>
                <a:lnTo>
                  <a:pt x="3888" y="247366"/>
                </a:lnTo>
                <a:lnTo>
                  <a:pt x="2539" y="254325"/>
                </a:lnTo>
                <a:lnTo>
                  <a:pt x="1640" y="260869"/>
                </a:lnTo>
                <a:lnTo>
                  <a:pt x="1041" y="268089"/>
                </a:lnTo>
                <a:lnTo>
                  <a:pt x="642" y="275761"/>
                </a:lnTo>
                <a:lnTo>
                  <a:pt x="197" y="290951"/>
                </a:lnTo>
                <a:lnTo>
                  <a:pt x="0" y="304053"/>
                </a:lnTo>
                <a:lnTo>
                  <a:pt x="2452" y="316226"/>
                </a:lnTo>
                <a:lnTo>
                  <a:pt x="5765" y="327986"/>
                </a:lnTo>
                <a:lnTo>
                  <a:pt x="7237" y="339563"/>
                </a:lnTo>
                <a:lnTo>
                  <a:pt x="9535" y="345317"/>
                </a:lnTo>
                <a:lnTo>
                  <a:pt x="12971" y="351058"/>
                </a:lnTo>
                <a:lnTo>
                  <a:pt x="17167" y="356791"/>
                </a:lnTo>
                <a:lnTo>
                  <a:pt x="20917" y="361564"/>
                </a:lnTo>
                <a:lnTo>
                  <a:pt x="24370" y="365700"/>
                </a:lnTo>
                <a:lnTo>
                  <a:pt x="27624" y="369409"/>
                </a:lnTo>
                <a:lnTo>
                  <a:pt x="33779" y="376071"/>
                </a:lnTo>
                <a:lnTo>
                  <a:pt x="36754" y="379180"/>
                </a:lnTo>
                <a:lnTo>
                  <a:pt x="40643" y="382206"/>
                </a:lnTo>
                <a:lnTo>
                  <a:pt x="45140" y="385176"/>
                </a:lnTo>
                <a:lnTo>
                  <a:pt x="50043" y="388108"/>
                </a:lnTo>
                <a:lnTo>
                  <a:pt x="55217" y="390063"/>
                </a:lnTo>
                <a:lnTo>
                  <a:pt x="60571" y="391366"/>
                </a:lnTo>
                <a:lnTo>
                  <a:pt x="66045" y="392235"/>
                </a:lnTo>
                <a:lnTo>
                  <a:pt x="70648" y="393767"/>
                </a:lnTo>
                <a:lnTo>
                  <a:pt x="74668" y="395740"/>
                </a:lnTo>
                <a:lnTo>
                  <a:pt x="78302" y="398009"/>
                </a:lnTo>
                <a:lnTo>
                  <a:pt x="82628" y="399521"/>
                </a:lnTo>
                <a:lnTo>
                  <a:pt x="87418" y="400529"/>
                </a:lnTo>
                <a:lnTo>
                  <a:pt x="92516" y="401201"/>
                </a:lnTo>
                <a:lnTo>
                  <a:pt x="96867" y="402601"/>
                </a:lnTo>
                <a:lnTo>
                  <a:pt x="100721" y="404488"/>
                </a:lnTo>
                <a:lnTo>
                  <a:pt x="104242" y="406698"/>
                </a:lnTo>
                <a:lnTo>
                  <a:pt x="107542" y="408171"/>
                </a:lnTo>
                <a:lnTo>
                  <a:pt x="110694" y="409153"/>
                </a:lnTo>
                <a:lnTo>
                  <a:pt x="113748" y="409808"/>
                </a:lnTo>
                <a:lnTo>
                  <a:pt x="117690" y="410245"/>
                </a:lnTo>
                <a:lnTo>
                  <a:pt x="122222" y="410535"/>
                </a:lnTo>
                <a:lnTo>
                  <a:pt x="131386" y="410859"/>
                </a:lnTo>
                <a:lnTo>
                  <a:pt x="141899" y="411041"/>
                </a:lnTo>
                <a:lnTo>
                  <a:pt x="148069" y="411084"/>
                </a:lnTo>
                <a:lnTo>
                  <a:pt x="151047" y="412047"/>
                </a:lnTo>
                <a:lnTo>
                  <a:pt x="153985" y="413642"/>
                </a:lnTo>
                <a:lnTo>
                  <a:pt x="162720" y="41969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590"/>
          <p:cNvSpPr/>
          <p:nvPr/>
        </p:nvSpPr>
        <p:spPr>
          <a:xfrm>
            <a:off x="4254848" y="2906077"/>
            <a:ext cx="317153" cy="188596"/>
          </a:xfrm>
          <a:custGeom>
            <a:avLst/>
            <a:gdLst/>
            <a:ahLst/>
            <a:cxnLst/>
            <a:rect l="0" t="0" r="0" b="0"/>
            <a:pathLst>
              <a:path w="317153" h="188596">
                <a:moveTo>
                  <a:pt x="8542" y="0"/>
                </a:moveTo>
                <a:lnTo>
                  <a:pt x="1160" y="0"/>
                </a:lnTo>
                <a:lnTo>
                  <a:pt x="763" y="953"/>
                </a:lnTo>
                <a:lnTo>
                  <a:pt x="126" y="6785"/>
                </a:lnTo>
                <a:lnTo>
                  <a:pt x="0" y="8220"/>
                </a:lnTo>
                <a:lnTo>
                  <a:pt x="4529" y="13019"/>
                </a:lnTo>
                <a:lnTo>
                  <a:pt x="6819" y="14394"/>
                </a:lnTo>
                <a:lnTo>
                  <a:pt x="11904" y="15923"/>
                </a:lnTo>
                <a:lnTo>
                  <a:pt x="13640" y="17283"/>
                </a:lnTo>
                <a:lnTo>
                  <a:pt x="14798" y="19142"/>
                </a:lnTo>
                <a:lnTo>
                  <a:pt x="15570" y="21334"/>
                </a:lnTo>
                <a:lnTo>
                  <a:pt x="17990" y="23747"/>
                </a:lnTo>
                <a:lnTo>
                  <a:pt x="25758" y="28969"/>
                </a:lnTo>
                <a:lnTo>
                  <a:pt x="29544" y="32648"/>
                </a:lnTo>
                <a:lnTo>
                  <a:pt x="33021" y="37005"/>
                </a:lnTo>
                <a:lnTo>
                  <a:pt x="36291" y="41815"/>
                </a:lnTo>
                <a:lnTo>
                  <a:pt x="40377" y="45974"/>
                </a:lnTo>
                <a:lnTo>
                  <a:pt x="45005" y="49700"/>
                </a:lnTo>
                <a:lnTo>
                  <a:pt x="49995" y="53135"/>
                </a:lnTo>
                <a:lnTo>
                  <a:pt x="55228" y="56379"/>
                </a:lnTo>
                <a:lnTo>
                  <a:pt x="60621" y="59493"/>
                </a:lnTo>
                <a:lnTo>
                  <a:pt x="71693" y="65494"/>
                </a:lnTo>
                <a:lnTo>
                  <a:pt x="82964" y="71336"/>
                </a:lnTo>
                <a:lnTo>
                  <a:pt x="88636" y="75180"/>
                </a:lnTo>
                <a:lnTo>
                  <a:pt x="94323" y="79648"/>
                </a:lnTo>
                <a:lnTo>
                  <a:pt x="100019" y="84531"/>
                </a:lnTo>
                <a:lnTo>
                  <a:pt x="105722" y="88739"/>
                </a:lnTo>
                <a:lnTo>
                  <a:pt x="111428" y="92497"/>
                </a:lnTo>
                <a:lnTo>
                  <a:pt x="117138" y="95955"/>
                </a:lnTo>
                <a:lnTo>
                  <a:pt x="122849" y="100165"/>
                </a:lnTo>
                <a:lnTo>
                  <a:pt x="128562" y="104877"/>
                </a:lnTo>
                <a:lnTo>
                  <a:pt x="134275" y="109923"/>
                </a:lnTo>
                <a:lnTo>
                  <a:pt x="140941" y="114239"/>
                </a:lnTo>
                <a:lnTo>
                  <a:pt x="148243" y="118070"/>
                </a:lnTo>
                <a:lnTo>
                  <a:pt x="163024" y="124865"/>
                </a:lnTo>
                <a:lnTo>
                  <a:pt x="188035" y="136989"/>
                </a:lnTo>
                <a:lnTo>
                  <a:pt x="262856" y="174307"/>
                </a:lnTo>
                <a:lnTo>
                  <a:pt x="271748" y="177482"/>
                </a:lnTo>
                <a:lnTo>
                  <a:pt x="275452" y="178329"/>
                </a:lnTo>
                <a:lnTo>
                  <a:pt x="282109" y="181810"/>
                </a:lnTo>
                <a:lnTo>
                  <a:pt x="285217" y="184071"/>
                </a:lnTo>
                <a:lnTo>
                  <a:pt x="293751" y="186585"/>
                </a:lnTo>
                <a:lnTo>
                  <a:pt x="302941" y="187702"/>
                </a:lnTo>
                <a:lnTo>
                  <a:pt x="312518" y="188330"/>
                </a:lnTo>
                <a:lnTo>
                  <a:pt x="317152" y="18859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591"/>
          <p:cNvSpPr/>
          <p:nvPr/>
        </p:nvSpPr>
        <p:spPr>
          <a:xfrm>
            <a:off x="4271962" y="2888932"/>
            <a:ext cx="291466" cy="248604"/>
          </a:xfrm>
          <a:custGeom>
            <a:avLst/>
            <a:gdLst/>
            <a:ahLst/>
            <a:cxnLst/>
            <a:rect l="0" t="0" r="0" b="0"/>
            <a:pathLst>
              <a:path w="291466" h="248604">
                <a:moveTo>
                  <a:pt x="291465" y="0"/>
                </a:moveTo>
                <a:lnTo>
                  <a:pt x="270227" y="0"/>
                </a:lnTo>
                <a:lnTo>
                  <a:pt x="262658" y="2540"/>
                </a:lnTo>
                <a:lnTo>
                  <a:pt x="257973" y="4551"/>
                </a:lnTo>
                <a:lnTo>
                  <a:pt x="247687" y="9325"/>
                </a:lnTo>
                <a:lnTo>
                  <a:pt x="242277" y="11932"/>
                </a:lnTo>
                <a:lnTo>
                  <a:pt x="236765" y="15575"/>
                </a:lnTo>
                <a:lnTo>
                  <a:pt x="231186" y="19908"/>
                </a:lnTo>
                <a:lnTo>
                  <a:pt x="225562" y="24702"/>
                </a:lnTo>
                <a:lnTo>
                  <a:pt x="219907" y="29803"/>
                </a:lnTo>
                <a:lnTo>
                  <a:pt x="208544" y="40551"/>
                </a:lnTo>
                <a:lnTo>
                  <a:pt x="157161" y="91454"/>
                </a:lnTo>
                <a:lnTo>
                  <a:pt x="122872" y="125731"/>
                </a:lnTo>
                <a:lnTo>
                  <a:pt x="117158" y="130493"/>
                </a:lnTo>
                <a:lnTo>
                  <a:pt x="111442" y="134621"/>
                </a:lnTo>
                <a:lnTo>
                  <a:pt x="105727" y="138325"/>
                </a:lnTo>
                <a:lnTo>
                  <a:pt x="100013" y="142699"/>
                </a:lnTo>
                <a:lnTo>
                  <a:pt x="94297" y="147520"/>
                </a:lnTo>
                <a:lnTo>
                  <a:pt x="88582" y="152639"/>
                </a:lnTo>
                <a:lnTo>
                  <a:pt x="83820" y="157957"/>
                </a:lnTo>
                <a:lnTo>
                  <a:pt x="79693" y="163407"/>
                </a:lnTo>
                <a:lnTo>
                  <a:pt x="75988" y="168946"/>
                </a:lnTo>
                <a:lnTo>
                  <a:pt x="71613" y="173591"/>
                </a:lnTo>
                <a:lnTo>
                  <a:pt x="66793" y="177640"/>
                </a:lnTo>
                <a:lnTo>
                  <a:pt x="61673" y="181291"/>
                </a:lnTo>
                <a:lnTo>
                  <a:pt x="57308" y="185631"/>
                </a:lnTo>
                <a:lnTo>
                  <a:pt x="53446" y="190429"/>
                </a:lnTo>
                <a:lnTo>
                  <a:pt x="49918" y="195533"/>
                </a:lnTo>
                <a:lnTo>
                  <a:pt x="46613" y="199887"/>
                </a:lnTo>
                <a:lnTo>
                  <a:pt x="40402" y="207266"/>
                </a:lnTo>
                <a:lnTo>
                  <a:pt x="34467" y="213721"/>
                </a:lnTo>
                <a:lnTo>
                  <a:pt x="25770" y="222710"/>
                </a:lnTo>
                <a:lnTo>
                  <a:pt x="14298" y="234281"/>
                </a:lnTo>
                <a:lnTo>
                  <a:pt x="12390" y="237149"/>
                </a:lnTo>
                <a:lnTo>
                  <a:pt x="10269" y="242878"/>
                </a:lnTo>
                <a:lnTo>
                  <a:pt x="8751" y="244786"/>
                </a:lnTo>
                <a:lnTo>
                  <a:pt x="6787" y="246058"/>
                </a:lnTo>
                <a:lnTo>
                  <a:pt x="0" y="24860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592"/>
          <p:cNvSpPr/>
          <p:nvPr/>
        </p:nvSpPr>
        <p:spPr>
          <a:xfrm>
            <a:off x="5823689" y="2185987"/>
            <a:ext cx="32964" cy="257176"/>
          </a:xfrm>
          <a:custGeom>
            <a:avLst/>
            <a:gdLst/>
            <a:ahLst/>
            <a:cxnLst/>
            <a:rect l="0" t="0" r="0" b="0"/>
            <a:pathLst>
              <a:path w="32964" h="257176">
                <a:moveTo>
                  <a:pt x="8468" y="0"/>
                </a:moveTo>
                <a:lnTo>
                  <a:pt x="0" y="8468"/>
                </a:lnTo>
                <a:lnTo>
                  <a:pt x="918" y="8503"/>
                </a:lnTo>
                <a:lnTo>
                  <a:pt x="4477" y="8542"/>
                </a:lnTo>
                <a:lnTo>
                  <a:pt x="5808" y="9504"/>
                </a:lnTo>
                <a:lnTo>
                  <a:pt x="6695" y="11099"/>
                </a:lnTo>
                <a:lnTo>
                  <a:pt x="8117" y="15951"/>
                </a:lnTo>
                <a:lnTo>
                  <a:pt x="8422" y="23773"/>
                </a:lnTo>
                <a:lnTo>
                  <a:pt x="8459" y="29884"/>
                </a:lnTo>
                <a:lnTo>
                  <a:pt x="8468" y="70256"/>
                </a:lnTo>
                <a:lnTo>
                  <a:pt x="9421" y="74460"/>
                </a:lnTo>
                <a:lnTo>
                  <a:pt x="11008" y="79167"/>
                </a:lnTo>
                <a:lnTo>
                  <a:pt x="13019" y="84211"/>
                </a:lnTo>
                <a:lnTo>
                  <a:pt x="14360" y="89478"/>
                </a:lnTo>
                <a:lnTo>
                  <a:pt x="15253" y="94895"/>
                </a:lnTo>
                <a:lnTo>
                  <a:pt x="15849" y="100411"/>
                </a:lnTo>
                <a:lnTo>
                  <a:pt x="16246" y="105993"/>
                </a:lnTo>
                <a:lnTo>
                  <a:pt x="16511" y="111619"/>
                </a:lnTo>
                <a:lnTo>
                  <a:pt x="16805" y="123904"/>
                </a:lnTo>
                <a:lnTo>
                  <a:pt x="16936" y="138888"/>
                </a:lnTo>
                <a:lnTo>
                  <a:pt x="17923" y="145932"/>
                </a:lnTo>
                <a:lnTo>
                  <a:pt x="19534" y="152533"/>
                </a:lnTo>
                <a:lnTo>
                  <a:pt x="21561" y="158839"/>
                </a:lnTo>
                <a:lnTo>
                  <a:pt x="22912" y="164948"/>
                </a:lnTo>
                <a:lnTo>
                  <a:pt x="23812" y="170925"/>
                </a:lnTo>
                <a:lnTo>
                  <a:pt x="24413" y="176815"/>
                </a:lnTo>
                <a:lnTo>
                  <a:pt x="24812" y="182647"/>
                </a:lnTo>
                <a:lnTo>
                  <a:pt x="25079" y="188440"/>
                </a:lnTo>
                <a:lnTo>
                  <a:pt x="25257" y="194206"/>
                </a:lnTo>
                <a:lnTo>
                  <a:pt x="26328" y="199956"/>
                </a:lnTo>
                <a:lnTo>
                  <a:pt x="27995" y="205694"/>
                </a:lnTo>
                <a:lnTo>
                  <a:pt x="30059" y="211424"/>
                </a:lnTo>
                <a:lnTo>
                  <a:pt x="31435" y="217150"/>
                </a:lnTo>
                <a:lnTo>
                  <a:pt x="32352" y="222871"/>
                </a:lnTo>
                <a:lnTo>
                  <a:pt x="32963" y="228591"/>
                </a:lnTo>
                <a:lnTo>
                  <a:pt x="32418" y="233356"/>
                </a:lnTo>
                <a:lnTo>
                  <a:pt x="31102" y="237486"/>
                </a:lnTo>
                <a:lnTo>
                  <a:pt x="29272" y="241192"/>
                </a:lnTo>
                <a:lnTo>
                  <a:pt x="28053" y="244614"/>
                </a:lnTo>
                <a:lnTo>
                  <a:pt x="27240" y="247849"/>
                </a:lnTo>
                <a:lnTo>
                  <a:pt x="25613" y="2571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593"/>
          <p:cNvSpPr/>
          <p:nvPr/>
        </p:nvSpPr>
        <p:spPr>
          <a:xfrm>
            <a:off x="3148964" y="2803216"/>
            <a:ext cx="85726" cy="282521"/>
          </a:xfrm>
          <a:custGeom>
            <a:avLst/>
            <a:gdLst/>
            <a:ahLst/>
            <a:cxnLst/>
            <a:rect l="0" t="0" r="0" b="0"/>
            <a:pathLst>
              <a:path w="85726" h="282521">
                <a:moveTo>
                  <a:pt x="0" y="8564"/>
                </a:moveTo>
                <a:lnTo>
                  <a:pt x="0" y="96"/>
                </a:lnTo>
                <a:lnTo>
                  <a:pt x="2540" y="38"/>
                </a:lnTo>
                <a:lnTo>
                  <a:pt x="7381" y="0"/>
                </a:lnTo>
                <a:lnTo>
                  <a:pt x="8731" y="950"/>
                </a:lnTo>
                <a:lnTo>
                  <a:pt x="10583" y="2535"/>
                </a:lnTo>
                <a:lnTo>
                  <a:pt x="12771" y="4545"/>
                </a:lnTo>
                <a:lnTo>
                  <a:pt x="15182" y="5884"/>
                </a:lnTo>
                <a:lnTo>
                  <a:pt x="17741" y="6777"/>
                </a:lnTo>
                <a:lnTo>
                  <a:pt x="20400" y="7373"/>
                </a:lnTo>
                <a:lnTo>
                  <a:pt x="22173" y="8722"/>
                </a:lnTo>
                <a:lnTo>
                  <a:pt x="23354" y="10574"/>
                </a:lnTo>
                <a:lnTo>
                  <a:pt x="24142" y="12762"/>
                </a:lnTo>
                <a:lnTo>
                  <a:pt x="25620" y="15172"/>
                </a:lnTo>
                <a:lnTo>
                  <a:pt x="27558" y="17732"/>
                </a:lnTo>
                <a:lnTo>
                  <a:pt x="29802" y="20391"/>
                </a:lnTo>
                <a:lnTo>
                  <a:pt x="32251" y="23116"/>
                </a:lnTo>
                <a:lnTo>
                  <a:pt x="37511" y="28684"/>
                </a:lnTo>
                <a:lnTo>
                  <a:pt x="39295" y="31502"/>
                </a:lnTo>
                <a:lnTo>
                  <a:pt x="41277" y="37173"/>
                </a:lnTo>
                <a:lnTo>
                  <a:pt x="42758" y="40972"/>
                </a:lnTo>
                <a:lnTo>
                  <a:pt x="44698" y="45409"/>
                </a:lnTo>
                <a:lnTo>
                  <a:pt x="46944" y="50272"/>
                </a:lnTo>
                <a:lnTo>
                  <a:pt x="49439" y="58216"/>
                </a:lnTo>
                <a:lnTo>
                  <a:pt x="50548" y="65873"/>
                </a:lnTo>
                <a:lnTo>
                  <a:pt x="50844" y="70583"/>
                </a:lnTo>
                <a:lnTo>
                  <a:pt x="51041" y="75627"/>
                </a:lnTo>
                <a:lnTo>
                  <a:pt x="52125" y="80895"/>
                </a:lnTo>
                <a:lnTo>
                  <a:pt x="53800" y="86312"/>
                </a:lnTo>
                <a:lnTo>
                  <a:pt x="55870" y="91828"/>
                </a:lnTo>
                <a:lnTo>
                  <a:pt x="58169" y="100498"/>
                </a:lnTo>
                <a:lnTo>
                  <a:pt x="60143" y="108478"/>
                </a:lnTo>
                <a:lnTo>
                  <a:pt x="62003" y="113274"/>
                </a:lnTo>
                <a:lnTo>
                  <a:pt x="64196" y="118375"/>
                </a:lnTo>
                <a:lnTo>
                  <a:pt x="65657" y="123681"/>
                </a:lnTo>
                <a:lnTo>
                  <a:pt x="66632" y="129124"/>
                </a:lnTo>
                <a:lnTo>
                  <a:pt x="67281" y="134657"/>
                </a:lnTo>
                <a:lnTo>
                  <a:pt x="68003" y="143345"/>
                </a:lnTo>
                <a:lnTo>
                  <a:pt x="68196" y="146995"/>
                </a:lnTo>
                <a:lnTo>
                  <a:pt x="69276" y="151334"/>
                </a:lnTo>
                <a:lnTo>
                  <a:pt x="70950" y="156131"/>
                </a:lnTo>
                <a:lnTo>
                  <a:pt x="73017" y="161235"/>
                </a:lnTo>
                <a:lnTo>
                  <a:pt x="74396" y="166542"/>
                </a:lnTo>
                <a:lnTo>
                  <a:pt x="75315" y="171985"/>
                </a:lnTo>
                <a:lnTo>
                  <a:pt x="75928" y="177519"/>
                </a:lnTo>
                <a:lnTo>
                  <a:pt x="76336" y="183113"/>
                </a:lnTo>
                <a:lnTo>
                  <a:pt x="76609" y="188747"/>
                </a:lnTo>
                <a:lnTo>
                  <a:pt x="76911" y="200088"/>
                </a:lnTo>
                <a:lnTo>
                  <a:pt x="77121" y="224050"/>
                </a:lnTo>
                <a:lnTo>
                  <a:pt x="78084" y="228421"/>
                </a:lnTo>
                <a:lnTo>
                  <a:pt x="79679" y="233240"/>
                </a:lnTo>
                <a:lnTo>
                  <a:pt x="81695" y="238358"/>
                </a:lnTo>
                <a:lnTo>
                  <a:pt x="83934" y="246584"/>
                </a:lnTo>
                <a:lnTo>
                  <a:pt x="84929" y="253416"/>
                </a:lnTo>
                <a:lnTo>
                  <a:pt x="85490" y="261664"/>
                </a:lnTo>
                <a:lnTo>
                  <a:pt x="85695" y="269753"/>
                </a:lnTo>
                <a:lnTo>
                  <a:pt x="85725" y="282520"/>
                </a:lnTo>
                <a:lnTo>
                  <a:pt x="85725" y="27431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594"/>
          <p:cNvSpPr/>
          <p:nvPr/>
        </p:nvSpPr>
        <p:spPr>
          <a:xfrm>
            <a:off x="3260407" y="2837497"/>
            <a:ext cx="153906" cy="231459"/>
          </a:xfrm>
          <a:custGeom>
            <a:avLst/>
            <a:gdLst/>
            <a:ahLst/>
            <a:cxnLst/>
            <a:rect l="0" t="0" r="0" b="0"/>
            <a:pathLst>
              <a:path w="153906" h="231459">
                <a:moveTo>
                  <a:pt x="0" y="17145"/>
                </a:moveTo>
                <a:lnTo>
                  <a:pt x="12770" y="17145"/>
                </a:lnTo>
                <a:lnTo>
                  <a:pt x="15181" y="16192"/>
                </a:lnTo>
                <a:lnTo>
                  <a:pt x="17740" y="14605"/>
                </a:lnTo>
                <a:lnTo>
                  <a:pt x="20400" y="12594"/>
                </a:lnTo>
                <a:lnTo>
                  <a:pt x="23125" y="11254"/>
                </a:lnTo>
                <a:lnTo>
                  <a:pt x="25894" y="10360"/>
                </a:lnTo>
                <a:lnTo>
                  <a:pt x="28693" y="9764"/>
                </a:lnTo>
                <a:lnTo>
                  <a:pt x="31511" y="9367"/>
                </a:lnTo>
                <a:lnTo>
                  <a:pt x="34342" y="9102"/>
                </a:lnTo>
                <a:lnTo>
                  <a:pt x="37183" y="8925"/>
                </a:lnTo>
                <a:lnTo>
                  <a:pt x="40028" y="7856"/>
                </a:lnTo>
                <a:lnTo>
                  <a:pt x="42878" y="6190"/>
                </a:lnTo>
                <a:lnTo>
                  <a:pt x="45731" y="4127"/>
                </a:lnTo>
                <a:lnTo>
                  <a:pt x="49537" y="2751"/>
                </a:lnTo>
                <a:lnTo>
                  <a:pt x="53980" y="1834"/>
                </a:lnTo>
                <a:lnTo>
                  <a:pt x="58846" y="1223"/>
                </a:lnTo>
                <a:lnTo>
                  <a:pt x="63044" y="815"/>
                </a:lnTo>
                <a:lnTo>
                  <a:pt x="66794" y="543"/>
                </a:lnTo>
                <a:lnTo>
                  <a:pt x="70247" y="362"/>
                </a:lnTo>
                <a:lnTo>
                  <a:pt x="76623" y="161"/>
                </a:lnTo>
                <a:lnTo>
                  <a:pt x="88108" y="48"/>
                </a:lnTo>
                <a:lnTo>
                  <a:pt x="139633" y="0"/>
                </a:lnTo>
                <a:lnTo>
                  <a:pt x="141666" y="953"/>
                </a:lnTo>
                <a:lnTo>
                  <a:pt x="143022" y="2540"/>
                </a:lnTo>
                <a:lnTo>
                  <a:pt x="143925" y="4551"/>
                </a:lnTo>
                <a:lnTo>
                  <a:pt x="145480" y="5892"/>
                </a:lnTo>
                <a:lnTo>
                  <a:pt x="147469" y="6785"/>
                </a:lnTo>
                <a:lnTo>
                  <a:pt x="149748" y="7381"/>
                </a:lnTo>
                <a:lnTo>
                  <a:pt x="151267" y="8731"/>
                </a:lnTo>
                <a:lnTo>
                  <a:pt x="152280" y="10583"/>
                </a:lnTo>
                <a:lnTo>
                  <a:pt x="152955" y="12770"/>
                </a:lnTo>
                <a:lnTo>
                  <a:pt x="153405" y="16134"/>
                </a:lnTo>
                <a:lnTo>
                  <a:pt x="153705" y="20281"/>
                </a:lnTo>
                <a:lnTo>
                  <a:pt x="153905" y="24950"/>
                </a:lnTo>
                <a:lnTo>
                  <a:pt x="153086" y="29016"/>
                </a:lnTo>
                <a:lnTo>
                  <a:pt x="149636" y="36074"/>
                </a:lnTo>
                <a:lnTo>
                  <a:pt x="148335" y="40242"/>
                </a:lnTo>
                <a:lnTo>
                  <a:pt x="147467" y="44925"/>
                </a:lnTo>
                <a:lnTo>
                  <a:pt x="146889" y="49953"/>
                </a:lnTo>
                <a:lnTo>
                  <a:pt x="146504" y="55209"/>
                </a:lnTo>
                <a:lnTo>
                  <a:pt x="146247" y="60619"/>
                </a:lnTo>
                <a:lnTo>
                  <a:pt x="145885" y="74794"/>
                </a:lnTo>
                <a:lnTo>
                  <a:pt x="145834" y="78437"/>
                </a:lnTo>
                <a:lnTo>
                  <a:pt x="144848" y="83724"/>
                </a:lnTo>
                <a:lnTo>
                  <a:pt x="143237" y="90106"/>
                </a:lnTo>
                <a:lnTo>
                  <a:pt x="141212" y="97219"/>
                </a:lnTo>
                <a:lnTo>
                  <a:pt x="139861" y="103865"/>
                </a:lnTo>
                <a:lnTo>
                  <a:pt x="138961" y="110201"/>
                </a:lnTo>
                <a:lnTo>
                  <a:pt x="138361" y="116330"/>
                </a:lnTo>
                <a:lnTo>
                  <a:pt x="137008" y="122321"/>
                </a:lnTo>
                <a:lnTo>
                  <a:pt x="135153" y="128220"/>
                </a:lnTo>
                <a:lnTo>
                  <a:pt x="132965" y="134057"/>
                </a:lnTo>
                <a:lnTo>
                  <a:pt x="131506" y="139854"/>
                </a:lnTo>
                <a:lnTo>
                  <a:pt x="130533" y="145624"/>
                </a:lnTo>
                <a:lnTo>
                  <a:pt x="129884" y="151375"/>
                </a:lnTo>
                <a:lnTo>
                  <a:pt x="128500" y="156162"/>
                </a:lnTo>
                <a:lnTo>
                  <a:pt x="126624" y="160305"/>
                </a:lnTo>
                <a:lnTo>
                  <a:pt x="124421" y="164020"/>
                </a:lnTo>
                <a:lnTo>
                  <a:pt x="122000" y="168402"/>
                </a:lnTo>
                <a:lnTo>
                  <a:pt x="116770" y="178350"/>
                </a:lnTo>
                <a:lnTo>
                  <a:pt x="114994" y="182718"/>
                </a:lnTo>
                <a:lnTo>
                  <a:pt x="113810" y="186582"/>
                </a:lnTo>
                <a:lnTo>
                  <a:pt x="112495" y="193415"/>
                </a:lnTo>
                <a:lnTo>
                  <a:pt x="111910" y="199628"/>
                </a:lnTo>
                <a:lnTo>
                  <a:pt x="111650" y="205563"/>
                </a:lnTo>
                <a:lnTo>
                  <a:pt x="111581" y="208480"/>
                </a:lnTo>
                <a:lnTo>
                  <a:pt x="112487" y="211376"/>
                </a:lnTo>
                <a:lnTo>
                  <a:pt x="116034" y="217135"/>
                </a:lnTo>
                <a:lnTo>
                  <a:pt x="118835" y="221181"/>
                </a:lnTo>
                <a:lnTo>
                  <a:pt x="119491" y="224668"/>
                </a:lnTo>
                <a:lnTo>
                  <a:pt x="119911" y="230117"/>
                </a:lnTo>
                <a:lnTo>
                  <a:pt x="120899" y="230563"/>
                </a:lnTo>
                <a:lnTo>
                  <a:pt x="124535" y="231060"/>
                </a:lnTo>
                <a:lnTo>
                  <a:pt x="128588" y="23145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595"/>
          <p:cNvSpPr/>
          <p:nvPr/>
        </p:nvSpPr>
        <p:spPr>
          <a:xfrm>
            <a:off x="3320768" y="2923232"/>
            <a:ext cx="222533" cy="17136"/>
          </a:xfrm>
          <a:custGeom>
            <a:avLst/>
            <a:gdLst/>
            <a:ahLst/>
            <a:cxnLst/>
            <a:rect l="0" t="0" r="0" b="0"/>
            <a:pathLst>
              <a:path w="222533" h="17136">
                <a:moveTo>
                  <a:pt x="8219" y="17135"/>
                </a:moveTo>
                <a:lnTo>
                  <a:pt x="0" y="17135"/>
                </a:lnTo>
                <a:lnTo>
                  <a:pt x="65528" y="17135"/>
                </a:lnTo>
                <a:lnTo>
                  <a:pt x="72143" y="16182"/>
                </a:lnTo>
                <a:lnTo>
                  <a:pt x="79410" y="14595"/>
                </a:lnTo>
                <a:lnTo>
                  <a:pt x="87112" y="12584"/>
                </a:lnTo>
                <a:lnTo>
                  <a:pt x="94152" y="11244"/>
                </a:lnTo>
                <a:lnTo>
                  <a:pt x="100750" y="10350"/>
                </a:lnTo>
                <a:lnTo>
                  <a:pt x="107054" y="9754"/>
                </a:lnTo>
                <a:lnTo>
                  <a:pt x="113161" y="9357"/>
                </a:lnTo>
                <a:lnTo>
                  <a:pt x="119138" y="9092"/>
                </a:lnTo>
                <a:lnTo>
                  <a:pt x="125028" y="8915"/>
                </a:lnTo>
                <a:lnTo>
                  <a:pt x="130859" y="7846"/>
                </a:lnTo>
                <a:lnTo>
                  <a:pt x="136651" y="6180"/>
                </a:lnTo>
                <a:lnTo>
                  <a:pt x="142418" y="4117"/>
                </a:lnTo>
                <a:lnTo>
                  <a:pt x="148168" y="2741"/>
                </a:lnTo>
                <a:lnTo>
                  <a:pt x="153906" y="1824"/>
                </a:lnTo>
                <a:lnTo>
                  <a:pt x="159636" y="1213"/>
                </a:lnTo>
                <a:lnTo>
                  <a:pt x="165361" y="805"/>
                </a:lnTo>
                <a:lnTo>
                  <a:pt x="171083" y="533"/>
                </a:lnTo>
                <a:lnTo>
                  <a:pt x="185698" y="151"/>
                </a:lnTo>
                <a:lnTo>
                  <a:pt x="215476" y="0"/>
                </a:lnTo>
                <a:lnTo>
                  <a:pt x="217828" y="949"/>
                </a:lnTo>
                <a:lnTo>
                  <a:pt x="219396" y="2534"/>
                </a:lnTo>
                <a:lnTo>
                  <a:pt x="222532" y="856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596"/>
          <p:cNvSpPr/>
          <p:nvPr/>
        </p:nvSpPr>
        <p:spPr>
          <a:xfrm>
            <a:off x="4726304" y="2991802"/>
            <a:ext cx="240031" cy="1"/>
          </a:xfrm>
          <a:custGeom>
            <a:avLst/>
            <a:gdLst/>
            <a:ahLst/>
            <a:cxnLst/>
            <a:rect l="0" t="0" r="0" b="0"/>
            <a:pathLst>
              <a:path w="240031" h="1">
                <a:moveTo>
                  <a:pt x="0" y="0"/>
                </a:moveTo>
                <a:lnTo>
                  <a:pt x="24003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597"/>
          <p:cNvSpPr/>
          <p:nvPr/>
        </p:nvSpPr>
        <p:spPr>
          <a:xfrm>
            <a:off x="5112067" y="2880360"/>
            <a:ext cx="34291" cy="257176"/>
          </a:xfrm>
          <a:custGeom>
            <a:avLst/>
            <a:gdLst/>
            <a:ahLst/>
            <a:cxnLst/>
            <a:rect l="0" t="0" r="0" b="0"/>
            <a:pathLst>
              <a:path w="34291" h="257176">
                <a:moveTo>
                  <a:pt x="0" y="0"/>
                </a:moveTo>
                <a:lnTo>
                  <a:pt x="0" y="11931"/>
                </a:lnTo>
                <a:lnTo>
                  <a:pt x="953" y="14622"/>
                </a:lnTo>
                <a:lnTo>
                  <a:pt x="2540" y="17368"/>
                </a:lnTo>
                <a:lnTo>
                  <a:pt x="4551" y="20151"/>
                </a:lnTo>
                <a:lnTo>
                  <a:pt x="5891" y="23911"/>
                </a:lnTo>
                <a:lnTo>
                  <a:pt x="6785" y="28323"/>
                </a:lnTo>
                <a:lnTo>
                  <a:pt x="7381" y="33170"/>
                </a:lnTo>
                <a:lnTo>
                  <a:pt x="8730" y="38305"/>
                </a:lnTo>
                <a:lnTo>
                  <a:pt x="10583" y="43634"/>
                </a:lnTo>
                <a:lnTo>
                  <a:pt x="12770" y="49092"/>
                </a:lnTo>
                <a:lnTo>
                  <a:pt x="14229" y="54635"/>
                </a:lnTo>
                <a:lnTo>
                  <a:pt x="15201" y="60236"/>
                </a:lnTo>
                <a:lnTo>
                  <a:pt x="15849" y="65875"/>
                </a:lnTo>
                <a:lnTo>
                  <a:pt x="16281" y="72491"/>
                </a:lnTo>
                <a:lnTo>
                  <a:pt x="16569" y="79760"/>
                </a:lnTo>
                <a:lnTo>
                  <a:pt x="16974" y="101102"/>
                </a:lnTo>
                <a:lnTo>
                  <a:pt x="17145" y="232940"/>
                </a:lnTo>
                <a:lnTo>
                  <a:pt x="18098" y="236256"/>
                </a:lnTo>
                <a:lnTo>
                  <a:pt x="19685" y="239419"/>
                </a:lnTo>
                <a:lnTo>
                  <a:pt x="24526" y="246788"/>
                </a:lnTo>
                <a:lnTo>
                  <a:pt x="25188" y="250336"/>
                </a:lnTo>
                <a:lnTo>
                  <a:pt x="25613" y="255824"/>
                </a:lnTo>
                <a:lnTo>
                  <a:pt x="26600" y="256274"/>
                </a:lnTo>
                <a:lnTo>
                  <a:pt x="28211" y="256574"/>
                </a:lnTo>
                <a:lnTo>
                  <a:pt x="34290" y="2571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598"/>
          <p:cNvSpPr/>
          <p:nvPr/>
        </p:nvSpPr>
        <p:spPr>
          <a:xfrm>
            <a:off x="5223509" y="2880467"/>
            <a:ext cx="188444" cy="231341"/>
          </a:xfrm>
          <a:custGeom>
            <a:avLst/>
            <a:gdLst/>
            <a:ahLst/>
            <a:cxnLst/>
            <a:rect l="0" t="0" r="0" b="0"/>
            <a:pathLst>
              <a:path w="188444" h="231341">
                <a:moveTo>
                  <a:pt x="162878" y="17038"/>
                </a:moveTo>
                <a:lnTo>
                  <a:pt x="158328" y="12487"/>
                </a:lnTo>
                <a:lnTo>
                  <a:pt x="157939" y="11146"/>
                </a:lnTo>
                <a:lnTo>
                  <a:pt x="158633" y="10252"/>
                </a:lnTo>
                <a:lnTo>
                  <a:pt x="162040" y="8818"/>
                </a:lnTo>
                <a:lnTo>
                  <a:pt x="162506" y="6082"/>
                </a:lnTo>
                <a:lnTo>
                  <a:pt x="162857" y="255"/>
                </a:lnTo>
                <a:lnTo>
                  <a:pt x="158321" y="0"/>
                </a:lnTo>
                <a:lnTo>
                  <a:pt x="156030" y="917"/>
                </a:lnTo>
                <a:lnTo>
                  <a:pt x="147302" y="6758"/>
                </a:lnTo>
                <a:lnTo>
                  <a:pt x="142969" y="9232"/>
                </a:lnTo>
                <a:lnTo>
                  <a:pt x="138176" y="11834"/>
                </a:lnTo>
                <a:lnTo>
                  <a:pt x="134027" y="14521"/>
                </a:lnTo>
                <a:lnTo>
                  <a:pt x="130309" y="17265"/>
                </a:lnTo>
                <a:lnTo>
                  <a:pt x="126878" y="20047"/>
                </a:lnTo>
                <a:lnTo>
                  <a:pt x="121733" y="22854"/>
                </a:lnTo>
                <a:lnTo>
                  <a:pt x="115446" y="25677"/>
                </a:lnTo>
                <a:lnTo>
                  <a:pt x="108396" y="28513"/>
                </a:lnTo>
                <a:lnTo>
                  <a:pt x="101792" y="31355"/>
                </a:lnTo>
                <a:lnTo>
                  <a:pt x="89374" y="37053"/>
                </a:lnTo>
                <a:lnTo>
                  <a:pt x="84348" y="38954"/>
                </a:lnTo>
                <a:lnTo>
                  <a:pt x="80044" y="40221"/>
                </a:lnTo>
                <a:lnTo>
                  <a:pt x="76223" y="41066"/>
                </a:lnTo>
                <a:lnTo>
                  <a:pt x="71771" y="41629"/>
                </a:lnTo>
                <a:lnTo>
                  <a:pt x="66897" y="42004"/>
                </a:lnTo>
                <a:lnTo>
                  <a:pt x="61743" y="42255"/>
                </a:lnTo>
                <a:lnTo>
                  <a:pt x="50937" y="42533"/>
                </a:lnTo>
                <a:lnTo>
                  <a:pt x="33028" y="42711"/>
                </a:lnTo>
                <a:lnTo>
                  <a:pt x="29639" y="41773"/>
                </a:lnTo>
                <a:lnTo>
                  <a:pt x="26427" y="40196"/>
                </a:lnTo>
                <a:lnTo>
                  <a:pt x="23333" y="38191"/>
                </a:lnTo>
                <a:lnTo>
                  <a:pt x="20318" y="36855"/>
                </a:lnTo>
                <a:lnTo>
                  <a:pt x="17356" y="35964"/>
                </a:lnTo>
                <a:lnTo>
                  <a:pt x="11524" y="34975"/>
                </a:lnTo>
                <a:lnTo>
                  <a:pt x="5757" y="34534"/>
                </a:lnTo>
                <a:lnTo>
                  <a:pt x="150" y="34192"/>
                </a:lnTo>
                <a:lnTo>
                  <a:pt x="20" y="40969"/>
                </a:lnTo>
                <a:lnTo>
                  <a:pt x="0" y="141203"/>
                </a:lnTo>
                <a:lnTo>
                  <a:pt x="953" y="142677"/>
                </a:lnTo>
                <a:lnTo>
                  <a:pt x="2541" y="143660"/>
                </a:lnTo>
                <a:lnTo>
                  <a:pt x="6844" y="144752"/>
                </a:lnTo>
                <a:lnTo>
                  <a:pt x="11932" y="145237"/>
                </a:lnTo>
                <a:lnTo>
                  <a:pt x="14622" y="144414"/>
                </a:lnTo>
                <a:lnTo>
                  <a:pt x="20152" y="140959"/>
                </a:lnTo>
                <a:lnTo>
                  <a:pt x="23912" y="139657"/>
                </a:lnTo>
                <a:lnTo>
                  <a:pt x="28324" y="138789"/>
                </a:lnTo>
                <a:lnTo>
                  <a:pt x="33171" y="138210"/>
                </a:lnTo>
                <a:lnTo>
                  <a:pt x="37354" y="136872"/>
                </a:lnTo>
                <a:lnTo>
                  <a:pt x="41096" y="135027"/>
                </a:lnTo>
                <a:lnTo>
                  <a:pt x="44542" y="132845"/>
                </a:lnTo>
                <a:lnTo>
                  <a:pt x="49697" y="131390"/>
                </a:lnTo>
                <a:lnTo>
                  <a:pt x="55992" y="130420"/>
                </a:lnTo>
                <a:lnTo>
                  <a:pt x="63046" y="129773"/>
                </a:lnTo>
                <a:lnTo>
                  <a:pt x="69653" y="128390"/>
                </a:lnTo>
                <a:lnTo>
                  <a:pt x="75963" y="126515"/>
                </a:lnTo>
                <a:lnTo>
                  <a:pt x="82075" y="124312"/>
                </a:lnTo>
                <a:lnTo>
                  <a:pt x="88054" y="122844"/>
                </a:lnTo>
                <a:lnTo>
                  <a:pt x="93945" y="121865"/>
                </a:lnTo>
                <a:lnTo>
                  <a:pt x="99778" y="121213"/>
                </a:lnTo>
                <a:lnTo>
                  <a:pt x="105571" y="120778"/>
                </a:lnTo>
                <a:lnTo>
                  <a:pt x="111339" y="120488"/>
                </a:lnTo>
                <a:lnTo>
                  <a:pt x="122827" y="120165"/>
                </a:lnTo>
                <a:lnTo>
                  <a:pt x="151442" y="119942"/>
                </a:lnTo>
                <a:lnTo>
                  <a:pt x="156206" y="120883"/>
                </a:lnTo>
                <a:lnTo>
                  <a:pt x="160336" y="122463"/>
                </a:lnTo>
                <a:lnTo>
                  <a:pt x="164041" y="124468"/>
                </a:lnTo>
                <a:lnTo>
                  <a:pt x="167463" y="126758"/>
                </a:lnTo>
                <a:lnTo>
                  <a:pt x="170697" y="129237"/>
                </a:lnTo>
                <a:lnTo>
                  <a:pt x="173806" y="131842"/>
                </a:lnTo>
                <a:lnTo>
                  <a:pt x="176831" y="134532"/>
                </a:lnTo>
                <a:lnTo>
                  <a:pt x="182732" y="140060"/>
                </a:lnTo>
                <a:lnTo>
                  <a:pt x="184686" y="142867"/>
                </a:lnTo>
                <a:lnTo>
                  <a:pt x="186858" y="148527"/>
                </a:lnTo>
                <a:lnTo>
                  <a:pt x="187823" y="154217"/>
                </a:lnTo>
                <a:lnTo>
                  <a:pt x="188252" y="159921"/>
                </a:lnTo>
                <a:lnTo>
                  <a:pt x="188443" y="165632"/>
                </a:lnTo>
                <a:lnTo>
                  <a:pt x="187541" y="168488"/>
                </a:lnTo>
                <a:lnTo>
                  <a:pt x="184000" y="174201"/>
                </a:lnTo>
                <a:lnTo>
                  <a:pt x="181790" y="179916"/>
                </a:lnTo>
                <a:lnTo>
                  <a:pt x="181201" y="182773"/>
                </a:lnTo>
                <a:lnTo>
                  <a:pt x="178903" y="186583"/>
                </a:lnTo>
                <a:lnTo>
                  <a:pt x="175467" y="191028"/>
                </a:lnTo>
                <a:lnTo>
                  <a:pt x="171271" y="195896"/>
                </a:lnTo>
                <a:lnTo>
                  <a:pt x="167521" y="200094"/>
                </a:lnTo>
                <a:lnTo>
                  <a:pt x="160814" y="207298"/>
                </a:lnTo>
                <a:lnTo>
                  <a:pt x="156740" y="210553"/>
                </a:lnTo>
                <a:lnTo>
                  <a:pt x="152119" y="213676"/>
                </a:lnTo>
                <a:lnTo>
                  <a:pt x="147132" y="216710"/>
                </a:lnTo>
                <a:lnTo>
                  <a:pt x="142856" y="218732"/>
                </a:lnTo>
                <a:lnTo>
                  <a:pt x="139052" y="220081"/>
                </a:lnTo>
                <a:lnTo>
                  <a:pt x="135564" y="220980"/>
                </a:lnTo>
                <a:lnTo>
                  <a:pt x="132287" y="222531"/>
                </a:lnTo>
                <a:lnTo>
                  <a:pt x="129149" y="224519"/>
                </a:lnTo>
                <a:lnTo>
                  <a:pt x="126104" y="226796"/>
                </a:lnTo>
                <a:lnTo>
                  <a:pt x="123122" y="228314"/>
                </a:lnTo>
                <a:lnTo>
                  <a:pt x="117268" y="230001"/>
                </a:lnTo>
                <a:lnTo>
                  <a:pt x="113422" y="230450"/>
                </a:lnTo>
                <a:lnTo>
                  <a:pt x="108953" y="230750"/>
                </a:lnTo>
                <a:lnTo>
                  <a:pt x="97193" y="231232"/>
                </a:lnTo>
                <a:lnTo>
                  <a:pt x="90605" y="231315"/>
                </a:lnTo>
                <a:lnTo>
                  <a:pt x="82620" y="231340"/>
                </a:lnTo>
                <a:lnTo>
                  <a:pt x="80798" y="230391"/>
                </a:lnTo>
                <a:lnTo>
                  <a:pt x="79583" y="228805"/>
                </a:lnTo>
                <a:lnTo>
                  <a:pt x="78773" y="226796"/>
                </a:lnTo>
                <a:lnTo>
                  <a:pt x="77281" y="225457"/>
                </a:lnTo>
                <a:lnTo>
                  <a:pt x="75333" y="224564"/>
                </a:lnTo>
                <a:lnTo>
                  <a:pt x="68581" y="22277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599"/>
          <p:cNvSpPr/>
          <p:nvPr/>
        </p:nvSpPr>
        <p:spPr>
          <a:xfrm>
            <a:off x="5403532" y="2820352"/>
            <a:ext cx="188444" cy="342857"/>
          </a:xfrm>
          <a:custGeom>
            <a:avLst/>
            <a:gdLst/>
            <a:ahLst/>
            <a:cxnLst/>
            <a:rect l="0" t="0" r="0" b="0"/>
            <a:pathLst>
              <a:path w="188444" h="342857">
                <a:moveTo>
                  <a:pt x="0" y="0"/>
                </a:moveTo>
                <a:lnTo>
                  <a:pt x="4551" y="4551"/>
                </a:lnTo>
                <a:lnTo>
                  <a:pt x="7797" y="5891"/>
                </a:lnTo>
                <a:lnTo>
                  <a:pt x="11865" y="6785"/>
                </a:lnTo>
                <a:lnTo>
                  <a:pt x="16482" y="7381"/>
                </a:lnTo>
                <a:lnTo>
                  <a:pt x="20514" y="8731"/>
                </a:lnTo>
                <a:lnTo>
                  <a:pt x="24153" y="10583"/>
                </a:lnTo>
                <a:lnTo>
                  <a:pt x="27533" y="12770"/>
                </a:lnTo>
                <a:lnTo>
                  <a:pt x="31690" y="16134"/>
                </a:lnTo>
                <a:lnTo>
                  <a:pt x="36367" y="20281"/>
                </a:lnTo>
                <a:lnTo>
                  <a:pt x="41390" y="24951"/>
                </a:lnTo>
                <a:lnTo>
                  <a:pt x="46643" y="29016"/>
                </a:lnTo>
                <a:lnTo>
                  <a:pt x="52050" y="32679"/>
                </a:lnTo>
                <a:lnTo>
                  <a:pt x="57561" y="36074"/>
                </a:lnTo>
                <a:lnTo>
                  <a:pt x="63138" y="39289"/>
                </a:lnTo>
                <a:lnTo>
                  <a:pt x="74416" y="45402"/>
                </a:lnTo>
                <a:lnTo>
                  <a:pt x="79139" y="49318"/>
                </a:lnTo>
                <a:lnTo>
                  <a:pt x="83239" y="53834"/>
                </a:lnTo>
                <a:lnTo>
                  <a:pt x="86925" y="58749"/>
                </a:lnTo>
                <a:lnTo>
                  <a:pt x="91288" y="62979"/>
                </a:lnTo>
                <a:lnTo>
                  <a:pt x="96101" y="66751"/>
                </a:lnTo>
                <a:lnTo>
                  <a:pt x="101215" y="70218"/>
                </a:lnTo>
                <a:lnTo>
                  <a:pt x="106529" y="74435"/>
                </a:lnTo>
                <a:lnTo>
                  <a:pt x="111977" y="79151"/>
                </a:lnTo>
                <a:lnTo>
                  <a:pt x="117514" y="84200"/>
                </a:lnTo>
                <a:lnTo>
                  <a:pt x="128746" y="94890"/>
                </a:lnTo>
                <a:lnTo>
                  <a:pt x="151479" y="117274"/>
                </a:lnTo>
                <a:lnTo>
                  <a:pt x="156231" y="122951"/>
                </a:lnTo>
                <a:lnTo>
                  <a:pt x="160352" y="128640"/>
                </a:lnTo>
                <a:lnTo>
                  <a:pt x="164051" y="134337"/>
                </a:lnTo>
                <a:lnTo>
                  <a:pt x="167470" y="140993"/>
                </a:lnTo>
                <a:lnTo>
                  <a:pt x="170702" y="148288"/>
                </a:lnTo>
                <a:lnTo>
                  <a:pt x="173809" y="156009"/>
                </a:lnTo>
                <a:lnTo>
                  <a:pt x="176832" y="163061"/>
                </a:lnTo>
                <a:lnTo>
                  <a:pt x="182732" y="175976"/>
                </a:lnTo>
                <a:lnTo>
                  <a:pt x="184686" y="182088"/>
                </a:lnTo>
                <a:lnTo>
                  <a:pt x="185990" y="188067"/>
                </a:lnTo>
                <a:lnTo>
                  <a:pt x="186858" y="193958"/>
                </a:lnTo>
                <a:lnTo>
                  <a:pt x="187437" y="200743"/>
                </a:lnTo>
                <a:lnTo>
                  <a:pt x="187823" y="208124"/>
                </a:lnTo>
                <a:lnTo>
                  <a:pt x="188252" y="222992"/>
                </a:lnTo>
                <a:lnTo>
                  <a:pt x="188443" y="235950"/>
                </a:lnTo>
                <a:lnTo>
                  <a:pt x="187541" y="242072"/>
                </a:lnTo>
                <a:lnTo>
                  <a:pt x="185987" y="248059"/>
                </a:lnTo>
                <a:lnTo>
                  <a:pt x="176650" y="275906"/>
                </a:lnTo>
                <a:lnTo>
                  <a:pt x="173964" y="282997"/>
                </a:lnTo>
                <a:lnTo>
                  <a:pt x="171221" y="289630"/>
                </a:lnTo>
                <a:lnTo>
                  <a:pt x="168440" y="295957"/>
                </a:lnTo>
                <a:lnTo>
                  <a:pt x="164681" y="301127"/>
                </a:lnTo>
                <a:lnTo>
                  <a:pt x="160270" y="305526"/>
                </a:lnTo>
                <a:lnTo>
                  <a:pt x="155424" y="309412"/>
                </a:lnTo>
                <a:lnTo>
                  <a:pt x="151241" y="312955"/>
                </a:lnTo>
                <a:lnTo>
                  <a:pt x="147500" y="316269"/>
                </a:lnTo>
                <a:lnTo>
                  <a:pt x="140803" y="322492"/>
                </a:lnTo>
                <a:lnTo>
                  <a:pt x="131678" y="331350"/>
                </a:lnTo>
                <a:lnTo>
                  <a:pt x="125834" y="337132"/>
                </a:lnTo>
                <a:lnTo>
                  <a:pt x="122941" y="339054"/>
                </a:lnTo>
                <a:lnTo>
                  <a:pt x="117188" y="341191"/>
                </a:lnTo>
                <a:lnTo>
                  <a:pt x="111456" y="342140"/>
                </a:lnTo>
                <a:lnTo>
                  <a:pt x="104566" y="342750"/>
                </a:lnTo>
                <a:lnTo>
                  <a:pt x="98822" y="342856"/>
                </a:lnTo>
                <a:lnTo>
                  <a:pt x="98266" y="341918"/>
                </a:lnTo>
                <a:lnTo>
                  <a:pt x="98848" y="340340"/>
                </a:lnTo>
                <a:lnTo>
                  <a:pt x="100189" y="338336"/>
                </a:lnTo>
                <a:lnTo>
                  <a:pt x="101679" y="333569"/>
                </a:lnTo>
                <a:lnTo>
                  <a:pt x="102870" y="32575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600"/>
          <p:cNvSpPr/>
          <p:nvPr/>
        </p:nvSpPr>
        <p:spPr>
          <a:xfrm>
            <a:off x="5729287" y="2948939"/>
            <a:ext cx="180023" cy="25719"/>
          </a:xfrm>
          <a:custGeom>
            <a:avLst/>
            <a:gdLst/>
            <a:ahLst/>
            <a:cxnLst/>
            <a:rect l="0" t="0" r="0" b="0"/>
            <a:pathLst>
              <a:path w="180023" h="25719">
                <a:moveTo>
                  <a:pt x="0" y="25718"/>
                </a:moveTo>
                <a:lnTo>
                  <a:pt x="9102" y="21167"/>
                </a:lnTo>
                <a:lnTo>
                  <a:pt x="12735" y="19827"/>
                </a:lnTo>
                <a:lnTo>
                  <a:pt x="16111" y="18933"/>
                </a:lnTo>
                <a:lnTo>
                  <a:pt x="19313" y="18337"/>
                </a:lnTo>
                <a:lnTo>
                  <a:pt x="23352" y="17940"/>
                </a:lnTo>
                <a:lnTo>
                  <a:pt x="27951" y="17675"/>
                </a:lnTo>
                <a:lnTo>
                  <a:pt x="32921" y="17498"/>
                </a:lnTo>
                <a:lnTo>
                  <a:pt x="37188" y="16429"/>
                </a:lnTo>
                <a:lnTo>
                  <a:pt x="40984" y="14763"/>
                </a:lnTo>
                <a:lnTo>
                  <a:pt x="44468" y="12699"/>
                </a:lnTo>
                <a:lnTo>
                  <a:pt x="48695" y="11324"/>
                </a:lnTo>
                <a:lnTo>
                  <a:pt x="53418" y="10407"/>
                </a:lnTo>
                <a:lnTo>
                  <a:pt x="58472" y="9796"/>
                </a:lnTo>
                <a:lnTo>
                  <a:pt x="63746" y="9388"/>
                </a:lnTo>
                <a:lnTo>
                  <a:pt x="69167" y="9116"/>
                </a:lnTo>
                <a:lnTo>
                  <a:pt x="74687" y="8935"/>
                </a:lnTo>
                <a:lnTo>
                  <a:pt x="80271" y="7862"/>
                </a:lnTo>
                <a:lnTo>
                  <a:pt x="85899" y="6194"/>
                </a:lnTo>
                <a:lnTo>
                  <a:pt x="91556" y="4130"/>
                </a:lnTo>
                <a:lnTo>
                  <a:pt x="97233" y="2753"/>
                </a:lnTo>
                <a:lnTo>
                  <a:pt x="102922" y="1836"/>
                </a:lnTo>
                <a:lnTo>
                  <a:pt x="108620" y="1224"/>
                </a:lnTo>
                <a:lnTo>
                  <a:pt x="114323" y="816"/>
                </a:lnTo>
                <a:lnTo>
                  <a:pt x="120030" y="544"/>
                </a:lnTo>
                <a:lnTo>
                  <a:pt x="134624" y="162"/>
                </a:lnTo>
                <a:lnTo>
                  <a:pt x="18002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601"/>
          <p:cNvSpPr/>
          <p:nvPr/>
        </p:nvSpPr>
        <p:spPr>
          <a:xfrm>
            <a:off x="5669279" y="3068955"/>
            <a:ext cx="214314" cy="34185"/>
          </a:xfrm>
          <a:custGeom>
            <a:avLst/>
            <a:gdLst/>
            <a:ahLst/>
            <a:cxnLst/>
            <a:rect l="0" t="0" r="0" b="0"/>
            <a:pathLst>
              <a:path w="214314" h="34185">
                <a:moveTo>
                  <a:pt x="0" y="17145"/>
                </a:moveTo>
                <a:lnTo>
                  <a:pt x="0" y="30237"/>
                </a:lnTo>
                <a:lnTo>
                  <a:pt x="953" y="31588"/>
                </a:lnTo>
                <a:lnTo>
                  <a:pt x="2541" y="32488"/>
                </a:lnTo>
                <a:lnTo>
                  <a:pt x="6844" y="33489"/>
                </a:lnTo>
                <a:lnTo>
                  <a:pt x="11932" y="33934"/>
                </a:lnTo>
                <a:lnTo>
                  <a:pt x="15575" y="34052"/>
                </a:lnTo>
                <a:lnTo>
                  <a:pt x="24702" y="34184"/>
                </a:lnTo>
                <a:lnTo>
                  <a:pt x="29803" y="33267"/>
                </a:lnTo>
                <a:lnTo>
                  <a:pt x="35110" y="31703"/>
                </a:lnTo>
                <a:lnTo>
                  <a:pt x="40551" y="29707"/>
                </a:lnTo>
                <a:lnTo>
                  <a:pt x="46084" y="28377"/>
                </a:lnTo>
                <a:lnTo>
                  <a:pt x="51678" y="27491"/>
                </a:lnTo>
                <a:lnTo>
                  <a:pt x="57312" y="26900"/>
                </a:lnTo>
                <a:lnTo>
                  <a:pt x="63926" y="25553"/>
                </a:lnTo>
                <a:lnTo>
                  <a:pt x="71193" y="23703"/>
                </a:lnTo>
                <a:lnTo>
                  <a:pt x="78894" y="21517"/>
                </a:lnTo>
                <a:lnTo>
                  <a:pt x="95072" y="16548"/>
                </a:lnTo>
                <a:lnTo>
                  <a:pt x="103386" y="13889"/>
                </a:lnTo>
                <a:lnTo>
                  <a:pt x="111787" y="12117"/>
                </a:lnTo>
                <a:lnTo>
                  <a:pt x="120245" y="10935"/>
                </a:lnTo>
                <a:lnTo>
                  <a:pt x="128741" y="10147"/>
                </a:lnTo>
                <a:lnTo>
                  <a:pt x="138215" y="8670"/>
                </a:lnTo>
                <a:lnTo>
                  <a:pt x="148341" y="6732"/>
                </a:lnTo>
                <a:lnTo>
                  <a:pt x="158902" y="4488"/>
                </a:lnTo>
                <a:lnTo>
                  <a:pt x="169752" y="2992"/>
                </a:lnTo>
                <a:lnTo>
                  <a:pt x="180796" y="1994"/>
                </a:lnTo>
                <a:lnTo>
                  <a:pt x="214313"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602"/>
          <p:cNvSpPr/>
          <p:nvPr/>
        </p:nvSpPr>
        <p:spPr>
          <a:xfrm>
            <a:off x="5986478" y="2923231"/>
            <a:ext cx="205284" cy="265621"/>
          </a:xfrm>
          <a:custGeom>
            <a:avLst/>
            <a:gdLst/>
            <a:ahLst/>
            <a:cxnLst/>
            <a:rect l="0" t="0" r="0" b="0"/>
            <a:pathLst>
              <a:path w="205284" h="265621">
                <a:moveTo>
                  <a:pt x="94281" y="8564"/>
                </a:moveTo>
                <a:lnTo>
                  <a:pt x="94281" y="22"/>
                </a:lnTo>
                <a:lnTo>
                  <a:pt x="89731" y="0"/>
                </a:lnTo>
                <a:lnTo>
                  <a:pt x="88390" y="950"/>
                </a:lnTo>
                <a:lnTo>
                  <a:pt x="87496" y="2535"/>
                </a:lnTo>
                <a:lnTo>
                  <a:pt x="85551" y="7789"/>
                </a:lnTo>
                <a:lnTo>
                  <a:pt x="83699" y="11858"/>
                </a:lnTo>
                <a:lnTo>
                  <a:pt x="81511" y="16475"/>
                </a:lnTo>
                <a:lnTo>
                  <a:pt x="76541" y="24145"/>
                </a:lnTo>
                <a:lnTo>
                  <a:pt x="71156" y="31681"/>
                </a:lnTo>
                <a:lnTo>
                  <a:pt x="68388" y="36358"/>
                </a:lnTo>
                <a:lnTo>
                  <a:pt x="65589" y="41380"/>
                </a:lnTo>
                <a:lnTo>
                  <a:pt x="59939" y="52041"/>
                </a:lnTo>
                <a:lnTo>
                  <a:pt x="31416" y="108587"/>
                </a:lnTo>
                <a:lnTo>
                  <a:pt x="27606" y="115251"/>
                </a:lnTo>
                <a:lnTo>
                  <a:pt x="23161" y="122551"/>
                </a:lnTo>
                <a:lnTo>
                  <a:pt x="18293" y="130275"/>
                </a:lnTo>
                <a:lnTo>
                  <a:pt x="14095" y="137330"/>
                </a:lnTo>
                <a:lnTo>
                  <a:pt x="10344" y="143937"/>
                </a:lnTo>
                <a:lnTo>
                  <a:pt x="6891" y="150248"/>
                </a:lnTo>
                <a:lnTo>
                  <a:pt x="4588" y="156360"/>
                </a:lnTo>
                <a:lnTo>
                  <a:pt x="3054" y="162339"/>
                </a:lnTo>
                <a:lnTo>
                  <a:pt x="2030" y="168231"/>
                </a:lnTo>
                <a:lnTo>
                  <a:pt x="1349" y="174063"/>
                </a:lnTo>
                <a:lnTo>
                  <a:pt x="893" y="179857"/>
                </a:lnTo>
                <a:lnTo>
                  <a:pt x="591" y="185624"/>
                </a:lnTo>
                <a:lnTo>
                  <a:pt x="253" y="197112"/>
                </a:lnTo>
                <a:lnTo>
                  <a:pt x="0" y="229780"/>
                </a:lnTo>
                <a:lnTo>
                  <a:pt x="947" y="234146"/>
                </a:lnTo>
                <a:lnTo>
                  <a:pt x="4540" y="241538"/>
                </a:lnTo>
                <a:lnTo>
                  <a:pt x="9311" y="247998"/>
                </a:lnTo>
                <a:lnTo>
                  <a:pt x="11917" y="251054"/>
                </a:lnTo>
                <a:lnTo>
                  <a:pt x="15559" y="253091"/>
                </a:lnTo>
                <a:lnTo>
                  <a:pt x="19892" y="254450"/>
                </a:lnTo>
                <a:lnTo>
                  <a:pt x="24686" y="255355"/>
                </a:lnTo>
                <a:lnTo>
                  <a:pt x="28835" y="256911"/>
                </a:lnTo>
                <a:lnTo>
                  <a:pt x="32553" y="258901"/>
                </a:lnTo>
                <a:lnTo>
                  <a:pt x="35984" y="261180"/>
                </a:lnTo>
                <a:lnTo>
                  <a:pt x="40177" y="262700"/>
                </a:lnTo>
                <a:lnTo>
                  <a:pt x="44877" y="263713"/>
                </a:lnTo>
                <a:lnTo>
                  <a:pt x="49915" y="264388"/>
                </a:lnTo>
                <a:lnTo>
                  <a:pt x="55179" y="264838"/>
                </a:lnTo>
                <a:lnTo>
                  <a:pt x="60593" y="265138"/>
                </a:lnTo>
                <a:lnTo>
                  <a:pt x="71689" y="265472"/>
                </a:lnTo>
                <a:lnTo>
                  <a:pt x="82970" y="265620"/>
                </a:lnTo>
                <a:lnTo>
                  <a:pt x="88646" y="264707"/>
                </a:lnTo>
                <a:lnTo>
                  <a:pt x="94334" y="263146"/>
                </a:lnTo>
                <a:lnTo>
                  <a:pt x="100032" y="261153"/>
                </a:lnTo>
                <a:lnTo>
                  <a:pt x="105735" y="259824"/>
                </a:lnTo>
                <a:lnTo>
                  <a:pt x="111442" y="258938"/>
                </a:lnTo>
                <a:lnTo>
                  <a:pt x="117152" y="258347"/>
                </a:lnTo>
                <a:lnTo>
                  <a:pt x="122864" y="256048"/>
                </a:lnTo>
                <a:lnTo>
                  <a:pt x="128576" y="252611"/>
                </a:lnTo>
                <a:lnTo>
                  <a:pt x="134290" y="248414"/>
                </a:lnTo>
                <a:lnTo>
                  <a:pt x="140003" y="244664"/>
                </a:lnTo>
                <a:lnTo>
                  <a:pt x="145718" y="241211"/>
                </a:lnTo>
                <a:lnTo>
                  <a:pt x="151433" y="237957"/>
                </a:lnTo>
                <a:lnTo>
                  <a:pt x="162862" y="231801"/>
                </a:lnTo>
                <a:lnTo>
                  <a:pt x="185722" y="220088"/>
                </a:lnTo>
                <a:lnTo>
                  <a:pt x="189532" y="217208"/>
                </a:lnTo>
                <a:lnTo>
                  <a:pt x="192072" y="214335"/>
                </a:lnTo>
                <a:lnTo>
                  <a:pt x="195846" y="208602"/>
                </a:lnTo>
                <a:lnTo>
                  <a:pt x="200699" y="202880"/>
                </a:lnTo>
                <a:lnTo>
                  <a:pt x="202374" y="200020"/>
                </a:lnTo>
                <a:lnTo>
                  <a:pt x="204235" y="194303"/>
                </a:lnTo>
                <a:lnTo>
                  <a:pt x="205062" y="188587"/>
                </a:lnTo>
                <a:lnTo>
                  <a:pt x="205283" y="185729"/>
                </a:lnTo>
                <a:lnTo>
                  <a:pt x="204477" y="183824"/>
                </a:lnTo>
                <a:lnTo>
                  <a:pt x="202988" y="182554"/>
                </a:lnTo>
                <a:lnTo>
                  <a:pt x="201043" y="181707"/>
                </a:lnTo>
                <a:lnTo>
                  <a:pt x="196341" y="178226"/>
                </a:lnTo>
                <a:lnTo>
                  <a:pt x="193754" y="175965"/>
                </a:lnTo>
                <a:lnTo>
                  <a:pt x="191076" y="174457"/>
                </a:lnTo>
                <a:lnTo>
                  <a:pt x="185561" y="172781"/>
                </a:lnTo>
                <a:lnTo>
                  <a:pt x="179935" y="172037"/>
                </a:lnTo>
                <a:lnTo>
                  <a:pt x="177101" y="171838"/>
                </a:lnTo>
                <a:lnTo>
                  <a:pt x="174260" y="172658"/>
                </a:lnTo>
                <a:lnTo>
                  <a:pt x="168562" y="176110"/>
                </a:lnTo>
                <a:lnTo>
                  <a:pt x="164757" y="177411"/>
                </a:lnTo>
                <a:lnTo>
                  <a:pt x="160315" y="178279"/>
                </a:lnTo>
                <a:lnTo>
                  <a:pt x="155449" y="178857"/>
                </a:lnTo>
                <a:lnTo>
                  <a:pt x="150300" y="180195"/>
                </a:lnTo>
                <a:lnTo>
                  <a:pt x="144962" y="182039"/>
                </a:lnTo>
                <a:lnTo>
                  <a:pt x="139498" y="184222"/>
                </a:lnTo>
                <a:lnTo>
                  <a:pt x="133951" y="186629"/>
                </a:lnTo>
                <a:lnTo>
                  <a:pt x="122708" y="191844"/>
                </a:lnTo>
                <a:lnTo>
                  <a:pt x="117042" y="195520"/>
                </a:lnTo>
                <a:lnTo>
                  <a:pt x="111361" y="199877"/>
                </a:lnTo>
                <a:lnTo>
                  <a:pt x="105667" y="204686"/>
                </a:lnTo>
                <a:lnTo>
                  <a:pt x="99967" y="208844"/>
                </a:lnTo>
                <a:lnTo>
                  <a:pt x="94262" y="212569"/>
                </a:lnTo>
                <a:lnTo>
                  <a:pt x="88554" y="216005"/>
                </a:lnTo>
                <a:lnTo>
                  <a:pt x="83796" y="219248"/>
                </a:lnTo>
                <a:lnTo>
                  <a:pt x="79671" y="222362"/>
                </a:lnTo>
                <a:lnTo>
                  <a:pt x="75969" y="225391"/>
                </a:lnTo>
                <a:lnTo>
                  <a:pt x="72548" y="228363"/>
                </a:lnTo>
                <a:lnTo>
                  <a:pt x="66207" y="234205"/>
                </a:lnTo>
                <a:lnTo>
                  <a:pt x="63182" y="236143"/>
                </a:lnTo>
                <a:lnTo>
                  <a:pt x="57283" y="238298"/>
                </a:lnTo>
                <a:lnTo>
                  <a:pt x="51485" y="241795"/>
                </a:lnTo>
                <a:lnTo>
                  <a:pt x="44553" y="247251"/>
                </a:lnTo>
                <a:lnTo>
                  <a:pt x="44937" y="247698"/>
                </a:lnTo>
                <a:lnTo>
                  <a:pt x="47903" y="248196"/>
                </a:lnTo>
                <a:lnTo>
                  <a:pt x="52396" y="248417"/>
                </a:lnTo>
                <a:lnTo>
                  <a:pt x="59992" y="24859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603"/>
          <p:cNvSpPr/>
          <p:nvPr/>
        </p:nvSpPr>
        <p:spPr>
          <a:xfrm>
            <a:off x="6295073" y="2897536"/>
            <a:ext cx="205740" cy="248572"/>
          </a:xfrm>
          <a:custGeom>
            <a:avLst/>
            <a:gdLst/>
            <a:ahLst/>
            <a:cxnLst/>
            <a:rect l="0" t="0" r="0" b="0"/>
            <a:pathLst>
              <a:path w="205740" h="248572">
                <a:moveTo>
                  <a:pt x="205739" y="17114"/>
                </a:moveTo>
                <a:lnTo>
                  <a:pt x="205739" y="4021"/>
                </a:lnTo>
                <a:lnTo>
                  <a:pt x="204787" y="2670"/>
                </a:lnTo>
                <a:lnTo>
                  <a:pt x="203199" y="1770"/>
                </a:lnTo>
                <a:lnTo>
                  <a:pt x="198358" y="324"/>
                </a:lnTo>
                <a:lnTo>
                  <a:pt x="192969" y="74"/>
                </a:lnTo>
                <a:lnTo>
                  <a:pt x="180789" y="0"/>
                </a:lnTo>
                <a:lnTo>
                  <a:pt x="175770" y="942"/>
                </a:lnTo>
                <a:lnTo>
                  <a:pt x="170520" y="2522"/>
                </a:lnTo>
                <a:lnTo>
                  <a:pt x="165114" y="4529"/>
                </a:lnTo>
                <a:lnTo>
                  <a:pt x="160559" y="5866"/>
                </a:lnTo>
                <a:lnTo>
                  <a:pt x="156569" y="6758"/>
                </a:lnTo>
                <a:lnTo>
                  <a:pt x="152956" y="7352"/>
                </a:lnTo>
                <a:lnTo>
                  <a:pt x="147691" y="7749"/>
                </a:lnTo>
                <a:lnTo>
                  <a:pt x="141323" y="8013"/>
                </a:lnTo>
                <a:lnTo>
                  <a:pt x="119672" y="8437"/>
                </a:lnTo>
                <a:lnTo>
                  <a:pt x="75904" y="8538"/>
                </a:lnTo>
                <a:lnTo>
                  <a:pt x="71558" y="7587"/>
                </a:lnTo>
                <a:lnTo>
                  <a:pt x="66754" y="6000"/>
                </a:lnTo>
                <a:lnTo>
                  <a:pt x="61648" y="3989"/>
                </a:lnTo>
                <a:lnTo>
                  <a:pt x="57290" y="2649"/>
                </a:lnTo>
                <a:lnTo>
                  <a:pt x="53434" y="1756"/>
                </a:lnTo>
                <a:lnTo>
                  <a:pt x="49909" y="1160"/>
                </a:lnTo>
                <a:lnTo>
                  <a:pt x="46608" y="763"/>
                </a:lnTo>
                <a:lnTo>
                  <a:pt x="40399" y="322"/>
                </a:lnTo>
                <a:lnTo>
                  <a:pt x="38362" y="1157"/>
                </a:lnTo>
                <a:lnTo>
                  <a:pt x="37005" y="2666"/>
                </a:lnTo>
                <a:lnTo>
                  <a:pt x="36099" y="4624"/>
                </a:lnTo>
                <a:lnTo>
                  <a:pt x="34543" y="5930"/>
                </a:lnTo>
                <a:lnTo>
                  <a:pt x="32554" y="6800"/>
                </a:lnTo>
                <a:lnTo>
                  <a:pt x="27067" y="8197"/>
                </a:lnTo>
                <a:lnTo>
                  <a:pt x="21566" y="12990"/>
                </a:lnTo>
                <a:lnTo>
                  <a:pt x="20092" y="15317"/>
                </a:lnTo>
                <a:lnTo>
                  <a:pt x="18454" y="20443"/>
                </a:lnTo>
                <a:lnTo>
                  <a:pt x="15187" y="25896"/>
                </a:lnTo>
                <a:lnTo>
                  <a:pt x="12982" y="28683"/>
                </a:lnTo>
                <a:lnTo>
                  <a:pt x="11511" y="31494"/>
                </a:lnTo>
                <a:lnTo>
                  <a:pt x="9878" y="37157"/>
                </a:lnTo>
                <a:lnTo>
                  <a:pt x="8490" y="40954"/>
                </a:lnTo>
                <a:lnTo>
                  <a:pt x="6612" y="45390"/>
                </a:lnTo>
                <a:lnTo>
                  <a:pt x="4408" y="50252"/>
                </a:lnTo>
                <a:lnTo>
                  <a:pt x="2938" y="54446"/>
                </a:lnTo>
                <a:lnTo>
                  <a:pt x="1305" y="61646"/>
                </a:lnTo>
                <a:lnTo>
                  <a:pt x="870" y="65852"/>
                </a:lnTo>
                <a:lnTo>
                  <a:pt x="580" y="70561"/>
                </a:lnTo>
                <a:lnTo>
                  <a:pt x="257" y="79920"/>
                </a:lnTo>
                <a:lnTo>
                  <a:pt x="76" y="90545"/>
                </a:lnTo>
                <a:lnTo>
                  <a:pt x="0" y="126860"/>
                </a:lnTo>
                <a:lnTo>
                  <a:pt x="952" y="127425"/>
                </a:lnTo>
                <a:lnTo>
                  <a:pt x="4550" y="128053"/>
                </a:lnTo>
                <a:lnTo>
                  <a:pt x="9324" y="128333"/>
                </a:lnTo>
                <a:lnTo>
                  <a:pt x="15599" y="128512"/>
                </a:lnTo>
                <a:lnTo>
                  <a:pt x="28940" y="128552"/>
                </a:lnTo>
                <a:lnTo>
                  <a:pt x="32628" y="127601"/>
                </a:lnTo>
                <a:lnTo>
                  <a:pt x="36992" y="126014"/>
                </a:lnTo>
                <a:lnTo>
                  <a:pt x="41806" y="124004"/>
                </a:lnTo>
                <a:lnTo>
                  <a:pt x="46920" y="121712"/>
                </a:lnTo>
                <a:lnTo>
                  <a:pt x="57683" y="116624"/>
                </a:lnTo>
                <a:lnTo>
                  <a:pt x="62268" y="114886"/>
                </a:lnTo>
                <a:lnTo>
                  <a:pt x="66276" y="113728"/>
                </a:lnTo>
                <a:lnTo>
                  <a:pt x="69902" y="112956"/>
                </a:lnTo>
                <a:lnTo>
                  <a:pt x="74223" y="112441"/>
                </a:lnTo>
                <a:lnTo>
                  <a:pt x="79010" y="112097"/>
                </a:lnTo>
                <a:lnTo>
                  <a:pt x="84105" y="111869"/>
                </a:lnTo>
                <a:lnTo>
                  <a:pt x="94847" y="111615"/>
                </a:lnTo>
                <a:lnTo>
                  <a:pt x="134334" y="111423"/>
                </a:lnTo>
                <a:lnTo>
                  <a:pt x="140038" y="112371"/>
                </a:lnTo>
                <a:lnTo>
                  <a:pt x="145746" y="113956"/>
                </a:lnTo>
                <a:lnTo>
                  <a:pt x="151456" y="115965"/>
                </a:lnTo>
                <a:lnTo>
                  <a:pt x="157168" y="118258"/>
                </a:lnTo>
                <a:lnTo>
                  <a:pt x="162881" y="120738"/>
                </a:lnTo>
                <a:lnTo>
                  <a:pt x="168594" y="123344"/>
                </a:lnTo>
                <a:lnTo>
                  <a:pt x="173356" y="126034"/>
                </a:lnTo>
                <a:lnTo>
                  <a:pt x="177483" y="128780"/>
                </a:lnTo>
                <a:lnTo>
                  <a:pt x="181186" y="131563"/>
                </a:lnTo>
                <a:lnTo>
                  <a:pt x="184608" y="134370"/>
                </a:lnTo>
                <a:lnTo>
                  <a:pt x="190950" y="140030"/>
                </a:lnTo>
                <a:lnTo>
                  <a:pt x="196944" y="145721"/>
                </a:lnTo>
                <a:lnTo>
                  <a:pt x="199876" y="148572"/>
                </a:lnTo>
                <a:lnTo>
                  <a:pt x="201830" y="152377"/>
                </a:lnTo>
                <a:lnTo>
                  <a:pt x="203133" y="156820"/>
                </a:lnTo>
                <a:lnTo>
                  <a:pt x="204002" y="161686"/>
                </a:lnTo>
                <a:lnTo>
                  <a:pt x="204581" y="165883"/>
                </a:lnTo>
                <a:lnTo>
                  <a:pt x="205224" y="173086"/>
                </a:lnTo>
                <a:lnTo>
                  <a:pt x="205396" y="177292"/>
                </a:lnTo>
                <a:lnTo>
                  <a:pt x="205587" y="187047"/>
                </a:lnTo>
                <a:lnTo>
                  <a:pt x="204685" y="191362"/>
                </a:lnTo>
                <a:lnTo>
                  <a:pt x="201143" y="198698"/>
                </a:lnTo>
                <a:lnTo>
                  <a:pt x="196394" y="207672"/>
                </a:lnTo>
                <a:lnTo>
                  <a:pt x="193794" y="212733"/>
                </a:lnTo>
                <a:lnTo>
                  <a:pt x="190156" y="217059"/>
                </a:lnTo>
                <a:lnTo>
                  <a:pt x="185825" y="220896"/>
                </a:lnTo>
                <a:lnTo>
                  <a:pt x="181034" y="224406"/>
                </a:lnTo>
                <a:lnTo>
                  <a:pt x="176886" y="227698"/>
                </a:lnTo>
                <a:lnTo>
                  <a:pt x="173169" y="230846"/>
                </a:lnTo>
                <a:lnTo>
                  <a:pt x="169738" y="233897"/>
                </a:lnTo>
                <a:lnTo>
                  <a:pt x="165546" y="235931"/>
                </a:lnTo>
                <a:lnTo>
                  <a:pt x="160846" y="237287"/>
                </a:lnTo>
                <a:lnTo>
                  <a:pt x="155808" y="238191"/>
                </a:lnTo>
                <a:lnTo>
                  <a:pt x="150544" y="238793"/>
                </a:lnTo>
                <a:lnTo>
                  <a:pt x="145130" y="239195"/>
                </a:lnTo>
                <a:lnTo>
                  <a:pt x="139616" y="239463"/>
                </a:lnTo>
                <a:lnTo>
                  <a:pt x="134034" y="240594"/>
                </a:lnTo>
                <a:lnTo>
                  <a:pt x="128408" y="242301"/>
                </a:lnTo>
                <a:lnTo>
                  <a:pt x="122753" y="244391"/>
                </a:lnTo>
                <a:lnTo>
                  <a:pt x="117077" y="245784"/>
                </a:lnTo>
                <a:lnTo>
                  <a:pt x="111389" y="246713"/>
                </a:lnTo>
                <a:lnTo>
                  <a:pt x="105691" y="247332"/>
                </a:lnTo>
                <a:lnTo>
                  <a:pt x="99988" y="247745"/>
                </a:lnTo>
                <a:lnTo>
                  <a:pt x="94281" y="248021"/>
                </a:lnTo>
                <a:lnTo>
                  <a:pt x="82860" y="248327"/>
                </a:lnTo>
                <a:lnTo>
                  <a:pt x="17144" y="24857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604"/>
          <p:cNvSpPr/>
          <p:nvPr/>
        </p:nvSpPr>
        <p:spPr>
          <a:xfrm>
            <a:off x="2874644" y="3343309"/>
            <a:ext cx="230922" cy="304858"/>
          </a:xfrm>
          <a:custGeom>
            <a:avLst/>
            <a:gdLst/>
            <a:ahLst/>
            <a:cxnLst/>
            <a:rect l="0" t="0" r="0" b="0"/>
            <a:pathLst>
              <a:path w="230922" h="304858">
                <a:moveTo>
                  <a:pt x="51435" y="34256"/>
                </a:moveTo>
                <a:lnTo>
                  <a:pt x="55987" y="29705"/>
                </a:lnTo>
                <a:lnTo>
                  <a:pt x="58279" y="28364"/>
                </a:lnTo>
                <a:lnTo>
                  <a:pt x="67010" y="25525"/>
                </a:lnTo>
                <a:lnTo>
                  <a:pt x="71344" y="23673"/>
                </a:lnTo>
                <a:lnTo>
                  <a:pt x="76138" y="21485"/>
                </a:lnTo>
                <a:lnTo>
                  <a:pt x="80286" y="20027"/>
                </a:lnTo>
                <a:lnTo>
                  <a:pt x="87435" y="18407"/>
                </a:lnTo>
                <a:lnTo>
                  <a:pt x="91628" y="17022"/>
                </a:lnTo>
                <a:lnTo>
                  <a:pt x="96328" y="15147"/>
                </a:lnTo>
                <a:lnTo>
                  <a:pt x="101366" y="12944"/>
                </a:lnTo>
                <a:lnTo>
                  <a:pt x="106630" y="11475"/>
                </a:lnTo>
                <a:lnTo>
                  <a:pt x="112044" y="10496"/>
                </a:lnTo>
                <a:lnTo>
                  <a:pt x="117559" y="9844"/>
                </a:lnTo>
                <a:lnTo>
                  <a:pt x="124093" y="8456"/>
                </a:lnTo>
                <a:lnTo>
                  <a:pt x="131306" y="6578"/>
                </a:lnTo>
                <a:lnTo>
                  <a:pt x="138973" y="4374"/>
                </a:lnTo>
                <a:lnTo>
                  <a:pt x="145989" y="2904"/>
                </a:lnTo>
                <a:lnTo>
                  <a:pt x="152571" y="1925"/>
                </a:lnTo>
                <a:lnTo>
                  <a:pt x="158864" y="1272"/>
                </a:lnTo>
                <a:lnTo>
                  <a:pt x="164965" y="836"/>
                </a:lnTo>
                <a:lnTo>
                  <a:pt x="170937" y="546"/>
                </a:lnTo>
                <a:lnTo>
                  <a:pt x="185903" y="138"/>
                </a:lnTo>
                <a:lnTo>
                  <a:pt x="204044" y="0"/>
                </a:lnTo>
                <a:lnTo>
                  <a:pt x="208420" y="941"/>
                </a:lnTo>
                <a:lnTo>
                  <a:pt x="212289" y="2521"/>
                </a:lnTo>
                <a:lnTo>
                  <a:pt x="219129" y="6816"/>
                </a:lnTo>
                <a:lnTo>
                  <a:pt x="225343" y="11900"/>
                </a:lnTo>
                <a:lnTo>
                  <a:pt x="227381" y="14590"/>
                </a:lnTo>
                <a:lnTo>
                  <a:pt x="229646" y="20118"/>
                </a:lnTo>
                <a:lnTo>
                  <a:pt x="230921" y="28585"/>
                </a:lnTo>
                <a:lnTo>
                  <a:pt x="228679" y="36816"/>
                </a:lnTo>
                <a:lnTo>
                  <a:pt x="226748" y="41677"/>
                </a:lnTo>
                <a:lnTo>
                  <a:pt x="223556" y="46823"/>
                </a:lnTo>
                <a:lnTo>
                  <a:pt x="219522" y="52159"/>
                </a:lnTo>
                <a:lnTo>
                  <a:pt x="214929" y="57621"/>
                </a:lnTo>
                <a:lnTo>
                  <a:pt x="209008" y="63167"/>
                </a:lnTo>
                <a:lnTo>
                  <a:pt x="202204" y="68770"/>
                </a:lnTo>
                <a:lnTo>
                  <a:pt x="194810" y="74411"/>
                </a:lnTo>
                <a:lnTo>
                  <a:pt x="187976" y="79123"/>
                </a:lnTo>
                <a:lnTo>
                  <a:pt x="181515" y="83217"/>
                </a:lnTo>
                <a:lnTo>
                  <a:pt x="175303" y="86899"/>
                </a:lnTo>
                <a:lnTo>
                  <a:pt x="169256" y="91259"/>
                </a:lnTo>
                <a:lnTo>
                  <a:pt x="163320" y="96070"/>
                </a:lnTo>
                <a:lnTo>
                  <a:pt x="152597" y="105544"/>
                </a:lnTo>
                <a:lnTo>
                  <a:pt x="144656" y="112929"/>
                </a:lnTo>
                <a:lnTo>
                  <a:pt x="140253" y="116232"/>
                </a:lnTo>
                <a:lnTo>
                  <a:pt x="135412" y="119387"/>
                </a:lnTo>
                <a:lnTo>
                  <a:pt x="130279" y="122442"/>
                </a:lnTo>
                <a:lnTo>
                  <a:pt x="125906" y="125431"/>
                </a:lnTo>
                <a:lnTo>
                  <a:pt x="122038" y="128377"/>
                </a:lnTo>
                <a:lnTo>
                  <a:pt x="115199" y="134190"/>
                </a:lnTo>
                <a:lnTo>
                  <a:pt x="108985" y="139948"/>
                </a:lnTo>
                <a:lnTo>
                  <a:pt x="104682" y="143994"/>
                </a:lnTo>
                <a:lnTo>
                  <a:pt x="103126" y="144562"/>
                </a:lnTo>
                <a:lnTo>
                  <a:pt x="96324" y="145474"/>
                </a:lnTo>
                <a:lnTo>
                  <a:pt x="94308" y="145697"/>
                </a:lnTo>
                <a:lnTo>
                  <a:pt x="143390" y="145698"/>
                </a:lnTo>
                <a:lnTo>
                  <a:pt x="147981" y="146651"/>
                </a:lnTo>
                <a:lnTo>
                  <a:pt x="151994" y="148238"/>
                </a:lnTo>
                <a:lnTo>
                  <a:pt x="155622" y="150249"/>
                </a:lnTo>
                <a:lnTo>
                  <a:pt x="159946" y="151590"/>
                </a:lnTo>
                <a:lnTo>
                  <a:pt x="164733" y="152483"/>
                </a:lnTo>
                <a:lnTo>
                  <a:pt x="169830" y="153079"/>
                </a:lnTo>
                <a:lnTo>
                  <a:pt x="175133" y="154429"/>
                </a:lnTo>
                <a:lnTo>
                  <a:pt x="180573" y="156281"/>
                </a:lnTo>
                <a:lnTo>
                  <a:pt x="186104" y="158468"/>
                </a:lnTo>
                <a:lnTo>
                  <a:pt x="190745" y="159927"/>
                </a:lnTo>
                <a:lnTo>
                  <a:pt x="194791" y="160899"/>
                </a:lnTo>
                <a:lnTo>
                  <a:pt x="198441" y="161547"/>
                </a:lnTo>
                <a:lnTo>
                  <a:pt x="205036" y="164807"/>
                </a:lnTo>
                <a:lnTo>
                  <a:pt x="211143" y="169431"/>
                </a:lnTo>
                <a:lnTo>
                  <a:pt x="217031" y="174661"/>
                </a:lnTo>
                <a:lnTo>
                  <a:pt x="218983" y="177389"/>
                </a:lnTo>
                <a:lnTo>
                  <a:pt x="221151" y="182961"/>
                </a:lnTo>
                <a:lnTo>
                  <a:pt x="222115" y="191152"/>
                </a:lnTo>
                <a:lnTo>
                  <a:pt x="222543" y="200190"/>
                </a:lnTo>
                <a:lnTo>
                  <a:pt x="222733" y="207382"/>
                </a:lnTo>
                <a:lnTo>
                  <a:pt x="220278" y="216293"/>
                </a:lnTo>
                <a:lnTo>
                  <a:pt x="216012" y="225651"/>
                </a:lnTo>
                <a:lnTo>
                  <a:pt x="210940" y="232985"/>
                </a:lnTo>
                <a:lnTo>
                  <a:pt x="207302" y="237227"/>
                </a:lnTo>
                <a:lnTo>
                  <a:pt x="202972" y="241960"/>
                </a:lnTo>
                <a:lnTo>
                  <a:pt x="198180" y="247020"/>
                </a:lnTo>
                <a:lnTo>
                  <a:pt x="193080" y="251346"/>
                </a:lnTo>
                <a:lnTo>
                  <a:pt x="187775" y="255182"/>
                </a:lnTo>
                <a:lnTo>
                  <a:pt x="182333" y="258693"/>
                </a:lnTo>
                <a:lnTo>
                  <a:pt x="176801" y="261985"/>
                </a:lnTo>
                <a:lnTo>
                  <a:pt x="171207" y="265133"/>
                </a:lnTo>
                <a:lnTo>
                  <a:pt x="165573" y="268184"/>
                </a:lnTo>
                <a:lnTo>
                  <a:pt x="159912" y="272123"/>
                </a:lnTo>
                <a:lnTo>
                  <a:pt x="154233" y="276654"/>
                </a:lnTo>
                <a:lnTo>
                  <a:pt x="148542" y="281579"/>
                </a:lnTo>
                <a:lnTo>
                  <a:pt x="142843" y="284863"/>
                </a:lnTo>
                <a:lnTo>
                  <a:pt x="137139" y="287052"/>
                </a:lnTo>
                <a:lnTo>
                  <a:pt x="131431" y="288512"/>
                </a:lnTo>
                <a:lnTo>
                  <a:pt x="125721" y="290437"/>
                </a:lnTo>
                <a:lnTo>
                  <a:pt x="120009" y="292673"/>
                </a:lnTo>
                <a:lnTo>
                  <a:pt x="114296" y="295117"/>
                </a:lnTo>
                <a:lnTo>
                  <a:pt x="108583" y="296745"/>
                </a:lnTo>
                <a:lnTo>
                  <a:pt x="102869" y="297831"/>
                </a:lnTo>
                <a:lnTo>
                  <a:pt x="97154" y="298555"/>
                </a:lnTo>
                <a:lnTo>
                  <a:pt x="91440" y="299038"/>
                </a:lnTo>
                <a:lnTo>
                  <a:pt x="85725" y="299360"/>
                </a:lnTo>
                <a:lnTo>
                  <a:pt x="80010" y="299574"/>
                </a:lnTo>
                <a:lnTo>
                  <a:pt x="74295" y="300670"/>
                </a:lnTo>
                <a:lnTo>
                  <a:pt x="68581" y="302352"/>
                </a:lnTo>
                <a:lnTo>
                  <a:pt x="62866" y="304427"/>
                </a:lnTo>
                <a:lnTo>
                  <a:pt x="58103" y="304857"/>
                </a:lnTo>
                <a:lnTo>
                  <a:pt x="53975" y="304192"/>
                </a:lnTo>
                <a:lnTo>
                  <a:pt x="46849" y="301865"/>
                </a:lnTo>
                <a:lnTo>
                  <a:pt x="40507" y="300830"/>
                </a:lnTo>
                <a:lnTo>
                  <a:pt x="34514" y="300371"/>
                </a:lnTo>
                <a:lnTo>
                  <a:pt x="28675" y="300167"/>
                </a:lnTo>
                <a:lnTo>
                  <a:pt x="17165" y="300036"/>
                </a:lnTo>
                <a:lnTo>
                  <a:pt x="5719" y="300009"/>
                </a:lnTo>
                <a:lnTo>
                  <a:pt x="3813" y="299055"/>
                </a:lnTo>
                <a:lnTo>
                  <a:pt x="2542" y="297466"/>
                </a:lnTo>
                <a:lnTo>
                  <a:pt x="0" y="29143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605"/>
          <p:cNvSpPr/>
          <p:nvPr/>
        </p:nvSpPr>
        <p:spPr>
          <a:xfrm>
            <a:off x="3183254" y="3429000"/>
            <a:ext cx="282894" cy="231458"/>
          </a:xfrm>
          <a:custGeom>
            <a:avLst/>
            <a:gdLst/>
            <a:ahLst/>
            <a:cxnLst/>
            <a:rect l="0" t="0" r="0" b="0"/>
            <a:pathLst>
              <a:path w="282894" h="231458">
                <a:moveTo>
                  <a:pt x="0" y="0"/>
                </a:moveTo>
                <a:lnTo>
                  <a:pt x="7381" y="0"/>
                </a:lnTo>
                <a:lnTo>
                  <a:pt x="15181" y="5891"/>
                </a:lnTo>
                <a:lnTo>
                  <a:pt x="23125" y="8730"/>
                </a:lnTo>
                <a:lnTo>
                  <a:pt x="28693" y="12770"/>
                </a:lnTo>
                <a:lnTo>
                  <a:pt x="36883" y="17740"/>
                </a:lnTo>
                <a:lnTo>
                  <a:pt x="41734" y="20399"/>
                </a:lnTo>
                <a:lnTo>
                  <a:pt x="49663" y="25894"/>
                </a:lnTo>
                <a:lnTo>
                  <a:pt x="57316" y="32463"/>
                </a:lnTo>
                <a:lnTo>
                  <a:pt x="67066" y="41733"/>
                </a:lnTo>
                <a:lnTo>
                  <a:pt x="72334" y="45919"/>
                </a:lnTo>
                <a:lnTo>
                  <a:pt x="77750" y="49663"/>
                </a:lnTo>
                <a:lnTo>
                  <a:pt x="83266" y="53111"/>
                </a:lnTo>
                <a:lnTo>
                  <a:pt x="91935" y="59482"/>
                </a:lnTo>
                <a:lnTo>
                  <a:pt x="99915" y="66442"/>
                </a:lnTo>
                <a:lnTo>
                  <a:pt x="109812" y="75884"/>
                </a:lnTo>
                <a:lnTo>
                  <a:pt x="116070" y="80117"/>
                </a:lnTo>
                <a:lnTo>
                  <a:pt x="123101" y="83891"/>
                </a:lnTo>
                <a:lnTo>
                  <a:pt x="130645" y="87360"/>
                </a:lnTo>
                <a:lnTo>
                  <a:pt x="136627" y="91577"/>
                </a:lnTo>
                <a:lnTo>
                  <a:pt x="141567" y="96294"/>
                </a:lnTo>
                <a:lnTo>
                  <a:pt x="145813" y="101343"/>
                </a:lnTo>
                <a:lnTo>
                  <a:pt x="150549" y="105662"/>
                </a:lnTo>
                <a:lnTo>
                  <a:pt x="155611" y="109494"/>
                </a:lnTo>
                <a:lnTo>
                  <a:pt x="160891" y="113001"/>
                </a:lnTo>
                <a:lnTo>
                  <a:pt x="166316" y="117244"/>
                </a:lnTo>
                <a:lnTo>
                  <a:pt x="171837" y="121977"/>
                </a:lnTo>
                <a:lnTo>
                  <a:pt x="177424" y="127038"/>
                </a:lnTo>
                <a:lnTo>
                  <a:pt x="183052" y="131364"/>
                </a:lnTo>
                <a:lnTo>
                  <a:pt x="188710" y="135201"/>
                </a:lnTo>
                <a:lnTo>
                  <a:pt x="194387" y="138712"/>
                </a:lnTo>
                <a:lnTo>
                  <a:pt x="200077" y="142004"/>
                </a:lnTo>
                <a:lnTo>
                  <a:pt x="211478" y="148203"/>
                </a:lnTo>
                <a:lnTo>
                  <a:pt x="216233" y="152142"/>
                </a:lnTo>
                <a:lnTo>
                  <a:pt x="220356" y="156672"/>
                </a:lnTo>
                <a:lnTo>
                  <a:pt x="224056" y="161598"/>
                </a:lnTo>
                <a:lnTo>
                  <a:pt x="227476" y="165835"/>
                </a:lnTo>
                <a:lnTo>
                  <a:pt x="230708" y="169611"/>
                </a:lnTo>
                <a:lnTo>
                  <a:pt x="233816" y="173082"/>
                </a:lnTo>
                <a:lnTo>
                  <a:pt x="236840" y="177300"/>
                </a:lnTo>
                <a:lnTo>
                  <a:pt x="239808" y="182017"/>
                </a:lnTo>
                <a:lnTo>
                  <a:pt x="242740" y="187067"/>
                </a:lnTo>
                <a:lnTo>
                  <a:pt x="246599" y="191387"/>
                </a:lnTo>
                <a:lnTo>
                  <a:pt x="251077" y="195218"/>
                </a:lnTo>
                <a:lnTo>
                  <a:pt x="255968" y="198725"/>
                </a:lnTo>
                <a:lnTo>
                  <a:pt x="259228" y="202016"/>
                </a:lnTo>
                <a:lnTo>
                  <a:pt x="261401" y="205162"/>
                </a:lnTo>
                <a:lnTo>
                  <a:pt x="262850" y="208212"/>
                </a:lnTo>
                <a:lnTo>
                  <a:pt x="264769" y="210246"/>
                </a:lnTo>
                <a:lnTo>
                  <a:pt x="267000" y="211601"/>
                </a:lnTo>
                <a:lnTo>
                  <a:pt x="269440" y="212505"/>
                </a:lnTo>
                <a:lnTo>
                  <a:pt x="274691" y="216049"/>
                </a:lnTo>
                <a:lnTo>
                  <a:pt x="277425" y="218328"/>
                </a:lnTo>
                <a:lnTo>
                  <a:pt x="279248" y="220799"/>
                </a:lnTo>
                <a:lnTo>
                  <a:pt x="281813" y="227876"/>
                </a:lnTo>
                <a:lnTo>
                  <a:pt x="282893" y="23145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606"/>
          <p:cNvSpPr/>
          <p:nvPr/>
        </p:nvSpPr>
        <p:spPr>
          <a:xfrm>
            <a:off x="3251834" y="3403282"/>
            <a:ext cx="240031" cy="197169"/>
          </a:xfrm>
          <a:custGeom>
            <a:avLst/>
            <a:gdLst/>
            <a:ahLst/>
            <a:cxnLst/>
            <a:rect l="0" t="0" r="0" b="0"/>
            <a:pathLst>
              <a:path w="240031" h="197169">
                <a:moveTo>
                  <a:pt x="240030" y="0"/>
                </a:moveTo>
                <a:lnTo>
                  <a:pt x="232649" y="0"/>
                </a:lnTo>
                <a:lnTo>
                  <a:pt x="232252" y="953"/>
                </a:lnTo>
                <a:lnTo>
                  <a:pt x="231811" y="4551"/>
                </a:lnTo>
                <a:lnTo>
                  <a:pt x="230741" y="5892"/>
                </a:lnTo>
                <a:lnTo>
                  <a:pt x="229075" y="6785"/>
                </a:lnTo>
                <a:lnTo>
                  <a:pt x="227012" y="7381"/>
                </a:lnTo>
                <a:lnTo>
                  <a:pt x="219639" y="13123"/>
                </a:lnTo>
                <a:lnTo>
                  <a:pt x="210965" y="21072"/>
                </a:lnTo>
                <a:lnTo>
                  <a:pt x="203935" y="27781"/>
                </a:lnTo>
                <a:lnTo>
                  <a:pt x="190071" y="41463"/>
                </a:lnTo>
                <a:lnTo>
                  <a:pt x="184817" y="47644"/>
                </a:lnTo>
                <a:lnTo>
                  <a:pt x="179409" y="54623"/>
                </a:lnTo>
                <a:lnTo>
                  <a:pt x="173899" y="62133"/>
                </a:lnTo>
                <a:lnTo>
                  <a:pt x="168320" y="69044"/>
                </a:lnTo>
                <a:lnTo>
                  <a:pt x="162696" y="75557"/>
                </a:lnTo>
                <a:lnTo>
                  <a:pt x="157042" y="81804"/>
                </a:lnTo>
                <a:lnTo>
                  <a:pt x="150415" y="87873"/>
                </a:lnTo>
                <a:lnTo>
                  <a:pt x="143139" y="93825"/>
                </a:lnTo>
                <a:lnTo>
                  <a:pt x="135431" y="99697"/>
                </a:lnTo>
                <a:lnTo>
                  <a:pt x="128387" y="105518"/>
                </a:lnTo>
                <a:lnTo>
                  <a:pt x="121787" y="111303"/>
                </a:lnTo>
                <a:lnTo>
                  <a:pt x="115481" y="117064"/>
                </a:lnTo>
                <a:lnTo>
                  <a:pt x="108420" y="122810"/>
                </a:lnTo>
                <a:lnTo>
                  <a:pt x="100855" y="128546"/>
                </a:lnTo>
                <a:lnTo>
                  <a:pt x="92955" y="134275"/>
                </a:lnTo>
                <a:lnTo>
                  <a:pt x="86735" y="139999"/>
                </a:lnTo>
                <a:lnTo>
                  <a:pt x="81636" y="145720"/>
                </a:lnTo>
                <a:lnTo>
                  <a:pt x="77284" y="151439"/>
                </a:lnTo>
                <a:lnTo>
                  <a:pt x="71525" y="156204"/>
                </a:lnTo>
                <a:lnTo>
                  <a:pt x="64829" y="160334"/>
                </a:lnTo>
                <a:lnTo>
                  <a:pt x="57507" y="164039"/>
                </a:lnTo>
                <a:lnTo>
                  <a:pt x="51673" y="168415"/>
                </a:lnTo>
                <a:lnTo>
                  <a:pt x="46831" y="173236"/>
                </a:lnTo>
                <a:lnTo>
                  <a:pt x="42651" y="178356"/>
                </a:lnTo>
                <a:lnTo>
                  <a:pt x="37959" y="182721"/>
                </a:lnTo>
                <a:lnTo>
                  <a:pt x="32926" y="186584"/>
                </a:lnTo>
                <a:lnTo>
                  <a:pt x="27666" y="190112"/>
                </a:lnTo>
                <a:lnTo>
                  <a:pt x="23207" y="192464"/>
                </a:lnTo>
                <a:lnTo>
                  <a:pt x="15712" y="195077"/>
                </a:lnTo>
                <a:lnTo>
                  <a:pt x="9206" y="196238"/>
                </a:lnTo>
                <a:lnTo>
                  <a:pt x="0" y="19716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607"/>
          <p:cNvSpPr/>
          <p:nvPr/>
        </p:nvSpPr>
        <p:spPr>
          <a:xfrm>
            <a:off x="3860482" y="3368992"/>
            <a:ext cx="34291" cy="274321"/>
          </a:xfrm>
          <a:custGeom>
            <a:avLst/>
            <a:gdLst/>
            <a:ahLst/>
            <a:cxnLst/>
            <a:rect l="0" t="0" r="0" b="0"/>
            <a:pathLst>
              <a:path w="34291" h="274321">
                <a:moveTo>
                  <a:pt x="0" y="0"/>
                </a:moveTo>
                <a:lnTo>
                  <a:pt x="0" y="20473"/>
                </a:lnTo>
                <a:lnTo>
                  <a:pt x="953" y="24126"/>
                </a:lnTo>
                <a:lnTo>
                  <a:pt x="2540" y="28467"/>
                </a:lnTo>
                <a:lnTo>
                  <a:pt x="4551" y="33266"/>
                </a:lnTo>
                <a:lnTo>
                  <a:pt x="4939" y="38370"/>
                </a:lnTo>
                <a:lnTo>
                  <a:pt x="4245" y="43677"/>
                </a:lnTo>
                <a:lnTo>
                  <a:pt x="2830" y="49121"/>
                </a:lnTo>
                <a:lnTo>
                  <a:pt x="1887" y="53702"/>
                </a:lnTo>
                <a:lnTo>
                  <a:pt x="838" y="61333"/>
                </a:lnTo>
                <a:lnTo>
                  <a:pt x="1512" y="65653"/>
                </a:lnTo>
                <a:lnTo>
                  <a:pt x="2913" y="70439"/>
                </a:lnTo>
                <a:lnTo>
                  <a:pt x="4799" y="75534"/>
                </a:lnTo>
                <a:lnTo>
                  <a:pt x="6057" y="81789"/>
                </a:lnTo>
                <a:lnTo>
                  <a:pt x="6895" y="88816"/>
                </a:lnTo>
                <a:lnTo>
                  <a:pt x="7454" y="96358"/>
                </a:lnTo>
                <a:lnTo>
                  <a:pt x="7827" y="103291"/>
                </a:lnTo>
                <a:lnTo>
                  <a:pt x="8241" y="116075"/>
                </a:lnTo>
                <a:lnTo>
                  <a:pt x="9305" y="122151"/>
                </a:lnTo>
                <a:lnTo>
                  <a:pt x="10965" y="128106"/>
                </a:lnTo>
                <a:lnTo>
                  <a:pt x="13025" y="133982"/>
                </a:lnTo>
                <a:lnTo>
                  <a:pt x="14398" y="139804"/>
                </a:lnTo>
                <a:lnTo>
                  <a:pt x="15314" y="145590"/>
                </a:lnTo>
                <a:lnTo>
                  <a:pt x="15924" y="151353"/>
                </a:lnTo>
                <a:lnTo>
                  <a:pt x="16331" y="158052"/>
                </a:lnTo>
                <a:lnTo>
                  <a:pt x="16784" y="173115"/>
                </a:lnTo>
                <a:lnTo>
                  <a:pt x="17038" y="188559"/>
                </a:lnTo>
                <a:lnTo>
                  <a:pt x="18026" y="193333"/>
                </a:lnTo>
                <a:lnTo>
                  <a:pt x="19638" y="198422"/>
                </a:lnTo>
                <a:lnTo>
                  <a:pt x="21664" y="203718"/>
                </a:lnTo>
                <a:lnTo>
                  <a:pt x="23015" y="209155"/>
                </a:lnTo>
                <a:lnTo>
                  <a:pt x="23916" y="214684"/>
                </a:lnTo>
                <a:lnTo>
                  <a:pt x="24517" y="220275"/>
                </a:lnTo>
                <a:lnTo>
                  <a:pt x="24917" y="224955"/>
                </a:lnTo>
                <a:lnTo>
                  <a:pt x="25362" y="232695"/>
                </a:lnTo>
                <a:lnTo>
                  <a:pt x="25559" y="239310"/>
                </a:lnTo>
                <a:lnTo>
                  <a:pt x="25686" y="251318"/>
                </a:lnTo>
                <a:lnTo>
                  <a:pt x="26649" y="254223"/>
                </a:lnTo>
                <a:lnTo>
                  <a:pt x="28244" y="257112"/>
                </a:lnTo>
                <a:lnTo>
                  <a:pt x="33095" y="264042"/>
                </a:lnTo>
                <a:lnTo>
                  <a:pt x="33759" y="267529"/>
                </a:lnTo>
                <a:lnTo>
                  <a:pt x="34290" y="27432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608"/>
          <p:cNvSpPr/>
          <p:nvPr/>
        </p:nvSpPr>
        <p:spPr>
          <a:xfrm>
            <a:off x="3672240" y="3497967"/>
            <a:ext cx="351120" cy="42476"/>
          </a:xfrm>
          <a:custGeom>
            <a:avLst/>
            <a:gdLst/>
            <a:ahLst/>
            <a:cxnLst/>
            <a:rect l="0" t="0" r="0" b="0"/>
            <a:pathLst>
              <a:path w="351120" h="42476">
                <a:moveTo>
                  <a:pt x="8219" y="42475"/>
                </a:moveTo>
                <a:lnTo>
                  <a:pt x="0" y="42475"/>
                </a:lnTo>
                <a:lnTo>
                  <a:pt x="19807" y="42475"/>
                </a:lnTo>
                <a:lnTo>
                  <a:pt x="23565" y="41523"/>
                </a:lnTo>
                <a:lnTo>
                  <a:pt x="27975" y="39935"/>
                </a:lnTo>
                <a:lnTo>
                  <a:pt x="32819" y="37924"/>
                </a:lnTo>
                <a:lnTo>
                  <a:pt x="37954" y="36583"/>
                </a:lnTo>
                <a:lnTo>
                  <a:pt x="43283" y="35690"/>
                </a:lnTo>
                <a:lnTo>
                  <a:pt x="48740" y="35094"/>
                </a:lnTo>
                <a:lnTo>
                  <a:pt x="55236" y="33744"/>
                </a:lnTo>
                <a:lnTo>
                  <a:pt x="62424" y="31892"/>
                </a:lnTo>
                <a:lnTo>
                  <a:pt x="70073" y="29705"/>
                </a:lnTo>
                <a:lnTo>
                  <a:pt x="77078" y="28246"/>
                </a:lnTo>
                <a:lnTo>
                  <a:pt x="83653" y="27274"/>
                </a:lnTo>
                <a:lnTo>
                  <a:pt x="89941" y="26626"/>
                </a:lnTo>
                <a:lnTo>
                  <a:pt x="96990" y="25241"/>
                </a:lnTo>
                <a:lnTo>
                  <a:pt x="104548" y="23366"/>
                </a:lnTo>
                <a:lnTo>
                  <a:pt x="112443" y="21163"/>
                </a:lnTo>
                <a:lnTo>
                  <a:pt x="120564" y="19695"/>
                </a:lnTo>
                <a:lnTo>
                  <a:pt x="128836" y="18716"/>
                </a:lnTo>
                <a:lnTo>
                  <a:pt x="137208" y="18063"/>
                </a:lnTo>
                <a:lnTo>
                  <a:pt x="145647" y="16675"/>
                </a:lnTo>
                <a:lnTo>
                  <a:pt x="154130" y="14798"/>
                </a:lnTo>
                <a:lnTo>
                  <a:pt x="162643" y="12594"/>
                </a:lnTo>
                <a:lnTo>
                  <a:pt x="171176" y="11124"/>
                </a:lnTo>
                <a:lnTo>
                  <a:pt x="179722" y="10145"/>
                </a:lnTo>
                <a:lnTo>
                  <a:pt x="188277" y="9491"/>
                </a:lnTo>
                <a:lnTo>
                  <a:pt x="195886" y="8103"/>
                </a:lnTo>
                <a:lnTo>
                  <a:pt x="202863" y="6226"/>
                </a:lnTo>
                <a:lnTo>
                  <a:pt x="209419" y="4021"/>
                </a:lnTo>
                <a:lnTo>
                  <a:pt x="216648" y="2552"/>
                </a:lnTo>
                <a:lnTo>
                  <a:pt x="224324" y="1572"/>
                </a:lnTo>
                <a:lnTo>
                  <a:pt x="232299" y="919"/>
                </a:lnTo>
                <a:lnTo>
                  <a:pt x="239521" y="483"/>
                </a:lnTo>
                <a:lnTo>
                  <a:pt x="252625" y="0"/>
                </a:lnTo>
                <a:lnTo>
                  <a:pt x="259739" y="823"/>
                </a:lnTo>
                <a:lnTo>
                  <a:pt x="267339" y="2325"/>
                </a:lnTo>
                <a:lnTo>
                  <a:pt x="275264" y="4278"/>
                </a:lnTo>
                <a:lnTo>
                  <a:pt x="282451" y="5580"/>
                </a:lnTo>
                <a:lnTo>
                  <a:pt x="289148" y="6449"/>
                </a:lnTo>
                <a:lnTo>
                  <a:pt x="295518" y="7027"/>
                </a:lnTo>
                <a:lnTo>
                  <a:pt x="301669" y="7413"/>
                </a:lnTo>
                <a:lnTo>
                  <a:pt x="313584" y="7842"/>
                </a:lnTo>
                <a:lnTo>
                  <a:pt x="326451" y="8084"/>
                </a:lnTo>
                <a:lnTo>
                  <a:pt x="340847" y="8155"/>
                </a:lnTo>
                <a:lnTo>
                  <a:pt x="344271" y="9117"/>
                </a:lnTo>
                <a:lnTo>
                  <a:pt x="346554" y="10712"/>
                </a:lnTo>
                <a:lnTo>
                  <a:pt x="351119" y="1675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609"/>
          <p:cNvSpPr/>
          <p:nvPr/>
        </p:nvSpPr>
        <p:spPr>
          <a:xfrm>
            <a:off x="4117657" y="3326246"/>
            <a:ext cx="274321" cy="257059"/>
          </a:xfrm>
          <a:custGeom>
            <a:avLst/>
            <a:gdLst/>
            <a:ahLst/>
            <a:cxnLst/>
            <a:rect l="0" t="0" r="0" b="0"/>
            <a:pathLst>
              <a:path w="274321" h="257059">
                <a:moveTo>
                  <a:pt x="0" y="51319"/>
                </a:moveTo>
                <a:lnTo>
                  <a:pt x="20400" y="30919"/>
                </a:lnTo>
                <a:lnTo>
                  <a:pt x="24077" y="29146"/>
                </a:lnTo>
                <a:lnTo>
                  <a:pt x="28434" y="27965"/>
                </a:lnTo>
                <a:lnTo>
                  <a:pt x="33243" y="27177"/>
                </a:lnTo>
                <a:lnTo>
                  <a:pt x="38355" y="25699"/>
                </a:lnTo>
                <a:lnTo>
                  <a:pt x="43668" y="23761"/>
                </a:lnTo>
                <a:lnTo>
                  <a:pt x="49115" y="21517"/>
                </a:lnTo>
                <a:lnTo>
                  <a:pt x="54650" y="19068"/>
                </a:lnTo>
                <a:lnTo>
                  <a:pt x="65882" y="13808"/>
                </a:lnTo>
                <a:lnTo>
                  <a:pt x="71543" y="12024"/>
                </a:lnTo>
                <a:lnTo>
                  <a:pt x="77223" y="10835"/>
                </a:lnTo>
                <a:lnTo>
                  <a:pt x="82915" y="10042"/>
                </a:lnTo>
                <a:lnTo>
                  <a:pt x="88614" y="8561"/>
                </a:lnTo>
                <a:lnTo>
                  <a:pt x="94318" y="6621"/>
                </a:lnTo>
                <a:lnTo>
                  <a:pt x="100026" y="4375"/>
                </a:lnTo>
                <a:lnTo>
                  <a:pt x="106690" y="2878"/>
                </a:lnTo>
                <a:lnTo>
                  <a:pt x="113989" y="1880"/>
                </a:lnTo>
                <a:lnTo>
                  <a:pt x="121713" y="1214"/>
                </a:lnTo>
                <a:lnTo>
                  <a:pt x="128767" y="771"/>
                </a:lnTo>
                <a:lnTo>
                  <a:pt x="141685" y="278"/>
                </a:lnTo>
                <a:lnTo>
                  <a:pt x="159667" y="0"/>
                </a:lnTo>
                <a:lnTo>
                  <a:pt x="165500" y="914"/>
                </a:lnTo>
                <a:lnTo>
                  <a:pt x="171293" y="2476"/>
                </a:lnTo>
                <a:lnTo>
                  <a:pt x="177061" y="4469"/>
                </a:lnTo>
                <a:lnTo>
                  <a:pt x="181858" y="5798"/>
                </a:lnTo>
                <a:lnTo>
                  <a:pt x="189728" y="7275"/>
                </a:lnTo>
                <a:lnTo>
                  <a:pt x="192208" y="8621"/>
                </a:lnTo>
                <a:lnTo>
                  <a:pt x="193861" y="10471"/>
                </a:lnTo>
                <a:lnTo>
                  <a:pt x="194963" y="12657"/>
                </a:lnTo>
                <a:lnTo>
                  <a:pt x="196188" y="17626"/>
                </a:lnTo>
                <a:lnTo>
                  <a:pt x="196732" y="23961"/>
                </a:lnTo>
                <a:lnTo>
                  <a:pt x="196974" y="33128"/>
                </a:lnTo>
                <a:lnTo>
                  <a:pt x="197110" y="48998"/>
                </a:lnTo>
                <a:lnTo>
                  <a:pt x="196177" y="54534"/>
                </a:lnTo>
                <a:lnTo>
                  <a:pt x="194602" y="60130"/>
                </a:lnTo>
                <a:lnTo>
                  <a:pt x="192600" y="65765"/>
                </a:lnTo>
                <a:lnTo>
                  <a:pt x="189360" y="71427"/>
                </a:lnTo>
                <a:lnTo>
                  <a:pt x="185295" y="77107"/>
                </a:lnTo>
                <a:lnTo>
                  <a:pt x="180680" y="82799"/>
                </a:lnTo>
                <a:lnTo>
                  <a:pt x="175698" y="88497"/>
                </a:lnTo>
                <a:lnTo>
                  <a:pt x="170472" y="94202"/>
                </a:lnTo>
                <a:lnTo>
                  <a:pt x="158633" y="106573"/>
                </a:lnTo>
                <a:lnTo>
                  <a:pt x="143846" y="121596"/>
                </a:lnTo>
                <a:lnTo>
                  <a:pt x="136855" y="129603"/>
                </a:lnTo>
                <a:lnTo>
                  <a:pt x="130289" y="137798"/>
                </a:lnTo>
                <a:lnTo>
                  <a:pt x="124007" y="146119"/>
                </a:lnTo>
                <a:lnTo>
                  <a:pt x="117914" y="153571"/>
                </a:lnTo>
                <a:lnTo>
                  <a:pt x="111947" y="160445"/>
                </a:lnTo>
                <a:lnTo>
                  <a:pt x="106064" y="166932"/>
                </a:lnTo>
                <a:lnTo>
                  <a:pt x="94447" y="179220"/>
                </a:lnTo>
                <a:lnTo>
                  <a:pt x="88682" y="185164"/>
                </a:lnTo>
                <a:lnTo>
                  <a:pt x="82934" y="190078"/>
                </a:lnTo>
                <a:lnTo>
                  <a:pt x="77197" y="194308"/>
                </a:lnTo>
                <a:lnTo>
                  <a:pt x="71467" y="198080"/>
                </a:lnTo>
                <a:lnTo>
                  <a:pt x="66695" y="201547"/>
                </a:lnTo>
                <a:lnTo>
                  <a:pt x="58852" y="207939"/>
                </a:lnTo>
                <a:lnTo>
                  <a:pt x="56380" y="210978"/>
                </a:lnTo>
                <a:lnTo>
                  <a:pt x="54732" y="213955"/>
                </a:lnTo>
                <a:lnTo>
                  <a:pt x="52900" y="219804"/>
                </a:lnTo>
                <a:lnTo>
                  <a:pt x="52086" y="225579"/>
                </a:lnTo>
                <a:lnTo>
                  <a:pt x="51724" y="231320"/>
                </a:lnTo>
                <a:lnTo>
                  <a:pt x="51564" y="237046"/>
                </a:lnTo>
                <a:lnTo>
                  <a:pt x="51492" y="242767"/>
                </a:lnTo>
                <a:lnTo>
                  <a:pt x="52426" y="244674"/>
                </a:lnTo>
                <a:lnTo>
                  <a:pt x="54000" y="245944"/>
                </a:lnTo>
                <a:lnTo>
                  <a:pt x="56003" y="246791"/>
                </a:lnTo>
                <a:lnTo>
                  <a:pt x="63372" y="247984"/>
                </a:lnTo>
                <a:lnTo>
                  <a:pt x="66060" y="249104"/>
                </a:lnTo>
                <a:lnTo>
                  <a:pt x="74395" y="254278"/>
                </a:lnTo>
                <a:lnTo>
                  <a:pt x="80054" y="255823"/>
                </a:lnTo>
                <a:lnTo>
                  <a:pt x="88285" y="256510"/>
                </a:lnTo>
                <a:lnTo>
                  <a:pt x="98293" y="256815"/>
                </a:lnTo>
                <a:lnTo>
                  <a:pt x="138369" y="257049"/>
                </a:lnTo>
                <a:lnTo>
                  <a:pt x="210295" y="257058"/>
                </a:lnTo>
                <a:lnTo>
                  <a:pt x="216397" y="256106"/>
                </a:lnTo>
                <a:lnTo>
                  <a:pt x="222369" y="254519"/>
                </a:lnTo>
                <a:lnTo>
                  <a:pt x="228256" y="252508"/>
                </a:lnTo>
                <a:lnTo>
                  <a:pt x="234086" y="251167"/>
                </a:lnTo>
                <a:lnTo>
                  <a:pt x="239877" y="250274"/>
                </a:lnTo>
                <a:lnTo>
                  <a:pt x="245643" y="249678"/>
                </a:lnTo>
                <a:lnTo>
                  <a:pt x="251392" y="248328"/>
                </a:lnTo>
                <a:lnTo>
                  <a:pt x="257130" y="246476"/>
                </a:lnTo>
                <a:lnTo>
                  <a:pt x="274320" y="23991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610"/>
          <p:cNvSpPr/>
          <p:nvPr/>
        </p:nvSpPr>
        <p:spPr>
          <a:xfrm>
            <a:off x="4572000" y="3403282"/>
            <a:ext cx="274321" cy="60009"/>
          </a:xfrm>
          <a:custGeom>
            <a:avLst/>
            <a:gdLst/>
            <a:ahLst/>
            <a:cxnLst/>
            <a:rect l="0" t="0" r="0" b="0"/>
            <a:pathLst>
              <a:path w="274321" h="60009">
                <a:moveTo>
                  <a:pt x="0" y="60008"/>
                </a:moveTo>
                <a:lnTo>
                  <a:pt x="0" y="52627"/>
                </a:lnTo>
                <a:lnTo>
                  <a:pt x="952" y="52229"/>
                </a:lnTo>
                <a:lnTo>
                  <a:pt x="4550" y="51788"/>
                </a:lnTo>
                <a:lnTo>
                  <a:pt x="6843" y="50718"/>
                </a:lnTo>
                <a:lnTo>
                  <a:pt x="9325" y="49052"/>
                </a:lnTo>
                <a:lnTo>
                  <a:pt x="11931" y="46989"/>
                </a:lnTo>
                <a:lnTo>
                  <a:pt x="15574" y="45614"/>
                </a:lnTo>
                <a:lnTo>
                  <a:pt x="19908" y="44697"/>
                </a:lnTo>
                <a:lnTo>
                  <a:pt x="24701" y="44085"/>
                </a:lnTo>
                <a:lnTo>
                  <a:pt x="28850" y="42725"/>
                </a:lnTo>
                <a:lnTo>
                  <a:pt x="32568" y="40866"/>
                </a:lnTo>
                <a:lnTo>
                  <a:pt x="35999" y="38674"/>
                </a:lnTo>
                <a:lnTo>
                  <a:pt x="41145" y="37213"/>
                </a:lnTo>
                <a:lnTo>
                  <a:pt x="47432" y="36239"/>
                </a:lnTo>
                <a:lnTo>
                  <a:pt x="54481" y="35589"/>
                </a:lnTo>
                <a:lnTo>
                  <a:pt x="61086" y="34203"/>
                </a:lnTo>
                <a:lnTo>
                  <a:pt x="67394" y="32328"/>
                </a:lnTo>
                <a:lnTo>
                  <a:pt x="73504" y="30124"/>
                </a:lnTo>
                <a:lnTo>
                  <a:pt x="80435" y="28655"/>
                </a:lnTo>
                <a:lnTo>
                  <a:pt x="87913" y="27676"/>
                </a:lnTo>
                <a:lnTo>
                  <a:pt x="95756" y="27023"/>
                </a:lnTo>
                <a:lnTo>
                  <a:pt x="102890" y="26588"/>
                </a:lnTo>
                <a:lnTo>
                  <a:pt x="115896" y="26104"/>
                </a:lnTo>
                <a:lnTo>
                  <a:pt x="122984" y="25023"/>
                </a:lnTo>
                <a:lnTo>
                  <a:pt x="130567" y="23350"/>
                </a:lnTo>
                <a:lnTo>
                  <a:pt x="138479" y="21281"/>
                </a:lnTo>
                <a:lnTo>
                  <a:pt x="145659" y="19903"/>
                </a:lnTo>
                <a:lnTo>
                  <a:pt x="152351" y="18983"/>
                </a:lnTo>
                <a:lnTo>
                  <a:pt x="158717" y="18371"/>
                </a:lnTo>
                <a:lnTo>
                  <a:pt x="165819" y="17010"/>
                </a:lnTo>
                <a:lnTo>
                  <a:pt x="173411" y="15150"/>
                </a:lnTo>
                <a:lnTo>
                  <a:pt x="181330" y="12957"/>
                </a:lnTo>
                <a:lnTo>
                  <a:pt x="188514" y="11496"/>
                </a:lnTo>
                <a:lnTo>
                  <a:pt x="195208" y="10521"/>
                </a:lnTo>
                <a:lnTo>
                  <a:pt x="201576" y="9872"/>
                </a:lnTo>
                <a:lnTo>
                  <a:pt x="207726" y="9439"/>
                </a:lnTo>
                <a:lnTo>
                  <a:pt x="213732" y="9150"/>
                </a:lnTo>
                <a:lnTo>
                  <a:pt x="219640" y="8958"/>
                </a:lnTo>
                <a:lnTo>
                  <a:pt x="225484" y="7877"/>
                </a:lnTo>
                <a:lnTo>
                  <a:pt x="231285" y="6204"/>
                </a:lnTo>
                <a:lnTo>
                  <a:pt x="237057" y="4136"/>
                </a:lnTo>
                <a:lnTo>
                  <a:pt x="242810" y="2757"/>
                </a:lnTo>
                <a:lnTo>
                  <a:pt x="248551" y="1838"/>
                </a:lnTo>
                <a:lnTo>
                  <a:pt x="254283" y="1226"/>
                </a:lnTo>
                <a:lnTo>
                  <a:pt x="259057" y="817"/>
                </a:lnTo>
                <a:lnTo>
                  <a:pt x="263192" y="545"/>
                </a:lnTo>
                <a:lnTo>
                  <a:pt x="27432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611"/>
          <p:cNvSpPr/>
          <p:nvPr/>
        </p:nvSpPr>
        <p:spPr>
          <a:xfrm>
            <a:off x="4623434" y="3471862"/>
            <a:ext cx="265749" cy="25718"/>
          </a:xfrm>
          <a:custGeom>
            <a:avLst/>
            <a:gdLst/>
            <a:ahLst/>
            <a:cxnLst/>
            <a:rect l="0" t="0" r="0" b="0"/>
            <a:pathLst>
              <a:path w="265749" h="25718">
                <a:moveTo>
                  <a:pt x="0" y="25717"/>
                </a:moveTo>
                <a:lnTo>
                  <a:pt x="65037" y="25717"/>
                </a:lnTo>
                <a:lnTo>
                  <a:pt x="70981" y="24765"/>
                </a:lnTo>
                <a:lnTo>
                  <a:pt x="76848" y="23178"/>
                </a:lnTo>
                <a:lnTo>
                  <a:pt x="82665" y="21167"/>
                </a:lnTo>
                <a:lnTo>
                  <a:pt x="89400" y="19826"/>
                </a:lnTo>
                <a:lnTo>
                  <a:pt x="96748" y="18933"/>
                </a:lnTo>
                <a:lnTo>
                  <a:pt x="104503" y="18337"/>
                </a:lnTo>
                <a:lnTo>
                  <a:pt x="111579" y="17940"/>
                </a:lnTo>
                <a:lnTo>
                  <a:pt x="124521" y="17498"/>
                </a:lnTo>
                <a:lnTo>
                  <a:pt x="131592" y="16428"/>
                </a:lnTo>
                <a:lnTo>
                  <a:pt x="139163" y="14762"/>
                </a:lnTo>
                <a:lnTo>
                  <a:pt x="147068" y="12699"/>
                </a:lnTo>
                <a:lnTo>
                  <a:pt x="155196" y="11323"/>
                </a:lnTo>
                <a:lnTo>
                  <a:pt x="163471" y="10406"/>
                </a:lnTo>
                <a:lnTo>
                  <a:pt x="171846" y="9795"/>
                </a:lnTo>
                <a:lnTo>
                  <a:pt x="180287" y="9388"/>
                </a:lnTo>
                <a:lnTo>
                  <a:pt x="197285" y="8935"/>
                </a:lnTo>
                <a:lnTo>
                  <a:pt x="222920" y="8680"/>
                </a:lnTo>
                <a:lnTo>
                  <a:pt x="229576" y="7692"/>
                </a:lnTo>
                <a:lnTo>
                  <a:pt x="234966" y="6081"/>
                </a:lnTo>
                <a:lnTo>
                  <a:pt x="239512" y="4054"/>
                </a:lnTo>
                <a:lnTo>
                  <a:pt x="244447" y="2703"/>
                </a:lnTo>
                <a:lnTo>
                  <a:pt x="249642" y="1802"/>
                </a:lnTo>
                <a:lnTo>
                  <a:pt x="26574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612"/>
          <p:cNvSpPr/>
          <p:nvPr/>
        </p:nvSpPr>
        <p:spPr>
          <a:xfrm>
            <a:off x="5129290" y="3283267"/>
            <a:ext cx="218761" cy="274308"/>
          </a:xfrm>
          <a:custGeom>
            <a:avLst/>
            <a:gdLst/>
            <a:ahLst/>
            <a:cxnLst/>
            <a:rect l="0" t="0" r="0" b="0"/>
            <a:pathLst>
              <a:path w="218761" h="274308">
                <a:moveTo>
                  <a:pt x="145655" y="0"/>
                </a:moveTo>
                <a:lnTo>
                  <a:pt x="138273" y="0"/>
                </a:lnTo>
                <a:lnTo>
                  <a:pt x="132884" y="4551"/>
                </a:lnTo>
                <a:lnTo>
                  <a:pt x="127914" y="9325"/>
                </a:lnTo>
                <a:lnTo>
                  <a:pt x="121577" y="14622"/>
                </a:lnTo>
                <a:lnTo>
                  <a:pt x="117220" y="17368"/>
                </a:lnTo>
                <a:lnTo>
                  <a:pt x="112411" y="20151"/>
                </a:lnTo>
                <a:lnTo>
                  <a:pt x="108252" y="23912"/>
                </a:lnTo>
                <a:lnTo>
                  <a:pt x="104527" y="28324"/>
                </a:lnTo>
                <a:lnTo>
                  <a:pt x="101091" y="33170"/>
                </a:lnTo>
                <a:lnTo>
                  <a:pt x="96896" y="38306"/>
                </a:lnTo>
                <a:lnTo>
                  <a:pt x="92193" y="43635"/>
                </a:lnTo>
                <a:lnTo>
                  <a:pt x="87154" y="49092"/>
                </a:lnTo>
                <a:lnTo>
                  <a:pt x="82841" y="54636"/>
                </a:lnTo>
                <a:lnTo>
                  <a:pt x="79014" y="60237"/>
                </a:lnTo>
                <a:lnTo>
                  <a:pt x="75510" y="65875"/>
                </a:lnTo>
                <a:lnTo>
                  <a:pt x="71269" y="71539"/>
                </a:lnTo>
                <a:lnTo>
                  <a:pt x="66537" y="77220"/>
                </a:lnTo>
                <a:lnTo>
                  <a:pt x="61477" y="82913"/>
                </a:lnTo>
                <a:lnTo>
                  <a:pt x="57151" y="88613"/>
                </a:lnTo>
                <a:lnTo>
                  <a:pt x="53315" y="94318"/>
                </a:lnTo>
                <a:lnTo>
                  <a:pt x="49805" y="100026"/>
                </a:lnTo>
                <a:lnTo>
                  <a:pt x="45560" y="105736"/>
                </a:lnTo>
                <a:lnTo>
                  <a:pt x="40825" y="111449"/>
                </a:lnTo>
                <a:lnTo>
                  <a:pt x="35763" y="117162"/>
                </a:lnTo>
                <a:lnTo>
                  <a:pt x="31436" y="122875"/>
                </a:lnTo>
                <a:lnTo>
                  <a:pt x="27599" y="128589"/>
                </a:lnTo>
                <a:lnTo>
                  <a:pt x="24088" y="134304"/>
                </a:lnTo>
                <a:lnTo>
                  <a:pt x="19843" y="140019"/>
                </a:lnTo>
                <a:lnTo>
                  <a:pt x="15108" y="145733"/>
                </a:lnTo>
                <a:lnTo>
                  <a:pt x="10046" y="151448"/>
                </a:lnTo>
                <a:lnTo>
                  <a:pt x="6671" y="157163"/>
                </a:lnTo>
                <a:lnTo>
                  <a:pt x="4422" y="162878"/>
                </a:lnTo>
                <a:lnTo>
                  <a:pt x="2922" y="168593"/>
                </a:lnTo>
                <a:lnTo>
                  <a:pt x="1922" y="174308"/>
                </a:lnTo>
                <a:lnTo>
                  <a:pt x="1255" y="180023"/>
                </a:lnTo>
                <a:lnTo>
                  <a:pt x="810" y="185737"/>
                </a:lnTo>
                <a:lnTo>
                  <a:pt x="514" y="191453"/>
                </a:lnTo>
                <a:lnTo>
                  <a:pt x="185" y="202883"/>
                </a:lnTo>
                <a:lnTo>
                  <a:pt x="0" y="215477"/>
                </a:lnTo>
                <a:lnTo>
                  <a:pt x="927" y="219851"/>
                </a:lnTo>
                <a:lnTo>
                  <a:pt x="2497" y="224672"/>
                </a:lnTo>
                <a:lnTo>
                  <a:pt x="4496" y="229792"/>
                </a:lnTo>
                <a:lnTo>
                  <a:pt x="9257" y="238020"/>
                </a:lnTo>
                <a:lnTo>
                  <a:pt x="14549" y="244852"/>
                </a:lnTo>
                <a:lnTo>
                  <a:pt x="20075" y="251063"/>
                </a:lnTo>
                <a:lnTo>
                  <a:pt x="25706" y="256999"/>
                </a:lnTo>
                <a:lnTo>
                  <a:pt x="37083" y="268570"/>
                </a:lnTo>
                <a:lnTo>
                  <a:pt x="40888" y="270487"/>
                </a:lnTo>
                <a:lnTo>
                  <a:pt x="45330" y="271765"/>
                </a:lnTo>
                <a:lnTo>
                  <a:pt x="50197" y="272617"/>
                </a:lnTo>
                <a:lnTo>
                  <a:pt x="56298" y="273184"/>
                </a:lnTo>
                <a:lnTo>
                  <a:pt x="63224" y="273563"/>
                </a:lnTo>
                <a:lnTo>
                  <a:pt x="81543" y="274096"/>
                </a:lnTo>
                <a:lnTo>
                  <a:pt x="100817" y="274276"/>
                </a:lnTo>
                <a:lnTo>
                  <a:pt x="117341" y="274307"/>
                </a:lnTo>
                <a:lnTo>
                  <a:pt x="122969" y="273359"/>
                </a:lnTo>
                <a:lnTo>
                  <a:pt x="128626" y="271774"/>
                </a:lnTo>
                <a:lnTo>
                  <a:pt x="134302" y="269765"/>
                </a:lnTo>
                <a:lnTo>
                  <a:pt x="139991" y="267474"/>
                </a:lnTo>
                <a:lnTo>
                  <a:pt x="145689" y="264993"/>
                </a:lnTo>
                <a:lnTo>
                  <a:pt x="157100" y="259697"/>
                </a:lnTo>
                <a:lnTo>
                  <a:pt x="168521" y="254169"/>
                </a:lnTo>
                <a:lnTo>
                  <a:pt x="173282" y="251361"/>
                </a:lnTo>
                <a:lnTo>
                  <a:pt x="177407" y="248536"/>
                </a:lnTo>
                <a:lnTo>
                  <a:pt x="181111" y="245701"/>
                </a:lnTo>
                <a:lnTo>
                  <a:pt x="185484" y="242858"/>
                </a:lnTo>
                <a:lnTo>
                  <a:pt x="190305" y="240010"/>
                </a:lnTo>
                <a:lnTo>
                  <a:pt x="195424" y="237159"/>
                </a:lnTo>
                <a:lnTo>
                  <a:pt x="199789" y="234307"/>
                </a:lnTo>
                <a:lnTo>
                  <a:pt x="203652" y="231452"/>
                </a:lnTo>
                <a:lnTo>
                  <a:pt x="207180" y="228596"/>
                </a:lnTo>
                <a:lnTo>
                  <a:pt x="209531" y="225740"/>
                </a:lnTo>
                <a:lnTo>
                  <a:pt x="211099" y="222884"/>
                </a:lnTo>
                <a:lnTo>
                  <a:pt x="212144" y="220026"/>
                </a:lnTo>
                <a:lnTo>
                  <a:pt x="215846" y="214312"/>
                </a:lnTo>
                <a:lnTo>
                  <a:pt x="218166" y="211455"/>
                </a:lnTo>
                <a:lnTo>
                  <a:pt x="218760" y="208597"/>
                </a:lnTo>
                <a:lnTo>
                  <a:pt x="218204" y="205740"/>
                </a:lnTo>
                <a:lnTo>
                  <a:pt x="215019" y="198861"/>
                </a:lnTo>
                <a:lnTo>
                  <a:pt x="209916" y="193119"/>
                </a:lnTo>
                <a:lnTo>
                  <a:pt x="207546" y="191611"/>
                </a:lnTo>
                <a:lnTo>
                  <a:pt x="202371" y="189935"/>
                </a:lnTo>
                <a:lnTo>
                  <a:pt x="196898" y="189191"/>
                </a:lnTo>
                <a:lnTo>
                  <a:pt x="190336" y="188860"/>
                </a:lnTo>
                <a:lnTo>
                  <a:pt x="174245" y="188630"/>
                </a:lnTo>
                <a:lnTo>
                  <a:pt x="163122" y="188605"/>
                </a:lnTo>
                <a:lnTo>
                  <a:pt x="159205" y="189554"/>
                </a:lnTo>
                <a:lnTo>
                  <a:pt x="155640" y="191140"/>
                </a:lnTo>
                <a:lnTo>
                  <a:pt x="152312" y="193149"/>
                </a:lnTo>
                <a:lnTo>
                  <a:pt x="148188" y="194489"/>
                </a:lnTo>
                <a:lnTo>
                  <a:pt x="143533" y="195381"/>
                </a:lnTo>
                <a:lnTo>
                  <a:pt x="138526" y="195977"/>
                </a:lnTo>
                <a:lnTo>
                  <a:pt x="134234" y="197326"/>
                </a:lnTo>
                <a:lnTo>
                  <a:pt x="130421" y="199178"/>
                </a:lnTo>
                <a:lnTo>
                  <a:pt x="123644" y="202824"/>
                </a:lnTo>
                <a:lnTo>
                  <a:pt x="117457" y="204444"/>
                </a:lnTo>
                <a:lnTo>
                  <a:pt x="111533" y="207704"/>
                </a:lnTo>
                <a:lnTo>
                  <a:pt x="105724" y="212328"/>
                </a:lnTo>
                <a:lnTo>
                  <a:pt x="99967" y="217558"/>
                </a:lnTo>
                <a:lnTo>
                  <a:pt x="91372" y="225857"/>
                </a:lnTo>
                <a:lnTo>
                  <a:pt x="89464" y="228677"/>
                </a:lnTo>
                <a:lnTo>
                  <a:pt x="85825" y="237195"/>
                </a:lnTo>
                <a:lnTo>
                  <a:pt x="80091" y="245752"/>
                </a:lnTo>
                <a:lnTo>
                  <a:pt x="77968" y="253367"/>
                </a:lnTo>
                <a:lnTo>
                  <a:pt x="77339" y="256999"/>
                </a:lnTo>
                <a:lnTo>
                  <a:pt x="77127" y="263737"/>
                </a:lnTo>
                <a:lnTo>
                  <a:pt x="77075" y="26574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613"/>
          <p:cNvSpPr/>
          <p:nvPr/>
        </p:nvSpPr>
        <p:spPr>
          <a:xfrm>
            <a:off x="5429260" y="3308985"/>
            <a:ext cx="205731" cy="240031"/>
          </a:xfrm>
          <a:custGeom>
            <a:avLst/>
            <a:gdLst/>
            <a:ahLst/>
            <a:cxnLst/>
            <a:rect l="0" t="0" r="0" b="0"/>
            <a:pathLst>
              <a:path w="205731" h="240031">
                <a:moveTo>
                  <a:pt x="205730" y="0"/>
                </a:moveTo>
                <a:lnTo>
                  <a:pt x="168541" y="0"/>
                </a:lnTo>
                <a:lnTo>
                  <a:pt x="164744" y="952"/>
                </a:lnTo>
                <a:lnTo>
                  <a:pt x="160309" y="2540"/>
                </a:lnTo>
                <a:lnTo>
                  <a:pt x="155447" y="4551"/>
                </a:lnTo>
                <a:lnTo>
                  <a:pt x="150300" y="5891"/>
                </a:lnTo>
                <a:lnTo>
                  <a:pt x="144964" y="6785"/>
                </a:lnTo>
                <a:lnTo>
                  <a:pt x="139502" y="7380"/>
                </a:lnTo>
                <a:lnTo>
                  <a:pt x="134908" y="7778"/>
                </a:lnTo>
                <a:lnTo>
                  <a:pt x="130892" y="8043"/>
                </a:lnTo>
                <a:lnTo>
                  <a:pt x="127263" y="8219"/>
                </a:lnTo>
                <a:lnTo>
                  <a:pt x="118151" y="8415"/>
                </a:lnTo>
                <a:lnTo>
                  <a:pt x="64810" y="8572"/>
                </a:lnTo>
                <a:lnTo>
                  <a:pt x="63206" y="9525"/>
                </a:lnTo>
                <a:lnTo>
                  <a:pt x="62136" y="11112"/>
                </a:lnTo>
                <a:lnTo>
                  <a:pt x="61423" y="13123"/>
                </a:lnTo>
                <a:lnTo>
                  <a:pt x="58091" y="17897"/>
                </a:lnTo>
                <a:lnTo>
                  <a:pt x="53435" y="23194"/>
                </a:lnTo>
                <a:lnTo>
                  <a:pt x="48190" y="28723"/>
                </a:lnTo>
                <a:lnTo>
                  <a:pt x="46411" y="31531"/>
                </a:lnTo>
                <a:lnTo>
                  <a:pt x="44434" y="37191"/>
                </a:lnTo>
                <a:lnTo>
                  <a:pt x="42954" y="40986"/>
                </a:lnTo>
                <a:lnTo>
                  <a:pt x="41015" y="45422"/>
                </a:lnTo>
                <a:lnTo>
                  <a:pt x="38770" y="50283"/>
                </a:lnTo>
                <a:lnTo>
                  <a:pt x="36321" y="54477"/>
                </a:lnTo>
                <a:lnTo>
                  <a:pt x="31059" y="61677"/>
                </a:lnTo>
                <a:lnTo>
                  <a:pt x="28323" y="65883"/>
                </a:lnTo>
                <a:lnTo>
                  <a:pt x="25546" y="70592"/>
                </a:lnTo>
                <a:lnTo>
                  <a:pt x="22742" y="75636"/>
                </a:lnTo>
                <a:lnTo>
                  <a:pt x="17087" y="86321"/>
                </a:lnTo>
                <a:lnTo>
                  <a:pt x="14245" y="91837"/>
                </a:lnTo>
                <a:lnTo>
                  <a:pt x="12351" y="96467"/>
                </a:lnTo>
                <a:lnTo>
                  <a:pt x="11088" y="100506"/>
                </a:lnTo>
                <a:lnTo>
                  <a:pt x="10246" y="104152"/>
                </a:lnTo>
                <a:lnTo>
                  <a:pt x="6770" y="110742"/>
                </a:lnTo>
                <a:lnTo>
                  <a:pt x="4510" y="113833"/>
                </a:lnTo>
                <a:lnTo>
                  <a:pt x="3003" y="117798"/>
                </a:lnTo>
                <a:lnTo>
                  <a:pt x="1999" y="122347"/>
                </a:lnTo>
                <a:lnTo>
                  <a:pt x="1329" y="127285"/>
                </a:lnTo>
                <a:lnTo>
                  <a:pt x="882" y="131529"/>
                </a:lnTo>
                <a:lnTo>
                  <a:pt x="387" y="138785"/>
                </a:lnTo>
                <a:lnTo>
                  <a:pt x="68" y="145312"/>
                </a:lnTo>
                <a:lnTo>
                  <a:pt x="0" y="152932"/>
                </a:lnTo>
                <a:lnTo>
                  <a:pt x="949" y="153390"/>
                </a:lnTo>
                <a:lnTo>
                  <a:pt x="6835" y="154033"/>
                </a:lnTo>
                <a:lnTo>
                  <a:pt x="11922" y="154184"/>
                </a:lnTo>
                <a:lnTo>
                  <a:pt x="14612" y="153272"/>
                </a:lnTo>
                <a:lnTo>
                  <a:pt x="20141" y="149718"/>
                </a:lnTo>
                <a:lnTo>
                  <a:pt x="25774" y="147504"/>
                </a:lnTo>
                <a:lnTo>
                  <a:pt x="28609" y="146913"/>
                </a:lnTo>
                <a:lnTo>
                  <a:pt x="32404" y="145567"/>
                </a:lnTo>
                <a:lnTo>
                  <a:pt x="36839" y="143717"/>
                </a:lnTo>
                <a:lnTo>
                  <a:pt x="41701" y="141531"/>
                </a:lnTo>
                <a:lnTo>
                  <a:pt x="52183" y="136563"/>
                </a:lnTo>
                <a:lnTo>
                  <a:pt x="57645" y="133904"/>
                </a:lnTo>
                <a:lnTo>
                  <a:pt x="63192" y="132132"/>
                </a:lnTo>
                <a:lnTo>
                  <a:pt x="68795" y="130950"/>
                </a:lnTo>
                <a:lnTo>
                  <a:pt x="74434" y="130162"/>
                </a:lnTo>
                <a:lnTo>
                  <a:pt x="81052" y="128685"/>
                </a:lnTo>
                <a:lnTo>
                  <a:pt x="88321" y="126747"/>
                </a:lnTo>
                <a:lnTo>
                  <a:pt x="96025" y="124503"/>
                </a:lnTo>
                <a:lnTo>
                  <a:pt x="103066" y="123007"/>
                </a:lnTo>
                <a:lnTo>
                  <a:pt x="109665" y="122009"/>
                </a:lnTo>
                <a:lnTo>
                  <a:pt x="115969" y="121344"/>
                </a:lnTo>
                <a:lnTo>
                  <a:pt x="122077" y="120901"/>
                </a:lnTo>
                <a:lnTo>
                  <a:pt x="128053" y="120606"/>
                </a:lnTo>
                <a:lnTo>
                  <a:pt x="139774" y="120277"/>
                </a:lnTo>
                <a:lnTo>
                  <a:pt x="151334" y="120131"/>
                </a:lnTo>
                <a:lnTo>
                  <a:pt x="156130" y="121045"/>
                </a:lnTo>
                <a:lnTo>
                  <a:pt x="160281" y="122607"/>
                </a:lnTo>
                <a:lnTo>
                  <a:pt x="164001" y="124600"/>
                </a:lnTo>
                <a:lnTo>
                  <a:pt x="167433" y="126882"/>
                </a:lnTo>
                <a:lnTo>
                  <a:pt x="173786" y="131957"/>
                </a:lnTo>
                <a:lnTo>
                  <a:pt x="177767" y="134643"/>
                </a:lnTo>
                <a:lnTo>
                  <a:pt x="182325" y="137387"/>
                </a:lnTo>
                <a:lnTo>
                  <a:pt x="187269" y="140169"/>
                </a:lnTo>
                <a:lnTo>
                  <a:pt x="190565" y="142976"/>
                </a:lnTo>
                <a:lnTo>
                  <a:pt x="192763" y="145800"/>
                </a:lnTo>
                <a:lnTo>
                  <a:pt x="196157" y="151477"/>
                </a:lnTo>
                <a:lnTo>
                  <a:pt x="200840" y="157175"/>
                </a:lnTo>
                <a:lnTo>
                  <a:pt x="202470" y="160981"/>
                </a:lnTo>
                <a:lnTo>
                  <a:pt x="203557" y="165423"/>
                </a:lnTo>
                <a:lnTo>
                  <a:pt x="204281" y="170289"/>
                </a:lnTo>
                <a:lnTo>
                  <a:pt x="203811" y="174486"/>
                </a:lnTo>
                <a:lnTo>
                  <a:pt x="202546" y="178237"/>
                </a:lnTo>
                <a:lnTo>
                  <a:pt x="200749" y="181689"/>
                </a:lnTo>
                <a:lnTo>
                  <a:pt x="199552" y="185896"/>
                </a:lnTo>
                <a:lnTo>
                  <a:pt x="198754" y="190606"/>
                </a:lnTo>
                <a:lnTo>
                  <a:pt x="198221" y="195650"/>
                </a:lnTo>
                <a:lnTo>
                  <a:pt x="196914" y="199966"/>
                </a:lnTo>
                <a:lnTo>
                  <a:pt x="192922" y="207301"/>
                </a:lnTo>
                <a:lnTo>
                  <a:pt x="189571" y="210591"/>
                </a:lnTo>
                <a:lnTo>
                  <a:pt x="185432" y="213736"/>
                </a:lnTo>
                <a:lnTo>
                  <a:pt x="180768" y="216786"/>
                </a:lnTo>
                <a:lnTo>
                  <a:pt x="176706" y="219771"/>
                </a:lnTo>
                <a:lnTo>
                  <a:pt x="173046" y="222714"/>
                </a:lnTo>
                <a:lnTo>
                  <a:pt x="169653" y="225628"/>
                </a:lnTo>
                <a:lnTo>
                  <a:pt x="165486" y="228524"/>
                </a:lnTo>
                <a:lnTo>
                  <a:pt x="160803" y="231407"/>
                </a:lnTo>
                <a:lnTo>
                  <a:pt x="155776" y="234281"/>
                </a:lnTo>
                <a:lnTo>
                  <a:pt x="150519" y="236197"/>
                </a:lnTo>
                <a:lnTo>
                  <a:pt x="145110" y="237475"/>
                </a:lnTo>
                <a:lnTo>
                  <a:pt x="139599" y="238326"/>
                </a:lnTo>
                <a:lnTo>
                  <a:pt x="134973" y="238894"/>
                </a:lnTo>
                <a:lnTo>
                  <a:pt x="130936" y="239273"/>
                </a:lnTo>
                <a:lnTo>
                  <a:pt x="127292" y="239525"/>
                </a:lnTo>
                <a:lnTo>
                  <a:pt x="122958" y="239693"/>
                </a:lnTo>
                <a:lnTo>
                  <a:pt x="107756" y="239930"/>
                </a:lnTo>
                <a:lnTo>
                  <a:pt x="34280" y="2400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614"/>
          <p:cNvSpPr/>
          <p:nvPr/>
        </p:nvSpPr>
        <p:spPr>
          <a:xfrm>
            <a:off x="3791902" y="3849052"/>
            <a:ext cx="308611" cy="34186"/>
          </a:xfrm>
          <a:custGeom>
            <a:avLst/>
            <a:gdLst/>
            <a:ahLst/>
            <a:cxnLst/>
            <a:rect l="0" t="0" r="0" b="0"/>
            <a:pathLst>
              <a:path w="308611" h="34186">
                <a:moveTo>
                  <a:pt x="0" y="25718"/>
                </a:moveTo>
                <a:lnTo>
                  <a:pt x="0" y="17498"/>
                </a:lnTo>
                <a:lnTo>
                  <a:pt x="0" y="25374"/>
                </a:lnTo>
                <a:lnTo>
                  <a:pt x="4551" y="25616"/>
                </a:lnTo>
                <a:lnTo>
                  <a:pt x="6844" y="26602"/>
                </a:lnTo>
                <a:lnTo>
                  <a:pt x="9325" y="28212"/>
                </a:lnTo>
                <a:lnTo>
                  <a:pt x="11932" y="30238"/>
                </a:lnTo>
                <a:lnTo>
                  <a:pt x="14622" y="31589"/>
                </a:lnTo>
                <a:lnTo>
                  <a:pt x="17368" y="32489"/>
                </a:lnTo>
                <a:lnTo>
                  <a:pt x="22959" y="33490"/>
                </a:lnTo>
                <a:lnTo>
                  <a:pt x="32414" y="34053"/>
                </a:lnTo>
                <a:lnTo>
                  <a:pt x="41711" y="34185"/>
                </a:lnTo>
                <a:lnTo>
                  <a:pt x="46857" y="33268"/>
                </a:lnTo>
                <a:lnTo>
                  <a:pt x="52193" y="31703"/>
                </a:lnTo>
                <a:lnTo>
                  <a:pt x="57656" y="29708"/>
                </a:lnTo>
                <a:lnTo>
                  <a:pt x="63202" y="28378"/>
                </a:lnTo>
                <a:lnTo>
                  <a:pt x="68805" y="27491"/>
                </a:lnTo>
                <a:lnTo>
                  <a:pt x="74445" y="26900"/>
                </a:lnTo>
                <a:lnTo>
                  <a:pt x="81063" y="26506"/>
                </a:lnTo>
                <a:lnTo>
                  <a:pt x="96036" y="26068"/>
                </a:lnTo>
                <a:lnTo>
                  <a:pt x="104028" y="24999"/>
                </a:lnTo>
                <a:lnTo>
                  <a:pt x="112215" y="23333"/>
                </a:lnTo>
                <a:lnTo>
                  <a:pt x="120530" y="21271"/>
                </a:lnTo>
                <a:lnTo>
                  <a:pt x="127978" y="19895"/>
                </a:lnTo>
                <a:lnTo>
                  <a:pt x="134849" y="18979"/>
                </a:lnTo>
                <a:lnTo>
                  <a:pt x="141334" y="18368"/>
                </a:lnTo>
                <a:lnTo>
                  <a:pt x="148516" y="17960"/>
                </a:lnTo>
                <a:lnTo>
                  <a:pt x="164114" y="17507"/>
                </a:lnTo>
                <a:lnTo>
                  <a:pt x="172275" y="16434"/>
                </a:lnTo>
                <a:lnTo>
                  <a:pt x="180572" y="14766"/>
                </a:lnTo>
                <a:lnTo>
                  <a:pt x="188962" y="12702"/>
                </a:lnTo>
                <a:lnTo>
                  <a:pt x="197412" y="11325"/>
                </a:lnTo>
                <a:lnTo>
                  <a:pt x="205903" y="10408"/>
                </a:lnTo>
                <a:lnTo>
                  <a:pt x="214421" y="9796"/>
                </a:lnTo>
                <a:lnTo>
                  <a:pt x="222957" y="9388"/>
                </a:lnTo>
                <a:lnTo>
                  <a:pt x="240062" y="8935"/>
                </a:lnTo>
                <a:lnTo>
                  <a:pt x="247671" y="7862"/>
                </a:lnTo>
                <a:lnTo>
                  <a:pt x="254649" y="6194"/>
                </a:lnTo>
                <a:lnTo>
                  <a:pt x="261206" y="4129"/>
                </a:lnTo>
                <a:lnTo>
                  <a:pt x="267483" y="2753"/>
                </a:lnTo>
                <a:lnTo>
                  <a:pt x="273572" y="1835"/>
                </a:lnTo>
                <a:lnTo>
                  <a:pt x="279536" y="1224"/>
                </a:lnTo>
                <a:lnTo>
                  <a:pt x="285418" y="816"/>
                </a:lnTo>
                <a:lnTo>
                  <a:pt x="291243" y="544"/>
                </a:lnTo>
                <a:lnTo>
                  <a:pt x="30861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615"/>
          <p:cNvSpPr/>
          <p:nvPr/>
        </p:nvSpPr>
        <p:spPr>
          <a:xfrm>
            <a:off x="4177665" y="3763361"/>
            <a:ext cx="274320" cy="205704"/>
          </a:xfrm>
          <a:custGeom>
            <a:avLst/>
            <a:gdLst/>
            <a:ahLst/>
            <a:cxnLst/>
            <a:rect l="0" t="0" r="0" b="0"/>
            <a:pathLst>
              <a:path w="274320" h="205704">
                <a:moveTo>
                  <a:pt x="0" y="25684"/>
                </a:moveTo>
                <a:lnTo>
                  <a:pt x="0" y="17464"/>
                </a:lnTo>
                <a:lnTo>
                  <a:pt x="4551" y="12665"/>
                </a:lnTo>
                <a:lnTo>
                  <a:pt x="6843" y="11289"/>
                </a:lnTo>
                <a:lnTo>
                  <a:pt x="14622" y="8401"/>
                </a:lnTo>
                <a:lnTo>
                  <a:pt x="20150" y="4350"/>
                </a:lnTo>
                <a:lnTo>
                  <a:pt x="23911" y="2889"/>
                </a:lnTo>
                <a:lnTo>
                  <a:pt x="28323" y="1914"/>
                </a:lnTo>
                <a:lnTo>
                  <a:pt x="33169" y="1265"/>
                </a:lnTo>
                <a:lnTo>
                  <a:pt x="38305" y="832"/>
                </a:lnTo>
                <a:lnTo>
                  <a:pt x="43634" y="543"/>
                </a:lnTo>
                <a:lnTo>
                  <a:pt x="54635" y="223"/>
                </a:lnTo>
                <a:lnTo>
                  <a:pt x="82912" y="0"/>
                </a:lnTo>
                <a:lnTo>
                  <a:pt x="87660" y="941"/>
                </a:lnTo>
                <a:lnTo>
                  <a:pt x="98892" y="5864"/>
                </a:lnTo>
                <a:lnTo>
                  <a:pt x="105229" y="7350"/>
                </a:lnTo>
                <a:lnTo>
                  <a:pt x="111221" y="10550"/>
                </a:lnTo>
                <a:lnTo>
                  <a:pt x="117059" y="15148"/>
                </a:lnTo>
                <a:lnTo>
                  <a:pt x="122828" y="20366"/>
                </a:lnTo>
                <a:lnTo>
                  <a:pt x="128568" y="25860"/>
                </a:lnTo>
                <a:lnTo>
                  <a:pt x="131432" y="28659"/>
                </a:lnTo>
                <a:lnTo>
                  <a:pt x="133341" y="32430"/>
                </a:lnTo>
                <a:lnTo>
                  <a:pt x="134614" y="36848"/>
                </a:lnTo>
                <a:lnTo>
                  <a:pt x="135462" y="41699"/>
                </a:lnTo>
                <a:lnTo>
                  <a:pt x="135076" y="46838"/>
                </a:lnTo>
                <a:lnTo>
                  <a:pt x="133865" y="52169"/>
                </a:lnTo>
                <a:lnTo>
                  <a:pt x="132106" y="57628"/>
                </a:lnTo>
                <a:lnTo>
                  <a:pt x="129980" y="63172"/>
                </a:lnTo>
                <a:lnTo>
                  <a:pt x="127611" y="68774"/>
                </a:lnTo>
                <a:lnTo>
                  <a:pt x="125079" y="74413"/>
                </a:lnTo>
                <a:lnTo>
                  <a:pt x="119725" y="85759"/>
                </a:lnTo>
                <a:lnTo>
                  <a:pt x="108528" y="108564"/>
                </a:lnTo>
                <a:lnTo>
                  <a:pt x="105689" y="113322"/>
                </a:lnTo>
                <a:lnTo>
                  <a:pt x="102845" y="117447"/>
                </a:lnTo>
                <a:lnTo>
                  <a:pt x="99995" y="121149"/>
                </a:lnTo>
                <a:lnTo>
                  <a:pt x="97143" y="125522"/>
                </a:lnTo>
                <a:lnTo>
                  <a:pt x="94290" y="130343"/>
                </a:lnTo>
                <a:lnTo>
                  <a:pt x="91434" y="135461"/>
                </a:lnTo>
                <a:lnTo>
                  <a:pt x="85722" y="146229"/>
                </a:lnTo>
                <a:lnTo>
                  <a:pt x="82866" y="151767"/>
                </a:lnTo>
                <a:lnTo>
                  <a:pt x="80961" y="156412"/>
                </a:lnTo>
                <a:lnTo>
                  <a:pt x="79691" y="160461"/>
                </a:lnTo>
                <a:lnTo>
                  <a:pt x="78845" y="164113"/>
                </a:lnTo>
                <a:lnTo>
                  <a:pt x="77328" y="167500"/>
                </a:lnTo>
                <a:lnTo>
                  <a:pt x="73103" y="173803"/>
                </a:lnTo>
                <a:lnTo>
                  <a:pt x="70590" y="179780"/>
                </a:lnTo>
                <a:lnTo>
                  <a:pt x="69920" y="182707"/>
                </a:lnTo>
                <a:lnTo>
                  <a:pt x="70426" y="184658"/>
                </a:lnTo>
                <a:lnTo>
                  <a:pt x="71715" y="185959"/>
                </a:lnTo>
                <a:lnTo>
                  <a:pt x="73528" y="186826"/>
                </a:lnTo>
                <a:lnTo>
                  <a:pt x="74736" y="188357"/>
                </a:lnTo>
                <a:lnTo>
                  <a:pt x="75541" y="190330"/>
                </a:lnTo>
                <a:lnTo>
                  <a:pt x="76078" y="192598"/>
                </a:lnTo>
                <a:lnTo>
                  <a:pt x="77388" y="194110"/>
                </a:lnTo>
                <a:lnTo>
                  <a:pt x="79215" y="195118"/>
                </a:lnTo>
                <a:lnTo>
                  <a:pt x="81385" y="195790"/>
                </a:lnTo>
                <a:lnTo>
                  <a:pt x="82831" y="197190"/>
                </a:lnTo>
                <a:lnTo>
                  <a:pt x="83796" y="199076"/>
                </a:lnTo>
                <a:lnTo>
                  <a:pt x="84439" y="201286"/>
                </a:lnTo>
                <a:lnTo>
                  <a:pt x="85820" y="202760"/>
                </a:lnTo>
                <a:lnTo>
                  <a:pt x="87693" y="203742"/>
                </a:lnTo>
                <a:lnTo>
                  <a:pt x="92315" y="204833"/>
                </a:lnTo>
                <a:lnTo>
                  <a:pt x="97544" y="205318"/>
                </a:lnTo>
                <a:lnTo>
                  <a:pt x="105582" y="205534"/>
                </a:lnTo>
                <a:lnTo>
                  <a:pt x="160067" y="205703"/>
                </a:lnTo>
                <a:lnTo>
                  <a:pt x="165766" y="204751"/>
                </a:lnTo>
                <a:lnTo>
                  <a:pt x="171471" y="203165"/>
                </a:lnTo>
                <a:lnTo>
                  <a:pt x="198865" y="193774"/>
                </a:lnTo>
                <a:lnTo>
                  <a:pt x="206871" y="192036"/>
                </a:lnTo>
                <a:lnTo>
                  <a:pt x="215066" y="190878"/>
                </a:lnTo>
                <a:lnTo>
                  <a:pt x="223387" y="190106"/>
                </a:lnTo>
                <a:lnTo>
                  <a:pt x="230839" y="188638"/>
                </a:lnTo>
                <a:lnTo>
                  <a:pt x="237713" y="186707"/>
                </a:lnTo>
                <a:lnTo>
                  <a:pt x="244200" y="184468"/>
                </a:lnTo>
                <a:lnTo>
                  <a:pt x="250430" y="182975"/>
                </a:lnTo>
                <a:lnTo>
                  <a:pt x="256488" y="181979"/>
                </a:lnTo>
                <a:lnTo>
                  <a:pt x="274319" y="17998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616"/>
          <p:cNvSpPr/>
          <p:nvPr/>
        </p:nvSpPr>
        <p:spPr>
          <a:xfrm>
            <a:off x="4923472" y="3806190"/>
            <a:ext cx="197169" cy="34290"/>
          </a:xfrm>
          <a:custGeom>
            <a:avLst/>
            <a:gdLst/>
            <a:ahLst/>
            <a:cxnLst/>
            <a:rect l="0" t="0" r="0" b="0"/>
            <a:pathLst>
              <a:path w="197169" h="34290">
                <a:moveTo>
                  <a:pt x="0" y="34289"/>
                </a:moveTo>
                <a:lnTo>
                  <a:pt x="66226" y="34289"/>
                </a:lnTo>
                <a:lnTo>
                  <a:pt x="70820" y="33337"/>
                </a:lnTo>
                <a:lnTo>
                  <a:pt x="74836" y="31750"/>
                </a:lnTo>
                <a:lnTo>
                  <a:pt x="78466" y="29739"/>
                </a:lnTo>
                <a:lnTo>
                  <a:pt x="82790" y="28398"/>
                </a:lnTo>
                <a:lnTo>
                  <a:pt x="87579" y="27505"/>
                </a:lnTo>
                <a:lnTo>
                  <a:pt x="92676" y="26909"/>
                </a:lnTo>
                <a:lnTo>
                  <a:pt x="97979" y="25559"/>
                </a:lnTo>
                <a:lnTo>
                  <a:pt x="103420" y="23707"/>
                </a:lnTo>
                <a:lnTo>
                  <a:pt x="108951" y="21519"/>
                </a:lnTo>
                <a:lnTo>
                  <a:pt x="114544" y="20061"/>
                </a:lnTo>
                <a:lnTo>
                  <a:pt x="120178" y="19089"/>
                </a:lnTo>
                <a:lnTo>
                  <a:pt x="125838" y="18441"/>
                </a:lnTo>
                <a:lnTo>
                  <a:pt x="131517" y="17056"/>
                </a:lnTo>
                <a:lnTo>
                  <a:pt x="137208" y="15181"/>
                </a:lnTo>
                <a:lnTo>
                  <a:pt x="142907" y="12978"/>
                </a:lnTo>
                <a:lnTo>
                  <a:pt x="148612" y="11509"/>
                </a:lnTo>
                <a:lnTo>
                  <a:pt x="154319" y="10530"/>
                </a:lnTo>
                <a:lnTo>
                  <a:pt x="160030" y="9877"/>
                </a:lnTo>
                <a:lnTo>
                  <a:pt x="165742" y="8490"/>
                </a:lnTo>
                <a:lnTo>
                  <a:pt x="171454" y="6612"/>
                </a:lnTo>
                <a:lnTo>
                  <a:pt x="177168" y="4408"/>
                </a:lnTo>
                <a:lnTo>
                  <a:pt x="181930" y="2939"/>
                </a:lnTo>
                <a:lnTo>
                  <a:pt x="186056" y="1959"/>
                </a:lnTo>
                <a:lnTo>
                  <a:pt x="19716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617"/>
          <p:cNvSpPr/>
          <p:nvPr/>
        </p:nvSpPr>
        <p:spPr>
          <a:xfrm>
            <a:off x="5232082" y="3660572"/>
            <a:ext cx="325756" cy="171336"/>
          </a:xfrm>
          <a:custGeom>
            <a:avLst/>
            <a:gdLst/>
            <a:ahLst/>
            <a:cxnLst/>
            <a:rect l="0" t="0" r="0" b="0"/>
            <a:pathLst>
              <a:path w="325756" h="171336">
                <a:moveTo>
                  <a:pt x="0" y="42748"/>
                </a:moveTo>
                <a:lnTo>
                  <a:pt x="4551" y="42748"/>
                </a:lnTo>
                <a:lnTo>
                  <a:pt x="5892" y="41795"/>
                </a:lnTo>
                <a:lnTo>
                  <a:pt x="6785" y="40207"/>
                </a:lnTo>
                <a:lnTo>
                  <a:pt x="8219" y="35367"/>
                </a:lnTo>
                <a:lnTo>
                  <a:pt x="13495" y="32165"/>
                </a:lnTo>
                <a:lnTo>
                  <a:pt x="23303" y="26899"/>
                </a:lnTo>
                <a:lnTo>
                  <a:pt x="34104" y="21436"/>
                </a:lnTo>
                <a:lnTo>
                  <a:pt x="41510" y="18988"/>
                </a:lnTo>
                <a:lnTo>
                  <a:pt x="48929" y="16948"/>
                </a:lnTo>
                <a:lnTo>
                  <a:pt x="58576" y="12866"/>
                </a:lnTo>
                <a:lnTo>
                  <a:pt x="63816" y="11396"/>
                </a:lnTo>
                <a:lnTo>
                  <a:pt x="69214" y="10417"/>
                </a:lnTo>
                <a:lnTo>
                  <a:pt x="74717" y="9764"/>
                </a:lnTo>
                <a:lnTo>
                  <a:pt x="80292" y="8376"/>
                </a:lnTo>
                <a:lnTo>
                  <a:pt x="85913" y="6498"/>
                </a:lnTo>
                <a:lnTo>
                  <a:pt x="91565" y="4294"/>
                </a:lnTo>
                <a:lnTo>
                  <a:pt x="98191" y="2824"/>
                </a:lnTo>
                <a:lnTo>
                  <a:pt x="105466" y="1845"/>
                </a:lnTo>
                <a:lnTo>
                  <a:pt x="119264" y="756"/>
                </a:lnTo>
                <a:lnTo>
                  <a:pt x="128571" y="272"/>
                </a:lnTo>
                <a:lnTo>
                  <a:pt x="138423" y="57"/>
                </a:lnTo>
                <a:lnTo>
                  <a:pt x="143717" y="0"/>
                </a:lnTo>
                <a:lnTo>
                  <a:pt x="148199" y="914"/>
                </a:lnTo>
                <a:lnTo>
                  <a:pt x="155719" y="4470"/>
                </a:lnTo>
                <a:lnTo>
                  <a:pt x="164776" y="6685"/>
                </a:lnTo>
                <a:lnTo>
                  <a:pt x="169858" y="7276"/>
                </a:lnTo>
                <a:lnTo>
                  <a:pt x="173246" y="8623"/>
                </a:lnTo>
                <a:lnTo>
                  <a:pt x="175505" y="10472"/>
                </a:lnTo>
                <a:lnTo>
                  <a:pt x="178967" y="15068"/>
                </a:lnTo>
                <a:lnTo>
                  <a:pt x="183682" y="20286"/>
                </a:lnTo>
                <a:lnTo>
                  <a:pt x="185319" y="23010"/>
                </a:lnTo>
                <a:lnTo>
                  <a:pt x="186411" y="25780"/>
                </a:lnTo>
                <a:lnTo>
                  <a:pt x="187139" y="28578"/>
                </a:lnTo>
                <a:lnTo>
                  <a:pt x="186672" y="32349"/>
                </a:lnTo>
                <a:lnTo>
                  <a:pt x="185408" y="36768"/>
                </a:lnTo>
                <a:lnTo>
                  <a:pt x="183613" y="41619"/>
                </a:lnTo>
                <a:lnTo>
                  <a:pt x="182416" y="45805"/>
                </a:lnTo>
                <a:lnTo>
                  <a:pt x="181618" y="49548"/>
                </a:lnTo>
                <a:lnTo>
                  <a:pt x="181086" y="52997"/>
                </a:lnTo>
                <a:lnTo>
                  <a:pt x="179779" y="57200"/>
                </a:lnTo>
                <a:lnTo>
                  <a:pt x="177955" y="61908"/>
                </a:lnTo>
                <a:lnTo>
                  <a:pt x="175787" y="66951"/>
                </a:lnTo>
                <a:lnTo>
                  <a:pt x="172436" y="72218"/>
                </a:lnTo>
                <a:lnTo>
                  <a:pt x="168298" y="77635"/>
                </a:lnTo>
                <a:lnTo>
                  <a:pt x="163634" y="83151"/>
                </a:lnTo>
                <a:lnTo>
                  <a:pt x="159571" y="87780"/>
                </a:lnTo>
                <a:lnTo>
                  <a:pt x="152518" y="95465"/>
                </a:lnTo>
                <a:lnTo>
                  <a:pt x="143192" y="105146"/>
                </a:lnTo>
                <a:lnTo>
                  <a:pt x="125758" y="122717"/>
                </a:lnTo>
                <a:lnTo>
                  <a:pt x="123843" y="125588"/>
                </a:lnTo>
                <a:lnTo>
                  <a:pt x="122567" y="128454"/>
                </a:lnTo>
                <a:lnTo>
                  <a:pt x="121717" y="131318"/>
                </a:lnTo>
                <a:lnTo>
                  <a:pt x="121149" y="134180"/>
                </a:lnTo>
                <a:lnTo>
                  <a:pt x="120771" y="137040"/>
                </a:lnTo>
                <a:lnTo>
                  <a:pt x="120519" y="139899"/>
                </a:lnTo>
                <a:lnTo>
                  <a:pt x="120351" y="142758"/>
                </a:lnTo>
                <a:lnTo>
                  <a:pt x="120059" y="152496"/>
                </a:lnTo>
                <a:lnTo>
                  <a:pt x="122575" y="155977"/>
                </a:lnTo>
                <a:lnTo>
                  <a:pt x="124579" y="158239"/>
                </a:lnTo>
                <a:lnTo>
                  <a:pt x="126868" y="159747"/>
                </a:lnTo>
                <a:lnTo>
                  <a:pt x="134640" y="162822"/>
                </a:lnTo>
                <a:lnTo>
                  <a:pt x="140167" y="166916"/>
                </a:lnTo>
                <a:lnTo>
                  <a:pt x="142975" y="168389"/>
                </a:lnTo>
                <a:lnTo>
                  <a:pt x="148634" y="170026"/>
                </a:lnTo>
                <a:lnTo>
                  <a:pt x="151477" y="169510"/>
                </a:lnTo>
                <a:lnTo>
                  <a:pt x="160981" y="165185"/>
                </a:lnTo>
                <a:lnTo>
                  <a:pt x="170290" y="163839"/>
                </a:lnTo>
                <a:lnTo>
                  <a:pt x="175439" y="163481"/>
                </a:lnTo>
                <a:lnTo>
                  <a:pt x="180777" y="163241"/>
                </a:lnTo>
                <a:lnTo>
                  <a:pt x="191788" y="162975"/>
                </a:lnTo>
                <a:lnTo>
                  <a:pt x="301202" y="162763"/>
                </a:lnTo>
                <a:lnTo>
                  <a:pt x="304624" y="163715"/>
                </a:lnTo>
                <a:lnTo>
                  <a:pt x="313991" y="168654"/>
                </a:lnTo>
                <a:lnTo>
                  <a:pt x="316959" y="169548"/>
                </a:lnTo>
                <a:lnTo>
                  <a:pt x="325755" y="17133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618"/>
          <p:cNvSpPr/>
          <p:nvPr/>
        </p:nvSpPr>
        <p:spPr>
          <a:xfrm>
            <a:off x="3680459" y="4123416"/>
            <a:ext cx="282744" cy="265705"/>
          </a:xfrm>
          <a:custGeom>
            <a:avLst/>
            <a:gdLst/>
            <a:ahLst/>
            <a:cxnLst/>
            <a:rect l="0" t="0" r="0" b="0"/>
            <a:pathLst>
              <a:path w="282744" h="265705">
                <a:moveTo>
                  <a:pt x="0" y="85681"/>
                </a:moveTo>
                <a:lnTo>
                  <a:pt x="0" y="72911"/>
                </a:lnTo>
                <a:lnTo>
                  <a:pt x="953" y="70500"/>
                </a:lnTo>
                <a:lnTo>
                  <a:pt x="4552" y="65281"/>
                </a:lnTo>
                <a:lnTo>
                  <a:pt x="11866" y="59787"/>
                </a:lnTo>
                <a:lnTo>
                  <a:pt x="16483" y="56988"/>
                </a:lnTo>
                <a:lnTo>
                  <a:pt x="24154" y="48799"/>
                </a:lnTo>
                <a:lnTo>
                  <a:pt x="27532" y="43948"/>
                </a:lnTo>
                <a:lnTo>
                  <a:pt x="36367" y="36018"/>
                </a:lnTo>
                <a:lnTo>
                  <a:pt x="41390" y="32570"/>
                </a:lnTo>
                <a:lnTo>
                  <a:pt x="47596" y="29319"/>
                </a:lnTo>
                <a:lnTo>
                  <a:pt x="54591" y="26199"/>
                </a:lnTo>
                <a:lnTo>
                  <a:pt x="62111" y="23166"/>
                </a:lnTo>
                <a:lnTo>
                  <a:pt x="78088" y="17257"/>
                </a:lnTo>
                <a:lnTo>
                  <a:pt x="86349" y="14347"/>
                </a:lnTo>
                <a:lnTo>
                  <a:pt x="93761" y="11455"/>
                </a:lnTo>
                <a:lnTo>
                  <a:pt x="100607" y="8575"/>
                </a:lnTo>
                <a:lnTo>
                  <a:pt x="107077" y="5702"/>
                </a:lnTo>
                <a:lnTo>
                  <a:pt x="114247" y="3787"/>
                </a:lnTo>
                <a:lnTo>
                  <a:pt x="121885" y="2510"/>
                </a:lnTo>
                <a:lnTo>
                  <a:pt x="129834" y="1658"/>
                </a:lnTo>
                <a:lnTo>
                  <a:pt x="137039" y="1091"/>
                </a:lnTo>
                <a:lnTo>
                  <a:pt x="143747" y="713"/>
                </a:lnTo>
                <a:lnTo>
                  <a:pt x="150124" y="460"/>
                </a:lnTo>
                <a:lnTo>
                  <a:pt x="164829" y="180"/>
                </a:lnTo>
                <a:lnTo>
                  <a:pt x="188452" y="0"/>
                </a:lnTo>
                <a:lnTo>
                  <a:pt x="192310" y="938"/>
                </a:lnTo>
                <a:lnTo>
                  <a:pt x="199136" y="4520"/>
                </a:lnTo>
                <a:lnTo>
                  <a:pt x="205346" y="9287"/>
                </a:lnTo>
                <a:lnTo>
                  <a:pt x="208335" y="11892"/>
                </a:lnTo>
                <a:lnTo>
                  <a:pt x="210327" y="14581"/>
                </a:lnTo>
                <a:lnTo>
                  <a:pt x="212542" y="20108"/>
                </a:lnTo>
                <a:lnTo>
                  <a:pt x="213526" y="28280"/>
                </a:lnTo>
                <a:lnTo>
                  <a:pt x="213788" y="33126"/>
                </a:lnTo>
                <a:lnTo>
                  <a:pt x="214080" y="43591"/>
                </a:lnTo>
                <a:lnTo>
                  <a:pt x="214157" y="49049"/>
                </a:lnTo>
                <a:lnTo>
                  <a:pt x="213257" y="54592"/>
                </a:lnTo>
                <a:lnTo>
                  <a:pt x="211704" y="60192"/>
                </a:lnTo>
                <a:lnTo>
                  <a:pt x="209716" y="65831"/>
                </a:lnTo>
                <a:lnTo>
                  <a:pt x="207438" y="71495"/>
                </a:lnTo>
                <a:lnTo>
                  <a:pt x="204968" y="77176"/>
                </a:lnTo>
                <a:lnTo>
                  <a:pt x="202368" y="82869"/>
                </a:lnTo>
                <a:lnTo>
                  <a:pt x="198729" y="88569"/>
                </a:lnTo>
                <a:lnTo>
                  <a:pt x="194399" y="94274"/>
                </a:lnTo>
                <a:lnTo>
                  <a:pt x="189607" y="99982"/>
                </a:lnTo>
                <a:lnTo>
                  <a:pt x="185460" y="105692"/>
                </a:lnTo>
                <a:lnTo>
                  <a:pt x="181743" y="111404"/>
                </a:lnTo>
                <a:lnTo>
                  <a:pt x="178312" y="117118"/>
                </a:lnTo>
                <a:lnTo>
                  <a:pt x="175072" y="121879"/>
                </a:lnTo>
                <a:lnTo>
                  <a:pt x="168933" y="129709"/>
                </a:lnTo>
                <a:lnTo>
                  <a:pt x="160489" y="136364"/>
                </a:lnTo>
                <a:lnTo>
                  <a:pt x="155570" y="139472"/>
                </a:lnTo>
                <a:lnTo>
                  <a:pt x="147565" y="145466"/>
                </a:lnTo>
                <a:lnTo>
                  <a:pt x="137185" y="154241"/>
                </a:lnTo>
                <a:lnTo>
                  <a:pt x="137176" y="154248"/>
                </a:lnTo>
                <a:lnTo>
                  <a:pt x="141716" y="154257"/>
                </a:lnTo>
                <a:lnTo>
                  <a:pt x="144007" y="153306"/>
                </a:lnTo>
                <a:lnTo>
                  <a:pt x="151783" y="148369"/>
                </a:lnTo>
                <a:lnTo>
                  <a:pt x="157312" y="146880"/>
                </a:lnTo>
                <a:lnTo>
                  <a:pt x="165484" y="146218"/>
                </a:lnTo>
                <a:lnTo>
                  <a:pt x="175466" y="145924"/>
                </a:lnTo>
                <a:lnTo>
                  <a:pt x="225773" y="145695"/>
                </a:lnTo>
                <a:lnTo>
                  <a:pt x="237186" y="145692"/>
                </a:lnTo>
                <a:lnTo>
                  <a:pt x="241944" y="146643"/>
                </a:lnTo>
                <a:lnTo>
                  <a:pt x="253191" y="151581"/>
                </a:lnTo>
                <a:lnTo>
                  <a:pt x="259533" y="153070"/>
                </a:lnTo>
                <a:lnTo>
                  <a:pt x="265526" y="156272"/>
                </a:lnTo>
                <a:lnTo>
                  <a:pt x="274255" y="163429"/>
                </a:lnTo>
                <a:lnTo>
                  <a:pt x="281187" y="169830"/>
                </a:lnTo>
                <a:lnTo>
                  <a:pt x="281756" y="171308"/>
                </a:lnTo>
                <a:lnTo>
                  <a:pt x="282556" y="177939"/>
                </a:lnTo>
                <a:lnTo>
                  <a:pt x="282743" y="183200"/>
                </a:lnTo>
                <a:lnTo>
                  <a:pt x="281841" y="185936"/>
                </a:lnTo>
                <a:lnTo>
                  <a:pt x="278298" y="191516"/>
                </a:lnTo>
                <a:lnTo>
                  <a:pt x="271009" y="199711"/>
                </a:lnTo>
                <a:lnTo>
                  <a:pt x="258734" y="212495"/>
                </a:lnTo>
                <a:lnTo>
                  <a:pt x="251201" y="219196"/>
                </a:lnTo>
                <a:lnTo>
                  <a:pt x="246525" y="222316"/>
                </a:lnTo>
                <a:lnTo>
                  <a:pt x="241503" y="225348"/>
                </a:lnTo>
                <a:lnTo>
                  <a:pt x="236249" y="228323"/>
                </a:lnTo>
                <a:lnTo>
                  <a:pt x="225333" y="234167"/>
                </a:lnTo>
                <a:lnTo>
                  <a:pt x="219754" y="236107"/>
                </a:lnTo>
                <a:lnTo>
                  <a:pt x="214130" y="237400"/>
                </a:lnTo>
                <a:lnTo>
                  <a:pt x="208476" y="238262"/>
                </a:lnTo>
                <a:lnTo>
                  <a:pt x="202802" y="239789"/>
                </a:lnTo>
                <a:lnTo>
                  <a:pt x="197114" y="241760"/>
                </a:lnTo>
                <a:lnTo>
                  <a:pt x="191417" y="244026"/>
                </a:lnTo>
                <a:lnTo>
                  <a:pt x="185714" y="246490"/>
                </a:lnTo>
                <a:lnTo>
                  <a:pt x="174297" y="251766"/>
                </a:lnTo>
                <a:lnTo>
                  <a:pt x="169538" y="253555"/>
                </a:lnTo>
                <a:lnTo>
                  <a:pt x="161711" y="255542"/>
                </a:lnTo>
                <a:lnTo>
                  <a:pt x="155057" y="256425"/>
                </a:lnTo>
                <a:lnTo>
                  <a:pt x="147972" y="256817"/>
                </a:lnTo>
                <a:lnTo>
                  <a:pt x="138473" y="256992"/>
                </a:lnTo>
                <a:lnTo>
                  <a:pt x="134226" y="257990"/>
                </a:lnTo>
                <a:lnTo>
                  <a:pt x="123697" y="262995"/>
                </a:lnTo>
                <a:lnTo>
                  <a:pt x="115497" y="264901"/>
                </a:lnTo>
                <a:lnTo>
                  <a:pt x="111977" y="265598"/>
                </a:lnTo>
                <a:lnTo>
                  <a:pt x="109140" y="265657"/>
                </a:lnTo>
                <a:lnTo>
                  <a:pt x="102870" y="26570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619"/>
          <p:cNvSpPr/>
          <p:nvPr/>
        </p:nvSpPr>
        <p:spPr>
          <a:xfrm>
            <a:off x="4031932" y="4174807"/>
            <a:ext cx="214314" cy="180023"/>
          </a:xfrm>
          <a:custGeom>
            <a:avLst/>
            <a:gdLst/>
            <a:ahLst/>
            <a:cxnLst/>
            <a:rect l="0" t="0" r="0" b="0"/>
            <a:pathLst>
              <a:path w="214314" h="180023">
                <a:moveTo>
                  <a:pt x="0" y="0"/>
                </a:moveTo>
                <a:lnTo>
                  <a:pt x="7381" y="0"/>
                </a:lnTo>
                <a:lnTo>
                  <a:pt x="12770" y="4551"/>
                </a:lnTo>
                <a:lnTo>
                  <a:pt x="17741" y="9325"/>
                </a:lnTo>
                <a:lnTo>
                  <a:pt x="45731" y="37161"/>
                </a:lnTo>
                <a:lnTo>
                  <a:pt x="49537" y="40014"/>
                </a:lnTo>
                <a:lnTo>
                  <a:pt x="53980" y="42868"/>
                </a:lnTo>
                <a:lnTo>
                  <a:pt x="58846" y="45724"/>
                </a:lnTo>
                <a:lnTo>
                  <a:pt x="63043" y="48580"/>
                </a:lnTo>
                <a:lnTo>
                  <a:pt x="66794" y="51437"/>
                </a:lnTo>
                <a:lnTo>
                  <a:pt x="70247" y="54294"/>
                </a:lnTo>
                <a:lnTo>
                  <a:pt x="74454" y="57151"/>
                </a:lnTo>
                <a:lnTo>
                  <a:pt x="79163" y="60008"/>
                </a:lnTo>
                <a:lnTo>
                  <a:pt x="84208" y="62865"/>
                </a:lnTo>
                <a:lnTo>
                  <a:pt x="88524" y="65723"/>
                </a:lnTo>
                <a:lnTo>
                  <a:pt x="92353" y="68580"/>
                </a:lnTo>
                <a:lnTo>
                  <a:pt x="95859" y="71438"/>
                </a:lnTo>
                <a:lnTo>
                  <a:pt x="99148" y="74295"/>
                </a:lnTo>
                <a:lnTo>
                  <a:pt x="102294" y="77153"/>
                </a:lnTo>
                <a:lnTo>
                  <a:pt x="108329" y="82868"/>
                </a:lnTo>
                <a:lnTo>
                  <a:pt x="114186" y="88583"/>
                </a:lnTo>
                <a:lnTo>
                  <a:pt x="118034" y="91440"/>
                </a:lnTo>
                <a:lnTo>
                  <a:pt x="122505" y="94297"/>
                </a:lnTo>
                <a:lnTo>
                  <a:pt x="127390" y="97155"/>
                </a:lnTo>
                <a:lnTo>
                  <a:pt x="131599" y="100013"/>
                </a:lnTo>
                <a:lnTo>
                  <a:pt x="135357" y="102870"/>
                </a:lnTo>
                <a:lnTo>
                  <a:pt x="138816" y="105728"/>
                </a:lnTo>
                <a:lnTo>
                  <a:pt x="143026" y="108585"/>
                </a:lnTo>
                <a:lnTo>
                  <a:pt x="147738" y="111443"/>
                </a:lnTo>
                <a:lnTo>
                  <a:pt x="152785" y="114300"/>
                </a:lnTo>
                <a:lnTo>
                  <a:pt x="157102" y="117158"/>
                </a:lnTo>
                <a:lnTo>
                  <a:pt x="160932" y="120015"/>
                </a:lnTo>
                <a:lnTo>
                  <a:pt x="164438" y="122873"/>
                </a:lnTo>
                <a:lnTo>
                  <a:pt x="167728" y="126683"/>
                </a:lnTo>
                <a:lnTo>
                  <a:pt x="170873" y="131128"/>
                </a:lnTo>
                <a:lnTo>
                  <a:pt x="173923" y="135996"/>
                </a:lnTo>
                <a:lnTo>
                  <a:pt x="176909" y="139242"/>
                </a:lnTo>
                <a:lnTo>
                  <a:pt x="179852" y="141405"/>
                </a:lnTo>
                <a:lnTo>
                  <a:pt x="185662" y="144762"/>
                </a:lnTo>
                <a:lnTo>
                  <a:pt x="191419" y="149429"/>
                </a:lnTo>
                <a:lnTo>
                  <a:pt x="193335" y="152007"/>
                </a:lnTo>
                <a:lnTo>
                  <a:pt x="195464" y="157411"/>
                </a:lnTo>
                <a:lnTo>
                  <a:pt x="198951" y="162988"/>
                </a:lnTo>
                <a:lnTo>
                  <a:pt x="201213" y="165809"/>
                </a:lnTo>
                <a:lnTo>
                  <a:pt x="203675" y="168642"/>
                </a:lnTo>
                <a:lnTo>
                  <a:pt x="206268" y="171483"/>
                </a:lnTo>
                <a:lnTo>
                  <a:pt x="214313" y="18002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620"/>
          <p:cNvSpPr/>
          <p:nvPr/>
        </p:nvSpPr>
        <p:spPr>
          <a:xfrm>
            <a:off x="4031932" y="4149443"/>
            <a:ext cx="205741" cy="188243"/>
          </a:xfrm>
          <a:custGeom>
            <a:avLst/>
            <a:gdLst/>
            <a:ahLst/>
            <a:cxnLst/>
            <a:rect l="0" t="0" r="0" b="0"/>
            <a:pathLst>
              <a:path w="205741" h="188243">
                <a:moveTo>
                  <a:pt x="205740" y="8219"/>
                </a:moveTo>
                <a:lnTo>
                  <a:pt x="197521" y="0"/>
                </a:lnTo>
                <a:lnTo>
                  <a:pt x="192721" y="4302"/>
                </a:lnTo>
                <a:lnTo>
                  <a:pt x="190393" y="5608"/>
                </a:lnTo>
                <a:lnTo>
                  <a:pt x="185267" y="7059"/>
                </a:lnTo>
                <a:lnTo>
                  <a:pt x="179813" y="10243"/>
                </a:lnTo>
                <a:lnTo>
                  <a:pt x="177025" y="12426"/>
                </a:lnTo>
                <a:lnTo>
                  <a:pt x="173262" y="15786"/>
                </a:lnTo>
                <a:lnTo>
                  <a:pt x="164000" y="24600"/>
                </a:lnTo>
                <a:lnTo>
                  <a:pt x="159816" y="29617"/>
                </a:lnTo>
                <a:lnTo>
                  <a:pt x="156074" y="34867"/>
                </a:lnTo>
                <a:lnTo>
                  <a:pt x="152627" y="40272"/>
                </a:lnTo>
                <a:lnTo>
                  <a:pt x="148424" y="44828"/>
                </a:lnTo>
                <a:lnTo>
                  <a:pt x="143717" y="48817"/>
                </a:lnTo>
                <a:lnTo>
                  <a:pt x="138674" y="52429"/>
                </a:lnTo>
                <a:lnTo>
                  <a:pt x="133407" y="56743"/>
                </a:lnTo>
                <a:lnTo>
                  <a:pt x="127990" y="61523"/>
                </a:lnTo>
                <a:lnTo>
                  <a:pt x="116892" y="71915"/>
                </a:lnTo>
                <a:lnTo>
                  <a:pt x="88547" y="99768"/>
                </a:lnTo>
                <a:lnTo>
                  <a:pt x="0" y="18824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621"/>
          <p:cNvSpPr/>
          <p:nvPr/>
        </p:nvSpPr>
        <p:spPr>
          <a:xfrm>
            <a:off x="4357687" y="4149099"/>
            <a:ext cx="231459" cy="17137"/>
          </a:xfrm>
          <a:custGeom>
            <a:avLst/>
            <a:gdLst/>
            <a:ahLst/>
            <a:cxnLst/>
            <a:rect l="0" t="0" r="0" b="0"/>
            <a:pathLst>
              <a:path w="231459" h="17137">
                <a:moveTo>
                  <a:pt x="0" y="17136"/>
                </a:moveTo>
                <a:lnTo>
                  <a:pt x="0" y="12585"/>
                </a:lnTo>
                <a:lnTo>
                  <a:pt x="953" y="11244"/>
                </a:lnTo>
                <a:lnTo>
                  <a:pt x="2540" y="10350"/>
                </a:lnTo>
                <a:lnTo>
                  <a:pt x="7381" y="8916"/>
                </a:lnTo>
                <a:lnTo>
                  <a:pt x="12770" y="8668"/>
                </a:lnTo>
                <a:lnTo>
                  <a:pt x="108341" y="8563"/>
                </a:lnTo>
                <a:lnTo>
                  <a:pt x="114138" y="7611"/>
                </a:lnTo>
                <a:lnTo>
                  <a:pt x="119907" y="6023"/>
                </a:lnTo>
                <a:lnTo>
                  <a:pt x="125658" y="4013"/>
                </a:lnTo>
                <a:lnTo>
                  <a:pt x="131397" y="2672"/>
                </a:lnTo>
                <a:lnTo>
                  <a:pt x="137128" y="1778"/>
                </a:lnTo>
                <a:lnTo>
                  <a:pt x="142854" y="1182"/>
                </a:lnTo>
                <a:lnTo>
                  <a:pt x="148576" y="785"/>
                </a:lnTo>
                <a:lnTo>
                  <a:pt x="154296" y="520"/>
                </a:lnTo>
                <a:lnTo>
                  <a:pt x="168907" y="148"/>
                </a:lnTo>
                <a:lnTo>
                  <a:pt x="198685" y="0"/>
                </a:lnTo>
                <a:lnTo>
                  <a:pt x="201989" y="950"/>
                </a:lnTo>
                <a:lnTo>
                  <a:pt x="205144" y="2535"/>
                </a:lnTo>
                <a:lnTo>
                  <a:pt x="208200" y="4544"/>
                </a:lnTo>
                <a:lnTo>
                  <a:pt x="211190" y="5884"/>
                </a:lnTo>
                <a:lnTo>
                  <a:pt x="214136" y="6777"/>
                </a:lnTo>
                <a:lnTo>
                  <a:pt x="217053" y="7372"/>
                </a:lnTo>
                <a:lnTo>
                  <a:pt x="219949" y="7769"/>
                </a:lnTo>
                <a:lnTo>
                  <a:pt x="222833" y="8034"/>
                </a:lnTo>
                <a:lnTo>
                  <a:pt x="231458" y="856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622"/>
          <p:cNvSpPr/>
          <p:nvPr/>
        </p:nvSpPr>
        <p:spPr>
          <a:xfrm>
            <a:off x="4357687" y="4243387"/>
            <a:ext cx="222886" cy="30658"/>
          </a:xfrm>
          <a:custGeom>
            <a:avLst/>
            <a:gdLst/>
            <a:ahLst/>
            <a:cxnLst/>
            <a:rect l="0" t="0" r="0" b="0"/>
            <a:pathLst>
              <a:path w="222886" h="30658">
                <a:moveTo>
                  <a:pt x="0" y="25717"/>
                </a:moveTo>
                <a:lnTo>
                  <a:pt x="16483" y="25717"/>
                </a:lnTo>
                <a:lnTo>
                  <a:pt x="20513" y="26670"/>
                </a:lnTo>
                <a:lnTo>
                  <a:pt x="24153" y="28258"/>
                </a:lnTo>
                <a:lnTo>
                  <a:pt x="27532" y="30268"/>
                </a:lnTo>
                <a:lnTo>
                  <a:pt x="30737" y="30657"/>
                </a:lnTo>
                <a:lnTo>
                  <a:pt x="33826" y="29963"/>
                </a:lnTo>
                <a:lnTo>
                  <a:pt x="36838" y="28547"/>
                </a:lnTo>
                <a:lnTo>
                  <a:pt x="40751" y="27604"/>
                </a:lnTo>
                <a:lnTo>
                  <a:pt x="45265" y="26975"/>
                </a:lnTo>
                <a:lnTo>
                  <a:pt x="50179" y="26556"/>
                </a:lnTo>
                <a:lnTo>
                  <a:pt x="55360" y="26277"/>
                </a:lnTo>
                <a:lnTo>
                  <a:pt x="66197" y="25966"/>
                </a:lnTo>
                <a:lnTo>
                  <a:pt x="83008" y="25791"/>
                </a:lnTo>
                <a:lnTo>
                  <a:pt x="88676" y="24814"/>
                </a:lnTo>
                <a:lnTo>
                  <a:pt x="94360" y="23210"/>
                </a:lnTo>
                <a:lnTo>
                  <a:pt x="100054" y="21189"/>
                </a:lnTo>
                <a:lnTo>
                  <a:pt x="105756" y="19841"/>
                </a:lnTo>
                <a:lnTo>
                  <a:pt x="111461" y="18942"/>
                </a:lnTo>
                <a:lnTo>
                  <a:pt x="117170" y="18343"/>
                </a:lnTo>
                <a:lnTo>
                  <a:pt x="122880" y="17944"/>
                </a:lnTo>
                <a:lnTo>
                  <a:pt x="128593" y="17678"/>
                </a:lnTo>
                <a:lnTo>
                  <a:pt x="134306" y="17500"/>
                </a:lnTo>
                <a:lnTo>
                  <a:pt x="140020" y="16429"/>
                </a:lnTo>
                <a:lnTo>
                  <a:pt x="145734" y="14763"/>
                </a:lnTo>
                <a:lnTo>
                  <a:pt x="151449" y="12700"/>
                </a:lnTo>
                <a:lnTo>
                  <a:pt x="157163" y="11324"/>
                </a:lnTo>
                <a:lnTo>
                  <a:pt x="162878" y="10407"/>
                </a:lnTo>
                <a:lnTo>
                  <a:pt x="168593" y="9796"/>
                </a:lnTo>
                <a:lnTo>
                  <a:pt x="174308" y="9388"/>
                </a:lnTo>
                <a:lnTo>
                  <a:pt x="180022" y="9116"/>
                </a:lnTo>
                <a:lnTo>
                  <a:pt x="191452" y="8814"/>
                </a:lnTo>
                <a:lnTo>
                  <a:pt x="202883" y="8680"/>
                </a:lnTo>
                <a:lnTo>
                  <a:pt x="207645" y="7692"/>
                </a:lnTo>
                <a:lnTo>
                  <a:pt x="211773" y="6080"/>
                </a:lnTo>
                <a:lnTo>
                  <a:pt x="22288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623"/>
          <p:cNvSpPr/>
          <p:nvPr/>
        </p:nvSpPr>
        <p:spPr>
          <a:xfrm>
            <a:off x="4752065" y="4029075"/>
            <a:ext cx="195782" cy="265704"/>
          </a:xfrm>
          <a:custGeom>
            <a:avLst/>
            <a:gdLst/>
            <a:ahLst/>
            <a:cxnLst/>
            <a:rect l="0" t="0" r="0" b="0"/>
            <a:pathLst>
              <a:path w="195782" h="265704">
                <a:moveTo>
                  <a:pt x="85682" y="0"/>
                </a:moveTo>
                <a:lnTo>
                  <a:pt x="78301" y="0"/>
                </a:lnTo>
                <a:lnTo>
                  <a:pt x="77904" y="952"/>
                </a:lnTo>
                <a:lnTo>
                  <a:pt x="77214" y="7380"/>
                </a:lnTo>
                <a:lnTo>
                  <a:pt x="72590" y="12770"/>
                </a:lnTo>
                <a:lnTo>
                  <a:pt x="65187" y="20399"/>
                </a:lnTo>
                <a:lnTo>
                  <a:pt x="56961" y="28692"/>
                </a:lnTo>
                <a:lnTo>
                  <a:pt x="51327" y="36882"/>
                </a:lnTo>
                <a:lnTo>
                  <a:pt x="48491" y="41733"/>
                </a:lnTo>
                <a:lnTo>
                  <a:pt x="42801" y="49663"/>
                </a:lnTo>
                <a:lnTo>
                  <a:pt x="37096" y="57315"/>
                </a:lnTo>
                <a:lnTo>
                  <a:pt x="34241" y="62022"/>
                </a:lnTo>
                <a:lnTo>
                  <a:pt x="31386" y="67066"/>
                </a:lnTo>
                <a:lnTo>
                  <a:pt x="29482" y="72333"/>
                </a:lnTo>
                <a:lnTo>
                  <a:pt x="28213" y="77749"/>
                </a:lnTo>
                <a:lnTo>
                  <a:pt x="27366" y="83265"/>
                </a:lnTo>
                <a:lnTo>
                  <a:pt x="25850" y="88848"/>
                </a:lnTo>
                <a:lnTo>
                  <a:pt x="23887" y="94474"/>
                </a:lnTo>
                <a:lnTo>
                  <a:pt x="21625" y="100130"/>
                </a:lnTo>
                <a:lnTo>
                  <a:pt x="19165" y="105806"/>
                </a:lnTo>
                <a:lnTo>
                  <a:pt x="13892" y="117192"/>
                </a:lnTo>
                <a:lnTo>
                  <a:pt x="5567" y="134313"/>
                </a:lnTo>
                <a:lnTo>
                  <a:pt x="3697" y="140024"/>
                </a:lnTo>
                <a:lnTo>
                  <a:pt x="2450" y="145737"/>
                </a:lnTo>
                <a:lnTo>
                  <a:pt x="1620" y="151450"/>
                </a:lnTo>
                <a:lnTo>
                  <a:pt x="1065" y="157164"/>
                </a:lnTo>
                <a:lnTo>
                  <a:pt x="696" y="162879"/>
                </a:lnTo>
                <a:lnTo>
                  <a:pt x="450" y="168593"/>
                </a:lnTo>
                <a:lnTo>
                  <a:pt x="176" y="180023"/>
                </a:lnTo>
                <a:lnTo>
                  <a:pt x="0" y="198331"/>
                </a:lnTo>
                <a:lnTo>
                  <a:pt x="939" y="202706"/>
                </a:lnTo>
                <a:lnTo>
                  <a:pt x="2517" y="207527"/>
                </a:lnTo>
                <a:lnTo>
                  <a:pt x="4521" y="212646"/>
                </a:lnTo>
                <a:lnTo>
                  <a:pt x="6748" y="220874"/>
                </a:lnTo>
                <a:lnTo>
                  <a:pt x="7342" y="224402"/>
                </a:lnTo>
                <a:lnTo>
                  <a:pt x="10542" y="230861"/>
                </a:lnTo>
                <a:lnTo>
                  <a:pt x="15139" y="236907"/>
                </a:lnTo>
                <a:lnTo>
                  <a:pt x="20357" y="242770"/>
                </a:lnTo>
                <a:lnTo>
                  <a:pt x="25851" y="248550"/>
                </a:lnTo>
                <a:lnTo>
                  <a:pt x="28650" y="251425"/>
                </a:lnTo>
                <a:lnTo>
                  <a:pt x="32420" y="254294"/>
                </a:lnTo>
                <a:lnTo>
                  <a:pt x="36839" y="257159"/>
                </a:lnTo>
                <a:lnTo>
                  <a:pt x="41690" y="260022"/>
                </a:lnTo>
                <a:lnTo>
                  <a:pt x="45877" y="261930"/>
                </a:lnTo>
                <a:lnTo>
                  <a:pt x="49620" y="263203"/>
                </a:lnTo>
                <a:lnTo>
                  <a:pt x="53068" y="264051"/>
                </a:lnTo>
                <a:lnTo>
                  <a:pt x="57272" y="264616"/>
                </a:lnTo>
                <a:lnTo>
                  <a:pt x="61979" y="264993"/>
                </a:lnTo>
                <a:lnTo>
                  <a:pt x="71338" y="265412"/>
                </a:lnTo>
                <a:lnTo>
                  <a:pt x="81961" y="265648"/>
                </a:lnTo>
                <a:lnTo>
                  <a:pt x="88156" y="265703"/>
                </a:lnTo>
                <a:lnTo>
                  <a:pt x="92093" y="264765"/>
                </a:lnTo>
                <a:lnTo>
                  <a:pt x="96624" y="263187"/>
                </a:lnTo>
                <a:lnTo>
                  <a:pt x="101549" y="261183"/>
                </a:lnTo>
                <a:lnTo>
                  <a:pt x="105785" y="259847"/>
                </a:lnTo>
                <a:lnTo>
                  <a:pt x="109562" y="258957"/>
                </a:lnTo>
                <a:lnTo>
                  <a:pt x="113031" y="258362"/>
                </a:lnTo>
                <a:lnTo>
                  <a:pt x="117250" y="257014"/>
                </a:lnTo>
                <a:lnTo>
                  <a:pt x="121968" y="255163"/>
                </a:lnTo>
                <a:lnTo>
                  <a:pt x="127017" y="252976"/>
                </a:lnTo>
                <a:lnTo>
                  <a:pt x="131336" y="250566"/>
                </a:lnTo>
                <a:lnTo>
                  <a:pt x="135168" y="248006"/>
                </a:lnTo>
                <a:lnTo>
                  <a:pt x="138675" y="245347"/>
                </a:lnTo>
                <a:lnTo>
                  <a:pt x="142919" y="242622"/>
                </a:lnTo>
                <a:lnTo>
                  <a:pt x="147652" y="239853"/>
                </a:lnTo>
                <a:lnTo>
                  <a:pt x="152713" y="237054"/>
                </a:lnTo>
                <a:lnTo>
                  <a:pt x="157039" y="233284"/>
                </a:lnTo>
                <a:lnTo>
                  <a:pt x="160876" y="228865"/>
                </a:lnTo>
                <a:lnTo>
                  <a:pt x="164386" y="224014"/>
                </a:lnTo>
                <a:lnTo>
                  <a:pt x="167679" y="219828"/>
                </a:lnTo>
                <a:lnTo>
                  <a:pt x="170827" y="216084"/>
                </a:lnTo>
                <a:lnTo>
                  <a:pt x="176864" y="209385"/>
                </a:lnTo>
                <a:lnTo>
                  <a:pt x="182722" y="203232"/>
                </a:lnTo>
                <a:lnTo>
                  <a:pt x="184665" y="200258"/>
                </a:lnTo>
                <a:lnTo>
                  <a:pt x="186825" y="194413"/>
                </a:lnTo>
                <a:lnTo>
                  <a:pt x="190324" y="188641"/>
                </a:lnTo>
                <a:lnTo>
                  <a:pt x="192591" y="185768"/>
                </a:lnTo>
                <a:lnTo>
                  <a:pt x="195110" y="180036"/>
                </a:lnTo>
                <a:lnTo>
                  <a:pt x="195781" y="177174"/>
                </a:lnTo>
                <a:lnTo>
                  <a:pt x="195276" y="174313"/>
                </a:lnTo>
                <a:lnTo>
                  <a:pt x="190968" y="166689"/>
                </a:lnTo>
                <a:lnTo>
                  <a:pt x="189626" y="164571"/>
                </a:lnTo>
                <a:lnTo>
                  <a:pt x="184320" y="158828"/>
                </a:lnTo>
                <a:lnTo>
                  <a:pt x="176715" y="151094"/>
                </a:lnTo>
                <a:lnTo>
                  <a:pt x="173993" y="149307"/>
                </a:lnTo>
                <a:lnTo>
                  <a:pt x="168429" y="147321"/>
                </a:lnTo>
                <a:lnTo>
                  <a:pt x="164492" y="146203"/>
                </a:lnTo>
                <a:lnTo>
                  <a:pt x="158491" y="145941"/>
                </a:lnTo>
                <a:lnTo>
                  <a:pt x="143667" y="145774"/>
                </a:lnTo>
                <a:lnTo>
                  <a:pt x="139579" y="146712"/>
                </a:lnTo>
                <a:lnTo>
                  <a:pt x="134948" y="148290"/>
                </a:lnTo>
                <a:lnTo>
                  <a:pt x="129956" y="150295"/>
                </a:lnTo>
                <a:lnTo>
                  <a:pt x="125676" y="152584"/>
                </a:lnTo>
                <a:lnTo>
                  <a:pt x="121870" y="155063"/>
                </a:lnTo>
                <a:lnTo>
                  <a:pt x="118380" y="157668"/>
                </a:lnTo>
                <a:lnTo>
                  <a:pt x="114148" y="160356"/>
                </a:lnTo>
                <a:lnTo>
                  <a:pt x="109422" y="163102"/>
                </a:lnTo>
                <a:lnTo>
                  <a:pt x="104366" y="165884"/>
                </a:lnTo>
                <a:lnTo>
                  <a:pt x="100043" y="168692"/>
                </a:lnTo>
                <a:lnTo>
                  <a:pt x="96209" y="171516"/>
                </a:lnTo>
                <a:lnTo>
                  <a:pt x="92700" y="174351"/>
                </a:lnTo>
                <a:lnTo>
                  <a:pt x="88456" y="177194"/>
                </a:lnTo>
                <a:lnTo>
                  <a:pt x="83721" y="180042"/>
                </a:lnTo>
                <a:lnTo>
                  <a:pt x="78660" y="182893"/>
                </a:lnTo>
                <a:lnTo>
                  <a:pt x="74333" y="186699"/>
                </a:lnTo>
                <a:lnTo>
                  <a:pt x="70496" y="191140"/>
                </a:lnTo>
                <a:lnTo>
                  <a:pt x="66986" y="196007"/>
                </a:lnTo>
                <a:lnTo>
                  <a:pt x="63692" y="200204"/>
                </a:lnTo>
                <a:lnTo>
                  <a:pt x="60545" y="203954"/>
                </a:lnTo>
                <a:lnTo>
                  <a:pt x="57494" y="207407"/>
                </a:lnTo>
                <a:lnTo>
                  <a:pt x="55460" y="211614"/>
                </a:lnTo>
                <a:lnTo>
                  <a:pt x="54104" y="216323"/>
                </a:lnTo>
                <a:lnTo>
                  <a:pt x="53200" y="221368"/>
                </a:lnTo>
                <a:lnTo>
                  <a:pt x="52196" y="229513"/>
                </a:lnTo>
                <a:lnTo>
                  <a:pt x="51928" y="233019"/>
                </a:lnTo>
                <a:lnTo>
                  <a:pt x="50796" y="236308"/>
                </a:lnTo>
                <a:lnTo>
                  <a:pt x="47000" y="242503"/>
                </a:lnTo>
                <a:lnTo>
                  <a:pt x="44677" y="248432"/>
                </a:lnTo>
                <a:lnTo>
                  <a:pt x="43187" y="255448"/>
                </a:lnTo>
                <a:lnTo>
                  <a:pt x="44017" y="256976"/>
                </a:lnTo>
                <a:lnTo>
                  <a:pt x="49653" y="263732"/>
                </a:lnTo>
                <a:lnTo>
                  <a:pt x="50232" y="264404"/>
                </a:lnTo>
                <a:lnTo>
                  <a:pt x="51572" y="264852"/>
                </a:lnTo>
                <a:lnTo>
                  <a:pt x="55600" y="265350"/>
                </a:lnTo>
                <a:lnTo>
                  <a:pt x="60565" y="265570"/>
                </a:lnTo>
                <a:lnTo>
                  <a:pt x="63222" y="265629"/>
                </a:lnTo>
                <a:lnTo>
                  <a:pt x="65946" y="264716"/>
                </a:lnTo>
                <a:lnTo>
                  <a:pt x="71513" y="261161"/>
                </a:lnTo>
                <a:lnTo>
                  <a:pt x="77110" y="2571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624"/>
          <p:cNvSpPr/>
          <p:nvPr/>
        </p:nvSpPr>
        <p:spPr>
          <a:xfrm>
            <a:off x="5026342" y="4003723"/>
            <a:ext cx="187252" cy="256807"/>
          </a:xfrm>
          <a:custGeom>
            <a:avLst/>
            <a:gdLst/>
            <a:ahLst/>
            <a:cxnLst/>
            <a:rect l="0" t="0" r="0" b="0"/>
            <a:pathLst>
              <a:path w="187252" h="256807">
                <a:moveTo>
                  <a:pt x="8573" y="59642"/>
                </a:moveTo>
                <a:lnTo>
                  <a:pt x="1191" y="59642"/>
                </a:lnTo>
                <a:lnTo>
                  <a:pt x="794" y="58689"/>
                </a:lnTo>
                <a:lnTo>
                  <a:pt x="105" y="52261"/>
                </a:lnTo>
                <a:lnTo>
                  <a:pt x="5912" y="44460"/>
                </a:lnTo>
                <a:lnTo>
                  <a:pt x="7391" y="39242"/>
                </a:lnTo>
                <a:lnTo>
                  <a:pt x="8737" y="37469"/>
                </a:lnTo>
                <a:lnTo>
                  <a:pt x="10587" y="36288"/>
                </a:lnTo>
                <a:lnTo>
                  <a:pt x="12774" y="35500"/>
                </a:lnTo>
                <a:lnTo>
                  <a:pt x="17742" y="32084"/>
                </a:lnTo>
                <a:lnTo>
                  <a:pt x="23125" y="27392"/>
                </a:lnTo>
                <a:lnTo>
                  <a:pt x="28693" y="22131"/>
                </a:lnTo>
                <a:lnTo>
                  <a:pt x="32464" y="19394"/>
                </a:lnTo>
                <a:lnTo>
                  <a:pt x="36883" y="16618"/>
                </a:lnTo>
                <a:lnTo>
                  <a:pt x="41733" y="13814"/>
                </a:lnTo>
                <a:lnTo>
                  <a:pt x="46872" y="11945"/>
                </a:lnTo>
                <a:lnTo>
                  <a:pt x="52203" y="10699"/>
                </a:lnTo>
                <a:lnTo>
                  <a:pt x="57662" y="9868"/>
                </a:lnTo>
                <a:lnTo>
                  <a:pt x="63207" y="9314"/>
                </a:lnTo>
                <a:lnTo>
                  <a:pt x="68808" y="8945"/>
                </a:lnTo>
                <a:lnTo>
                  <a:pt x="74447" y="8699"/>
                </a:lnTo>
                <a:lnTo>
                  <a:pt x="80111" y="7582"/>
                </a:lnTo>
                <a:lnTo>
                  <a:pt x="85792" y="5886"/>
                </a:lnTo>
                <a:lnTo>
                  <a:pt x="91485" y="3802"/>
                </a:lnTo>
                <a:lnTo>
                  <a:pt x="96232" y="2412"/>
                </a:lnTo>
                <a:lnTo>
                  <a:pt x="100350" y="1486"/>
                </a:lnTo>
                <a:lnTo>
                  <a:pt x="104048" y="869"/>
                </a:lnTo>
                <a:lnTo>
                  <a:pt x="108418" y="457"/>
                </a:lnTo>
                <a:lnTo>
                  <a:pt x="113236" y="183"/>
                </a:lnTo>
                <a:lnTo>
                  <a:pt x="118353" y="0"/>
                </a:lnTo>
                <a:lnTo>
                  <a:pt x="122717" y="831"/>
                </a:lnTo>
                <a:lnTo>
                  <a:pt x="126579" y="2337"/>
                </a:lnTo>
                <a:lnTo>
                  <a:pt x="130106" y="4293"/>
                </a:lnTo>
                <a:lnTo>
                  <a:pt x="133410" y="5598"/>
                </a:lnTo>
                <a:lnTo>
                  <a:pt x="136565" y="6467"/>
                </a:lnTo>
                <a:lnTo>
                  <a:pt x="139621" y="7047"/>
                </a:lnTo>
                <a:lnTo>
                  <a:pt x="141658" y="8386"/>
                </a:lnTo>
                <a:lnTo>
                  <a:pt x="143016" y="10231"/>
                </a:lnTo>
                <a:lnTo>
                  <a:pt x="143922" y="12414"/>
                </a:lnTo>
                <a:lnTo>
                  <a:pt x="145196" y="20037"/>
                </a:lnTo>
                <a:lnTo>
                  <a:pt x="145495" y="25529"/>
                </a:lnTo>
                <a:lnTo>
                  <a:pt x="145574" y="28328"/>
                </a:lnTo>
                <a:lnTo>
                  <a:pt x="144674" y="32098"/>
                </a:lnTo>
                <a:lnTo>
                  <a:pt x="143122" y="36517"/>
                </a:lnTo>
                <a:lnTo>
                  <a:pt x="141135" y="41368"/>
                </a:lnTo>
                <a:lnTo>
                  <a:pt x="136387" y="49297"/>
                </a:lnTo>
                <a:lnTo>
                  <a:pt x="131101" y="56949"/>
                </a:lnTo>
                <a:lnTo>
                  <a:pt x="128358" y="61657"/>
                </a:lnTo>
                <a:lnTo>
                  <a:pt x="125578" y="66700"/>
                </a:lnTo>
                <a:lnTo>
                  <a:pt x="121818" y="71967"/>
                </a:lnTo>
                <a:lnTo>
                  <a:pt x="117407" y="77384"/>
                </a:lnTo>
                <a:lnTo>
                  <a:pt x="112562" y="82900"/>
                </a:lnTo>
                <a:lnTo>
                  <a:pt x="108379" y="88482"/>
                </a:lnTo>
                <a:lnTo>
                  <a:pt x="104637" y="94109"/>
                </a:lnTo>
                <a:lnTo>
                  <a:pt x="101191" y="99765"/>
                </a:lnTo>
                <a:lnTo>
                  <a:pt x="96988" y="104488"/>
                </a:lnTo>
                <a:lnTo>
                  <a:pt x="92281" y="108589"/>
                </a:lnTo>
                <a:lnTo>
                  <a:pt x="87239" y="112276"/>
                </a:lnTo>
                <a:lnTo>
                  <a:pt x="82924" y="115686"/>
                </a:lnTo>
                <a:lnTo>
                  <a:pt x="79095" y="118912"/>
                </a:lnTo>
                <a:lnTo>
                  <a:pt x="75590" y="122015"/>
                </a:lnTo>
                <a:lnTo>
                  <a:pt x="69155" y="128003"/>
                </a:lnTo>
                <a:lnTo>
                  <a:pt x="66106" y="130933"/>
                </a:lnTo>
                <a:lnTo>
                  <a:pt x="63121" y="132887"/>
                </a:lnTo>
                <a:lnTo>
                  <a:pt x="60178" y="134189"/>
                </a:lnTo>
                <a:lnTo>
                  <a:pt x="57264" y="135058"/>
                </a:lnTo>
                <a:lnTo>
                  <a:pt x="55321" y="136589"/>
                </a:lnTo>
                <a:lnTo>
                  <a:pt x="54025" y="138562"/>
                </a:lnTo>
                <a:lnTo>
                  <a:pt x="51947" y="144023"/>
                </a:lnTo>
                <a:lnTo>
                  <a:pt x="50823" y="144471"/>
                </a:lnTo>
                <a:lnTo>
                  <a:pt x="46597" y="145101"/>
                </a:lnTo>
                <a:lnTo>
                  <a:pt x="48650" y="145249"/>
                </a:lnTo>
                <a:lnTo>
                  <a:pt x="49579" y="144336"/>
                </a:lnTo>
                <a:lnTo>
                  <a:pt x="50198" y="142774"/>
                </a:lnTo>
                <a:lnTo>
                  <a:pt x="51191" y="137976"/>
                </a:lnTo>
                <a:lnTo>
                  <a:pt x="52225" y="137581"/>
                </a:lnTo>
                <a:lnTo>
                  <a:pt x="55913" y="137144"/>
                </a:lnTo>
                <a:lnTo>
                  <a:pt x="60728" y="136950"/>
                </a:lnTo>
                <a:lnTo>
                  <a:pt x="63345" y="136898"/>
                </a:lnTo>
                <a:lnTo>
                  <a:pt x="66995" y="135911"/>
                </a:lnTo>
                <a:lnTo>
                  <a:pt x="71334" y="134300"/>
                </a:lnTo>
                <a:lnTo>
                  <a:pt x="76131" y="132274"/>
                </a:lnTo>
                <a:lnTo>
                  <a:pt x="80281" y="130923"/>
                </a:lnTo>
                <a:lnTo>
                  <a:pt x="84001" y="130023"/>
                </a:lnTo>
                <a:lnTo>
                  <a:pt x="87433" y="129422"/>
                </a:lnTo>
                <a:lnTo>
                  <a:pt x="90673" y="129022"/>
                </a:lnTo>
                <a:lnTo>
                  <a:pt x="93787" y="128755"/>
                </a:lnTo>
                <a:lnTo>
                  <a:pt x="96815" y="128578"/>
                </a:lnTo>
                <a:lnTo>
                  <a:pt x="105259" y="128380"/>
                </a:lnTo>
                <a:lnTo>
                  <a:pt x="126202" y="128253"/>
                </a:lnTo>
                <a:lnTo>
                  <a:pt x="131760" y="129195"/>
                </a:lnTo>
                <a:lnTo>
                  <a:pt x="137370" y="130775"/>
                </a:lnTo>
                <a:lnTo>
                  <a:pt x="143015" y="132782"/>
                </a:lnTo>
                <a:lnTo>
                  <a:pt x="147731" y="134119"/>
                </a:lnTo>
                <a:lnTo>
                  <a:pt x="151827" y="135011"/>
                </a:lnTo>
                <a:lnTo>
                  <a:pt x="155511" y="135605"/>
                </a:lnTo>
                <a:lnTo>
                  <a:pt x="158919" y="136954"/>
                </a:lnTo>
                <a:lnTo>
                  <a:pt x="162144" y="138806"/>
                </a:lnTo>
                <a:lnTo>
                  <a:pt x="165246" y="140993"/>
                </a:lnTo>
                <a:lnTo>
                  <a:pt x="168266" y="143403"/>
                </a:lnTo>
                <a:lnTo>
                  <a:pt x="171232" y="145962"/>
                </a:lnTo>
                <a:lnTo>
                  <a:pt x="174163" y="148621"/>
                </a:lnTo>
                <a:lnTo>
                  <a:pt x="176116" y="151347"/>
                </a:lnTo>
                <a:lnTo>
                  <a:pt x="178286" y="156914"/>
                </a:lnTo>
                <a:lnTo>
                  <a:pt x="181791" y="162564"/>
                </a:lnTo>
                <a:lnTo>
                  <a:pt x="184058" y="165404"/>
                </a:lnTo>
                <a:lnTo>
                  <a:pt x="185571" y="169202"/>
                </a:lnTo>
                <a:lnTo>
                  <a:pt x="186579" y="173640"/>
                </a:lnTo>
                <a:lnTo>
                  <a:pt x="187251" y="178503"/>
                </a:lnTo>
                <a:lnTo>
                  <a:pt x="186746" y="182698"/>
                </a:lnTo>
                <a:lnTo>
                  <a:pt x="185458" y="186446"/>
                </a:lnTo>
                <a:lnTo>
                  <a:pt x="181485" y="193152"/>
                </a:lnTo>
                <a:lnTo>
                  <a:pt x="176545" y="199307"/>
                </a:lnTo>
                <a:lnTo>
                  <a:pt x="172942" y="203234"/>
                </a:lnTo>
                <a:lnTo>
                  <a:pt x="159721" y="216911"/>
                </a:lnTo>
                <a:lnTo>
                  <a:pt x="152585" y="224154"/>
                </a:lnTo>
                <a:lnTo>
                  <a:pt x="148396" y="227419"/>
                </a:lnTo>
                <a:lnTo>
                  <a:pt x="143698" y="230548"/>
                </a:lnTo>
                <a:lnTo>
                  <a:pt x="138661" y="233587"/>
                </a:lnTo>
                <a:lnTo>
                  <a:pt x="133398" y="236565"/>
                </a:lnTo>
                <a:lnTo>
                  <a:pt x="122470" y="242414"/>
                </a:lnTo>
                <a:lnTo>
                  <a:pt x="117842" y="245307"/>
                </a:lnTo>
                <a:lnTo>
                  <a:pt x="113804" y="248189"/>
                </a:lnTo>
                <a:lnTo>
                  <a:pt x="110159" y="251063"/>
                </a:lnTo>
                <a:lnTo>
                  <a:pt x="105824" y="252978"/>
                </a:lnTo>
                <a:lnTo>
                  <a:pt x="101030" y="254255"/>
                </a:lnTo>
                <a:lnTo>
                  <a:pt x="95929" y="255106"/>
                </a:lnTo>
                <a:lnTo>
                  <a:pt x="90622" y="255674"/>
                </a:lnTo>
                <a:lnTo>
                  <a:pt x="85180" y="256053"/>
                </a:lnTo>
                <a:lnTo>
                  <a:pt x="75005" y="256473"/>
                </a:lnTo>
                <a:lnTo>
                  <a:pt x="67308" y="256660"/>
                </a:lnTo>
                <a:lnTo>
                  <a:pt x="31827" y="256806"/>
                </a:lnTo>
                <a:lnTo>
                  <a:pt x="28838" y="255854"/>
                </a:lnTo>
                <a:lnTo>
                  <a:pt x="25893" y="254267"/>
                </a:lnTo>
                <a:lnTo>
                  <a:pt x="22977" y="252257"/>
                </a:lnTo>
                <a:lnTo>
                  <a:pt x="17197" y="250024"/>
                </a:lnTo>
                <a:lnTo>
                  <a:pt x="9077" y="248341"/>
                </a:lnTo>
                <a:lnTo>
                  <a:pt x="6257" y="248283"/>
                </a:lnTo>
                <a:lnTo>
                  <a:pt x="0" y="24823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625"/>
          <p:cNvSpPr/>
          <p:nvPr/>
        </p:nvSpPr>
        <p:spPr>
          <a:xfrm>
            <a:off x="4049077" y="4569142"/>
            <a:ext cx="162878" cy="205741"/>
          </a:xfrm>
          <a:custGeom>
            <a:avLst/>
            <a:gdLst/>
            <a:ahLst/>
            <a:cxnLst/>
            <a:rect l="0" t="0" r="0" b="0"/>
            <a:pathLst>
              <a:path w="162878" h="205741">
                <a:moveTo>
                  <a:pt x="0" y="0"/>
                </a:moveTo>
                <a:lnTo>
                  <a:pt x="4551" y="0"/>
                </a:lnTo>
                <a:lnTo>
                  <a:pt x="5892" y="953"/>
                </a:lnTo>
                <a:lnTo>
                  <a:pt x="6785" y="2540"/>
                </a:lnTo>
                <a:lnTo>
                  <a:pt x="7381" y="4551"/>
                </a:lnTo>
                <a:lnTo>
                  <a:pt x="10583" y="9325"/>
                </a:lnTo>
                <a:lnTo>
                  <a:pt x="12770" y="11932"/>
                </a:lnTo>
                <a:lnTo>
                  <a:pt x="14228" y="14622"/>
                </a:lnTo>
                <a:lnTo>
                  <a:pt x="15849" y="20151"/>
                </a:lnTo>
                <a:lnTo>
                  <a:pt x="18186" y="22959"/>
                </a:lnTo>
                <a:lnTo>
                  <a:pt x="21649" y="25784"/>
                </a:lnTo>
                <a:lnTo>
                  <a:pt x="25863" y="28619"/>
                </a:lnTo>
                <a:lnTo>
                  <a:pt x="28672" y="31462"/>
                </a:lnTo>
                <a:lnTo>
                  <a:pt x="30545" y="34310"/>
                </a:lnTo>
                <a:lnTo>
                  <a:pt x="33578" y="40014"/>
                </a:lnTo>
                <a:lnTo>
                  <a:pt x="38101" y="45724"/>
                </a:lnTo>
                <a:lnTo>
                  <a:pt x="40641" y="49533"/>
                </a:lnTo>
                <a:lnTo>
                  <a:pt x="43286" y="53977"/>
                </a:lnTo>
                <a:lnTo>
                  <a:pt x="46002" y="58844"/>
                </a:lnTo>
                <a:lnTo>
                  <a:pt x="48766" y="63042"/>
                </a:lnTo>
                <a:lnTo>
                  <a:pt x="51561" y="66793"/>
                </a:lnTo>
                <a:lnTo>
                  <a:pt x="54376" y="70246"/>
                </a:lnTo>
                <a:lnTo>
                  <a:pt x="57206" y="73501"/>
                </a:lnTo>
                <a:lnTo>
                  <a:pt x="60045" y="76623"/>
                </a:lnTo>
                <a:lnTo>
                  <a:pt x="62890" y="79657"/>
                </a:lnTo>
                <a:lnTo>
                  <a:pt x="65739" y="83585"/>
                </a:lnTo>
                <a:lnTo>
                  <a:pt x="68591" y="88108"/>
                </a:lnTo>
                <a:lnTo>
                  <a:pt x="71445" y="93029"/>
                </a:lnTo>
                <a:lnTo>
                  <a:pt x="74300" y="97262"/>
                </a:lnTo>
                <a:lnTo>
                  <a:pt x="77156" y="101036"/>
                </a:lnTo>
                <a:lnTo>
                  <a:pt x="80012" y="104505"/>
                </a:lnTo>
                <a:lnTo>
                  <a:pt x="82869" y="108722"/>
                </a:lnTo>
                <a:lnTo>
                  <a:pt x="85726" y="113439"/>
                </a:lnTo>
                <a:lnTo>
                  <a:pt x="88584" y="118489"/>
                </a:lnTo>
                <a:lnTo>
                  <a:pt x="91441" y="122808"/>
                </a:lnTo>
                <a:lnTo>
                  <a:pt x="94298" y="126639"/>
                </a:lnTo>
                <a:lnTo>
                  <a:pt x="97155" y="130146"/>
                </a:lnTo>
                <a:lnTo>
                  <a:pt x="100013" y="133437"/>
                </a:lnTo>
                <a:lnTo>
                  <a:pt x="102870" y="136583"/>
                </a:lnTo>
                <a:lnTo>
                  <a:pt x="108585" y="142618"/>
                </a:lnTo>
                <a:lnTo>
                  <a:pt x="114300" y="148476"/>
                </a:lnTo>
                <a:lnTo>
                  <a:pt x="117158" y="152324"/>
                </a:lnTo>
                <a:lnTo>
                  <a:pt x="120015" y="156795"/>
                </a:lnTo>
                <a:lnTo>
                  <a:pt x="122872" y="161680"/>
                </a:lnTo>
                <a:lnTo>
                  <a:pt x="125730" y="165889"/>
                </a:lnTo>
                <a:lnTo>
                  <a:pt x="128588" y="169648"/>
                </a:lnTo>
                <a:lnTo>
                  <a:pt x="131445" y="173106"/>
                </a:lnTo>
                <a:lnTo>
                  <a:pt x="134620" y="179489"/>
                </a:lnTo>
                <a:lnTo>
                  <a:pt x="135467" y="182524"/>
                </a:lnTo>
                <a:lnTo>
                  <a:pt x="138947" y="188437"/>
                </a:lnTo>
                <a:lnTo>
                  <a:pt x="144392" y="195443"/>
                </a:lnTo>
                <a:lnTo>
                  <a:pt x="147677" y="198941"/>
                </a:lnTo>
                <a:lnTo>
                  <a:pt x="149886" y="201207"/>
                </a:lnTo>
                <a:lnTo>
                  <a:pt x="152311" y="202719"/>
                </a:lnTo>
                <a:lnTo>
                  <a:pt x="154881" y="203726"/>
                </a:lnTo>
                <a:lnTo>
                  <a:pt x="162877" y="20574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626"/>
          <p:cNvSpPr/>
          <p:nvPr/>
        </p:nvSpPr>
        <p:spPr>
          <a:xfrm>
            <a:off x="4031932" y="4543532"/>
            <a:ext cx="188596" cy="205634"/>
          </a:xfrm>
          <a:custGeom>
            <a:avLst/>
            <a:gdLst/>
            <a:ahLst/>
            <a:cxnLst/>
            <a:rect l="0" t="0" r="0" b="0"/>
            <a:pathLst>
              <a:path w="188596" h="205634">
                <a:moveTo>
                  <a:pt x="188595" y="17038"/>
                </a:moveTo>
                <a:lnTo>
                  <a:pt x="188595" y="8818"/>
                </a:lnTo>
                <a:lnTo>
                  <a:pt x="182704" y="2644"/>
                </a:lnTo>
                <a:lnTo>
                  <a:pt x="180376" y="254"/>
                </a:lnTo>
                <a:lnTo>
                  <a:pt x="175576" y="0"/>
                </a:lnTo>
                <a:lnTo>
                  <a:pt x="174201" y="916"/>
                </a:lnTo>
                <a:lnTo>
                  <a:pt x="173284" y="2480"/>
                </a:lnTo>
                <a:lnTo>
                  <a:pt x="172673" y="4476"/>
                </a:lnTo>
                <a:lnTo>
                  <a:pt x="171312" y="5805"/>
                </a:lnTo>
                <a:lnTo>
                  <a:pt x="169453" y="6692"/>
                </a:lnTo>
                <a:lnTo>
                  <a:pt x="167262" y="7283"/>
                </a:lnTo>
                <a:lnTo>
                  <a:pt x="162286" y="10479"/>
                </a:lnTo>
                <a:lnTo>
                  <a:pt x="156900" y="15076"/>
                </a:lnTo>
                <a:lnTo>
                  <a:pt x="151330" y="20293"/>
                </a:lnTo>
                <a:lnTo>
                  <a:pt x="126912" y="44456"/>
                </a:lnTo>
                <a:lnTo>
                  <a:pt x="123660" y="48652"/>
                </a:lnTo>
                <a:lnTo>
                  <a:pt x="120540" y="53354"/>
                </a:lnTo>
                <a:lnTo>
                  <a:pt x="117508" y="58393"/>
                </a:lnTo>
                <a:lnTo>
                  <a:pt x="114533" y="63658"/>
                </a:lnTo>
                <a:lnTo>
                  <a:pt x="108689" y="74588"/>
                </a:lnTo>
                <a:lnTo>
                  <a:pt x="105797" y="79217"/>
                </a:lnTo>
                <a:lnTo>
                  <a:pt x="102916" y="83256"/>
                </a:lnTo>
                <a:lnTo>
                  <a:pt x="100043" y="86900"/>
                </a:lnTo>
                <a:lnTo>
                  <a:pt x="96223" y="91235"/>
                </a:lnTo>
                <a:lnTo>
                  <a:pt x="91771" y="96030"/>
                </a:lnTo>
                <a:lnTo>
                  <a:pt x="86898" y="101132"/>
                </a:lnTo>
                <a:lnTo>
                  <a:pt x="82697" y="106438"/>
                </a:lnTo>
                <a:lnTo>
                  <a:pt x="78944" y="111880"/>
                </a:lnTo>
                <a:lnTo>
                  <a:pt x="75489" y="117414"/>
                </a:lnTo>
                <a:lnTo>
                  <a:pt x="72234" y="122055"/>
                </a:lnTo>
                <a:lnTo>
                  <a:pt x="69111" y="126102"/>
                </a:lnTo>
                <a:lnTo>
                  <a:pt x="66076" y="129752"/>
                </a:lnTo>
                <a:lnTo>
                  <a:pt x="63101" y="133138"/>
                </a:lnTo>
                <a:lnTo>
                  <a:pt x="57255" y="139441"/>
                </a:lnTo>
                <a:lnTo>
                  <a:pt x="48608" y="148343"/>
                </a:lnTo>
                <a:lnTo>
                  <a:pt x="27412" y="169646"/>
                </a:lnTo>
                <a:lnTo>
                  <a:pt x="26847" y="171164"/>
                </a:lnTo>
                <a:lnTo>
                  <a:pt x="26219" y="175391"/>
                </a:lnTo>
                <a:lnTo>
                  <a:pt x="25100" y="177851"/>
                </a:lnTo>
                <a:lnTo>
                  <a:pt x="21315" y="183126"/>
                </a:lnTo>
                <a:lnTo>
                  <a:pt x="16458" y="188645"/>
                </a:lnTo>
                <a:lnTo>
                  <a:pt x="10130" y="195398"/>
                </a:lnTo>
                <a:lnTo>
                  <a:pt x="0" y="20563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627"/>
          <p:cNvSpPr/>
          <p:nvPr/>
        </p:nvSpPr>
        <p:spPr>
          <a:xfrm>
            <a:off x="4357687" y="4586287"/>
            <a:ext cx="214314" cy="17146"/>
          </a:xfrm>
          <a:custGeom>
            <a:avLst/>
            <a:gdLst/>
            <a:ahLst/>
            <a:cxnLst/>
            <a:rect l="0" t="0" r="0" b="0"/>
            <a:pathLst>
              <a:path w="214314" h="17146">
                <a:moveTo>
                  <a:pt x="0" y="0"/>
                </a:moveTo>
                <a:lnTo>
                  <a:pt x="182411" y="0"/>
                </a:lnTo>
                <a:lnTo>
                  <a:pt x="185424" y="953"/>
                </a:lnTo>
                <a:lnTo>
                  <a:pt x="188386" y="2540"/>
                </a:lnTo>
                <a:lnTo>
                  <a:pt x="191313" y="4551"/>
                </a:lnTo>
                <a:lnTo>
                  <a:pt x="195170" y="5892"/>
                </a:lnTo>
                <a:lnTo>
                  <a:pt x="199646" y="6785"/>
                </a:lnTo>
                <a:lnTo>
                  <a:pt x="211415" y="8219"/>
                </a:lnTo>
                <a:lnTo>
                  <a:pt x="212381" y="9290"/>
                </a:lnTo>
                <a:lnTo>
                  <a:pt x="213025" y="10956"/>
                </a:lnTo>
                <a:lnTo>
                  <a:pt x="214313" y="171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628"/>
          <p:cNvSpPr/>
          <p:nvPr/>
        </p:nvSpPr>
        <p:spPr>
          <a:xfrm>
            <a:off x="4374832" y="4663544"/>
            <a:ext cx="205741" cy="8469"/>
          </a:xfrm>
          <a:custGeom>
            <a:avLst/>
            <a:gdLst/>
            <a:ahLst/>
            <a:cxnLst/>
            <a:rect l="0" t="0" r="0" b="0"/>
            <a:pathLst>
              <a:path w="205741" h="8469">
                <a:moveTo>
                  <a:pt x="0" y="8468"/>
                </a:moveTo>
                <a:lnTo>
                  <a:pt x="0" y="0"/>
                </a:lnTo>
                <a:lnTo>
                  <a:pt x="2540" y="2482"/>
                </a:lnTo>
                <a:lnTo>
                  <a:pt x="7381" y="7286"/>
                </a:lnTo>
                <a:lnTo>
                  <a:pt x="8731" y="7680"/>
                </a:lnTo>
                <a:lnTo>
                  <a:pt x="10583" y="7943"/>
                </a:lnTo>
                <a:lnTo>
                  <a:pt x="12770" y="8118"/>
                </a:lnTo>
                <a:lnTo>
                  <a:pt x="17741" y="8313"/>
                </a:lnTo>
                <a:lnTo>
                  <a:pt x="28693" y="8437"/>
                </a:lnTo>
                <a:lnTo>
                  <a:pt x="205740" y="846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629"/>
          <p:cNvSpPr/>
          <p:nvPr/>
        </p:nvSpPr>
        <p:spPr>
          <a:xfrm>
            <a:off x="4653057" y="4474847"/>
            <a:ext cx="244698" cy="248553"/>
          </a:xfrm>
          <a:custGeom>
            <a:avLst/>
            <a:gdLst/>
            <a:ahLst/>
            <a:cxnLst/>
            <a:rect l="0" t="0" r="0" b="0"/>
            <a:pathLst>
              <a:path w="244698" h="248553">
                <a:moveTo>
                  <a:pt x="81820" y="8570"/>
                </a:moveTo>
                <a:lnTo>
                  <a:pt x="81820" y="4019"/>
                </a:lnTo>
                <a:lnTo>
                  <a:pt x="82773" y="2678"/>
                </a:lnTo>
                <a:lnTo>
                  <a:pt x="84360" y="1785"/>
                </a:lnTo>
                <a:lnTo>
                  <a:pt x="90039" y="102"/>
                </a:lnTo>
                <a:lnTo>
                  <a:pt x="99389" y="29"/>
                </a:lnTo>
                <a:lnTo>
                  <a:pt x="118754" y="0"/>
                </a:lnTo>
                <a:lnTo>
                  <a:pt x="121683" y="952"/>
                </a:lnTo>
                <a:lnTo>
                  <a:pt x="127477" y="4549"/>
                </a:lnTo>
                <a:lnTo>
                  <a:pt x="133227" y="6783"/>
                </a:lnTo>
                <a:lnTo>
                  <a:pt x="136094" y="7379"/>
                </a:lnTo>
                <a:lnTo>
                  <a:pt x="141819" y="10581"/>
                </a:lnTo>
                <a:lnTo>
                  <a:pt x="147539" y="15179"/>
                </a:lnTo>
                <a:lnTo>
                  <a:pt x="153256" y="20397"/>
                </a:lnTo>
                <a:lnTo>
                  <a:pt x="155161" y="23123"/>
                </a:lnTo>
                <a:lnTo>
                  <a:pt x="157279" y="28691"/>
                </a:lnTo>
                <a:lnTo>
                  <a:pt x="158796" y="32461"/>
                </a:lnTo>
                <a:lnTo>
                  <a:pt x="160760" y="36880"/>
                </a:lnTo>
                <a:lnTo>
                  <a:pt x="163022" y="41731"/>
                </a:lnTo>
                <a:lnTo>
                  <a:pt x="164529" y="46870"/>
                </a:lnTo>
                <a:lnTo>
                  <a:pt x="165535" y="52201"/>
                </a:lnTo>
                <a:lnTo>
                  <a:pt x="166205" y="57660"/>
                </a:lnTo>
                <a:lnTo>
                  <a:pt x="166651" y="63204"/>
                </a:lnTo>
                <a:lnTo>
                  <a:pt x="166949" y="68805"/>
                </a:lnTo>
                <a:lnTo>
                  <a:pt x="167280" y="80109"/>
                </a:lnTo>
                <a:lnTo>
                  <a:pt x="167427" y="91483"/>
                </a:lnTo>
                <a:lnTo>
                  <a:pt x="166514" y="98135"/>
                </a:lnTo>
                <a:lnTo>
                  <a:pt x="164953" y="105428"/>
                </a:lnTo>
                <a:lnTo>
                  <a:pt x="162959" y="113147"/>
                </a:lnTo>
                <a:lnTo>
                  <a:pt x="160678" y="120198"/>
                </a:lnTo>
                <a:lnTo>
                  <a:pt x="158204" y="126803"/>
                </a:lnTo>
                <a:lnTo>
                  <a:pt x="155603" y="133113"/>
                </a:lnTo>
                <a:lnTo>
                  <a:pt x="151964" y="140176"/>
                </a:lnTo>
                <a:lnTo>
                  <a:pt x="147633" y="147742"/>
                </a:lnTo>
                <a:lnTo>
                  <a:pt x="142840" y="155644"/>
                </a:lnTo>
                <a:lnTo>
                  <a:pt x="138693" y="163769"/>
                </a:lnTo>
                <a:lnTo>
                  <a:pt x="134975" y="172044"/>
                </a:lnTo>
                <a:lnTo>
                  <a:pt x="131544" y="180418"/>
                </a:lnTo>
                <a:lnTo>
                  <a:pt x="128304" y="187905"/>
                </a:lnTo>
                <a:lnTo>
                  <a:pt x="122165" y="201305"/>
                </a:lnTo>
                <a:lnTo>
                  <a:pt x="118242" y="207545"/>
                </a:lnTo>
                <a:lnTo>
                  <a:pt x="113721" y="213610"/>
                </a:lnTo>
                <a:lnTo>
                  <a:pt x="108802" y="219559"/>
                </a:lnTo>
                <a:lnTo>
                  <a:pt x="104571" y="224477"/>
                </a:lnTo>
                <a:lnTo>
                  <a:pt x="100797" y="228708"/>
                </a:lnTo>
                <a:lnTo>
                  <a:pt x="97329" y="232481"/>
                </a:lnTo>
                <a:lnTo>
                  <a:pt x="93112" y="235949"/>
                </a:lnTo>
                <a:lnTo>
                  <a:pt x="88395" y="239214"/>
                </a:lnTo>
                <a:lnTo>
                  <a:pt x="83346" y="242342"/>
                </a:lnTo>
                <a:lnTo>
                  <a:pt x="78075" y="244428"/>
                </a:lnTo>
                <a:lnTo>
                  <a:pt x="72656" y="245819"/>
                </a:lnTo>
                <a:lnTo>
                  <a:pt x="67138" y="246746"/>
                </a:lnTo>
                <a:lnTo>
                  <a:pt x="62507" y="247364"/>
                </a:lnTo>
                <a:lnTo>
                  <a:pt x="58467" y="247776"/>
                </a:lnTo>
                <a:lnTo>
                  <a:pt x="51438" y="248234"/>
                </a:lnTo>
                <a:lnTo>
                  <a:pt x="45140" y="248437"/>
                </a:lnTo>
                <a:lnTo>
                  <a:pt x="31688" y="248552"/>
                </a:lnTo>
                <a:lnTo>
                  <a:pt x="27443" y="247615"/>
                </a:lnTo>
                <a:lnTo>
                  <a:pt x="20187" y="244035"/>
                </a:lnTo>
                <a:lnTo>
                  <a:pt x="15298" y="241215"/>
                </a:lnTo>
                <a:lnTo>
                  <a:pt x="9299" y="235829"/>
                </a:lnTo>
                <a:lnTo>
                  <a:pt x="7756" y="233418"/>
                </a:lnTo>
                <a:lnTo>
                  <a:pt x="6040" y="228200"/>
                </a:lnTo>
                <a:lnTo>
                  <a:pt x="4630" y="226428"/>
                </a:lnTo>
                <a:lnTo>
                  <a:pt x="2737" y="225246"/>
                </a:lnTo>
                <a:lnTo>
                  <a:pt x="523" y="224459"/>
                </a:lnTo>
                <a:lnTo>
                  <a:pt x="0" y="222980"/>
                </a:lnTo>
                <a:lnTo>
                  <a:pt x="603" y="221043"/>
                </a:lnTo>
                <a:lnTo>
                  <a:pt x="1958" y="218799"/>
                </a:lnTo>
                <a:lnTo>
                  <a:pt x="3464" y="213765"/>
                </a:lnTo>
                <a:lnTo>
                  <a:pt x="3865" y="211089"/>
                </a:lnTo>
                <a:lnTo>
                  <a:pt x="6851" y="205576"/>
                </a:lnTo>
                <a:lnTo>
                  <a:pt x="8980" y="202772"/>
                </a:lnTo>
                <a:lnTo>
                  <a:pt x="11353" y="200904"/>
                </a:lnTo>
                <a:lnTo>
                  <a:pt x="13887" y="199657"/>
                </a:lnTo>
                <a:lnTo>
                  <a:pt x="20195" y="197320"/>
                </a:lnTo>
                <a:lnTo>
                  <a:pt x="24544" y="195364"/>
                </a:lnTo>
                <a:lnTo>
                  <a:pt x="29349" y="193107"/>
                </a:lnTo>
                <a:lnTo>
                  <a:pt x="33504" y="190650"/>
                </a:lnTo>
                <a:lnTo>
                  <a:pt x="40661" y="185379"/>
                </a:lnTo>
                <a:lnTo>
                  <a:pt x="45808" y="183593"/>
                </a:lnTo>
                <a:lnTo>
                  <a:pt x="52097" y="182402"/>
                </a:lnTo>
                <a:lnTo>
                  <a:pt x="59147" y="181608"/>
                </a:lnTo>
                <a:lnTo>
                  <a:pt x="64800" y="181079"/>
                </a:lnTo>
                <a:lnTo>
                  <a:pt x="69521" y="180726"/>
                </a:lnTo>
                <a:lnTo>
                  <a:pt x="73621" y="180491"/>
                </a:lnTo>
                <a:lnTo>
                  <a:pt x="83256" y="180229"/>
                </a:lnTo>
                <a:lnTo>
                  <a:pt x="109514" y="180061"/>
                </a:lnTo>
                <a:lnTo>
                  <a:pt x="115523" y="181000"/>
                </a:lnTo>
                <a:lnTo>
                  <a:pt x="120481" y="182579"/>
                </a:lnTo>
                <a:lnTo>
                  <a:pt x="124740" y="184583"/>
                </a:lnTo>
                <a:lnTo>
                  <a:pt x="129483" y="185920"/>
                </a:lnTo>
                <a:lnTo>
                  <a:pt x="134551" y="186811"/>
                </a:lnTo>
                <a:lnTo>
                  <a:pt x="139833" y="187405"/>
                </a:lnTo>
                <a:lnTo>
                  <a:pt x="145261" y="188753"/>
                </a:lnTo>
                <a:lnTo>
                  <a:pt x="150784" y="190605"/>
                </a:lnTo>
                <a:lnTo>
                  <a:pt x="156371" y="192792"/>
                </a:lnTo>
                <a:lnTo>
                  <a:pt x="162001" y="194249"/>
                </a:lnTo>
                <a:lnTo>
                  <a:pt x="167658" y="195221"/>
                </a:lnTo>
                <a:lnTo>
                  <a:pt x="173336" y="195870"/>
                </a:lnTo>
                <a:lnTo>
                  <a:pt x="179025" y="196301"/>
                </a:lnTo>
                <a:lnTo>
                  <a:pt x="184724" y="196589"/>
                </a:lnTo>
                <a:lnTo>
                  <a:pt x="190427" y="196781"/>
                </a:lnTo>
                <a:lnTo>
                  <a:pt x="195183" y="197861"/>
                </a:lnTo>
                <a:lnTo>
                  <a:pt x="199305" y="199535"/>
                </a:lnTo>
                <a:lnTo>
                  <a:pt x="203006" y="201603"/>
                </a:lnTo>
                <a:lnTo>
                  <a:pt x="207378" y="202028"/>
                </a:lnTo>
                <a:lnTo>
                  <a:pt x="212198" y="201360"/>
                </a:lnTo>
                <a:lnTo>
                  <a:pt x="217316" y="199962"/>
                </a:lnTo>
                <a:lnTo>
                  <a:pt x="222633" y="199029"/>
                </a:lnTo>
                <a:lnTo>
                  <a:pt x="228083" y="198408"/>
                </a:lnTo>
                <a:lnTo>
                  <a:pt x="244697" y="19716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630"/>
          <p:cNvSpPr/>
          <p:nvPr/>
        </p:nvSpPr>
        <p:spPr>
          <a:xfrm>
            <a:off x="4975012" y="4414837"/>
            <a:ext cx="25614" cy="317184"/>
          </a:xfrm>
          <a:custGeom>
            <a:avLst/>
            <a:gdLst/>
            <a:ahLst/>
            <a:cxnLst/>
            <a:rect l="0" t="0" r="0" b="0"/>
            <a:pathLst>
              <a:path w="25614" h="317184">
                <a:moveTo>
                  <a:pt x="25613" y="0"/>
                </a:moveTo>
                <a:lnTo>
                  <a:pt x="12594" y="0"/>
                </a:lnTo>
                <a:lnTo>
                  <a:pt x="11218" y="953"/>
                </a:lnTo>
                <a:lnTo>
                  <a:pt x="10301" y="2540"/>
                </a:lnTo>
                <a:lnTo>
                  <a:pt x="9690" y="4551"/>
                </a:lnTo>
                <a:lnTo>
                  <a:pt x="9011" y="9325"/>
                </a:lnTo>
                <a:lnTo>
                  <a:pt x="8709" y="15574"/>
                </a:lnTo>
                <a:lnTo>
                  <a:pt x="8515" y="35109"/>
                </a:lnTo>
                <a:lnTo>
                  <a:pt x="8499" y="40551"/>
                </a:lnTo>
                <a:lnTo>
                  <a:pt x="7536" y="46084"/>
                </a:lnTo>
                <a:lnTo>
                  <a:pt x="5942" y="51678"/>
                </a:lnTo>
                <a:lnTo>
                  <a:pt x="3926" y="57312"/>
                </a:lnTo>
                <a:lnTo>
                  <a:pt x="2582" y="62973"/>
                </a:lnTo>
                <a:lnTo>
                  <a:pt x="1686" y="68652"/>
                </a:lnTo>
                <a:lnTo>
                  <a:pt x="1090" y="74344"/>
                </a:lnTo>
                <a:lnTo>
                  <a:pt x="691" y="80995"/>
                </a:lnTo>
                <a:lnTo>
                  <a:pt x="249" y="96005"/>
                </a:lnTo>
                <a:lnTo>
                  <a:pt x="0" y="120521"/>
                </a:lnTo>
                <a:lnTo>
                  <a:pt x="917" y="128925"/>
                </a:lnTo>
                <a:lnTo>
                  <a:pt x="2482" y="137385"/>
                </a:lnTo>
                <a:lnTo>
                  <a:pt x="4477" y="145883"/>
                </a:lnTo>
                <a:lnTo>
                  <a:pt x="5808" y="154405"/>
                </a:lnTo>
                <a:lnTo>
                  <a:pt x="6694" y="162945"/>
                </a:lnTo>
                <a:lnTo>
                  <a:pt x="7285" y="171495"/>
                </a:lnTo>
                <a:lnTo>
                  <a:pt x="7679" y="180053"/>
                </a:lnTo>
                <a:lnTo>
                  <a:pt x="8117" y="197181"/>
                </a:lnTo>
                <a:lnTo>
                  <a:pt x="8447" y="248445"/>
                </a:lnTo>
                <a:lnTo>
                  <a:pt x="8465" y="279638"/>
                </a:lnTo>
                <a:lnTo>
                  <a:pt x="9418" y="284533"/>
                </a:lnTo>
                <a:lnTo>
                  <a:pt x="11007" y="288749"/>
                </a:lnTo>
                <a:lnTo>
                  <a:pt x="13018" y="292512"/>
                </a:lnTo>
                <a:lnTo>
                  <a:pt x="14359" y="295973"/>
                </a:lnTo>
                <a:lnTo>
                  <a:pt x="15252" y="299233"/>
                </a:lnTo>
                <a:lnTo>
                  <a:pt x="16687" y="306758"/>
                </a:lnTo>
                <a:lnTo>
                  <a:pt x="16883" y="310327"/>
                </a:lnTo>
                <a:lnTo>
                  <a:pt x="17040" y="31718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631"/>
          <p:cNvSpPr/>
          <p:nvPr/>
        </p:nvSpPr>
        <p:spPr>
          <a:xfrm>
            <a:off x="6715125" y="3360420"/>
            <a:ext cx="167558" cy="385716"/>
          </a:xfrm>
          <a:custGeom>
            <a:avLst/>
            <a:gdLst/>
            <a:ahLst/>
            <a:cxnLst/>
            <a:rect l="0" t="0" r="0" b="0"/>
            <a:pathLst>
              <a:path w="167558" h="385716">
                <a:moveTo>
                  <a:pt x="25717" y="0"/>
                </a:moveTo>
                <a:lnTo>
                  <a:pt x="17249" y="0"/>
                </a:lnTo>
                <a:lnTo>
                  <a:pt x="17175" y="4550"/>
                </a:lnTo>
                <a:lnTo>
                  <a:pt x="18118" y="6844"/>
                </a:lnTo>
                <a:lnTo>
                  <a:pt x="23042" y="14622"/>
                </a:lnTo>
                <a:lnTo>
                  <a:pt x="24528" y="20151"/>
                </a:lnTo>
                <a:lnTo>
                  <a:pt x="25365" y="28619"/>
                </a:lnTo>
                <a:lnTo>
                  <a:pt x="25561" y="36849"/>
                </a:lnTo>
                <a:lnTo>
                  <a:pt x="25613" y="41711"/>
                </a:lnTo>
                <a:lnTo>
                  <a:pt x="23742" y="46857"/>
                </a:lnTo>
                <a:lnTo>
                  <a:pt x="20591" y="52193"/>
                </a:lnTo>
                <a:lnTo>
                  <a:pt x="16585" y="57655"/>
                </a:lnTo>
                <a:lnTo>
                  <a:pt x="12133" y="68804"/>
                </a:lnTo>
                <a:lnTo>
                  <a:pt x="10946" y="74444"/>
                </a:lnTo>
                <a:lnTo>
                  <a:pt x="11107" y="80109"/>
                </a:lnTo>
                <a:lnTo>
                  <a:pt x="14933" y="97184"/>
                </a:lnTo>
                <a:lnTo>
                  <a:pt x="16161" y="108598"/>
                </a:lnTo>
                <a:lnTo>
                  <a:pt x="16708" y="120021"/>
                </a:lnTo>
                <a:lnTo>
                  <a:pt x="17058" y="138325"/>
                </a:lnTo>
                <a:lnTo>
                  <a:pt x="17119" y="148088"/>
                </a:lnTo>
                <a:lnTo>
                  <a:pt x="18080" y="151113"/>
                </a:lnTo>
                <a:lnTo>
                  <a:pt x="23031" y="159920"/>
                </a:lnTo>
                <a:lnTo>
                  <a:pt x="24524" y="165691"/>
                </a:lnTo>
                <a:lnTo>
                  <a:pt x="25874" y="167610"/>
                </a:lnTo>
                <a:lnTo>
                  <a:pt x="27726" y="168890"/>
                </a:lnTo>
                <a:lnTo>
                  <a:pt x="32325" y="170312"/>
                </a:lnTo>
                <a:lnTo>
                  <a:pt x="37544" y="170944"/>
                </a:lnTo>
                <a:lnTo>
                  <a:pt x="41287" y="171300"/>
                </a:lnTo>
                <a:lnTo>
                  <a:pt x="44701" y="168843"/>
                </a:lnTo>
                <a:lnTo>
                  <a:pt x="46946" y="166855"/>
                </a:lnTo>
                <a:lnTo>
                  <a:pt x="49395" y="165529"/>
                </a:lnTo>
                <a:lnTo>
                  <a:pt x="51980" y="164645"/>
                </a:lnTo>
                <a:lnTo>
                  <a:pt x="54656" y="164055"/>
                </a:lnTo>
                <a:lnTo>
                  <a:pt x="57392" y="162710"/>
                </a:lnTo>
                <a:lnTo>
                  <a:pt x="60169" y="160861"/>
                </a:lnTo>
                <a:lnTo>
                  <a:pt x="62972" y="158676"/>
                </a:lnTo>
                <a:lnTo>
                  <a:pt x="65794" y="155314"/>
                </a:lnTo>
                <a:lnTo>
                  <a:pt x="68628" y="151167"/>
                </a:lnTo>
                <a:lnTo>
                  <a:pt x="71469" y="146498"/>
                </a:lnTo>
                <a:lnTo>
                  <a:pt x="74316" y="142433"/>
                </a:lnTo>
                <a:lnTo>
                  <a:pt x="77166" y="138770"/>
                </a:lnTo>
                <a:lnTo>
                  <a:pt x="80019" y="135376"/>
                </a:lnTo>
                <a:lnTo>
                  <a:pt x="82874" y="132161"/>
                </a:lnTo>
                <a:lnTo>
                  <a:pt x="88585" y="126048"/>
                </a:lnTo>
                <a:lnTo>
                  <a:pt x="101706" y="112700"/>
                </a:lnTo>
                <a:lnTo>
                  <a:pt x="104951" y="107519"/>
                </a:lnTo>
                <a:lnTo>
                  <a:pt x="110471" y="92076"/>
                </a:lnTo>
                <a:lnTo>
                  <a:pt x="115138" y="84420"/>
                </a:lnTo>
                <a:lnTo>
                  <a:pt x="117847" y="77842"/>
                </a:lnTo>
                <a:lnTo>
                  <a:pt x="118570" y="74755"/>
                </a:lnTo>
                <a:lnTo>
                  <a:pt x="120956" y="71744"/>
                </a:lnTo>
                <a:lnTo>
                  <a:pt x="124452" y="68784"/>
                </a:lnTo>
                <a:lnTo>
                  <a:pt x="128688" y="65858"/>
                </a:lnTo>
                <a:lnTo>
                  <a:pt x="131512" y="62955"/>
                </a:lnTo>
                <a:lnTo>
                  <a:pt x="133394" y="60068"/>
                </a:lnTo>
                <a:lnTo>
                  <a:pt x="134649" y="57190"/>
                </a:lnTo>
                <a:lnTo>
                  <a:pt x="134534" y="54319"/>
                </a:lnTo>
                <a:lnTo>
                  <a:pt x="133505" y="51453"/>
                </a:lnTo>
                <a:lnTo>
                  <a:pt x="129558" y="44559"/>
                </a:lnTo>
                <a:lnTo>
                  <a:pt x="128613" y="34687"/>
                </a:lnTo>
                <a:lnTo>
                  <a:pt x="128594" y="38958"/>
                </a:lnTo>
                <a:lnTo>
                  <a:pt x="129544" y="40260"/>
                </a:lnTo>
                <a:lnTo>
                  <a:pt x="131130" y="41127"/>
                </a:lnTo>
                <a:lnTo>
                  <a:pt x="133140" y="41706"/>
                </a:lnTo>
                <a:lnTo>
                  <a:pt x="134480" y="43043"/>
                </a:lnTo>
                <a:lnTo>
                  <a:pt x="135373" y="44888"/>
                </a:lnTo>
                <a:lnTo>
                  <a:pt x="136366" y="49478"/>
                </a:lnTo>
                <a:lnTo>
                  <a:pt x="136807" y="54692"/>
                </a:lnTo>
                <a:lnTo>
                  <a:pt x="134463" y="62725"/>
                </a:lnTo>
                <a:lnTo>
                  <a:pt x="132505" y="67534"/>
                </a:lnTo>
                <a:lnTo>
                  <a:pt x="132151" y="72645"/>
                </a:lnTo>
                <a:lnTo>
                  <a:pt x="134298" y="83404"/>
                </a:lnTo>
                <a:lnTo>
                  <a:pt x="135888" y="94536"/>
                </a:lnTo>
                <a:lnTo>
                  <a:pt x="137547" y="105833"/>
                </a:lnTo>
                <a:lnTo>
                  <a:pt x="141459" y="117204"/>
                </a:lnTo>
                <a:lnTo>
                  <a:pt x="142884" y="123856"/>
                </a:lnTo>
                <a:lnTo>
                  <a:pt x="143833" y="131148"/>
                </a:lnTo>
                <a:lnTo>
                  <a:pt x="144467" y="138867"/>
                </a:lnTo>
                <a:lnTo>
                  <a:pt x="145841" y="145918"/>
                </a:lnTo>
                <a:lnTo>
                  <a:pt x="147709" y="152524"/>
                </a:lnTo>
                <a:lnTo>
                  <a:pt x="149908" y="158832"/>
                </a:lnTo>
                <a:lnTo>
                  <a:pt x="151373" y="165896"/>
                </a:lnTo>
                <a:lnTo>
                  <a:pt x="152351" y="173462"/>
                </a:lnTo>
                <a:lnTo>
                  <a:pt x="153003" y="181364"/>
                </a:lnTo>
                <a:lnTo>
                  <a:pt x="154389" y="189489"/>
                </a:lnTo>
                <a:lnTo>
                  <a:pt x="156266" y="197763"/>
                </a:lnTo>
                <a:lnTo>
                  <a:pt x="158470" y="206137"/>
                </a:lnTo>
                <a:lnTo>
                  <a:pt x="159939" y="213625"/>
                </a:lnTo>
                <a:lnTo>
                  <a:pt x="160918" y="220521"/>
                </a:lnTo>
                <a:lnTo>
                  <a:pt x="161571" y="227024"/>
                </a:lnTo>
                <a:lnTo>
                  <a:pt x="162959" y="234217"/>
                </a:lnTo>
                <a:lnTo>
                  <a:pt x="164837" y="241869"/>
                </a:lnTo>
                <a:lnTo>
                  <a:pt x="167040" y="249829"/>
                </a:lnTo>
                <a:lnTo>
                  <a:pt x="167557" y="257040"/>
                </a:lnTo>
                <a:lnTo>
                  <a:pt x="166951" y="263752"/>
                </a:lnTo>
                <a:lnTo>
                  <a:pt x="165592" y="270132"/>
                </a:lnTo>
                <a:lnTo>
                  <a:pt x="164687" y="277243"/>
                </a:lnTo>
                <a:lnTo>
                  <a:pt x="164084" y="284841"/>
                </a:lnTo>
                <a:lnTo>
                  <a:pt x="163682" y="292764"/>
                </a:lnTo>
                <a:lnTo>
                  <a:pt x="162461" y="299951"/>
                </a:lnTo>
                <a:lnTo>
                  <a:pt x="160694" y="306647"/>
                </a:lnTo>
                <a:lnTo>
                  <a:pt x="158564" y="313017"/>
                </a:lnTo>
                <a:lnTo>
                  <a:pt x="157145" y="319167"/>
                </a:lnTo>
                <a:lnTo>
                  <a:pt x="155567" y="331082"/>
                </a:lnTo>
                <a:lnTo>
                  <a:pt x="152326" y="340187"/>
                </a:lnTo>
                <a:lnTo>
                  <a:pt x="147710" y="348362"/>
                </a:lnTo>
                <a:lnTo>
                  <a:pt x="142484" y="358345"/>
                </a:lnTo>
                <a:lnTo>
                  <a:pt x="139756" y="362721"/>
                </a:lnTo>
                <a:lnTo>
                  <a:pt x="136986" y="366592"/>
                </a:lnTo>
                <a:lnTo>
                  <a:pt x="134186" y="370124"/>
                </a:lnTo>
                <a:lnTo>
                  <a:pt x="130415" y="373432"/>
                </a:lnTo>
                <a:lnTo>
                  <a:pt x="125996" y="376589"/>
                </a:lnTo>
                <a:lnTo>
                  <a:pt x="121145" y="379647"/>
                </a:lnTo>
                <a:lnTo>
                  <a:pt x="116957" y="381685"/>
                </a:lnTo>
                <a:lnTo>
                  <a:pt x="113214" y="383044"/>
                </a:lnTo>
                <a:lnTo>
                  <a:pt x="109766" y="383950"/>
                </a:lnTo>
                <a:lnTo>
                  <a:pt x="105562" y="384554"/>
                </a:lnTo>
                <a:lnTo>
                  <a:pt x="100855" y="384957"/>
                </a:lnTo>
                <a:lnTo>
                  <a:pt x="95811" y="385225"/>
                </a:lnTo>
                <a:lnTo>
                  <a:pt x="85128" y="385523"/>
                </a:lnTo>
                <a:lnTo>
                  <a:pt x="62747" y="385715"/>
                </a:lnTo>
                <a:lnTo>
                  <a:pt x="58023" y="384778"/>
                </a:lnTo>
                <a:lnTo>
                  <a:pt x="53923" y="383201"/>
                </a:lnTo>
                <a:lnTo>
                  <a:pt x="50236" y="381197"/>
                </a:lnTo>
                <a:lnTo>
                  <a:pt x="46825" y="379861"/>
                </a:lnTo>
                <a:lnTo>
                  <a:pt x="43599" y="378971"/>
                </a:lnTo>
                <a:lnTo>
                  <a:pt x="40496" y="378377"/>
                </a:lnTo>
                <a:lnTo>
                  <a:pt x="37475" y="377029"/>
                </a:lnTo>
                <a:lnTo>
                  <a:pt x="34508" y="375177"/>
                </a:lnTo>
                <a:lnTo>
                  <a:pt x="31577" y="372991"/>
                </a:lnTo>
                <a:lnTo>
                  <a:pt x="28671" y="370580"/>
                </a:lnTo>
                <a:lnTo>
                  <a:pt x="25782" y="368021"/>
                </a:lnTo>
                <a:lnTo>
                  <a:pt x="22903" y="365362"/>
                </a:lnTo>
                <a:lnTo>
                  <a:pt x="20031" y="361684"/>
                </a:lnTo>
                <a:lnTo>
                  <a:pt x="17164" y="357328"/>
                </a:lnTo>
                <a:lnTo>
                  <a:pt x="12390" y="348360"/>
                </a:lnTo>
                <a:lnTo>
                  <a:pt x="8751" y="337956"/>
                </a:lnTo>
                <a:lnTo>
                  <a:pt x="4524" y="331812"/>
                </a:lnTo>
                <a:lnTo>
                  <a:pt x="0" y="32575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632"/>
          <p:cNvSpPr/>
          <p:nvPr/>
        </p:nvSpPr>
        <p:spPr>
          <a:xfrm>
            <a:off x="6963727" y="3394710"/>
            <a:ext cx="214314" cy="17145"/>
          </a:xfrm>
          <a:custGeom>
            <a:avLst/>
            <a:gdLst/>
            <a:ahLst/>
            <a:cxnLst/>
            <a:rect l="0" t="0" r="0" b="0"/>
            <a:pathLst>
              <a:path w="214314" h="17145">
                <a:moveTo>
                  <a:pt x="0" y="17144"/>
                </a:moveTo>
                <a:lnTo>
                  <a:pt x="57334" y="17144"/>
                </a:lnTo>
                <a:lnTo>
                  <a:pt x="62987" y="16192"/>
                </a:lnTo>
                <a:lnTo>
                  <a:pt x="68662" y="14605"/>
                </a:lnTo>
                <a:lnTo>
                  <a:pt x="74350" y="12594"/>
                </a:lnTo>
                <a:lnTo>
                  <a:pt x="80046" y="11253"/>
                </a:lnTo>
                <a:lnTo>
                  <a:pt x="85750" y="10360"/>
                </a:lnTo>
                <a:lnTo>
                  <a:pt x="91457" y="9764"/>
                </a:lnTo>
                <a:lnTo>
                  <a:pt x="97166" y="8414"/>
                </a:lnTo>
                <a:lnTo>
                  <a:pt x="102878" y="6562"/>
                </a:lnTo>
                <a:lnTo>
                  <a:pt x="108590" y="4374"/>
                </a:lnTo>
                <a:lnTo>
                  <a:pt x="114303" y="2916"/>
                </a:lnTo>
                <a:lnTo>
                  <a:pt x="120017" y="1944"/>
                </a:lnTo>
                <a:lnTo>
                  <a:pt x="125731" y="1296"/>
                </a:lnTo>
                <a:lnTo>
                  <a:pt x="132398" y="864"/>
                </a:lnTo>
                <a:lnTo>
                  <a:pt x="139701" y="576"/>
                </a:lnTo>
                <a:lnTo>
                  <a:pt x="162851" y="113"/>
                </a:lnTo>
                <a:lnTo>
                  <a:pt x="214313"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633"/>
          <p:cNvSpPr/>
          <p:nvPr/>
        </p:nvSpPr>
        <p:spPr>
          <a:xfrm>
            <a:off x="6963727" y="3480435"/>
            <a:ext cx="188596" cy="17145"/>
          </a:xfrm>
          <a:custGeom>
            <a:avLst/>
            <a:gdLst/>
            <a:ahLst/>
            <a:cxnLst/>
            <a:rect l="0" t="0" r="0" b="0"/>
            <a:pathLst>
              <a:path w="188596" h="17145">
                <a:moveTo>
                  <a:pt x="0" y="17144"/>
                </a:moveTo>
                <a:lnTo>
                  <a:pt x="12771" y="17144"/>
                </a:lnTo>
                <a:lnTo>
                  <a:pt x="16133" y="16192"/>
                </a:lnTo>
                <a:lnTo>
                  <a:pt x="20281" y="14605"/>
                </a:lnTo>
                <a:lnTo>
                  <a:pt x="24951" y="12594"/>
                </a:lnTo>
                <a:lnTo>
                  <a:pt x="29969" y="11253"/>
                </a:lnTo>
                <a:lnTo>
                  <a:pt x="35219" y="10360"/>
                </a:lnTo>
                <a:lnTo>
                  <a:pt x="40625" y="9764"/>
                </a:lnTo>
                <a:lnTo>
                  <a:pt x="46133" y="9367"/>
                </a:lnTo>
                <a:lnTo>
                  <a:pt x="51710" y="9102"/>
                </a:lnTo>
                <a:lnTo>
                  <a:pt x="57334" y="8925"/>
                </a:lnTo>
                <a:lnTo>
                  <a:pt x="62987" y="7855"/>
                </a:lnTo>
                <a:lnTo>
                  <a:pt x="68662" y="6189"/>
                </a:lnTo>
                <a:lnTo>
                  <a:pt x="74350" y="4126"/>
                </a:lnTo>
                <a:lnTo>
                  <a:pt x="80046" y="2750"/>
                </a:lnTo>
                <a:lnTo>
                  <a:pt x="85750" y="1833"/>
                </a:lnTo>
                <a:lnTo>
                  <a:pt x="91457" y="1222"/>
                </a:lnTo>
                <a:lnTo>
                  <a:pt x="97166" y="815"/>
                </a:lnTo>
                <a:lnTo>
                  <a:pt x="102878" y="543"/>
                </a:lnTo>
                <a:lnTo>
                  <a:pt x="114303" y="241"/>
                </a:lnTo>
                <a:lnTo>
                  <a:pt x="18859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634"/>
          <p:cNvSpPr/>
          <p:nvPr/>
        </p:nvSpPr>
        <p:spPr>
          <a:xfrm>
            <a:off x="7280909" y="3284575"/>
            <a:ext cx="205742" cy="298730"/>
          </a:xfrm>
          <a:custGeom>
            <a:avLst/>
            <a:gdLst/>
            <a:ahLst/>
            <a:cxnLst/>
            <a:rect l="0" t="0" r="0" b="0"/>
            <a:pathLst>
              <a:path w="205742" h="298730">
                <a:moveTo>
                  <a:pt x="0" y="41554"/>
                </a:moveTo>
                <a:lnTo>
                  <a:pt x="0" y="28536"/>
                </a:lnTo>
                <a:lnTo>
                  <a:pt x="953" y="26208"/>
                </a:lnTo>
                <a:lnTo>
                  <a:pt x="4551" y="21081"/>
                </a:lnTo>
                <a:lnTo>
                  <a:pt x="6845" y="19333"/>
                </a:lnTo>
                <a:lnTo>
                  <a:pt x="9326" y="18168"/>
                </a:lnTo>
                <a:lnTo>
                  <a:pt x="15575" y="15920"/>
                </a:lnTo>
                <a:lnTo>
                  <a:pt x="19908" y="13988"/>
                </a:lnTo>
                <a:lnTo>
                  <a:pt x="24703" y="11747"/>
                </a:lnTo>
                <a:lnTo>
                  <a:pt x="28851" y="10253"/>
                </a:lnTo>
                <a:lnTo>
                  <a:pt x="32569" y="9257"/>
                </a:lnTo>
                <a:lnTo>
                  <a:pt x="36000" y="8592"/>
                </a:lnTo>
                <a:lnTo>
                  <a:pt x="40193" y="7197"/>
                </a:lnTo>
                <a:lnTo>
                  <a:pt x="44893" y="5315"/>
                </a:lnTo>
                <a:lnTo>
                  <a:pt x="49931" y="3107"/>
                </a:lnTo>
                <a:lnTo>
                  <a:pt x="55195" y="1636"/>
                </a:lnTo>
                <a:lnTo>
                  <a:pt x="60610" y="655"/>
                </a:lnTo>
                <a:lnTo>
                  <a:pt x="66124" y="0"/>
                </a:lnTo>
                <a:lnTo>
                  <a:pt x="70753" y="517"/>
                </a:lnTo>
                <a:lnTo>
                  <a:pt x="74792" y="1813"/>
                </a:lnTo>
                <a:lnTo>
                  <a:pt x="78436" y="3630"/>
                </a:lnTo>
                <a:lnTo>
                  <a:pt x="82771" y="4842"/>
                </a:lnTo>
                <a:lnTo>
                  <a:pt x="87566" y="5649"/>
                </a:lnTo>
                <a:lnTo>
                  <a:pt x="92667" y="6188"/>
                </a:lnTo>
                <a:lnTo>
                  <a:pt x="97973" y="7499"/>
                </a:lnTo>
                <a:lnTo>
                  <a:pt x="103416" y="9326"/>
                </a:lnTo>
                <a:lnTo>
                  <a:pt x="108949" y="11497"/>
                </a:lnTo>
                <a:lnTo>
                  <a:pt x="113590" y="13896"/>
                </a:lnTo>
                <a:lnTo>
                  <a:pt x="117637" y="16448"/>
                </a:lnTo>
                <a:lnTo>
                  <a:pt x="121288" y="19102"/>
                </a:lnTo>
                <a:lnTo>
                  <a:pt x="125626" y="21823"/>
                </a:lnTo>
                <a:lnTo>
                  <a:pt x="130423" y="24591"/>
                </a:lnTo>
                <a:lnTo>
                  <a:pt x="135526" y="27388"/>
                </a:lnTo>
                <a:lnTo>
                  <a:pt x="139881" y="31158"/>
                </a:lnTo>
                <a:lnTo>
                  <a:pt x="143737" y="35576"/>
                </a:lnTo>
                <a:lnTo>
                  <a:pt x="147260" y="40426"/>
                </a:lnTo>
                <a:lnTo>
                  <a:pt x="150561" y="44612"/>
                </a:lnTo>
                <a:lnTo>
                  <a:pt x="156769" y="51803"/>
                </a:lnTo>
                <a:lnTo>
                  <a:pt x="158805" y="56007"/>
                </a:lnTo>
                <a:lnTo>
                  <a:pt x="160163" y="60715"/>
                </a:lnTo>
                <a:lnTo>
                  <a:pt x="161068" y="65758"/>
                </a:lnTo>
                <a:lnTo>
                  <a:pt x="162624" y="71025"/>
                </a:lnTo>
                <a:lnTo>
                  <a:pt x="164614" y="76442"/>
                </a:lnTo>
                <a:lnTo>
                  <a:pt x="166892" y="81958"/>
                </a:lnTo>
                <a:lnTo>
                  <a:pt x="168413" y="88493"/>
                </a:lnTo>
                <a:lnTo>
                  <a:pt x="169425" y="95707"/>
                </a:lnTo>
                <a:lnTo>
                  <a:pt x="170100" y="103374"/>
                </a:lnTo>
                <a:lnTo>
                  <a:pt x="169598" y="110390"/>
                </a:lnTo>
                <a:lnTo>
                  <a:pt x="168310" y="116972"/>
                </a:lnTo>
                <a:lnTo>
                  <a:pt x="166499" y="123265"/>
                </a:lnTo>
                <a:lnTo>
                  <a:pt x="163387" y="130318"/>
                </a:lnTo>
                <a:lnTo>
                  <a:pt x="159408" y="137878"/>
                </a:lnTo>
                <a:lnTo>
                  <a:pt x="154850" y="145775"/>
                </a:lnTo>
                <a:lnTo>
                  <a:pt x="147245" y="159630"/>
                </a:lnTo>
                <a:lnTo>
                  <a:pt x="143884" y="165991"/>
                </a:lnTo>
                <a:lnTo>
                  <a:pt x="139738" y="173090"/>
                </a:lnTo>
                <a:lnTo>
                  <a:pt x="125753" y="195781"/>
                </a:lnTo>
                <a:lnTo>
                  <a:pt x="121936" y="202474"/>
                </a:lnTo>
                <a:lnTo>
                  <a:pt x="118438" y="208842"/>
                </a:lnTo>
                <a:lnTo>
                  <a:pt x="114201" y="214992"/>
                </a:lnTo>
                <a:lnTo>
                  <a:pt x="109472" y="220997"/>
                </a:lnTo>
                <a:lnTo>
                  <a:pt x="104414" y="226906"/>
                </a:lnTo>
                <a:lnTo>
                  <a:pt x="100090" y="232749"/>
                </a:lnTo>
                <a:lnTo>
                  <a:pt x="96254" y="238550"/>
                </a:lnTo>
                <a:lnTo>
                  <a:pt x="92744" y="244323"/>
                </a:lnTo>
                <a:lnTo>
                  <a:pt x="88500" y="250076"/>
                </a:lnTo>
                <a:lnTo>
                  <a:pt x="83765" y="255816"/>
                </a:lnTo>
                <a:lnTo>
                  <a:pt x="74376" y="266322"/>
                </a:lnTo>
                <a:lnTo>
                  <a:pt x="67029" y="274166"/>
                </a:lnTo>
                <a:lnTo>
                  <a:pt x="62784" y="276639"/>
                </a:lnTo>
                <a:lnTo>
                  <a:pt x="58049" y="278288"/>
                </a:lnTo>
                <a:lnTo>
                  <a:pt x="52986" y="279386"/>
                </a:lnTo>
                <a:lnTo>
                  <a:pt x="48659" y="281072"/>
                </a:lnTo>
                <a:lnTo>
                  <a:pt x="44822" y="283148"/>
                </a:lnTo>
                <a:lnTo>
                  <a:pt x="41312" y="285484"/>
                </a:lnTo>
                <a:lnTo>
                  <a:pt x="38018" y="286089"/>
                </a:lnTo>
                <a:lnTo>
                  <a:pt x="34871" y="285540"/>
                </a:lnTo>
                <a:lnTo>
                  <a:pt x="28833" y="283343"/>
                </a:lnTo>
                <a:lnTo>
                  <a:pt x="22975" y="282366"/>
                </a:lnTo>
                <a:lnTo>
                  <a:pt x="17197" y="281932"/>
                </a:lnTo>
                <a:lnTo>
                  <a:pt x="14322" y="281816"/>
                </a:lnTo>
                <a:lnTo>
                  <a:pt x="11453" y="280786"/>
                </a:lnTo>
                <a:lnTo>
                  <a:pt x="5726" y="277102"/>
                </a:lnTo>
                <a:lnTo>
                  <a:pt x="3817" y="274787"/>
                </a:lnTo>
                <a:lnTo>
                  <a:pt x="2545" y="272290"/>
                </a:lnTo>
                <a:lnTo>
                  <a:pt x="1131" y="266976"/>
                </a:lnTo>
                <a:lnTo>
                  <a:pt x="335" y="257677"/>
                </a:lnTo>
                <a:lnTo>
                  <a:pt x="100" y="244233"/>
                </a:lnTo>
                <a:lnTo>
                  <a:pt x="45" y="237044"/>
                </a:lnTo>
                <a:lnTo>
                  <a:pt x="982" y="233793"/>
                </a:lnTo>
                <a:lnTo>
                  <a:pt x="4564" y="227642"/>
                </a:lnTo>
                <a:lnTo>
                  <a:pt x="7806" y="224668"/>
                </a:lnTo>
                <a:lnTo>
                  <a:pt x="11872" y="221733"/>
                </a:lnTo>
                <a:lnTo>
                  <a:pt x="16487" y="218823"/>
                </a:lnTo>
                <a:lnTo>
                  <a:pt x="20517" y="215931"/>
                </a:lnTo>
                <a:lnTo>
                  <a:pt x="24155" y="213051"/>
                </a:lnTo>
                <a:lnTo>
                  <a:pt x="27534" y="210178"/>
                </a:lnTo>
                <a:lnTo>
                  <a:pt x="33828" y="204446"/>
                </a:lnTo>
                <a:lnTo>
                  <a:pt x="42726" y="195864"/>
                </a:lnTo>
                <a:lnTo>
                  <a:pt x="45629" y="193005"/>
                </a:lnTo>
                <a:lnTo>
                  <a:pt x="49469" y="191099"/>
                </a:lnTo>
                <a:lnTo>
                  <a:pt x="53935" y="189828"/>
                </a:lnTo>
                <a:lnTo>
                  <a:pt x="58817" y="188981"/>
                </a:lnTo>
                <a:lnTo>
                  <a:pt x="63977" y="188416"/>
                </a:lnTo>
                <a:lnTo>
                  <a:pt x="69322" y="188040"/>
                </a:lnTo>
                <a:lnTo>
                  <a:pt x="74789" y="187789"/>
                </a:lnTo>
                <a:lnTo>
                  <a:pt x="85945" y="187510"/>
                </a:lnTo>
                <a:lnTo>
                  <a:pt x="125744" y="187300"/>
                </a:lnTo>
                <a:lnTo>
                  <a:pt x="130502" y="188249"/>
                </a:lnTo>
                <a:lnTo>
                  <a:pt x="134626" y="189833"/>
                </a:lnTo>
                <a:lnTo>
                  <a:pt x="138329" y="191842"/>
                </a:lnTo>
                <a:lnTo>
                  <a:pt x="152641" y="199220"/>
                </a:lnTo>
                <a:lnTo>
                  <a:pt x="157006" y="201910"/>
                </a:lnTo>
                <a:lnTo>
                  <a:pt x="160868" y="204656"/>
                </a:lnTo>
                <a:lnTo>
                  <a:pt x="164396" y="207438"/>
                </a:lnTo>
                <a:lnTo>
                  <a:pt x="167699" y="210246"/>
                </a:lnTo>
                <a:lnTo>
                  <a:pt x="173911" y="215906"/>
                </a:lnTo>
                <a:lnTo>
                  <a:pt x="175949" y="219702"/>
                </a:lnTo>
                <a:lnTo>
                  <a:pt x="178212" y="228998"/>
                </a:lnTo>
                <a:lnTo>
                  <a:pt x="181758" y="236941"/>
                </a:lnTo>
                <a:lnTo>
                  <a:pt x="185557" y="243645"/>
                </a:lnTo>
                <a:lnTo>
                  <a:pt x="187245" y="249800"/>
                </a:lnTo>
                <a:lnTo>
                  <a:pt x="190535" y="258250"/>
                </a:lnTo>
                <a:lnTo>
                  <a:pt x="194220" y="267404"/>
                </a:lnTo>
                <a:lnTo>
                  <a:pt x="195858" y="274647"/>
                </a:lnTo>
                <a:lnTo>
                  <a:pt x="199126" y="281041"/>
                </a:lnTo>
                <a:lnTo>
                  <a:pt x="204434" y="288356"/>
                </a:lnTo>
                <a:lnTo>
                  <a:pt x="205160" y="291897"/>
                </a:lnTo>
                <a:lnTo>
                  <a:pt x="205741" y="29872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635"/>
          <p:cNvSpPr/>
          <p:nvPr/>
        </p:nvSpPr>
        <p:spPr>
          <a:xfrm>
            <a:off x="7581301" y="3317557"/>
            <a:ext cx="33470" cy="274321"/>
          </a:xfrm>
          <a:custGeom>
            <a:avLst/>
            <a:gdLst/>
            <a:ahLst/>
            <a:cxnLst/>
            <a:rect l="0" t="0" r="0" b="0"/>
            <a:pathLst>
              <a:path w="33470" h="274321">
                <a:moveTo>
                  <a:pt x="8218" y="0"/>
                </a:moveTo>
                <a:lnTo>
                  <a:pt x="0" y="0"/>
                </a:lnTo>
                <a:lnTo>
                  <a:pt x="7059" y="0"/>
                </a:lnTo>
                <a:lnTo>
                  <a:pt x="7445" y="953"/>
                </a:lnTo>
                <a:lnTo>
                  <a:pt x="7876" y="4551"/>
                </a:lnTo>
                <a:lnTo>
                  <a:pt x="8942" y="6844"/>
                </a:lnTo>
                <a:lnTo>
                  <a:pt x="10606" y="9325"/>
                </a:lnTo>
                <a:lnTo>
                  <a:pt x="12668" y="11932"/>
                </a:lnTo>
                <a:lnTo>
                  <a:pt x="14043" y="15575"/>
                </a:lnTo>
                <a:lnTo>
                  <a:pt x="14959" y="19908"/>
                </a:lnTo>
                <a:lnTo>
                  <a:pt x="15570" y="24702"/>
                </a:lnTo>
                <a:lnTo>
                  <a:pt x="16929" y="28851"/>
                </a:lnTo>
                <a:lnTo>
                  <a:pt x="18788" y="32569"/>
                </a:lnTo>
                <a:lnTo>
                  <a:pt x="20980" y="36000"/>
                </a:lnTo>
                <a:lnTo>
                  <a:pt x="23393" y="40193"/>
                </a:lnTo>
                <a:lnTo>
                  <a:pt x="28615" y="49931"/>
                </a:lnTo>
                <a:lnTo>
                  <a:pt x="30389" y="56147"/>
                </a:lnTo>
                <a:lnTo>
                  <a:pt x="31572" y="63149"/>
                </a:lnTo>
                <a:lnTo>
                  <a:pt x="32359" y="70674"/>
                </a:lnTo>
                <a:lnTo>
                  <a:pt x="32886" y="77596"/>
                </a:lnTo>
                <a:lnTo>
                  <a:pt x="33235" y="84116"/>
                </a:lnTo>
                <a:lnTo>
                  <a:pt x="33469" y="90367"/>
                </a:lnTo>
                <a:lnTo>
                  <a:pt x="31720" y="97393"/>
                </a:lnTo>
                <a:lnTo>
                  <a:pt x="28649" y="104933"/>
                </a:lnTo>
                <a:lnTo>
                  <a:pt x="24696" y="112818"/>
                </a:lnTo>
                <a:lnTo>
                  <a:pt x="23013" y="119980"/>
                </a:lnTo>
                <a:lnTo>
                  <a:pt x="22844" y="126659"/>
                </a:lnTo>
                <a:lnTo>
                  <a:pt x="23685" y="133017"/>
                </a:lnTo>
                <a:lnTo>
                  <a:pt x="24244" y="140113"/>
                </a:lnTo>
                <a:lnTo>
                  <a:pt x="24617" y="147701"/>
                </a:lnTo>
                <a:lnTo>
                  <a:pt x="24867" y="155617"/>
                </a:lnTo>
                <a:lnTo>
                  <a:pt x="24079" y="162800"/>
                </a:lnTo>
                <a:lnTo>
                  <a:pt x="22603" y="169494"/>
                </a:lnTo>
                <a:lnTo>
                  <a:pt x="20665" y="175861"/>
                </a:lnTo>
                <a:lnTo>
                  <a:pt x="19374" y="182963"/>
                </a:lnTo>
                <a:lnTo>
                  <a:pt x="18513" y="190556"/>
                </a:lnTo>
                <a:lnTo>
                  <a:pt x="17939" y="198474"/>
                </a:lnTo>
                <a:lnTo>
                  <a:pt x="17556" y="205659"/>
                </a:lnTo>
                <a:lnTo>
                  <a:pt x="17132" y="218722"/>
                </a:lnTo>
                <a:lnTo>
                  <a:pt x="16892" y="232235"/>
                </a:lnTo>
                <a:lnTo>
                  <a:pt x="16794" y="263647"/>
                </a:lnTo>
                <a:lnTo>
                  <a:pt x="17746" y="265300"/>
                </a:lnTo>
                <a:lnTo>
                  <a:pt x="19332" y="267354"/>
                </a:lnTo>
                <a:lnTo>
                  <a:pt x="21342" y="269676"/>
                </a:lnTo>
                <a:lnTo>
                  <a:pt x="21731" y="271224"/>
                </a:lnTo>
                <a:lnTo>
                  <a:pt x="21037" y="272256"/>
                </a:lnTo>
                <a:lnTo>
                  <a:pt x="16791" y="27432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636"/>
          <p:cNvSpPr/>
          <p:nvPr/>
        </p:nvSpPr>
        <p:spPr>
          <a:xfrm>
            <a:off x="7760969" y="3334702"/>
            <a:ext cx="34258" cy="240031"/>
          </a:xfrm>
          <a:custGeom>
            <a:avLst/>
            <a:gdLst/>
            <a:ahLst/>
            <a:cxnLst/>
            <a:rect l="0" t="0" r="0" b="0"/>
            <a:pathLst>
              <a:path w="34258" h="240031">
                <a:moveTo>
                  <a:pt x="0" y="0"/>
                </a:moveTo>
                <a:lnTo>
                  <a:pt x="4552" y="4551"/>
                </a:lnTo>
                <a:lnTo>
                  <a:pt x="5892" y="6844"/>
                </a:lnTo>
                <a:lnTo>
                  <a:pt x="6786" y="9325"/>
                </a:lnTo>
                <a:lnTo>
                  <a:pt x="7382" y="11932"/>
                </a:lnTo>
                <a:lnTo>
                  <a:pt x="8731" y="14622"/>
                </a:lnTo>
                <a:lnTo>
                  <a:pt x="10584" y="17368"/>
                </a:lnTo>
                <a:lnTo>
                  <a:pt x="12772" y="20151"/>
                </a:lnTo>
                <a:lnTo>
                  <a:pt x="14230" y="23911"/>
                </a:lnTo>
                <a:lnTo>
                  <a:pt x="15202" y="28324"/>
                </a:lnTo>
                <a:lnTo>
                  <a:pt x="15850" y="33170"/>
                </a:lnTo>
                <a:lnTo>
                  <a:pt x="16281" y="37353"/>
                </a:lnTo>
                <a:lnTo>
                  <a:pt x="16761" y="44542"/>
                </a:lnTo>
                <a:lnTo>
                  <a:pt x="16975" y="55991"/>
                </a:lnTo>
                <a:lnTo>
                  <a:pt x="17032" y="63045"/>
                </a:lnTo>
                <a:lnTo>
                  <a:pt x="16117" y="69652"/>
                </a:lnTo>
                <a:lnTo>
                  <a:pt x="14555" y="75963"/>
                </a:lnTo>
                <a:lnTo>
                  <a:pt x="12561" y="82074"/>
                </a:lnTo>
                <a:lnTo>
                  <a:pt x="12184" y="88054"/>
                </a:lnTo>
                <a:lnTo>
                  <a:pt x="12885" y="93945"/>
                </a:lnTo>
                <a:lnTo>
                  <a:pt x="14306" y="99777"/>
                </a:lnTo>
                <a:lnTo>
                  <a:pt x="15252" y="105571"/>
                </a:lnTo>
                <a:lnTo>
                  <a:pt x="15884" y="111338"/>
                </a:lnTo>
                <a:lnTo>
                  <a:pt x="16304" y="117088"/>
                </a:lnTo>
                <a:lnTo>
                  <a:pt x="17537" y="122826"/>
                </a:lnTo>
                <a:lnTo>
                  <a:pt x="19311" y="128557"/>
                </a:lnTo>
                <a:lnTo>
                  <a:pt x="21448" y="134282"/>
                </a:lnTo>
                <a:lnTo>
                  <a:pt x="22871" y="140004"/>
                </a:lnTo>
                <a:lnTo>
                  <a:pt x="23820" y="145723"/>
                </a:lnTo>
                <a:lnTo>
                  <a:pt x="24452" y="151441"/>
                </a:lnTo>
                <a:lnTo>
                  <a:pt x="25827" y="157158"/>
                </a:lnTo>
                <a:lnTo>
                  <a:pt x="27696" y="162875"/>
                </a:lnTo>
                <a:lnTo>
                  <a:pt x="29894" y="168591"/>
                </a:lnTo>
                <a:lnTo>
                  <a:pt x="31360" y="174306"/>
                </a:lnTo>
                <a:lnTo>
                  <a:pt x="32337" y="180022"/>
                </a:lnTo>
                <a:lnTo>
                  <a:pt x="32987" y="185737"/>
                </a:lnTo>
                <a:lnTo>
                  <a:pt x="33422" y="190500"/>
                </a:lnTo>
                <a:lnTo>
                  <a:pt x="33712" y="194627"/>
                </a:lnTo>
                <a:lnTo>
                  <a:pt x="34034" y="201754"/>
                </a:lnTo>
                <a:lnTo>
                  <a:pt x="34176" y="208096"/>
                </a:lnTo>
                <a:lnTo>
                  <a:pt x="34257" y="221572"/>
                </a:lnTo>
                <a:lnTo>
                  <a:pt x="33316" y="224867"/>
                </a:lnTo>
                <a:lnTo>
                  <a:pt x="31735" y="227064"/>
                </a:lnTo>
                <a:lnTo>
                  <a:pt x="29729" y="228528"/>
                </a:lnTo>
                <a:lnTo>
                  <a:pt x="28392" y="230457"/>
                </a:lnTo>
                <a:lnTo>
                  <a:pt x="27501" y="232696"/>
                </a:lnTo>
                <a:lnTo>
                  <a:pt x="25718" y="2400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637"/>
          <p:cNvSpPr/>
          <p:nvPr/>
        </p:nvSpPr>
        <p:spPr>
          <a:xfrm>
            <a:off x="7658100" y="3429000"/>
            <a:ext cx="240031" cy="51436"/>
          </a:xfrm>
          <a:custGeom>
            <a:avLst/>
            <a:gdLst/>
            <a:ahLst/>
            <a:cxnLst/>
            <a:rect l="0" t="0" r="0" b="0"/>
            <a:pathLst>
              <a:path w="240031" h="51436">
                <a:moveTo>
                  <a:pt x="0" y="51435"/>
                </a:moveTo>
                <a:lnTo>
                  <a:pt x="0" y="29874"/>
                </a:lnTo>
                <a:lnTo>
                  <a:pt x="952" y="28488"/>
                </a:lnTo>
                <a:lnTo>
                  <a:pt x="2540" y="27565"/>
                </a:lnTo>
                <a:lnTo>
                  <a:pt x="4550" y="26949"/>
                </a:lnTo>
                <a:lnTo>
                  <a:pt x="6844" y="25586"/>
                </a:lnTo>
                <a:lnTo>
                  <a:pt x="9325" y="23725"/>
                </a:lnTo>
                <a:lnTo>
                  <a:pt x="11931" y="21531"/>
                </a:lnTo>
                <a:lnTo>
                  <a:pt x="15574" y="20069"/>
                </a:lnTo>
                <a:lnTo>
                  <a:pt x="19908" y="19094"/>
                </a:lnTo>
                <a:lnTo>
                  <a:pt x="24701" y="18444"/>
                </a:lnTo>
                <a:lnTo>
                  <a:pt x="29802" y="17059"/>
                </a:lnTo>
                <a:lnTo>
                  <a:pt x="35108" y="15182"/>
                </a:lnTo>
                <a:lnTo>
                  <a:pt x="40551" y="12979"/>
                </a:lnTo>
                <a:lnTo>
                  <a:pt x="47036" y="11510"/>
                </a:lnTo>
                <a:lnTo>
                  <a:pt x="54217" y="10531"/>
                </a:lnTo>
                <a:lnTo>
                  <a:pt x="61862" y="9878"/>
                </a:lnTo>
                <a:lnTo>
                  <a:pt x="68864" y="9443"/>
                </a:lnTo>
                <a:lnTo>
                  <a:pt x="81723" y="8959"/>
                </a:lnTo>
                <a:lnTo>
                  <a:pt x="104224" y="8687"/>
                </a:lnTo>
                <a:lnTo>
                  <a:pt x="111393" y="7696"/>
                </a:lnTo>
                <a:lnTo>
                  <a:pt x="118077" y="6083"/>
                </a:lnTo>
                <a:lnTo>
                  <a:pt x="124438" y="4055"/>
                </a:lnTo>
                <a:lnTo>
                  <a:pt x="130584" y="2703"/>
                </a:lnTo>
                <a:lnTo>
                  <a:pt x="136586" y="1802"/>
                </a:lnTo>
                <a:lnTo>
                  <a:pt x="142492" y="1201"/>
                </a:lnTo>
                <a:lnTo>
                  <a:pt x="148335" y="801"/>
                </a:lnTo>
                <a:lnTo>
                  <a:pt x="154134" y="534"/>
                </a:lnTo>
                <a:lnTo>
                  <a:pt x="165659" y="237"/>
                </a:lnTo>
                <a:lnTo>
                  <a:pt x="24003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638"/>
          <p:cNvSpPr/>
          <p:nvPr/>
        </p:nvSpPr>
        <p:spPr>
          <a:xfrm>
            <a:off x="7975282" y="3308985"/>
            <a:ext cx="34291" cy="214313"/>
          </a:xfrm>
          <a:custGeom>
            <a:avLst/>
            <a:gdLst/>
            <a:ahLst/>
            <a:cxnLst/>
            <a:rect l="0" t="0" r="0" b="0"/>
            <a:pathLst>
              <a:path w="34291" h="214313">
                <a:moveTo>
                  <a:pt x="0" y="0"/>
                </a:moveTo>
                <a:lnTo>
                  <a:pt x="0" y="33169"/>
                </a:lnTo>
                <a:lnTo>
                  <a:pt x="952" y="38305"/>
                </a:lnTo>
                <a:lnTo>
                  <a:pt x="2540" y="43634"/>
                </a:lnTo>
                <a:lnTo>
                  <a:pt x="4551" y="49092"/>
                </a:lnTo>
                <a:lnTo>
                  <a:pt x="5892" y="54636"/>
                </a:lnTo>
                <a:lnTo>
                  <a:pt x="6785" y="60236"/>
                </a:lnTo>
                <a:lnTo>
                  <a:pt x="7381" y="65875"/>
                </a:lnTo>
                <a:lnTo>
                  <a:pt x="8730" y="70587"/>
                </a:lnTo>
                <a:lnTo>
                  <a:pt x="10583" y="74680"/>
                </a:lnTo>
                <a:lnTo>
                  <a:pt x="12771" y="78362"/>
                </a:lnTo>
                <a:lnTo>
                  <a:pt x="14228" y="82721"/>
                </a:lnTo>
                <a:lnTo>
                  <a:pt x="15201" y="87532"/>
                </a:lnTo>
                <a:lnTo>
                  <a:pt x="15850" y="92645"/>
                </a:lnTo>
                <a:lnTo>
                  <a:pt x="16281" y="97958"/>
                </a:lnTo>
                <a:lnTo>
                  <a:pt x="16569" y="103405"/>
                </a:lnTo>
                <a:lnTo>
                  <a:pt x="16889" y="114538"/>
                </a:lnTo>
                <a:lnTo>
                  <a:pt x="17032" y="125835"/>
                </a:lnTo>
                <a:lnTo>
                  <a:pt x="18022" y="131515"/>
                </a:lnTo>
                <a:lnTo>
                  <a:pt x="19634" y="137206"/>
                </a:lnTo>
                <a:lnTo>
                  <a:pt x="21663" y="142906"/>
                </a:lnTo>
                <a:lnTo>
                  <a:pt x="23015" y="147658"/>
                </a:lnTo>
                <a:lnTo>
                  <a:pt x="23915" y="151778"/>
                </a:lnTo>
                <a:lnTo>
                  <a:pt x="24516" y="155478"/>
                </a:lnTo>
                <a:lnTo>
                  <a:pt x="24917" y="159849"/>
                </a:lnTo>
                <a:lnTo>
                  <a:pt x="25184" y="164669"/>
                </a:lnTo>
                <a:lnTo>
                  <a:pt x="25480" y="174151"/>
                </a:lnTo>
                <a:lnTo>
                  <a:pt x="25670" y="187999"/>
                </a:lnTo>
                <a:lnTo>
                  <a:pt x="25686" y="191055"/>
                </a:lnTo>
                <a:lnTo>
                  <a:pt x="26650" y="194045"/>
                </a:lnTo>
                <a:lnTo>
                  <a:pt x="28244" y="196991"/>
                </a:lnTo>
                <a:lnTo>
                  <a:pt x="30259" y="199907"/>
                </a:lnTo>
                <a:lnTo>
                  <a:pt x="31602" y="202804"/>
                </a:lnTo>
                <a:lnTo>
                  <a:pt x="32498" y="205688"/>
                </a:lnTo>
                <a:lnTo>
                  <a:pt x="34290" y="21431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639"/>
          <p:cNvSpPr/>
          <p:nvPr/>
        </p:nvSpPr>
        <p:spPr>
          <a:xfrm>
            <a:off x="8052434" y="3317569"/>
            <a:ext cx="197147" cy="240019"/>
          </a:xfrm>
          <a:custGeom>
            <a:avLst/>
            <a:gdLst/>
            <a:ahLst/>
            <a:cxnLst/>
            <a:rect l="0" t="0" r="0" b="0"/>
            <a:pathLst>
              <a:path w="197147" h="240019">
                <a:moveTo>
                  <a:pt x="0" y="59996"/>
                </a:moveTo>
                <a:lnTo>
                  <a:pt x="0" y="42860"/>
                </a:lnTo>
                <a:lnTo>
                  <a:pt x="4551" y="42853"/>
                </a:lnTo>
                <a:lnTo>
                  <a:pt x="7798" y="41900"/>
                </a:lnTo>
                <a:lnTo>
                  <a:pt x="11866" y="40312"/>
                </a:lnTo>
                <a:lnTo>
                  <a:pt x="16483" y="38300"/>
                </a:lnTo>
                <a:lnTo>
                  <a:pt x="20514" y="36960"/>
                </a:lnTo>
                <a:lnTo>
                  <a:pt x="24154" y="36066"/>
                </a:lnTo>
                <a:lnTo>
                  <a:pt x="27533" y="35470"/>
                </a:lnTo>
                <a:lnTo>
                  <a:pt x="31690" y="35073"/>
                </a:lnTo>
                <a:lnTo>
                  <a:pt x="36366" y="34808"/>
                </a:lnTo>
                <a:lnTo>
                  <a:pt x="41389" y="34631"/>
                </a:lnTo>
                <a:lnTo>
                  <a:pt x="46644" y="33561"/>
                </a:lnTo>
                <a:lnTo>
                  <a:pt x="52051" y="31895"/>
                </a:lnTo>
                <a:lnTo>
                  <a:pt x="57560" y="29832"/>
                </a:lnTo>
                <a:lnTo>
                  <a:pt x="63139" y="27504"/>
                </a:lnTo>
                <a:lnTo>
                  <a:pt x="68763" y="24999"/>
                </a:lnTo>
                <a:lnTo>
                  <a:pt x="74418" y="22377"/>
                </a:lnTo>
                <a:lnTo>
                  <a:pt x="80092" y="20629"/>
                </a:lnTo>
                <a:lnTo>
                  <a:pt x="85780" y="19464"/>
                </a:lnTo>
                <a:lnTo>
                  <a:pt x="91477" y="18687"/>
                </a:lnTo>
                <a:lnTo>
                  <a:pt x="97180" y="17216"/>
                </a:lnTo>
                <a:lnTo>
                  <a:pt x="102886" y="15284"/>
                </a:lnTo>
                <a:lnTo>
                  <a:pt x="108595" y="13043"/>
                </a:lnTo>
                <a:lnTo>
                  <a:pt x="122560" y="8013"/>
                </a:lnTo>
                <a:lnTo>
                  <a:pt x="130285" y="5338"/>
                </a:lnTo>
                <a:lnTo>
                  <a:pt x="137339" y="3555"/>
                </a:lnTo>
                <a:lnTo>
                  <a:pt x="143947" y="2366"/>
                </a:lnTo>
                <a:lnTo>
                  <a:pt x="150258" y="1573"/>
                </a:lnTo>
                <a:lnTo>
                  <a:pt x="155417" y="1045"/>
                </a:lnTo>
                <a:lnTo>
                  <a:pt x="159808" y="693"/>
                </a:lnTo>
                <a:lnTo>
                  <a:pt x="163690" y="458"/>
                </a:lnTo>
                <a:lnTo>
                  <a:pt x="170541" y="197"/>
                </a:lnTo>
                <a:lnTo>
                  <a:pt x="177714" y="81"/>
                </a:lnTo>
                <a:lnTo>
                  <a:pt x="194230" y="0"/>
                </a:lnTo>
                <a:lnTo>
                  <a:pt x="195209" y="949"/>
                </a:lnTo>
                <a:lnTo>
                  <a:pt x="195862" y="2534"/>
                </a:lnTo>
                <a:lnTo>
                  <a:pt x="196911" y="7370"/>
                </a:lnTo>
                <a:lnTo>
                  <a:pt x="197054" y="13112"/>
                </a:lnTo>
                <a:lnTo>
                  <a:pt x="197146" y="27769"/>
                </a:lnTo>
                <a:lnTo>
                  <a:pt x="196201" y="30891"/>
                </a:lnTo>
                <a:lnTo>
                  <a:pt x="192611" y="36900"/>
                </a:lnTo>
                <a:lnTo>
                  <a:pt x="191272" y="40789"/>
                </a:lnTo>
                <a:lnTo>
                  <a:pt x="190379" y="45286"/>
                </a:lnTo>
                <a:lnTo>
                  <a:pt x="189786" y="50189"/>
                </a:lnTo>
                <a:lnTo>
                  <a:pt x="188436" y="56316"/>
                </a:lnTo>
                <a:lnTo>
                  <a:pt x="186584" y="63257"/>
                </a:lnTo>
                <a:lnTo>
                  <a:pt x="184397" y="70743"/>
                </a:lnTo>
                <a:lnTo>
                  <a:pt x="181987" y="77638"/>
                </a:lnTo>
                <a:lnTo>
                  <a:pt x="179427" y="84140"/>
                </a:lnTo>
                <a:lnTo>
                  <a:pt x="176769" y="90379"/>
                </a:lnTo>
                <a:lnTo>
                  <a:pt x="171274" y="102392"/>
                </a:lnTo>
                <a:lnTo>
                  <a:pt x="168475" y="108262"/>
                </a:lnTo>
                <a:lnTo>
                  <a:pt x="166610" y="115033"/>
                </a:lnTo>
                <a:lnTo>
                  <a:pt x="165365" y="122405"/>
                </a:lnTo>
                <a:lnTo>
                  <a:pt x="164537" y="130177"/>
                </a:lnTo>
                <a:lnTo>
                  <a:pt x="162079" y="137263"/>
                </a:lnTo>
                <a:lnTo>
                  <a:pt x="158536" y="143892"/>
                </a:lnTo>
                <a:lnTo>
                  <a:pt x="154268" y="150217"/>
                </a:lnTo>
                <a:lnTo>
                  <a:pt x="151423" y="156338"/>
                </a:lnTo>
                <a:lnTo>
                  <a:pt x="149526" y="162324"/>
                </a:lnTo>
                <a:lnTo>
                  <a:pt x="148263" y="168219"/>
                </a:lnTo>
                <a:lnTo>
                  <a:pt x="146467" y="174055"/>
                </a:lnTo>
                <a:lnTo>
                  <a:pt x="144317" y="179850"/>
                </a:lnTo>
                <a:lnTo>
                  <a:pt x="141931" y="185619"/>
                </a:lnTo>
                <a:lnTo>
                  <a:pt x="140341" y="191369"/>
                </a:lnTo>
                <a:lnTo>
                  <a:pt x="139282" y="197108"/>
                </a:lnTo>
                <a:lnTo>
                  <a:pt x="138574" y="202839"/>
                </a:lnTo>
                <a:lnTo>
                  <a:pt x="137151" y="207612"/>
                </a:lnTo>
                <a:lnTo>
                  <a:pt x="135249" y="211746"/>
                </a:lnTo>
                <a:lnTo>
                  <a:pt x="129905" y="220675"/>
                </a:lnTo>
                <a:lnTo>
                  <a:pt x="129173" y="224436"/>
                </a:lnTo>
                <a:lnTo>
                  <a:pt x="128761" y="231909"/>
                </a:lnTo>
                <a:lnTo>
                  <a:pt x="128588" y="24001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640"/>
          <p:cNvSpPr/>
          <p:nvPr/>
        </p:nvSpPr>
        <p:spPr>
          <a:xfrm>
            <a:off x="8078155" y="3386137"/>
            <a:ext cx="231455" cy="25614"/>
          </a:xfrm>
          <a:custGeom>
            <a:avLst/>
            <a:gdLst/>
            <a:ahLst/>
            <a:cxnLst/>
            <a:rect l="0" t="0" r="0" b="0"/>
            <a:pathLst>
              <a:path w="231455" h="25614">
                <a:moveTo>
                  <a:pt x="8570" y="17145"/>
                </a:moveTo>
                <a:lnTo>
                  <a:pt x="0" y="17145"/>
                </a:lnTo>
                <a:lnTo>
                  <a:pt x="4549" y="17145"/>
                </a:lnTo>
                <a:lnTo>
                  <a:pt x="5888" y="18098"/>
                </a:lnTo>
                <a:lnTo>
                  <a:pt x="6782" y="19685"/>
                </a:lnTo>
                <a:lnTo>
                  <a:pt x="7379" y="21696"/>
                </a:lnTo>
                <a:lnTo>
                  <a:pt x="8728" y="23037"/>
                </a:lnTo>
                <a:lnTo>
                  <a:pt x="10579" y="23930"/>
                </a:lnTo>
                <a:lnTo>
                  <a:pt x="12768" y="24526"/>
                </a:lnTo>
                <a:lnTo>
                  <a:pt x="16131" y="24923"/>
                </a:lnTo>
                <a:lnTo>
                  <a:pt x="20278" y="25188"/>
                </a:lnTo>
                <a:lnTo>
                  <a:pt x="24948" y="25365"/>
                </a:lnTo>
                <a:lnTo>
                  <a:pt x="40621" y="25613"/>
                </a:lnTo>
                <a:lnTo>
                  <a:pt x="46130" y="24695"/>
                </a:lnTo>
                <a:lnTo>
                  <a:pt x="51707" y="23131"/>
                </a:lnTo>
                <a:lnTo>
                  <a:pt x="57331" y="21136"/>
                </a:lnTo>
                <a:lnTo>
                  <a:pt x="62985" y="19805"/>
                </a:lnTo>
                <a:lnTo>
                  <a:pt x="68659" y="18919"/>
                </a:lnTo>
                <a:lnTo>
                  <a:pt x="74347" y="18328"/>
                </a:lnTo>
                <a:lnTo>
                  <a:pt x="80996" y="17933"/>
                </a:lnTo>
                <a:lnTo>
                  <a:pt x="96004" y="17495"/>
                </a:lnTo>
                <a:lnTo>
                  <a:pt x="115968" y="17249"/>
                </a:lnTo>
                <a:lnTo>
                  <a:pt x="123031" y="16262"/>
                </a:lnTo>
                <a:lnTo>
                  <a:pt x="130597" y="14651"/>
                </a:lnTo>
                <a:lnTo>
                  <a:pt x="138499" y="12625"/>
                </a:lnTo>
                <a:lnTo>
                  <a:pt x="146624" y="11274"/>
                </a:lnTo>
                <a:lnTo>
                  <a:pt x="154899" y="10374"/>
                </a:lnTo>
                <a:lnTo>
                  <a:pt x="163272" y="9773"/>
                </a:lnTo>
                <a:lnTo>
                  <a:pt x="170760" y="8420"/>
                </a:lnTo>
                <a:lnTo>
                  <a:pt x="177657" y="6566"/>
                </a:lnTo>
                <a:lnTo>
                  <a:pt x="184160" y="4378"/>
                </a:lnTo>
                <a:lnTo>
                  <a:pt x="190399" y="2918"/>
                </a:lnTo>
                <a:lnTo>
                  <a:pt x="196464" y="1946"/>
                </a:lnTo>
                <a:lnTo>
                  <a:pt x="202413" y="1297"/>
                </a:lnTo>
                <a:lnTo>
                  <a:pt x="208283" y="865"/>
                </a:lnTo>
                <a:lnTo>
                  <a:pt x="214103" y="577"/>
                </a:lnTo>
                <a:lnTo>
                  <a:pt x="231454"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641"/>
          <p:cNvSpPr/>
          <p:nvPr/>
        </p:nvSpPr>
        <p:spPr>
          <a:xfrm>
            <a:off x="6735903" y="3857639"/>
            <a:ext cx="249645" cy="394279"/>
          </a:xfrm>
          <a:custGeom>
            <a:avLst/>
            <a:gdLst/>
            <a:ahLst/>
            <a:cxnLst/>
            <a:rect l="0" t="0" r="0" b="0"/>
            <a:pathLst>
              <a:path w="249645" h="394279">
                <a:moveTo>
                  <a:pt x="4939" y="8558"/>
                </a:moveTo>
                <a:lnTo>
                  <a:pt x="0" y="8558"/>
                </a:lnTo>
                <a:lnTo>
                  <a:pt x="2109" y="8558"/>
                </a:lnTo>
                <a:lnTo>
                  <a:pt x="3053" y="9511"/>
                </a:lnTo>
                <a:lnTo>
                  <a:pt x="3681" y="11098"/>
                </a:lnTo>
                <a:lnTo>
                  <a:pt x="4566" y="17883"/>
                </a:lnTo>
                <a:lnTo>
                  <a:pt x="4866" y="28709"/>
                </a:lnTo>
                <a:lnTo>
                  <a:pt x="4918" y="37177"/>
                </a:lnTo>
                <a:lnTo>
                  <a:pt x="7469" y="45408"/>
                </a:lnTo>
                <a:lnTo>
                  <a:pt x="11778" y="54463"/>
                </a:lnTo>
                <a:lnTo>
                  <a:pt x="16869" y="61663"/>
                </a:lnTo>
                <a:lnTo>
                  <a:pt x="18607" y="65869"/>
                </a:lnTo>
                <a:lnTo>
                  <a:pt x="20539" y="75622"/>
                </a:lnTo>
                <a:lnTo>
                  <a:pt x="23937" y="86307"/>
                </a:lnTo>
                <a:lnTo>
                  <a:pt x="28622" y="98358"/>
                </a:lnTo>
                <a:lnTo>
                  <a:pt x="33880" y="113239"/>
                </a:lnTo>
                <a:lnTo>
                  <a:pt x="36852" y="124298"/>
                </a:lnTo>
                <a:lnTo>
                  <a:pt x="38173" y="133341"/>
                </a:lnTo>
                <a:lnTo>
                  <a:pt x="38760" y="143709"/>
                </a:lnTo>
                <a:lnTo>
                  <a:pt x="40821" y="149142"/>
                </a:lnTo>
                <a:lnTo>
                  <a:pt x="48192" y="160257"/>
                </a:lnTo>
                <a:lnTo>
                  <a:pt x="55277" y="169007"/>
                </a:lnTo>
                <a:lnTo>
                  <a:pt x="58500" y="172674"/>
                </a:lnTo>
                <a:lnTo>
                  <a:pt x="62082" y="179289"/>
                </a:lnTo>
                <a:lnTo>
                  <a:pt x="63037" y="182386"/>
                </a:lnTo>
                <a:lnTo>
                  <a:pt x="65578" y="185403"/>
                </a:lnTo>
                <a:lnTo>
                  <a:pt x="69178" y="188367"/>
                </a:lnTo>
                <a:lnTo>
                  <a:pt x="73482" y="191296"/>
                </a:lnTo>
                <a:lnTo>
                  <a:pt x="80805" y="194550"/>
                </a:lnTo>
                <a:lnTo>
                  <a:pt x="88187" y="195996"/>
                </a:lnTo>
                <a:lnTo>
                  <a:pt x="92823" y="196382"/>
                </a:lnTo>
                <a:lnTo>
                  <a:pt x="97819" y="196639"/>
                </a:lnTo>
                <a:lnTo>
                  <a:pt x="101148" y="195858"/>
                </a:lnTo>
                <a:lnTo>
                  <a:pt x="103369" y="194385"/>
                </a:lnTo>
                <a:lnTo>
                  <a:pt x="104849" y="192450"/>
                </a:lnTo>
                <a:lnTo>
                  <a:pt x="111574" y="187760"/>
                </a:lnTo>
                <a:lnTo>
                  <a:pt x="116033" y="185176"/>
                </a:lnTo>
                <a:lnTo>
                  <a:pt x="123529" y="179765"/>
                </a:lnTo>
                <a:lnTo>
                  <a:pt x="126861" y="176989"/>
                </a:lnTo>
                <a:lnTo>
                  <a:pt x="133105" y="168824"/>
                </a:lnTo>
                <a:lnTo>
                  <a:pt x="139054" y="159797"/>
                </a:lnTo>
                <a:lnTo>
                  <a:pt x="144873" y="152611"/>
                </a:lnTo>
                <a:lnTo>
                  <a:pt x="150634" y="143701"/>
                </a:lnTo>
                <a:lnTo>
                  <a:pt x="156370" y="133392"/>
                </a:lnTo>
                <a:lnTo>
                  <a:pt x="162094" y="122460"/>
                </a:lnTo>
                <a:lnTo>
                  <a:pt x="164002" y="115925"/>
                </a:lnTo>
                <a:lnTo>
                  <a:pt x="165273" y="108711"/>
                </a:lnTo>
                <a:lnTo>
                  <a:pt x="166121" y="101044"/>
                </a:lnTo>
                <a:lnTo>
                  <a:pt x="168591" y="94028"/>
                </a:lnTo>
                <a:lnTo>
                  <a:pt x="172143" y="87446"/>
                </a:lnTo>
                <a:lnTo>
                  <a:pt x="176416" y="81152"/>
                </a:lnTo>
                <a:lnTo>
                  <a:pt x="181163" y="69080"/>
                </a:lnTo>
                <a:lnTo>
                  <a:pt x="184226" y="57364"/>
                </a:lnTo>
                <a:lnTo>
                  <a:pt x="188762" y="45807"/>
                </a:lnTo>
                <a:lnTo>
                  <a:pt x="191413" y="34321"/>
                </a:lnTo>
                <a:lnTo>
                  <a:pt x="192591" y="23818"/>
                </a:lnTo>
                <a:lnTo>
                  <a:pt x="193115" y="15975"/>
                </a:lnTo>
                <a:lnTo>
                  <a:pt x="192302" y="12551"/>
                </a:lnTo>
                <a:lnTo>
                  <a:pt x="185190" y="350"/>
                </a:lnTo>
                <a:lnTo>
                  <a:pt x="184971" y="0"/>
                </a:lnTo>
                <a:lnTo>
                  <a:pt x="184962" y="24688"/>
                </a:lnTo>
                <a:lnTo>
                  <a:pt x="187502" y="35095"/>
                </a:lnTo>
                <a:lnTo>
                  <a:pt x="190853" y="45117"/>
                </a:lnTo>
                <a:lnTo>
                  <a:pt x="193693" y="57067"/>
                </a:lnTo>
                <a:lnTo>
                  <a:pt x="197732" y="66948"/>
                </a:lnTo>
                <a:lnTo>
                  <a:pt x="200163" y="77689"/>
                </a:lnTo>
                <a:lnTo>
                  <a:pt x="202195" y="88813"/>
                </a:lnTo>
                <a:lnTo>
                  <a:pt x="206273" y="100107"/>
                </a:lnTo>
                <a:lnTo>
                  <a:pt x="211261" y="108937"/>
                </a:lnTo>
                <a:lnTo>
                  <a:pt x="216653" y="116988"/>
                </a:lnTo>
                <a:lnTo>
                  <a:pt x="222224" y="126917"/>
                </a:lnTo>
                <a:lnTo>
                  <a:pt x="230716" y="143217"/>
                </a:lnTo>
                <a:lnTo>
                  <a:pt x="233872" y="154449"/>
                </a:lnTo>
                <a:lnTo>
                  <a:pt x="236227" y="166743"/>
                </a:lnTo>
                <a:lnTo>
                  <a:pt x="238189" y="174023"/>
                </a:lnTo>
                <a:lnTo>
                  <a:pt x="240449" y="181733"/>
                </a:lnTo>
                <a:lnTo>
                  <a:pt x="241956" y="188778"/>
                </a:lnTo>
                <a:lnTo>
                  <a:pt x="242960" y="195380"/>
                </a:lnTo>
                <a:lnTo>
                  <a:pt x="243629" y="201686"/>
                </a:lnTo>
                <a:lnTo>
                  <a:pt x="246914" y="213773"/>
                </a:lnTo>
                <a:lnTo>
                  <a:pt x="249124" y="219663"/>
                </a:lnTo>
                <a:lnTo>
                  <a:pt x="249644" y="226447"/>
                </a:lnTo>
                <a:lnTo>
                  <a:pt x="249038" y="233827"/>
                </a:lnTo>
                <a:lnTo>
                  <a:pt x="247681" y="241605"/>
                </a:lnTo>
                <a:lnTo>
                  <a:pt x="245825" y="248696"/>
                </a:lnTo>
                <a:lnTo>
                  <a:pt x="243635" y="255327"/>
                </a:lnTo>
                <a:lnTo>
                  <a:pt x="241222" y="261653"/>
                </a:lnTo>
                <a:lnTo>
                  <a:pt x="239613" y="268728"/>
                </a:lnTo>
                <a:lnTo>
                  <a:pt x="238541" y="276302"/>
                </a:lnTo>
                <a:lnTo>
                  <a:pt x="237827" y="284209"/>
                </a:lnTo>
                <a:lnTo>
                  <a:pt x="236397" y="291386"/>
                </a:lnTo>
                <a:lnTo>
                  <a:pt x="234492" y="298075"/>
                </a:lnTo>
                <a:lnTo>
                  <a:pt x="232270" y="304439"/>
                </a:lnTo>
                <a:lnTo>
                  <a:pt x="227260" y="316591"/>
                </a:lnTo>
                <a:lnTo>
                  <a:pt x="221859" y="328341"/>
                </a:lnTo>
                <a:lnTo>
                  <a:pt x="216283" y="339914"/>
                </a:lnTo>
                <a:lnTo>
                  <a:pt x="212510" y="344714"/>
                </a:lnTo>
                <a:lnTo>
                  <a:pt x="208090" y="348867"/>
                </a:lnTo>
                <a:lnTo>
                  <a:pt x="203238" y="352588"/>
                </a:lnTo>
                <a:lnTo>
                  <a:pt x="199051" y="356974"/>
                </a:lnTo>
                <a:lnTo>
                  <a:pt x="191859" y="366927"/>
                </a:lnTo>
                <a:lnTo>
                  <a:pt x="187655" y="370343"/>
                </a:lnTo>
                <a:lnTo>
                  <a:pt x="182947" y="372621"/>
                </a:lnTo>
                <a:lnTo>
                  <a:pt x="177903" y="374139"/>
                </a:lnTo>
                <a:lnTo>
                  <a:pt x="172636" y="376104"/>
                </a:lnTo>
                <a:lnTo>
                  <a:pt x="167219" y="378366"/>
                </a:lnTo>
                <a:lnTo>
                  <a:pt x="161703" y="380827"/>
                </a:lnTo>
                <a:lnTo>
                  <a:pt x="157073" y="383420"/>
                </a:lnTo>
                <a:lnTo>
                  <a:pt x="149389" y="388841"/>
                </a:lnTo>
                <a:lnTo>
                  <a:pt x="145055" y="390667"/>
                </a:lnTo>
                <a:lnTo>
                  <a:pt x="140260" y="391885"/>
                </a:lnTo>
                <a:lnTo>
                  <a:pt x="135158" y="392697"/>
                </a:lnTo>
                <a:lnTo>
                  <a:pt x="129851" y="393238"/>
                </a:lnTo>
                <a:lnTo>
                  <a:pt x="124410" y="393599"/>
                </a:lnTo>
                <a:lnTo>
                  <a:pt x="111088" y="394178"/>
                </a:lnTo>
                <a:lnTo>
                  <a:pt x="99679" y="394278"/>
                </a:lnTo>
                <a:lnTo>
                  <a:pt x="96674" y="393340"/>
                </a:lnTo>
                <a:lnTo>
                  <a:pt x="94671" y="391762"/>
                </a:lnTo>
                <a:lnTo>
                  <a:pt x="93335" y="389757"/>
                </a:lnTo>
                <a:lnTo>
                  <a:pt x="91492" y="388421"/>
                </a:lnTo>
                <a:lnTo>
                  <a:pt x="86905" y="386936"/>
                </a:lnTo>
                <a:lnTo>
                  <a:pt x="85300" y="385588"/>
                </a:lnTo>
                <a:lnTo>
                  <a:pt x="84231" y="383736"/>
                </a:lnTo>
                <a:lnTo>
                  <a:pt x="82091" y="37717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642"/>
          <p:cNvSpPr/>
          <p:nvPr/>
        </p:nvSpPr>
        <p:spPr>
          <a:xfrm>
            <a:off x="7075169" y="3866197"/>
            <a:ext cx="197169" cy="25719"/>
          </a:xfrm>
          <a:custGeom>
            <a:avLst/>
            <a:gdLst/>
            <a:ahLst/>
            <a:cxnLst/>
            <a:rect l="0" t="0" r="0" b="0"/>
            <a:pathLst>
              <a:path w="197169" h="25719">
                <a:moveTo>
                  <a:pt x="0" y="25718"/>
                </a:moveTo>
                <a:lnTo>
                  <a:pt x="12772" y="25718"/>
                </a:lnTo>
                <a:lnTo>
                  <a:pt x="15182" y="24765"/>
                </a:lnTo>
                <a:lnTo>
                  <a:pt x="17742" y="23178"/>
                </a:lnTo>
                <a:lnTo>
                  <a:pt x="20400" y="21167"/>
                </a:lnTo>
                <a:lnTo>
                  <a:pt x="23125" y="19826"/>
                </a:lnTo>
                <a:lnTo>
                  <a:pt x="25895" y="18932"/>
                </a:lnTo>
                <a:lnTo>
                  <a:pt x="28694" y="18337"/>
                </a:lnTo>
                <a:lnTo>
                  <a:pt x="32464" y="16987"/>
                </a:lnTo>
                <a:lnTo>
                  <a:pt x="36883" y="15135"/>
                </a:lnTo>
                <a:lnTo>
                  <a:pt x="41734" y="12947"/>
                </a:lnTo>
                <a:lnTo>
                  <a:pt x="46873" y="11489"/>
                </a:lnTo>
                <a:lnTo>
                  <a:pt x="52204" y="10517"/>
                </a:lnTo>
                <a:lnTo>
                  <a:pt x="57663" y="9869"/>
                </a:lnTo>
                <a:lnTo>
                  <a:pt x="63207" y="9437"/>
                </a:lnTo>
                <a:lnTo>
                  <a:pt x="68808" y="9149"/>
                </a:lnTo>
                <a:lnTo>
                  <a:pt x="80112" y="8829"/>
                </a:lnTo>
                <a:lnTo>
                  <a:pt x="104048" y="8606"/>
                </a:lnTo>
                <a:lnTo>
                  <a:pt x="108418" y="7642"/>
                </a:lnTo>
                <a:lnTo>
                  <a:pt x="113237" y="6048"/>
                </a:lnTo>
                <a:lnTo>
                  <a:pt x="118353" y="4032"/>
                </a:lnTo>
                <a:lnTo>
                  <a:pt x="123670" y="2688"/>
                </a:lnTo>
                <a:lnTo>
                  <a:pt x="129119" y="1792"/>
                </a:lnTo>
                <a:lnTo>
                  <a:pt x="134657" y="1195"/>
                </a:lnTo>
                <a:lnTo>
                  <a:pt x="139302" y="796"/>
                </a:lnTo>
                <a:lnTo>
                  <a:pt x="143350" y="531"/>
                </a:lnTo>
                <a:lnTo>
                  <a:pt x="147002" y="354"/>
                </a:lnTo>
                <a:lnTo>
                  <a:pt x="156140" y="158"/>
                </a:lnTo>
                <a:lnTo>
                  <a:pt x="19716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643"/>
          <p:cNvSpPr/>
          <p:nvPr/>
        </p:nvSpPr>
        <p:spPr>
          <a:xfrm>
            <a:off x="7083745" y="3926204"/>
            <a:ext cx="222883" cy="42864"/>
          </a:xfrm>
          <a:custGeom>
            <a:avLst/>
            <a:gdLst/>
            <a:ahLst/>
            <a:cxnLst/>
            <a:rect l="0" t="0" r="0" b="0"/>
            <a:pathLst>
              <a:path w="222883" h="42864">
                <a:moveTo>
                  <a:pt x="8570" y="42863"/>
                </a:moveTo>
                <a:lnTo>
                  <a:pt x="0" y="42863"/>
                </a:lnTo>
                <a:lnTo>
                  <a:pt x="53080" y="42863"/>
                </a:lnTo>
                <a:lnTo>
                  <a:pt x="57293" y="41911"/>
                </a:lnTo>
                <a:lnTo>
                  <a:pt x="62007" y="40323"/>
                </a:lnTo>
                <a:lnTo>
                  <a:pt x="67054" y="38312"/>
                </a:lnTo>
                <a:lnTo>
                  <a:pt x="72325" y="36019"/>
                </a:lnTo>
                <a:lnTo>
                  <a:pt x="83260" y="30931"/>
                </a:lnTo>
                <a:lnTo>
                  <a:pt x="88844" y="29194"/>
                </a:lnTo>
                <a:lnTo>
                  <a:pt x="94471" y="28035"/>
                </a:lnTo>
                <a:lnTo>
                  <a:pt x="100127" y="27263"/>
                </a:lnTo>
                <a:lnTo>
                  <a:pt x="105802" y="25795"/>
                </a:lnTo>
                <a:lnTo>
                  <a:pt x="111492" y="23864"/>
                </a:lnTo>
                <a:lnTo>
                  <a:pt x="117189" y="21625"/>
                </a:lnTo>
                <a:lnTo>
                  <a:pt x="122893" y="20132"/>
                </a:lnTo>
                <a:lnTo>
                  <a:pt x="128600" y="19136"/>
                </a:lnTo>
                <a:lnTo>
                  <a:pt x="134310" y="18473"/>
                </a:lnTo>
                <a:lnTo>
                  <a:pt x="140021" y="17078"/>
                </a:lnTo>
                <a:lnTo>
                  <a:pt x="145734" y="15196"/>
                </a:lnTo>
                <a:lnTo>
                  <a:pt x="151448" y="12988"/>
                </a:lnTo>
                <a:lnTo>
                  <a:pt x="158114" y="11516"/>
                </a:lnTo>
                <a:lnTo>
                  <a:pt x="165416" y="10535"/>
                </a:lnTo>
                <a:lnTo>
                  <a:pt x="173141" y="9881"/>
                </a:lnTo>
                <a:lnTo>
                  <a:pt x="179244" y="8493"/>
                </a:lnTo>
                <a:lnTo>
                  <a:pt x="184265" y="6615"/>
                </a:lnTo>
                <a:lnTo>
                  <a:pt x="188565" y="4410"/>
                </a:lnTo>
                <a:lnTo>
                  <a:pt x="193337" y="2940"/>
                </a:lnTo>
                <a:lnTo>
                  <a:pt x="198422" y="1960"/>
                </a:lnTo>
                <a:lnTo>
                  <a:pt x="203718" y="1307"/>
                </a:lnTo>
                <a:lnTo>
                  <a:pt x="208201" y="872"/>
                </a:lnTo>
                <a:lnTo>
                  <a:pt x="212143" y="581"/>
                </a:lnTo>
                <a:lnTo>
                  <a:pt x="22288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644"/>
          <p:cNvSpPr/>
          <p:nvPr/>
        </p:nvSpPr>
        <p:spPr>
          <a:xfrm>
            <a:off x="7400925" y="3814775"/>
            <a:ext cx="176212" cy="204492"/>
          </a:xfrm>
          <a:custGeom>
            <a:avLst/>
            <a:gdLst/>
            <a:ahLst/>
            <a:cxnLst/>
            <a:rect l="0" t="0" r="0" b="0"/>
            <a:pathLst>
              <a:path w="176212" h="204492">
                <a:moveTo>
                  <a:pt x="0" y="34277"/>
                </a:moveTo>
                <a:lnTo>
                  <a:pt x="4550" y="34277"/>
                </a:lnTo>
                <a:lnTo>
                  <a:pt x="5891" y="33325"/>
                </a:lnTo>
                <a:lnTo>
                  <a:pt x="6784" y="31737"/>
                </a:lnTo>
                <a:lnTo>
                  <a:pt x="7380" y="29726"/>
                </a:lnTo>
                <a:lnTo>
                  <a:pt x="9683" y="27433"/>
                </a:lnTo>
                <a:lnTo>
                  <a:pt x="13123" y="24952"/>
                </a:lnTo>
                <a:lnTo>
                  <a:pt x="17321" y="22345"/>
                </a:lnTo>
                <a:lnTo>
                  <a:pt x="21072" y="19655"/>
                </a:lnTo>
                <a:lnTo>
                  <a:pt x="24526" y="16909"/>
                </a:lnTo>
                <a:lnTo>
                  <a:pt x="27780" y="14126"/>
                </a:lnTo>
                <a:lnTo>
                  <a:pt x="31855" y="11318"/>
                </a:lnTo>
                <a:lnTo>
                  <a:pt x="36476" y="8493"/>
                </a:lnTo>
                <a:lnTo>
                  <a:pt x="41462" y="5658"/>
                </a:lnTo>
                <a:lnTo>
                  <a:pt x="46691" y="3768"/>
                </a:lnTo>
                <a:lnTo>
                  <a:pt x="52083" y="2507"/>
                </a:lnTo>
                <a:lnTo>
                  <a:pt x="57582" y="1668"/>
                </a:lnTo>
                <a:lnTo>
                  <a:pt x="63153" y="1107"/>
                </a:lnTo>
                <a:lnTo>
                  <a:pt x="68771" y="734"/>
                </a:lnTo>
                <a:lnTo>
                  <a:pt x="74423" y="485"/>
                </a:lnTo>
                <a:lnTo>
                  <a:pt x="85782" y="208"/>
                </a:lnTo>
                <a:lnTo>
                  <a:pt x="121182" y="0"/>
                </a:lnTo>
                <a:lnTo>
                  <a:pt x="124604" y="948"/>
                </a:lnTo>
                <a:lnTo>
                  <a:pt x="127836" y="2533"/>
                </a:lnTo>
                <a:lnTo>
                  <a:pt x="135318" y="7369"/>
                </a:lnTo>
                <a:lnTo>
                  <a:pt x="138881" y="13111"/>
                </a:lnTo>
                <a:lnTo>
                  <a:pt x="141165" y="17308"/>
                </a:lnTo>
                <a:lnTo>
                  <a:pt x="141734" y="21060"/>
                </a:lnTo>
                <a:lnTo>
                  <a:pt x="141162" y="24513"/>
                </a:lnTo>
                <a:lnTo>
                  <a:pt x="138938" y="30890"/>
                </a:lnTo>
                <a:lnTo>
                  <a:pt x="137950" y="36899"/>
                </a:lnTo>
                <a:lnTo>
                  <a:pt x="136734" y="40788"/>
                </a:lnTo>
                <a:lnTo>
                  <a:pt x="134971" y="45285"/>
                </a:lnTo>
                <a:lnTo>
                  <a:pt x="132843" y="50188"/>
                </a:lnTo>
                <a:lnTo>
                  <a:pt x="129520" y="54409"/>
                </a:lnTo>
                <a:lnTo>
                  <a:pt x="125399" y="58176"/>
                </a:lnTo>
                <a:lnTo>
                  <a:pt x="120746" y="61640"/>
                </a:lnTo>
                <a:lnTo>
                  <a:pt x="115740" y="65854"/>
                </a:lnTo>
                <a:lnTo>
                  <a:pt x="110497" y="70568"/>
                </a:lnTo>
                <a:lnTo>
                  <a:pt x="105097" y="75616"/>
                </a:lnTo>
                <a:lnTo>
                  <a:pt x="99592" y="79934"/>
                </a:lnTo>
                <a:lnTo>
                  <a:pt x="94017" y="83765"/>
                </a:lnTo>
                <a:lnTo>
                  <a:pt x="88396" y="87272"/>
                </a:lnTo>
                <a:lnTo>
                  <a:pt x="82743" y="90562"/>
                </a:lnTo>
                <a:lnTo>
                  <a:pt x="71382" y="96757"/>
                </a:lnTo>
                <a:lnTo>
                  <a:pt x="66638" y="99743"/>
                </a:lnTo>
                <a:lnTo>
                  <a:pt x="62523" y="102686"/>
                </a:lnTo>
                <a:lnTo>
                  <a:pt x="58827" y="105601"/>
                </a:lnTo>
                <a:lnTo>
                  <a:pt x="55410" y="107544"/>
                </a:lnTo>
                <a:lnTo>
                  <a:pt x="52180" y="108839"/>
                </a:lnTo>
                <a:lnTo>
                  <a:pt x="44703" y="110918"/>
                </a:lnTo>
                <a:lnTo>
                  <a:pt x="41140" y="111202"/>
                </a:lnTo>
                <a:lnTo>
                  <a:pt x="35642" y="111384"/>
                </a:lnTo>
                <a:lnTo>
                  <a:pt x="40448" y="111421"/>
                </a:lnTo>
                <a:lnTo>
                  <a:pt x="41789" y="111426"/>
                </a:lnTo>
                <a:lnTo>
                  <a:pt x="42147" y="110474"/>
                </a:lnTo>
                <a:lnTo>
                  <a:pt x="42544" y="106877"/>
                </a:lnTo>
                <a:lnTo>
                  <a:pt x="43602" y="105538"/>
                </a:lnTo>
                <a:lnTo>
                  <a:pt x="45261" y="104644"/>
                </a:lnTo>
                <a:lnTo>
                  <a:pt x="47319" y="104048"/>
                </a:lnTo>
                <a:lnTo>
                  <a:pt x="50596" y="103651"/>
                </a:lnTo>
                <a:lnTo>
                  <a:pt x="54685" y="103387"/>
                </a:lnTo>
                <a:lnTo>
                  <a:pt x="59317" y="103210"/>
                </a:lnTo>
                <a:lnTo>
                  <a:pt x="64310" y="102140"/>
                </a:lnTo>
                <a:lnTo>
                  <a:pt x="69543" y="100474"/>
                </a:lnTo>
                <a:lnTo>
                  <a:pt x="74938" y="98411"/>
                </a:lnTo>
                <a:lnTo>
                  <a:pt x="79485" y="97035"/>
                </a:lnTo>
                <a:lnTo>
                  <a:pt x="83470" y="96118"/>
                </a:lnTo>
                <a:lnTo>
                  <a:pt x="87079" y="95507"/>
                </a:lnTo>
                <a:lnTo>
                  <a:pt x="91390" y="94147"/>
                </a:lnTo>
                <a:lnTo>
                  <a:pt x="96169" y="92288"/>
                </a:lnTo>
                <a:lnTo>
                  <a:pt x="101261" y="90096"/>
                </a:lnTo>
                <a:lnTo>
                  <a:pt x="106560" y="89587"/>
                </a:lnTo>
                <a:lnTo>
                  <a:pt x="111997" y="90200"/>
                </a:lnTo>
                <a:lnTo>
                  <a:pt x="117527" y="91562"/>
                </a:lnTo>
                <a:lnTo>
                  <a:pt x="123119" y="92469"/>
                </a:lnTo>
                <a:lnTo>
                  <a:pt x="128752" y="93075"/>
                </a:lnTo>
                <a:lnTo>
                  <a:pt x="134412" y="93478"/>
                </a:lnTo>
                <a:lnTo>
                  <a:pt x="139138" y="94699"/>
                </a:lnTo>
                <a:lnTo>
                  <a:pt x="143241" y="96466"/>
                </a:lnTo>
                <a:lnTo>
                  <a:pt x="146929" y="98596"/>
                </a:lnTo>
                <a:lnTo>
                  <a:pt x="151293" y="100017"/>
                </a:lnTo>
                <a:lnTo>
                  <a:pt x="156106" y="100963"/>
                </a:lnTo>
                <a:lnTo>
                  <a:pt x="161221" y="101594"/>
                </a:lnTo>
                <a:lnTo>
                  <a:pt x="164631" y="102968"/>
                </a:lnTo>
                <a:lnTo>
                  <a:pt x="166904" y="104836"/>
                </a:lnTo>
                <a:lnTo>
                  <a:pt x="168419" y="107034"/>
                </a:lnTo>
                <a:lnTo>
                  <a:pt x="170103" y="112016"/>
                </a:lnTo>
                <a:lnTo>
                  <a:pt x="170552" y="114678"/>
                </a:lnTo>
                <a:lnTo>
                  <a:pt x="173590" y="120176"/>
                </a:lnTo>
                <a:lnTo>
                  <a:pt x="175735" y="122976"/>
                </a:lnTo>
                <a:lnTo>
                  <a:pt x="176211" y="125794"/>
                </a:lnTo>
                <a:lnTo>
                  <a:pt x="175576" y="128626"/>
                </a:lnTo>
                <a:lnTo>
                  <a:pt x="173284" y="134313"/>
                </a:lnTo>
                <a:lnTo>
                  <a:pt x="172265" y="140015"/>
                </a:lnTo>
                <a:lnTo>
                  <a:pt x="171041" y="143821"/>
                </a:lnTo>
                <a:lnTo>
                  <a:pt x="169272" y="148264"/>
                </a:lnTo>
                <a:lnTo>
                  <a:pt x="167140" y="153131"/>
                </a:lnTo>
                <a:lnTo>
                  <a:pt x="164767" y="157328"/>
                </a:lnTo>
                <a:lnTo>
                  <a:pt x="162232" y="161079"/>
                </a:lnTo>
                <a:lnTo>
                  <a:pt x="159589" y="164532"/>
                </a:lnTo>
                <a:lnTo>
                  <a:pt x="155923" y="167786"/>
                </a:lnTo>
                <a:lnTo>
                  <a:pt x="151573" y="170908"/>
                </a:lnTo>
                <a:lnTo>
                  <a:pt x="146769" y="173942"/>
                </a:lnTo>
                <a:lnTo>
                  <a:pt x="142613" y="176917"/>
                </a:lnTo>
                <a:lnTo>
                  <a:pt x="138890" y="179853"/>
                </a:lnTo>
                <a:lnTo>
                  <a:pt x="135456" y="182763"/>
                </a:lnTo>
                <a:lnTo>
                  <a:pt x="130309" y="185655"/>
                </a:lnTo>
                <a:lnTo>
                  <a:pt x="124020" y="188536"/>
                </a:lnTo>
                <a:lnTo>
                  <a:pt x="116970" y="191409"/>
                </a:lnTo>
                <a:lnTo>
                  <a:pt x="111318" y="193324"/>
                </a:lnTo>
                <a:lnTo>
                  <a:pt x="106596" y="194601"/>
                </a:lnTo>
                <a:lnTo>
                  <a:pt x="102497" y="195452"/>
                </a:lnTo>
                <a:lnTo>
                  <a:pt x="97859" y="196020"/>
                </a:lnTo>
                <a:lnTo>
                  <a:pt x="92861" y="196398"/>
                </a:lnTo>
                <a:lnTo>
                  <a:pt x="87625" y="196650"/>
                </a:lnTo>
                <a:lnTo>
                  <a:pt x="83182" y="197771"/>
                </a:lnTo>
                <a:lnTo>
                  <a:pt x="79267" y="199470"/>
                </a:lnTo>
                <a:lnTo>
                  <a:pt x="75705" y="201556"/>
                </a:lnTo>
                <a:lnTo>
                  <a:pt x="71425" y="202946"/>
                </a:lnTo>
                <a:lnTo>
                  <a:pt x="66667" y="203873"/>
                </a:lnTo>
                <a:lnTo>
                  <a:pt x="61590" y="204491"/>
                </a:lnTo>
                <a:lnTo>
                  <a:pt x="57252" y="203951"/>
                </a:lnTo>
                <a:lnTo>
                  <a:pt x="53408" y="202638"/>
                </a:lnTo>
                <a:lnTo>
                  <a:pt x="49893" y="200810"/>
                </a:lnTo>
                <a:lnTo>
                  <a:pt x="46597" y="199592"/>
                </a:lnTo>
                <a:lnTo>
                  <a:pt x="43446" y="198780"/>
                </a:lnTo>
                <a:lnTo>
                  <a:pt x="34825" y="197250"/>
                </a:lnTo>
                <a:lnTo>
                  <a:pt x="29897" y="192632"/>
                </a:lnTo>
                <a:lnTo>
                  <a:pt x="25717" y="18858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645"/>
          <p:cNvSpPr/>
          <p:nvPr/>
        </p:nvSpPr>
        <p:spPr>
          <a:xfrm>
            <a:off x="7692436" y="3746303"/>
            <a:ext cx="145526" cy="257010"/>
          </a:xfrm>
          <a:custGeom>
            <a:avLst/>
            <a:gdLst/>
            <a:ahLst/>
            <a:cxnLst/>
            <a:rect l="0" t="0" r="0" b="0"/>
            <a:pathLst>
              <a:path w="145526" h="257010">
                <a:moveTo>
                  <a:pt x="68533" y="34169"/>
                </a:moveTo>
                <a:lnTo>
                  <a:pt x="52933" y="34169"/>
                </a:lnTo>
                <a:lnTo>
                  <a:pt x="49535" y="36709"/>
                </a:lnTo>
                <a:lnTo>
                  <a:pt x="47296" y="38720"/>
                </a:lnTo>
                <a:lnTo>
                  <a:pt x="42267" y="43494"/>
                </a:lnTo>
                <a:lnTo>
                  <a:pt x="39593" y="46101"/>
                </a:lnTo>
                <a:lnTo>
                  <a:pt x="35905" y="48791"/>
                </a:lnTo>
                <a:lnTo>
                  <a:pt x="31541" y="51537"/>
                </a:lnTo>
                <a:lnTo>
                  <a:pt x="26727" y="54320"/>
                </a:lnTo>
                <a:lnTo>
                  <a:pt x="22565" y="57128"/>
                </a:lnTo>
                <a:lnTo>
                  <a:pt x="18839" y="59953"/>
                </a:lnTo>
                <a:lnTo>
                  <a:pt x="15401" y="62788"/>
                </a:lnTo>
                <a:lnTo>
                  <a:pt x="12157" y="65631"/>
                </a:lnTo>
                <a:lnTo>
                  <a:pt x="9041" y="68479"/>
                </a:lnTo>
                <a:lnTo>
                  <a:pt x="6012" y="71330"/>
                </a:lnTo>
                <a:lnTo>
                  <a:pt x="3993" y="74183"/>
                </a:lnTo>
                <a:lnTo>
                  <a:pt x="1749" y="79893"/>
                </a:lnTo>
                <a:lnTo>
                  <a:pt x="751" y="85606"/>
                </a:lnTo>
                <a:lnTo>
                  <a:pt x="111" y="92484"/>
                </a:lnTo>
                <a:lnTo>
                  <a:pt x="0" y="98226"/>
                </a:lnTo>
                <a:lnTo>
                  <a:pt x="937" y="100686"/>
                </a:lnTo>
                <a:lnTo>
                  <a:pt x="4518" y="105960"/>
                </a:lnTo>
                <a:lnTo>
                  <a:pt x="7338" y="109733"/>
                </a:lnTo>
                <a:lnTo>
                  <a:pt x="8686" y="110263"/>
                </a:lnTo>
                <a:lnTo>
                  <a:pt x="12725" y="110851"/>
                </a:lnTo>
                <a:lnTo>
                  <a:pt x="15136" y="111008"/>
                </a:lnTo>
                <a:lnTo>
                  <a:pt x="17695" y="111113"/>
                </a:lnTo>
                <a:lnTo>
                  <a:pt x="20353" y="111182"/>
                </a:lnTo>
                <a:lnTo>
                  <a:pt x="24031" y="112181"/>
                </a:lnTo>
                <a:lnTo>
                  <a:pt x="28388" y="113800"/>
                </a:lnTo>
                <a:lnTo>
                  <a:pt x="33197" y="115831"/>
                </a:lnTo>
                <a:lnTo>
                  <a:pt x="37356" y="117185"/>
                </a:lnTo>
                <a:lnTo>
                  <a:pt x="41081" y="118089"/>
                </a:lnTo>
                <a:lnTo>
                  <a:pt x="44517" y="118690"/>
                </a:lnTo>
                <a:lnTo>
                  <a:pt x="47760" y="120044"/>
                </a:lnTo>
                <a:lnTo>
                  <a:pt x="50875" y="121899"/>
                </a:lnTo>
                <a:lnTo>
                  <a:pt x="53903" y="124088"/>
                </a:lnTo>
                <a:lnTo>
                  <a:pt x="57828" y="126500"/>
                </a:lnTo>
                <a:lnTo>
                  <a:pt x="62348" y="129061"/>
                </a:lnTo>
                <a:lnTo>
                  <a:pt x="72452" y="134446"/>
                </a:lnTo>
                <a:lnTo>
                  <a:pt x="83294" y="140014"/>
                </a:lnTo>
                <a:lnTo>
                  <a:pt x="87898" y="142832"/>
                </a:lnTo>
                <a:lnTo>
                  <a:pt x="91921" y="145664"/>
                </a:lnTo>
                <a:lnTo>
                  <a:pt x="95556" y="148504"/>
                </a:lnTo>
                <a:lnTo>
                  <a:pt x="98931" y="151350"/>
                </a:lnTo>
                <a:lnTo>
                  <a:pt x="102133" y="154200"/>
                </a:lnTo>
                <a:lnTo>
                  <a:pt x="108232" y="159906"/>
                </a:lnTo>
                <a:lnTo>
                  <a:pt x="114117" y="165617"/>
                </a:lnTo>
                <a:lnTo>
                  <a:pt x="116068" y="169426"/>
                </a:lnTo>
                <a:lnTo>
                  <a:pt x="117368" y="173871"/>
                </a:lnTo>
                <a:lnTo>
                  <a:pt x="118235" y="178738"/>
                </a:lnTo>
                <a:lnTo>
                  <a:pt x="117860" y="183888"/>
                </a:lnTo>
                <a:lnTo>
                  <a:pt x="116658" y="189227"/>
                </a:lnTo>
                <a:lnTo>
                  <a:pt x="114904" y="194691"/>
                </a:lnTo>
                <a:lnTo>
                  <a:pt x="113735" y="199286"/>
                </a:lnTo>
                <a:lnTo>
                  <a:pt x="112435" y="206932"/>
                </a:lnTo>
                <a:lnTo>
                  <a:pt x="111137" y="211257"/>
                </a:lnTo>
                <a:lnTo>
                  <a:pt x="109318" y="216045"/>
                </a:lnTo>
                <a:lnTo>
                  <a:pt x="107153" y="221142"/>
                </a:lnTo>
                <a:lnTo>
                  <a:pt x="104757" y="225493"/>
                </a:lnTo>
                <a:lnTo>
                  <a:pt x="102208" y="229346"/>
                </a:lnTo>
                <a:lnTo>
                  <a:pt x="99555" y="232867"/>
                </a:lnTo>
                <a:lnTo>
                  <a:pt x="96835" y="236167"/>
                </a:lnTo>
                <a:lnTo>
                  <a:pt x="94069" y="239319"/>
                </a:lnTo>
                <a:lnTo>
                  <a:pt x="91272" y="242374"/>
                </a:lnTo>
                <a:lnTo>
                  <a:pt x="87503" y="245362"/>
                </a:lnTo>
                <a:lnTo>
                  <a:pt x="83084" y="248307"/>
                </a:lnTo>
                <a:lnTo>
                  <a:pt x="78234" y="251223"/>
                </a:lnTo>
                <a:lnTo>
                  <a:pt x="74048" y="253166"/>
                </a:lnTo>
                <a:lnTo>
                  <a:pt x="70305" y="254462"/>
                </a:lnTo>
                <a:lnTo>
                  <a:pt x="66857" y="255326"/>
                </a:lnTo>
                <a:lnTo>
                  <a:pt x="63606" y="255902"/>
                </a:lnTo>
                <a:lnTo>
                  <a:pt x="60486" y="256286"/>
                </a:lnTo>
                <a:lnTo>
                  <a:pt x="57453" y="256542"/>
                </a:lnTo>
                <a:lnTo>
                  <a:pt x="54479" y="256713"/>
                </a:lnTo>
                <a:lnTo>
                  <a:pt x="48635" y="256903"/>
                </a:lnTo>
                <a:lnTo>
                  <a:pt x="39989" y="257009"/>
                </a:lnTo>
                <a:lnTo>
                  <a:pt x="37122" y="256072"/>
                </a:lnTo>
                <a:lnTo>
                  <a:pt x="34258" y="254494"/>
                </a:lnTo>
                <a:lnTo>
                  <a:pt x="31396" y="252490"/>
                </a:lnTo>
                <a:lnTo>
                  <a:pt x="28535" y="251154"/>
                </a:lnTo>
                <a:lnTo>
                  <a:pt x="25675" y="250263"/>
                </a:lnTo>
                <a:lnTo>
                  <a:pt x="22817" y="249670"/>
                </a:lnTo>
                <a:lnTo>
                  <a:pt x="20911" y="248321"/>
                </a:lnTo>
                <a:lnTo>
                  <a:pt x="19640" y="246469"/>
                </a:lnTo>
                <a:lnTo>
                  <a:pt x="17275" y="240920"/>
                </a:lnTo>
                <a:lnTo>
                  <a:pt x="13050" y="232103"/>
                </a:lnTo>
                <a:lnTo>
                  <a:pt x="12495" y="228038"/>
                </a:lnTo>
                <a:lnTo>
                  <a:pt x="13077" y="224375"/>
                </a:lnTo>
                <a:lnTo>
                  <a:pt x="14417" y="220980"/>
                </a:lnTo>
                <a:lnTo>
                  <a:pt x="15311" y="216812"/>
                </a:lnTo>
                <a:lnTo>
                  <a:pt x="15907" y="212129"/>
                </a:lnTo>
                <a:lnTo>
                  <a:pt x="16305" y="207101"/>
                </a:lnTo>
                <a:lnTo>
                  <a:pt x="18474" y="201845"/>
                </a:lnTo>
                <a:lnTo>
                  <a:pt x="21826" y="196435"/>
                </a:lnTo>
                <a:lnTo>
                  <a:pt x="25965" y="190924"/>
                </a:lnTo>
                <a:lnTo>
                  <a:pt x="29677" y="184392"/>
                </a:lnTo>
                <a:lnTo>
                  <a:pt x="33104" y="177181"/>
                </a:lnTo>
                <a:lnTo>
                  <a:pt x="36341" y="169515"/>
                </a:lnTo>
                <a:lnTo>
                  <a:pt x="40405" y="161547"/>
                </a:lnTo>
                <a:lnTo>
                  <a:pt x="45018" y="153378"/>
                </a:lnTo>
                <a:lnTo>
                  <a:pt x="49999" y="145074"/>
                </a:lnTo>
                <a:lnTo>
                  <a:pt x="55225" y="137633"/>
                </a:lnTo>
                <a:lnTo>
                  <a:pt x="60614" y="130768"/>
                </a:lnTo>
                <a:lnTo>
                  <a:pt x="66112" y="124286"/>
                </a:lnTo>
                <a:lnTo>
                  <a:pt x="71681" y="117107"/>
                </a:lnTo>
                <a:lnTo>
                  <a:pt x="77299" y="109463"/>
                </a:lnTo>
                <a:lnTo>
                  <a:pt x="82950" y="101510"/>
                </a:lnTo>
                <a:lnTo>
                  <a:pt x="88622" y="94303"/>
                </a:lnTo>
                <a:lnTo>
                  <a:pt x="94308" y="87593"/>
                </a:lnTo>
                <a:lnTo>
                  <a:pt x="100004" y="81215"/>
                </a:lnTo>
                <a:lnTo>
                  <a:pt x="105706" y="74106"/>
                </a:lnTo>
                <a:lnTo>
                  <a:pt x="111414" y="66508"/>
                </a:lnTo>
                <a:lnTo>
                  <a:pt x="117122" y="58586"/>
                </a:lnTo>
                <a:lnTo>
                  <a:pt x="121881" y="52352"/>
                </a:lnTo>
                <a:lnTo>
                  <a:pt x="126006" y="47244"/>
                </a:lnTo>
                <a:lnTo>
                  <a:pt x="129709" y="42885"/>
                </a:lnTo>
                <a:lnTo>
                  <a:pt x="133130" y="38075"/>
                </a:lnTo>
                <a:lnTo>
                  <a:pt x="136362" y="32963"/>
                </a:lnTo>
                <a:lnTo>
                  <a:pt x="139471" y="27650"/>
                </a:lnTo>
                <a:lnTo>
                  <a:pt x="141543" y="23156"/>
                </a:lnTo>
                <a:lnTo>
                  <a:pt x="143844" y="15622"/>
                </a:lnTo>
                <a:lnTo>
                  <a:pt x="145322" y="8915"/>
                </a:lnTo>
                <a:lnTo>
                  <a:pt x="145525" y="4530"/>
                </a:lnTo>
                <a:lnTo>
                  <a:pt x="144625" y="2980"/>
                </a:lnTo>
                <a:lnTo>
                  <a:pt x="143074" y="1946"/>
                </a:lnTo>
                <a:lnTo>
                  <a:pt x="141088" y="1257"/>
                </a:lnTo>
                <a:lnTo>
                  <a:pt x="137858" y="798"/>
                </a:lnTo>
                <a:lnTo>
                  <a:pt x="133800" y="492"/>
                </a:lnTo>
                <a:lnTo>
                  <a:pt x="125163" y="152"/>
                </a:lnTo>
                <a:lnTo>
                  <a:pt x="118150" y="0"/>
                </a:lnTo>
                <a:lnTo>
                  <a:pt x="114946" y="912"/>
                </a:lnTo>
                <a:lnTo>
                  <a:pt x="111858" y="2473"/>
                </a:lnTo>
                <a:lnTo>
                  <a:pt x="102823" y="845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SMARTPenAnnotation646"/>
          <p:cNvSpPr/>
          <p:nvPr/>
        </p:nvSpPr>
        <p:spPr>
          <a:xfrm>
            <a:off x="6637972" y="4440669"/>
            <a:ext cx="274321" cy="248126"/>
          </a:xfrm>
          <a:custGeom>
            <a:avLst/>
            <a:gdLst/>
            <a:ahLst/>
            <a:cxnLst/>
            <a:rect l="0" t="0" r="0" b="0"/>
            <a:pathLst>
              <a:path w="274321" h="248126">
                <a:moveTo>
                  <a:pt x="0" y="34176"/>
                </a:moveTo>
                <a:lnTo>
                  <a:pt x="4551" y="34176"/>
                </a:lnTo>
                <a:lnTo>
                  <a:pt x="6844" y="33223"/>
                </a:lnTo>
                <a:lnTo>
                  <a:pt x="14622" y="28284"/>
                </a:lnTo>
                <a:lnTo>
                  <a:pt x="22007" y="26397"/>
                </a:lnTo>
                <a:lnTo>
                  <a:pt x="24068" y="25956"/>
                </a:lnTo>
                <a:lnTo>
                  <a:pt x="30065" y="25760"/>
                </a:lnTo>
                <a:lnTo>
                  <a:pt x="34331" y="25708"/>
                </a:lnTo>
                <a:lnTo>
                  <a:pt x="38127" y="24720"/>
                </a:lnTo>
                <a:lnTo>
                  <a:pt x="44885" y="21083"/>
                </a:lnTo>
                <a:lnTo>
                  <a:pt x="48974" y="19733"/>
                </a:lnTo>
                <a:lnTo>
                  <a:pt x="53604" y="18832"/>
                </a:lnTo>
                <a:lnTo>
                  <a:pt x="58596" y="18231"/>
                </a:lnTo>
                <a:lnTo>
                  <a:pt x="63829" y="16879"/>
                </a:lnTo>
                <a:lnTo>
                  <a:pt x="69223" y="15024"/>
                </a:lnTo>
                <a:lnTo>
                  <a:pt x="74724" y="12835"/>
                </a:lnTo>
                <a:lnTo>
                  <a:pt x="79343" y="11377"/>
                </a:lnTo>
                <a:lnTo>
                  <a:pt x="87016" y="9755"/>
                </a:lnTo>
                <a:lnTo>
                  <a:pt x="91348" y="8370"/>
                </a:lnTo>
                <a:lnTo>
                  <a:pt x="96141" y="6494"/>
                </a:lnTo>
                <a:lnTo>
                  <a:pt x="101242" y="4292"/>
                </a:lnTo>
                <a:lnTo>
                  <a:pt x="109449" y="1844"/>
                </a:lnTo>
                <a:lnTo>
                  <a:pt x="117224" y="756"/>
                </a:lnTo>
                <a:lnTo>
                  <a:pt x="121964" y="466"/>
                </a:lnTo>
                <a:lnTo>
                  <a:pt x="131359" y="144"/>
                </a:lnTo>
                <a:lnTo>
                  <a:pt x="138709" y="0"/>
                </a:lnTo>
                <a:lnTo>
                  <a:pt x="142955" y="915"/>
                </a:lnTo>
                <a:lnTo>
                  <a:pt x="147692" y="2477"/>
                </a:lnTo>
                <a:lnTo>
                  <a:pt x="159878" y="7277"/>
                </a:lnTo>
                <a:lnTo>
                  <a:pt x="166539" y="12659"/>
                </a:lnTo>
                <a:lnTo>
                  <a:pt x="168176" y="15069"/>
                </a:lnTo>
                <a:lnTo>
                  <a:pt x="169996" y="20286"/>
                </a:lnTo>
                <a:lnTo>
                  <a:pt x="170803" y="25780"/>
                </a:lnTo>
                <a:lnTo>
                  <a:pt x="171163" y="31397"/>
                </a:lnTo>
                <a:lnTo>
                  <a:pt x="171323" y="37068"/>
                </a:lnTo>
                <a:lnTo>
                  <a:pt x="171413" y="50167"/>
                </a:lnTo>
                <a:lnTo>
                  <a:pt x="170472" y="55314"/>
                </a:lnTo>
                <a:lnTo>
                  <a:pt x="168893" y="60650"/>
                </a:lnTo>
                <a:lnTo>
                  <a:pt x="166888" y="66113"/>
                </a:lnTo>
                <a:lnTo>
                  <a:pt x="163646" y="72612"/>
                </a:lnTo>
                <a:lnTo>
                  <a:pt x="159580" y="79802"/>
                </a:lnTo>
                <a:lnTo>
                  <a:pt x="154964" y="87453"/>
                </a:lnTo>
                <a:lnTo>
                  <a:pt x="150934" y="94459"/>
                </a:lnTo>
                <a:lnTo>
                  <a:pt x="143917" y="107323"/>
                </a:lnTo>
                <a:lnTo>
                  <a:pt x="139760" y="113421"/>
                </a:lnTo>
                <a:lnTo>
                  <a:pt x="135083" y="119391"/>
                </a:lnTo>
                <a:lnTo>
                  <a:pt x="130061" y="125276"/>
                </a:lnTo>
                <a:lnTo>
                  <a:pt x="124807" y="131104"/>
                </a:lnTo>
                <a:lnTo>
                  <a:pt x="113890" y="142660"/>
                </a:lnTo>
                <a:lnTo>
                  <a:pt x="109264" y="149361"/>
                </a:lnTo>
                <a:lnTo>
                  <a:pt x="105228" y="156686"/>
                </a:lnTo>
                <a:lnTo>
                  <a:pt x="101584" y="164427"/>
                </a:lnTo>
                <a:lnTo>
                  <a:pt x="98203" y="170540"/>
                </a:lnTo>
                <a:lnTo>
                  <a:pt x="94996" y="175567"/>
                </a:lnTo>
                <a:lnTo>
                  <a:pt x="91906" y="179872"/>
                </a:lnTo>
                <a:lnTo>
                  <a:pt x="88893" y="184646"/>
                </a:lnTo>
                <a:lnTo>
                  <a:pt x="85933" y="189735"/>
                </a:lnTo>
                <a:lnTo>
                  <a:pt x="83006" y="195031"/>
                </a:lnTo>
                <a:lnTo>
                  <a:pt x="80102" y="199515"/>
                </a:lnTo>
                <a:lnTo>
                  <a:pt x="74336" y="207038"/>
                </a:lnTo>
                <a:lnTo>
                  <a:pt x="71139" y="213556"/>
                </a:lnTo>
                <a:lnTo>
                  <a:pt x="69717" y="219627"/>
                </a:lnTo>
                <a:lnTo>
                  <a:pt x="69086" y="225501"/>
                </a:lnTo>
                <a:lnTo>
                  <a:pt x="68647" y="233114"/>
                </a:lnTo>
                <a:lnTo>
                  <a:pt x="68593" y="238572"/>
                </a:lnTo>
                <a:lnTo>
                  <a:pt x="69541" y="239020"/>
                </a:lnTo>
                <a:lnTo>
                  <a:pt x="73135" y="239517"/>
                </a:lnTo>
                <a:lnTo>
                  <a:pt x="75426" y="240603"/>
                </a:lnTo>
                <a:lnTo>
                  <a:pt x="83409" y="246648"/>
                </a:lnTo>
                <a:lnTo>
                  <a:pt x="84181" y="247262"/>
                </a:lnTo>
                <a:lnTo>
                  <a:pt x="87579" y="247943"/>
                </a:lnTo>
                <a:lnTo>
                  <a:pt x="89818" y="248125"/>
                </a:lnTo>
                <a:lnTo>
                  <a:pt x="97387" y="245787"/>
                </a:lnTo>
                <a:lnTo>
                  <a:pt x="102072" y="243829"/>
                </a:lnTo>
                <a:lnTo>
                  <a:pt x="109818" y="241655"/>
                </a:lnTo>
                <a:lnTo>
                  <a:pt x="117388" y="240689"/>
                </a:lnTo>
                <a:lnTo>
                  <a:pt x="122074" y="240431"/>
                </a:lnTo>
                <a:lnTo>
                  <a:pt x="127103" y="240260"/>
                </a:lnTo>
                <a:lnTo>
                  <a:pt x="132360" y="239192"/>
                </a:lnTo>
                <a:lnTo>
                  <a:pt x="137770" y="237528"/>
                </a:lnTo>
                <a:lnTo>
                  <a:pt x="143282" y="235467"/>
                </a:lnTo>
                <a:lnTo>
                  <a:pt x="148861" y="233140"/>
                </a:lnTo>
                <a:lnTo>
                  <a:pt x="154486" y="230636"/>
                </a:lnTo>
                <a:lnTo>
                  <a:pt x="165815" y="225314"/>
                </a:lnTo>
                <a:lnTo>
                  <a:pt x="177201" y="219773"/>
                </a:lnTo>
                <a:lnTo>
                  <a:pt x="182904" y="217915"/>
                </a:lnTo>
                <a:lnTo>
                  <a:pt x="188612" y="216676"/>
                </a:lnTo>
                <a:lnTo>
                  <a:pt x="194321" y="215850"/>
                </a:lnTo>
                <a:lnTo>
                  <a:pt x="200032" y="214347"/>
                </a:lnTo>
                <a:lnTo>
                  <a:pt x="205745" y="212393"/>
                </a:lnTo>
                <a:lnTo>
                  <a:pt x="211458" y="210137"/>
                </a:lnTo>
                <a:lnTo>
                  <a:pt x="217172" y="208633"/>
                </a:lnTo>
                <a:lnTo>
                  <a:pt x="222886" y="207630"/>
                </a:lnTo>
                <a:lnTo>
                  <a:pt x="228601" y="206962"/>
                </a:lnTo>
                <a:lnTo>
                  <a:pt x="233363" y="205564"/>
                </a:lnTo>
                <a:lnTo>
                  <a:pt x="241194" y="201471"/>
                </a:lnTo>
                <a:lnTo>
                  <a:pt x="247850" y="199017"/>
                </a:lnTo>
                <a:lnTo>
                  <a:pt x="253984" y="197926"/>
                </a:lnTo>
                <a:lnTo>
                  <a:pt x="259884" y="197441"/>
                </a:lnTo>
                <a:lnTo>
                  <a:pt x="265681" y="197226"/>
                </a:lnTo>
                <a:lnTo>
                  <a:pt x="274320" y="19705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SMARTPenAnnotation647"/>
          <p:cNvSpPr/>
          <p:nvPr/>
        </p:nvSpPr>
        <p:spPr>
          <a:xfrm>
            <a:off x="6612255" y="4500562"/>
            <a:ext cx="300038" cy="85726"/>
          </a:xfrm>
          <a:custGeom>
            <a:avLst/>
            <a:gdLst/>
            <a:ahLst/>
            <a:cxnLst/>
            <a:rect l="0" t="0" r="0" b="0"/>
            <a:pathLst>
              <a:path w="300038" h="85726">
                <a:moveTo>
                  <a:pt x="0" y="85725"/>
                </a:moveTo>
                <a:lnTo>
                  <a:pt x="7381" y="78344"/>
                </a:lnTo>
                <a:lnTo>
                  <a:pt x="10583" y="77682"/>
                </a:lnTo>
                <a:lnTo>
                  <a:pt x="12770" y="77506"/>
                </a:lnTo>
                <a:lnTo>
                  <a:pt x="16133" y="76436"/>
                </a:lnTo>
                <a:lnTo>
                  <a:pt x="20280" y="74770"/>
                </a:lnTo>
                <a:lnTo>
                  <a:pt x="24950" y="72706"/>
                </a:lnTo>
                <a:lnTo>
                  <a:pt x="29016" y="70378"/>
                </a:lnTo>
                <a:lnTo>
                  <a:pt x="32678" y="67874"/>
                </a:lnTo>
                <a:lnTo>
                  <a:pt x="36073" y="65252"/>
                </a:lnTo>
                <a:lnTo>
                  <a:pt x="41193" y="62552"/>
                </a:lnTo>
                <a:lnTo>
                  <a:pt x="47465" y="59798"/>
                </a:lnTo>
                <a:lnTo>
                  <a:pt x="54503" y="57010"/>
                </a:lnTo>
                <a:lnTo>
                  <a:pt x="61100" y="54200"/>
                </a:lnTo>
                <a:lnTo>
                  <a:pt x="73510" y="48537"/>
                </a:lnTo>
                <a:lnTo>
                  <a:pt x="79486" y="46645"/>
                </a:lnTo>
                <a:lnTo>
                  <a:pt x="85376" y="45384"/>
                </a:lnTo>
                <a:lnTo>
                  <a:pt x="91207" y="44544"/>
                </a:lnTo>
                <a:lnTo>
                  <a:pt x="97952" y="43031"/>
                </a:lnTo>
                <a:lnTo>
                  <a:pt x="105306" y="41070"/>
                </a:lnTo>
                <a:lnTo>
                  <a:pt x="113067" y="38810"/>
                </a:lnTo>
                <a:lnTo>
                  <a:pt x="120145" y="36350"/>
                </a:lnTo>
                <a:lnTo>
                  <a:pt x="126770" y="33759"/>
                </a:lnTo>
                <a:lnTo>
                  <a:pt x="133090" y="31079"/>
                </a:lnTo>
                <a:lnTo>
                  <a:pt x="139209" y="29292"/>
                </a:lnTo>
                <a:lnTo>
                  <a:pt x="145193" y="28100"/>
                </a:lnTo>
                <a:lnTo>
                  <a:pt x="151088" y="27306"/>
                </a:lnTo>
                <a:lnTo>
                  <a:pt x="156923" y="26777"/>
                </a:lnTo>
                <a:lnTo>
                  <a:pt x="162718" y="26424"/>
                </a:lnTo>
                <a:lnTo>
                  <a:pt x="168486" y="26188"/>
                </a:lnTo>
                <a:lnTo>
                  <a:pt x="174236" y="25079"/>
                </a:lnTo>
                <a:lnTo>
                  <a:pt x="179975" y="23387"/>
                </a:lnTo>
                <a:lnTo>
                  <a:pt x="185706" y="21306"/>
                </a:lnTo>
                <a:lnTo>
                  <a:pt x="192383" y="19919"/>
                </a:lnTo>
                <a:lnTo>
                  <a:pt x="199693" y="18995"/>
                </a:lnTo>
                <a:lnTo>
                  <a:pt x="207424" y="18378"/>
                </a:lnTo>
                <a:lnTo>
                  <a:pt x="214482" y="17015"/>
                </a:lnTo>
                <a:lnTo>
                  <a:pt x="221093" y="15153"/>
                </a:lnTo>
                <a:lnTo>
                  <a:pt x="227405" y="12960"/>
                </a:lnTo>
                <a:lnTo>
                  <a:pt x="233519" y="11497"/>
                </a:lnTo>
                <a:lnTo>
                  <a:pt x="239499" y="10523"/>
                </a:lnTo>
                <a:lnTo>
                  <a:pt x="245391" y="9872"/>
                </a:lnTo>
                <a:lnTo>
                  <a:pt x="251224" y="8487"/>
                </a:lnTo>
                <a:lnTo>
                  <a:pt x="257017" y="6610"/>
                </a:lnTo>
                <a:lnTo>
                  <a:pt x="262785" y="4407"/>
                </a:lnTo>
                <a:lnTo>
                  <a:pt x="268535" y="2938"/>
                </a:lnTo>
                <a:lnTo>
                  <a:pt x="274273" y="1958"/>
                </a:lnTo>
                <a:lnTo>
                  <a:pt x="280004" y="1305"/>
                </a:lnTo>
                <a:lnTo>
                  <a:pt x="288911" y="580"/>
                </a:lnTo>
                <a:lnTo>
                  <a:pt x="300037"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SMARTPenAnnotation648"/>
          <p:cNvSpPr/>
          <p:nvPr/>
        </p:nvSpPr>
        <p:spPr>
          <a:xfrm>
            <a:off x="7058025" y="4441747"/>
            <a:ext cx="145733" cy="15954"/>
          </a:xfrm>
          <a:custGeom>
            <a:avLst/>
            <a:gdLst/>
            <a:ahLst/>
            <a:cxnLst/>
            <a:rect l="0" t="0" r="0" b="0"/>
            <a:pathLst>
              <a:path w="145733" h="15954">
                <a:moveTo>
                  <a:pt x="0" y="15953"/>
                </a:moveTo>
                <a:lnTo>
                  <a:pt x="7380" y="15953"/>
                </a:lnTo>
                <a:lnTo>
                  <a:pt x="8731" y="15000"/>
                </a:lnTo>
                <a:lnTo>
                  <a:pt x="10583" y="13413"/>
                </a:lnTo>
                <a:lnTo>
                  <a:pt x="12770" y="11402"/>
                </a:lnTo>
                <a:lnTo>
                  <a:pt x="16133" y="10061"/>
                </a:lnTo>
                <a:lnTo>
                  <a:pt x="20280" y="9167"/>
                </a:lnTo>
                <a:lnTo>
                  <a:pt x="24950" y="8572"/>
                </a:lnTo>
                <a:lnTo>
                  <a:pt x="29016" y="8174"/>
                </a:lnTo>
                <a:lnTo>
                  <a:pt x="32678" y="7910"/>
                </a:lnTo>
                <a:lnTo>
                  <a:pt x="36073" y="7733"/>
                </a:lnTo>
                <a:lnTo>
                  <a:pt x="44925" y="7537"/>
                </a:lnTo>
                <a:lnTo>
                  <a:pt x="87278" y="7383"/>
                </a:lnTo>
                <a:lnTo>
                  <a:pt x="91523" y="6429"/>
                </a:lnTo>
                <a:lnTo>
                  <a:pt x="96257" y="4842"/>
                </a:lnTo>
                <a:lnTo>
                  <a:pt x="101319" y="2830"/>
                </a:lnTo>
                <a:lnTo>
                  <a:pt x="105647" y="1489"/>
                </a:lnTo>
                <a:lnTo>
                  <a:pt x="109483" y="595"/>
                </a:lnTo>
                <a:lnTo>
                  <a:pt x="112993" y="0"/>
                </a:lnTo>
                <a:lnTo>
                  <a:pt x="116286" y="555"/>
                </a:lnTo>
                <a:lnTo>
                  <a:pt x="119434" y="1877"/>
                </a:lnTo>
                <a:lnTo>
                  <a:pt x="122485" y="3712"/>
                </a:lnTo>
                <a:lnTo>
                  <a:pt x="125472" y="4935"/>
                </a:lnTo>
                <a:lnTo>
                  <a:pt x="128416" y="5750"/>
                </a:lnTo>
                <a:lnTo>
                  <a:pt x="131329" y="6293"/>
                </a:lnTo>
                <a:lnTo>
                  <a:pt x="134225" y="6655"/>
                </a:lnTo>
                <a:lnTo>
                  <a:pt x="137109" y="6897"/>
                </a:lnTo>
                <a:lnTo>
                  <a:pt x="145732" y="73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SMARTPenAnnotation649"/>
          <p:cNvSpPr/>
          <p:nvPr/>
        </p:nvSpPr>
        <p:spPr>
          <a:xfrm>
            <a:off x="7040880" y="4517707"/>
            <a:ext cx="188596" cy="34291"/>
          </a:xfrm>
          <a:custGeom>
            <a:avLst/>
            <a:gdLst/>
            <a:ahLst/>
            <a:cxnLst/>
            <a:rect l="0" t="0" r="0" b="0"/>
            <a:pathLst>
              <a:path w="188596" h="34291">
                <a:moveTo>
                  <a:pt x="0" y="34290"/>
                </a:moveTo>
                <a:lnTo>
                  <a:pt x="21238" y="34290"/>
                </a:lnTo>
                <a:lnTo>
                  <a:pt x="24636" y="33338"/>
                </a:lnTo>
                <a:lnTo>
                  <a:pt x="28807" y="31750"/>
                </a:lnTo>
                <a:lnTo>
                  <a:pt x="33492" y="29740"/>
                </a:lnTo>
                <a:lnTo>
                  <a:pt x="38520" y="28399"/>
                </a:lnTo>
                <a:lnTo>
                  <a:pt x="43778" y="27505"/>
                </a:lnTo>
                <a:lnTo>
                  <a:pt x="49188" y="26909"/>
                </a:lnTo>
                <a:lnTo>
                  <a:pt x="54699" y="25560"/>
                </a:lnTo>
                <a:lnTo>
                  <a:pt x="60278" y="23708"/>
                </a:lnTo>
                <a:lnTo>
                  <a:pt x="65904" y="21520"/>
                </a:lnTo>
                <a:lnTo>
                  <a:pt x="71557" y="20062"/>
                </a:lnTo>
                <a:lnTo>
                  <a:pt x="77232" y="19089"/>
                </a:lnTo>
                <a:lnTo>
                  <a:pt x="82921" y="18442"/>
                </a:lnTo>
                <a:lnTo>
                  <a:pt x="88618" y="17057"/>
                </a:lnTo>
                <a:lnTo>
                  <a:pt x="94321" y="15181"/>
                </a:lnTo>
                <a:lnTo>
                  <a:pt x="100029" y="12979"/>
                </a:lnTo>
                <a:lnTo>
                  <a:pt x="105738" y="11510"/>
                </a:lnTo>
                <a:lnTo>
                  <a:pt x="111450" y="10531"/>
                </a:lnTo>
                <a:lnTo>
                  <a:pt x="117162" y="9878"/>
                </a:lnTo>
                <a:lnTo>
                  <a:pt x="121923" y="8490"/>
                </a:lnTo>
                <a:lnTo>
                  <a:pt x="126049" y="6612"/>
                </a:lnTo>
                <a:lnTo>
                  <a:pt x="129753" y="4409"/>
                </a:lnTo>
                <a:lnTo>
                  <a:pt x="134127" y="2939"/>
                </a:lnTo>
                <a:lnTo>
                  <a:pt x="138948" y="1960"/>
                </a:lnTo>
                <a:lnTo>
                  <a:pt x="144066" y="1307"/>
                </a:lnTo>
                <a:lnTo>
                  <a:pt x="149384" y="871"/>
                </a:lnTo>
                <a:lnTo>
                  <a:pt x="154835" y="581"/>
                </a:lnTo>
                <a:lnTo>
                  <a:pt x="169067" y="172"/>
                </a:lnTo>
                <a:lnTo>
                  <a:pt x="18859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SMARTPenAnnotation650"/>
          <p:cNvSpPr/>
          <p:nvPr/>
        </p:nvSpPr>
        <p:spPr>
          <a:xfrm>
            <a:off x="7281027" y="4371985"/>
            <a:ext cx="231341" cy="239518"/>
          </a:xfrm>
          <a:custGeom>
            <a:avLst/>
            <a:gdLst/>
            <a:ahLst/>
            <a:cxnLst/>
            <a:rect l="0" t="0" r="0" b="0"/>
            <a:pathLst>
              <a:path w="231341" h="239518">
                <a:moveTo>
                  <a:pt x="17028" y="51425"/>
                </a:moveTo>
                <a:lnTo>
                  <a:pt x="17028" y="38654"/>
                </a:lnTo>
                <a:lnTo>
                  <a:pt x="17980" y="36244"/>
                </a:lnTo>
                <a:lnTo>
                  <a:pt x="21579" y="31025"/>
                </a:lnTo>
                <a:lnTo>
                  <a:pt x="26353" y="25531"/>
                </a:lnTo>
                <a:lnTo>
                  <a:pt x="31649" y="19914"/>
                </a:lnTo>
                <a:lnTo>
                  <a:pt x="37179" y="14243"/>
                </a:lnTo>
                <a:lnTo>
                  <a:pt x="40940" y="12349"/>
                </a:lnTo>
                <a:lnTo>
                  <a:pt x="45351" y="11086"/>
                </a:lnTo>
                <a:lnTo>
                  <a:pt x="50198" y="10245"/>
                </a:lnTo>
                <a:lnTo>
                  <a:pt x="54381" y="8732"/>
                </a:lnTo>
                <a:lnTo>
                  <a:pt x="61569" y="4510"/>
                </a:lnTo>
                <a:lnTo>
                  <a:pt x="65772" y="3003"/>
                </a:lnTo>
                <a:lnTo>
                  <a:pt x="70479" y="1999"/>
                </a:lnTo>
                <a:lnTo>
                  <a:pt x="75522" y="1329"/>
                </a:lnTo>
                <a:lnTo>
                  <a:pt x="80788" y="882"/>
                </a:lnTo>
                <a:lnTo>
                  <a:pt x="86205" y="585"/>
                </a:lnTo>
                <a:lnTo>
                  <a:pt x="96350" y="254"/>
                </a:lnTo>
                <a:lnTo>
                  <a:pt x="108370" y="68"/>
                </a:lnTo>
                <a:lnTo>
                  <a:pt x="129998" y="0"/>
                </a:lnTo>
                <a:lnTo>
                  <a:pt x="134251" y="949"/>
                </a:lnTo>
                <a:lnTo>
                  <a:pt x="138992" y="2534"/>
                </a:lnTo>
                <a:lnTo>
                  <a:pt x="144056" y="4543"/>
                </a:lnTo>
                <a:lnTo>
                  <a:pt x="148386" y="6836"/>
                </a:lnTo>
                <a:lnTo>
                  <a:pt x="152225" y="9316"/>
                </a:lnTo>
                <a:lnTo>
                  <a:pt x="159031" y="14612"/>
                </a:lnTo>
                <a:lnTo>
                  <a:pt x="165230" y="20141"/>
                </a:lnTo>
                <a:lnTo>
                  <a:pt x="167264" y="23902"/>
                </a:lnTo>
                <a:lnTo>
                  <a:pt x="168621" y="28313"/>
                </a:lnTo>
                <a:lnTo>
                  <a:pt x="169524" y="33160"/>
                </a:lnTo>
                <a:lnTo>
                  <a:pt x="170127" y="38295"/>
                </a:lnTo>
                <a:lnTo>
                  <a:pt x="170529" y="43624"/>
                </a:lnTo>
                <a:lnTo>
                  <a:pt x="170797" y="49082"/>
                </a:lnTo>
                <a:lnTo>
                  <a:pt x="171094" y="60226"/>
                </a:lnTo>
                <a:lnTo>
                  <a:pt x="171285" y="87453"/>
                </a:lnTo>
                <a:lnTo>
                  <a:pt x="170349" y="94494"/>
                </a:lnTo>
                <a:lnTo>
                  <a:pt x="168772" y="101092"/>
                </a:lnTo>
                <a:lnTo>
                  <a:pt x="159397" y="129921"/>
                </a:lnTo>
                <a:lnTo>
                  <a:pt x="155755" y="137093"/>
                </a:lnTo>
                <a:lnTo>
                  <a:pt x="151423" y="143779"/>
                </a:lnTo>
                <a:lnTo>
                  <a:pt x="146629" y="150142"/>
                </a:lnTo>
                <a:lnTo>
                  <a:pt x="141530" y="156288"/>
                </a:lnTo>
                <a:lnTo>
                  <a:pt x="136224" y="162292"/>
                </a:lnTo>
                <a:lnTo>
                  <a:pt x="130781" y="168198"/>
                </a:lnTo>
                <a:lnTo>
                  <a:pt x="126201" y="174041"/>
                </a:lnTo>
                <a:lnTo>
                  <a:pt x="122195" y="179842"/>
                </a:lnTo>
                <a:lnTo>
                  <a:pt x="118572" y="185613"/>
                </a:lnTo>
                <a:lnTo>
                  <a:pt x="114251" y="190414"/>
                </a:lnTo>
                <a:lnTo>
                  <a:pt x="109466" y="194567"/>
                </a:lnTo>
                <a:lnTo>
                  <a:pt x="104371" y="198288"/>
                </a:lnTo>
                <a:lnTo>
                  <a:pt x="99069" y="201721"/>
                </a:lnTo>
                <a:lnTo>
                  <a:pt x="93629" y="204962"/>
                </a:lnTo>
                <a:lnTo>
                  <a:pt x="88098" y="208076"/>
                </a:lnTo>
                <a:lnTo>
                  <a:pt x="76871" y="214075"/>
                </a:lnTo>
                <a:lnTo>
                  <a:pt x="71211" y="217008"/>
                </a:lnTo>
                <a:lnTo>
                  <a:pt x="66485" y="219916"/>
                </a:lnTo>
                <a:lnTo>
                  <a:pt x="62382" y="222807"/>
                </a:lnTo>
                <a:lnTo>
                  <a:pt x="58694" y="225687"/>
                </a:lnTo>
                <a:lnTo>
                  <a:pt x="54330" y="228559"/>
                </a:lnTo>
                <a:lnTo>
                  <a:pt x="49516" y="231427"/>
                </a:lnTo>
                <a:lnTo>
                  <a:pt x="44401" y="234291"/>
                </a:lnTo>
                <a:lnTo>
                  <a:pt x="40040" y="236201"/>
                </a:lnTo>
                <a:lnTo>
                  <a:pt x="36179" y="237473"/>
                </a:lnTo>
                <a:lnTo>
                  <a:pt x="29350" y="238888"/>
                </a:lnTo>
                <a:lnTo>
                  <a:pt x="23139" y="239517"/>
                </a:lnTo>
                <a:lnTo>
                  <a:pt x="20149" y="238732"/>
                </a:lnTo>
                <a:lnTo>
                  <a:pt x="14288" y="235320"/>
                </a:lnTo>
                <a:lnTo>
                  <a:pt x="8655" y="231260"/>
                </a:lnTo>
                <a:lnTo>
                  <a:pt x="1898" y="224813"/>
                </a:lnTo>
                <a:lnTo>
                  <a:pt x="1226" y="224167"/>
                </a:lnTo>
                <a:lnTo>
                  <a:pt x="778" y="222784"/>
                </a:lnTo>
                <a:lnTo>
                  <a:pt x="147" y="216286"/>
                </a:lnTo>
                <a:lnTo>
                  <a:pt x="0" y="211056"/>
                </a:lnTo>
                <a:lnTo>
                  <a:pt x="914" y="208328"/>
                </a:lnTo>
                <a:lnTo>
                  <a:pt x="4469" y="202757"/>
                </a:lnTo>
                <a:lnTo>
                  <a:pt x="7702" y="199938"/>
                </a:lnTo>
                <a:lnTo>
                  <a:pt x="11763" y="197106"/>
                </a:lnTo>
                <a:lnTo>
                  <a:pt x="16376" y="194266"/>
                </a:lnTo>
                <a:lnTo>
                  <a:pt x="20403" y="191419"/>
                </a:lnTo>
                <a:lnTo>
                  <a:pt x="27418" y="185717"/>
                </a:lnTo>
                <a:lnTo>
                  <a:pt x="31574" y="182862"/>
                </a:lnTo>
                <a:lnTo>
                  <a:pt x="36250" y="180007"/>
                </a:lnTo>
                <a:lnTo>
                  <a:pt x="41273" y="177152"/>
                </a:lnTo>
                <a:lnTo>
                  <a:pt x="51933" y="171438"/>
                </a:lnTo>
                <a:lnTo>
                  <a:pt x="57443" y="168581"/>
                </a:lnTo>
                <a:lnTo>
                  <a:pt x="62068" y="165724"/>
                </a:lnTo>
                <a:lnTo>
                  <a:pt x="66105" y="162866"/>
                </a:lnTo>
                <a:lnTo>
                  <a:pt x="69749" y="160009"/>
                </a:lnTo>
                <a:lnTo>
                  <a:pt x="74082" y="157152"/>
                </a:lnTo>
                <a:lnTo>
                  <a:pt x="78877" y="154294"/>
                </a:lnTo>
                <a:lnTo>
                  <a:pt x="83978" y="151437"/>
                </a:lnTo>
                <a:lnTo>
                  <a:pt x="90236" y="149532"/>
                </a:lnTo>
                <a:lnTo>
                  <a:pt x="97266" y="148262"/>
                </a:lnTo>
                <a:lnTo>
                  <a:pt x="104809" y="147415"/>
                </a:lnTo>
                <a:lnTo>
                  <a:pt x="110791" y="146851"/>
                </a:lnTo>
                <a:lnTo>
                  <a:pt x="115732" y="146474"/>
                </a:lnTo>
                <a:lnTo>
                  <a:pt x="119978" y="146224"/>
                </a:lnTo>
                <a:lnTo>
                  <a:pt x="124713" y="147009"/>
                </a:lnTo>
                <a:lnTo>
                  <a:pt x="129776" y="148485"/>
                </a:lnTo>
                <a:lnTo>
                  <a:pt x="135055" y="150422"/>
                </a:lnTo>
                <a:lnTo>
                  <a:pt x="140481" y="151712"/>
                </a:lnTo>
                <a:lnTo>
                  <a:pt x="146002" y="152573"/>
                </a:lnTo>
                <a:lnTo>
                  <a:pt x="151588" y="153147"/>
                </a:lnTo>
                <a:lnTo>
                  <a:pt x="156265" y="154482"/>
                </a:lnTo>
                <a:lnTo>
                  <a:pt x="160335" y="156325"/>
                </a:lnTo>
                <a:lnTo>
                  <a:pt x="167398" y="160912"/>
                </a:lnTo>
                <a:lnTo>
                  <a:pt x="173711" y="166126"/>
                </a:lnTo>
                <a:lnTo>
                  <a:pt x="177681" y="168850"/>
                </a:lnTo>
                <a:lnTo>
                  <a:pt x="182232" y="171618"/>
                </a:lnTo>
                <a:lnTo>
                  <a:pt x="187172" y="174416"/>
                </a:lnTo>
                <a:lnTo>
                  <a:pt x="190465" y="177234"/>
                </a:lnTo>
                <a:lnTo>
                  <a:pt x="192660" y="180065"/>
                </a:lnTo>
                <a:lnTo>
                  <a:pt x="196051" y="185751"/>
                </a:lnTo>
                <a:lnTo>
                  <a:pt x="200734" y="191453"/>
                </a:lnTo>
                <a:lnTo>
                  <a:pt x="205990" y="197162"/>
                </a:lnTo>
                <a:lnTo>
                  <a:pt x="214304" y="205731"/>
                </a:lnTo>
                <a:lnTo>
                  <a:pt x="217125" y="208588"/>
                </a:lnTo>
                <a:lnTo>
                  <a:pt x="219006" y="211445"/>
                </a:lnTo>
                <a:lnTo>
                  <a:pt x="221096" y="217160"/>
                </a:lnTo>
                <a:lnTo>
                  <a:pt x="222605" y="219065"/>
                </a:lnTo>
                <a:lnTo>
                  <a:pt x="224565" y="220335"/>
                </a:lnTo>
                <a:lnTo>
                  <a:pt x="231340" y="2228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SMARTPenAnnotation651"/>
          <p:cNvSpPr/>
          <p:nvPr/>
        </p:nvSpPr>
        <p:spPr>
          <a:xfrm>
            <a:off x="7572375" y="4354829"/>
            <a:ext cx="42863" cy="214314"/>
          </a:xfrm>
          <a:custGeom>
            <a:avLst/>
            <a:gdLst/>
            <a:ahLst/>
            <a:cxnLst/>
            <a:rect l="0" t="0" r="0" b="0"/>
            <a:pathLst>
              <a:path w="42863" h="214314">
                <a:moveTo>
                  <a:pt x="0" y="0"/>
                </a:moveTo>
                <a:lnTo>
                  <a:pt x="0" y="11932"/>
                </a:lnTo>
                <a:lnTo>
                  <a:pt x="952" y="14622"/>
                </a:lnTo>
                <a:lnTo>
                  <a:pt x="2540" y="17369"/>
                </a:lnTo>
                <a:lnTo>
                  <a:pt x="4550" y="20152"/>
                </a:lnTo>
                <a:lnTo>
                  <a:pt x="5891" y="23912"/>
                </a:lnTo>
                <a:lnTo>
                  <a:pt x="6784" y="28324"/>
                </a:lnTo>
                <a:lnTo>
                  <a:pt x="7380" y="33170"/>
                </a:lnTo>
                <a:lnTo>
                  <a:pt x="8731" y="38306"/>
                </a:lnTo>
                <a:lnTo>
                  <a:pt x="10583" y="43635"/>
                </a:lnTo>
                <a:lnTo>
                  <a:pt x="12770" y="49093"/>
                </a:lnTo>
                <a:lnTo>
                  <a:pt x="14229" y="54636"/>
                </a:lnTo>
                <a:lnTo>
                  <a:pt x="15201" y="60237"/>
                </a:lnTo>
                <a:lnTo>
                  <a:pt x="15848" y="65875"/>
                </a:lnTo>
                <a:lnTo>
                  <a:pt x="17233" y="71540"/>
                </a:lnTo>
                <a:lnTo>
                  <a:pt x="19108" y="77221"/>
                </a:lnTo>
                <a:lnTo>
                  <a:pt x="21311" y="82913"/>
                </a:lnTo>
                <a:lnTo>
                  <a:pt x="22780" y="88613"/>
                </a:lnTo>
                <a:lnTo>
                  <a:pt x="23759" y="94318"/>
                </a:lnTo>
                <a:lnTo>
                  <a:pt x="24412" y="100026"/>
                </a:lnTo>
                <a:lnTo>
                  <a:pt x="24847" y="105737"/>
                </a:lnTo>
                <a:lnTo>
                  <a:pt x="25137" y="111449"/>
                </a:lnTo>
                <a:lnTo>
                  <a:pt x="25459" y="122876"/>
                </a:lnTo>
                <a:lnTo>
                  <a:pt x="25603" y="134304"/>
                </a:lnTo>
                <a:lnTo>
                  <a:pt x="26593" y="140019"/>
                </a:lnTo>
                <a:lnTo>
                  <a:pt x="28206" y="145734"/>
                </a:lnTo>
                <a:lnTo>
                  <a:pt x="30234" y="151448"/>
                </a:lnTo>
                <a:lnTo>
                  <a:pt x="31586" y="157163"/>
                </a:lnTo>
                <a:lnTo>
                  <a:pt x="32487" y="162878"/>
                </a:lnTo>
                <a:lnTo>
                  <a:pt x="33087" y="168593"/>
                </a:lnTo>
                <a:lnTo>
                  <a:pt x="33488" y="173356"/>
                </a:lnTo>
                <a:lnTo>
                  <a:pt x="33756" y="177483"/>
                </a:lnTo>
                <a:lnTo>
                  <a:pt x="34052" y="184609"/>
                </a:lnTo>
                <a:lnTo>
                  <a:pt x="34219" y="193977"/>
                </a:lnTo>
                <a:lnTo>
                  <a:pt x="34280" y="208554"/>
                </a:lnTo>
                <a:lnTo>
                  <a:pt x="35236" y="210474"/>
                </a:lnTo>
                <a:lnTo>
                  <a:pt x="36826" y="211753"/>
                </a:lnTo>
                <a:lnTo>
                  <a:pt x="42862" y="21431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SMARTPenAnnotation652"/>
          <p:cNvSpPr/>
          <p:nvPr/>
        </p:nvSpPr>
        <p:spPr>
          <a:xfrm>
            <a:off x="7658100" y="4440554"/>
            <a:ext cx="180023" cy="25719"/>
          </a:xfrm>
          <a:custGeom>
            <a:avLst/>
            <a:gdLst/>
            <a:ahLst/>
            <a:cxnLst/>
            <a:rect l="0" t="0" r="0" b="0"/>
            <a:pathLst>
              <a:path w="180023" h="25719">
                <a:moveTo>
                  <a:pt x="0" y="25718"/>
                </a:moveTo>
                <a:lnTo>
                  <a:pt x="0" y="18337"/>
                </a:lnTo>
                <a:lnTo>
                  <a:pt x="952" y="17940"/>
                </a:lnTo>
                <a:lnTo>
                  <a:pt x="4550" y="17499"/>
                </a:lnTo>
                <a:lnTo>
                  <a:pt x="9325" y="17302"/>
                </a:lnTo>
                <a:lnTo>
                  <a:pt x="11931" y="17250"/>
                </a:lnTo>
                <a:lnTo>
                  <a:pt x="14622" y="16263"/>
                </a:lnTo>
                <a:lnTo>
                  <a:pt x="17367" y="14652"/>
                </a:lnTo>
                <a:lnTo>
                  <a:pt x="20151" y="12626"/>
                </a:lnTo>
                <a:lnTo>
                  <a:pt x="22959" y="11275"/>
                </a:lnTo>
                <a:lnTo>
                  <a:pt x="25783" y="10375"/>
                </a:lnTo>
                <a:lnTo>
                  <a:pt x="28619" y="9774"/>
                </a:lnTo>
                <a:lnTo>
                  <a:pt x="31461" y="9373"/>
                </a:lnTo>
                <a:lnTo>
                  <a:pt x="34309" y="9107"/>
                </a:lnTo>
                <a:lnTo>
                  <a:pt x="37160" y="8929"/>
                </a:lnTo>
                <a:lnTo>
                  <a:pt x="45408" y="8731"/>
                </a:lnTo>
                <a:lnTo>
                  <a:pt x="50275" y="8679"/>
                </a:lnTo>
                <a:lnTo>
                  <a:pt x="54471" y="7691"/>
                </a:lnTo>
                <a:lnTo>
                  <a:pt x="58222" y="6080"/>
                </a:lnTo>
                <a:lnTo>
                  <a:pt x="61674" y="4054"/>
                </a:lnTo>
                <a:lnTo>
                  <a:pt x="65881" y="2703"/>
                </a:lnTo>
                <a:lnTo>
                  <a:pt x="70591" y="1802"/>
                </a:lnTo>
                <a:lnTo>
                  <a:pt x="75635" y="1202"/>
                </a:lnTo>
                <a:lnTo>
                  <a:pt x="79950" y="801"/>
                </a:lnTo>
                <a:lnTo>
                  <a:pt x="83780" y="534"/>
                </a:lnTo>
                <a:lnTo>
                  <a:pt x="87286" y="356"/>
                </a:lnTo>
                <a:lnTo>
                  <a:pt x="96261" y="159"/>
                </a:lnTo>
                <a:lnTo>
                  <a:pt x="18002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SMARTPenAnnotation653"/>
          <p:cNvSpPr/>
          <p:nvPr/>
        </p:nvSpPr>
        <p:spPr>
          <a:xfrm>
            <a:off x="7923847" y="4337685"/>
            <a:ext cx="17146" cy="231458"/>
          </a:xfrm>
          <a:custGeom>
            <a:avLst/>
            <a:gdLst/>
            <a:ahLst/>
            <a:cxnLst/>
            <a:rect l="0" t="0" r="0" b="0"/>
            <a:pathLst>
              <a:path w="17146" h="231458">
                <a:moveTo>
                  <a:pt x="8572" y="0"/>
                </a:moveTo>
                <a:lnTo>
                  <a:pt x="4021" y="0"/>
                </a:lnTo>
                <a:lnTo>
                  <a:pt x="3633" y="952"/>
                </a:lnTo>
                <a:lnTo>
                  <a:pt x="4327" y="2540"/>
                </a:lnTo>
                <a:lnTo>
                  <a:pt x="5742" y="4550"/>
                </a:lnTo>
                <a:lnTo>
                  <a:pt x="6685" y="6844"/>
                </a:lnTo>
                <a:lnTo>
                  <a:pt x="7315" y="9325"/>
                </a:lnTo>
                <a:lnTo>
                  <a:pt x="7734" y="11931"/>
                </a:lnTo>
                <a:lnTo>
                  <a:pt x="8200" y="17368"/>
                </a:lnTo>
                <a:lnTo>
                  <a:pt x="8407" y="23911"/>
                </a:lnTo>
                <a:lnTo>
                  <a:pt x="8499" y="33169"/>
                </a:lnTo>
                <a:lnTo>
                  <a:pt x="7571" y="37353"/>
                </a:lnTo>
                <a:lnTo>
                  <a:pt x="6000" y="41095"/>
                </a:lnTo>
                <a:lnTo>
                  <a:pt x="4000" y="44541"/>
                </a:lnTo>
                <a:lnTo>
                  <a:pt x="2666" y="48744"/>
                </a:lnTo>
                <a:lnTo>
                  <a:pt x="1778" y="53451"/>
                </a:lnTo>
                <a:lnTo>
                  <a:pt x="1186" y="58494"/>
                </a:lnTo>
                <a:lnTo>
                  <a:pt x="790" y="63761"/>
                </a:lnTo>
                <a:lnTo>
                  <a:pt x="526" y="69177"/>
                </a:lnTo>
                <a:lnTo>
                  <a:pt x="156" y="83362"/>
                </a:lnTo>
                <a:lnTo>
                  <a:pt x="0" y="191335"/>
                </a:lnTo>
                <a:lnTo>
                  <a:pt x="953" y="194231"/>
                </a:lnTo>
                <a:lnTo>
                  <a:pt x="2540" y="197115"/>
                </a:lnTo>
                <a:lnTo>
                  <a:pt x="4551" y="199990"/>
                </a:lnTo>
                <a:lnTo>
                  <a:pt x="5892" y="202859"/>
                </a:lnTo>
                <a:lnTo>
                  <a:pt x="6785" y="205724"/>
                </a:lnTo>
                <a:lnTo>
                  <a:pt x="7382" y="208587"/>
                </a:lnTo>
                <a:lnTo>
                  <a:pt x="7778" y="211448"/>
                </a:lnTo>
                <a:lnTo>
                  <a:pt x="8219" y="217166"/>
                </a:lnTo>
                <a:lnTo>
                  <a:pt x="8541" y="222383"/>
                </a:lnTo>
                <a:lnTo>
                  <a:pt x="9505" y="223502"/>
                </a:lnTo>
                <a:lnTo>
                  <a:pt x="11098" y="225201"/>
                </a:lnTo>
                <a:lnTo>
                  <a:pt x="17145" y="23145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SMARTPenAnnotation654"/>
          <p:cNvSpPr/>
          <p:nvPr/>
        </p:nvSpPr>
        <p:spPr>
          <a:xfrm>
            <a:off x="8001000" y="4337685"/>
            <a:ext cx="162343" cy="274320"/>
          </a:xfrm>
          <a:custGeom>
            <a:avLst/>
            <a:gdLst/>
            <a:ahLst/>
            <a:cxnLst/>
            <a:rect l="0" t="0" r="0" b="0"/>
            <a:pathLst>
              <a:path w="162343" h="274320">
                <a:moveTo>
                  <a:pt x="128587" y="0"/>
                </a:moveTo>
                <a:lnTo>
                  <a:pt x="128587" y="4550"/>
                </a:lnTo>
                <a:lnTo>
                  <a:pt x="127635" y="5891"/>
                </a:lnTo>
                <a:lnTo>
                  <a:pt x="126048" y="6785"/>
                </a:lnTo>
                <a:lnTo>
                  <a:pt x="124036" y="7380"/>
                </a:lnTo>
                <a:lnTo>
                  <a:pt x="119262" y="10582"/>
                </a:lnTo>
                <a:lnTo>
                  <a:pt x="116655" y="12770"/>
                </a:lnTo>
                <a:lnTo>
                  <a:pt x="113013" y="14228"/>
                </a:lnTo>
                <a:lnTo>
                  <a:pt x="108680" y="15200"/>
                </a:lnTo>
                <a:lnTo>
                  <a:pt x="103885" y="15848"/>
                </a:lnTo>
                <a:lnTo>
                  <a:pt x="99737" y="16281"/>
                </a:lnTo>
                <a:lnTo>
                  <a:pt x="96018" y="16568"/>
                </a:lnTo>
                <a:lnTo>
                  <a:pt x="92587" y="16761"/>
                </a:lnTo>
                <a:lnTo>
                  <a:pt x="87443" y="17841"/>
                </a:lnTo>
                <a:lnTo>
                  <a:pt x="81155" y="19514"/>
                </a:lnTo>
                <a:lnTo>
                  <a:pt x="74106" y="21582"/>
                </a:lnTo>
                <a:lnTo>
                  <a:pt x="68454" y="22960"/>
                </a:lnTo>
                <a:lnTo>
                  <a:pt x="63734" y="23879"/>
                </a:lnTo>
                <a:lnTo>
                  <a:pt x="59633" y="24492"/>
                </a:lnTo>
                <a:lnTo>
                  <a:pt x="55948" y="24900"/>
                </a:lnTo>
                <a:lnTo>
                  <a:pt x="52538" y="25173"/>
                </a:lnTo>
                <a:lnTo>
                  <a:pt x="49314" y="25354"/>
                </a:lnTo>
                <a:lnTo>
                  <a:pt x="40649" y="25556"/>
                </a:lnTo>
                <a:lnTo>
                  <a:pt x="0" y="25717"/>
                </a:lnTo>
                <a:lnTo>
                  <a:pt x="4550" y="30268"/>
                </a:lnTo>
                <a:lnTo>
                  <a:pt x="5891" y="32561"/>
                </a:lnTo>
                <a:lnTo>
                  <a:pt x="7381" y="37649"/>
                </a:lnTo>
                <a:lnTo>
                  <a:pt x="8219" y="45868"/>
                </a:lnTo>
                <a:lnTo>
                  <a:pt x="8415" y="54041"/>
                </a:lnTo>
                <a:lnTo>
                  <a:pt x="8570" y="93030"/>
                </a:lnTo>
                <a:lnTo>
                  <a:pt x="7618" y="97262"/>
                </a:lnTo>
                <a:lnTo>
                  <a:pt x="2681" y="107770"/>
                </a:lnTo>
                <a:lnTo>
                  <a:pt x="794" y="115963"/>
                </a:lnTo>
                <a:lnTo>
                  <a:pt x="235" y="119766"/>
                </a:lnTo>
                <a:lnTo>
                  <a:pt x="69" y="126503"/>
                </a:lnTo>
                <a:lnTo>
                  <a:pt x="0" y="137020"/>
                </a:lnTo>
                <a:lnTo>
                  <a:pt x="4550" y="137118"/>
                </a:lnTo>
                <a:lnTo>
                  <a:pt x="6843" y="136179"/>
                </a:lnTo>
                <a:lnTo>
                  <a:pt x="9325" y="134601"/>
                </a:lnTo>
                <a:lnTo>
                  <a:pt x="11931" y="132597"/>
                </a:lnTo>
                <a:lnTo>
                  <a:pt x="14622" y="130307"/>
                </a:lnTo>
                <a:lnTo>
                  <a:pt x="17367" y="127829"/>
                </a:lnTo>
                <a:lnTo>
                  <a:pt x="20151" y="125224"/>
                </a:lnTo>
                <a:lnTo>
                  <a:pt x="22959" y="123488"/>
                </a:lnTo>
                <a:lnTo>
                  <a:pt x="25783" y="122330"/>
                </a:lnTo>
                <a:lnTo>
                  <a:pt x="28619" y="121558"/>
                </a:lnTo>
                <a:lnTo>
                  <a:pt x="32415" y="120091"/>
                </a:lnTo>
                <a:lnTo>
                  <a:pt x="36849" y="118161"/>
                </a:lnTo>
                <a:lnTo>
                  <a:pt x="41711" y="115921"/>
                </a:lnTo>
                <a:lnTo>
                  <a:pt x="45905" y="114428"/>
                </a:lnTo>
                <a:lnTo>
                  <a:pt x="49654" y="113433"/>
                </a:lnTo>
                <a:lnTo>
                  <a:pt x="53105" y="112769"/>
                </a:lnTo>
                <a:lnTo>
                  <a:pt x="57310" y="111374"/>
                </a:lnTo>
                <a:lnTo>
                  <a:pt x="62019" y="109492"/>
                </a:lnTo>
                <a:lnTo>
                  <a:pt x="67063" y="107285"/>
                </a:lnTo>
                <a:lnTo>
                  <a:pt x="72331" y="105813"/>
                </a:lnTo>
                <a:lnTo>
                  <a:pt x="77748" y="104832"/>
                </a:lnTo>
                <a:lnTo>
                  <a:pt x="83264" y="104177"/>
                </a:lnTo>
                <a:lnTo>
                  <a:pt x="87895" y="103742"/>
                </a:lnTo>
                <a:lnTo>
                  <a:pt x="91934" y="103451"/>
                </a:lnTo>
                <a:lnTo>
                  <a:pt x="95579" y="103257"/>
                </a:lnTo>
                <a:lnTo>
                  <a:pt x="104709" y="103042"/>
                </a:lnTo>
                <a:lnTo>
                  <a:pt x="109811" y="102984"/>
                </a:lnTo>
                <a:lnTo>
                  <a:pt x="114165" y="103899"/>
                </a:lnTo>
                <a:lnTo>
                  <a:pt x="118020" y="105461"/>
                </a:lnTo>
                <a:lnTo>
                  <a:pt x="121542" y="107454"/>
                </a:lnTo>
                <a:lnTo>
                  <a:pt x="125795" y="108783"/>
                </a:lnTo>
                <a:lnTo>
                  <a:pt x="130536" y="109670"/>
                </a:lnTo>
                <a:lnTo>
                  <a:pt x="135601" y="110261"/>
                </a:lnTo>
                <a:lnTo>
                  <a:pt x="139930" y="111607"/>
                </a:lnTo>
                <a:lnTo>
                  <a:pt x="143770" y="113457"/>
                </a:lnTo>
                <a:lnTo>
                  <a:pt x="147280" y="115643"/>
                </a:lnTo>
                <a:lnTo>
                  <a:pt x="150575" y="118053"/>
                </a:lnTo>
                <a:lnTo>
                  <a:pt x="153723" y="120612"/>
                </a:lnTo>
                <a:lnTo>
                  <a:pt x="156774" y="123270"/>
                </a:lnTo>
                <a:lnTo>
                  <a:pt x="158808" y="126947"/>
                </a:lnTo>
                <a:lnTo>
                  <a:pt x="160165" y="131304"/>
                </a:lnTo>
                <a:lnTo>
                  <a:pt x="161069" y="136114"/>
                </a:lnTo>
                <a:lnTo>
                  <a:pt x="162073" y="143997"/>
                </a:lnTo>
                <a:lnTo>
                  <a:pt x="162342" y="147433"/>
                </a:lnTo>
                <a:lnTo>
                  <a:pt x="161568" y="151629"/>
                </a:lnTo>
                <a:lnTo>
                  <a:pt x="160099" y="156331"/>
                </a:lnTo>
                <a:lnTo>
                  <a:pt x="158167" y="161370"/>
                </a:lnTo>
                <a:lnTo>
                  <a:pt x="156022" y="169510"/>
                </a:lnTo>
                <a:lnTo>
                  <a:pt x="155450" y="173014"/>
                </a:lnTo>
                <a:lnTo>
                  <a:pt x="153163" y="177255"/>
                </a:lnTo>
                <a:lnTo>
                  <a:pt x="149734" y="181987"/>
                </a:lnTo>
                <a:lnTo>
                  <a:pt x="145543" y="187047"/>
                </a:lnTo>
                <a:lnTo>
                  <a:pt x="141795" y="192326"/>
                </a:lnTo>
                <a:lnTo>
                  <a:pt x="138345" y="197749"/>
                </a:lnTo>
                <a:lnTo>
                  <a:pt x="135093" y="203271"/>
                </a:lnTo>
                <a:lnTo>
                  <a:pt x="131971" y="207904"/>
                </a:lnTo>
                <a:lnTo>
                  <a:pt x="128939" y="211945"/>
                </a:lnTo>
                <a:lnTo>
                  <a:pt x="125964" y="215591"/>
                </a:lnTo>
                <a:lnTo>
                  <a:pt x="122076" y="218975"/>
                </a:lnTo>
                <a:lnTo>
                  <a:pt x="117578" y="222183"/>
                </a:lnTo>
                <a:lnTo>
                  <a:pt x="112676" y="225275"/>
                </a:lnTo>
                <a:lnTo>
                  <a:pt x="107502" y="228288"/>
                </a:lnTo>
                <a:lnTo>
                  <a:pt x="102148" y="231249"/>
                </a:lnTo>
                <a:lnTo>
                  <a:pt x="96673" y="234176"/>
                </a:lnTo>
                <a:lnTo>
                  <a:pt x="91119" y="238032"/>
                </a:lnTo>
                <a:lnTo>
                  <a:pt x="85511" y="242508"/>
                </a:lnTo>
                <a:lnTo>
                  <a:pt x="79867" y="247397"/>
                </a:lnTo>
                <a:lnTo>
                  <a:pt x="73247" y="250656"/>
                </a:lnTo>
                <a:lnTo>
                  <a:pt x="65976" y="252829"/>
                </a:lnTo>
                <a:lnTo>
                  <a:pt x="58271" y="254278"/>
                </a:lnTo>
                <a:lnTo>
                  <a:pt x="51230" y="256196"/>
                </a:lnTo>
                <a:lnTo>
                  <a:pt x="44631" y="258427"/>
                </a:lnTo>
                <a:lnTo>
                  <a:pt x="38326" y="260867"/>
                </a:lnTo>
                <a:lnTo>
                  <a:pt x="32218" y="263446"/>
                </a:lnTo>
                <a:lnTo>
                  <a:pt x="26241" y="266118"/>
                </a:lnTo>
                <a:lnTo>
                  <a:pt x="20351" y="268852"/>
                </a:lnTo>
                <a:lnTo>
                  <a:pt x="15472" y="270675"/>
                </a:lnTo>
                <a:lnTo>
                  <a:pt x="11268" y="271890"/>
                </a:lnTo>
                <a:lnTo>
                  <a:pt x="0" y="27431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SMARTPenAnnotation655"/>
          <p:cNvSpPr/>
          <p:nvPr/>
        </p:nvSpPr>
        <p:spPr>
          <a:xfrm>
            <a:off x="6586620" y="4903833"/>
            <a:ext cx="231375" cy="270246"/>
          </a:xfrm>
          <a:custGeom>
            <a:avLst/>
            <a:gdLst/>
            <a:ahLst/>
            <a:cxnLst/>
            <a:rect l="0" t="0" r="0" b="0"/>
            <a:pathLst>
              <a:path w="231375" h="270246">
                <a:moveTo>
                  <a:pt x="8489" y="25354"/>
                </a:moveTo>
                <a:lnTo>
                  <a:pt x="3551" y="25354"/>
                </a:lnTo>
                <a:lnTo>
                  <a:pt x="5660" y="25354"/>
                </a:lnTo>
                <a:lnTo>
                  <a:pt x="0" y="25354"/>
                </a:lnTo>
                <a:lnTo>
                  <a:pt x="20317" y="25354"/>
                </a:lnTo>
                <a:lnTo>
                  <a:pt x="23043" y="24402"/>
                </a:lnTo>
                <a:lnTo>
                  <a:pt x="28610" y="20804"/>
                </a:lnTo>
                <a:lnTo>
                  <a:pt x="32380" y="19462"/>
                </a:lnTo>
                <a:lnTo>
                  <a:pt x="36799" y="18569"/>
                </a:lnTo>
                <a:lnTo>
                  <a:pt x="41650" y="17973"/>
                </a:lnTo>
                <a:lnTo>
                  <a:pt x="45837" y="16624"/>
                </a:lnTo>
                <a:lnTo>
                  <a:pt x="53028" y="12584"/>
                </a:lnTo>
                <a:lnTo>
                  <a:pt x="57232" y="11125"/>
                </a:lnTo>
                <a:lnTo>
                  <a:pt x="61940" y="10153"/>
                </a:lnTo>
                <a:lnTo>
                  <a:pt x="66983" y="9506"/>
                </a:lnTo>
                <a:lnTo>
                  <a:pt x="71298" y="9074"/>
                </a:lnTo>
                <a:lnTo>
                  <a:pt x="75127" y="8785"/>
                </a:lnTo>
                <a:lnTo>
                  <a:pt x="78632" y="8593"/>
                </a:lnTo>
                <a:lnTo>
                  <a:pt x="81921" y="7513"/>
                </a:lnTo>
                <a:lnTo>
                  <a:pt x="88115" y="3772"/>
                </a:lnTo>
                <a:lnTo>
                  <a:pt x="94044" y="1475"/>
                </a:lnTo>
                <a:lnTo>
                  <a:pt x="100806" y="453"/>
                </a:lnTo>
                <a:lnTo>
                  <a:pt x="105276" y="181"/>
                </a:lnTo>
                <a:lnTo>
                  <a:pt x="110162" y="0"/>
                </a:lnTo>
                <a:lnTo>
                  <a:pt x="114371" y="831"/>
                </a:lnTo>
                <a:lnTo>
                  <a:pt x="121588" y="4295"/>
                </a:lnTo>
                <a:lnTo>
                  <a:pt x="126456" y="7050"/>
                </a:lnTo>
                <a:lnTo>
                  <a:pt x="130134" y="7694"/>
                </a:lnTo>
                <a:lnTo>
                  <a:pt x="134944" y="7980"/>
                </a:lnTo>
                <a:lnTo>
                  <a:pt x="140256" y="8108"/>
                </a:lnTo>
                <a:lnTo>
                  <a:pt x="143007" y="9094"/>
                </a:lnTo>
                <a:lnTo>
                  <a:pt x="148602" y="12730"/>
                </a:lnTo>
                <a:lnTo>
                  <a:pt x="152557" y="15581"/>
                </a:lnTo>
                <a:lnTo>
                  <a:pt x="153112" y="16934"/>
                </a:lnTo>
                <a:lnTo>
                  <a:pt x="153894" y="23388"/>
                </a:lnTo>
                <a:lnTo>
                  <a:pt x="154076" y="28608"/>
                </a:lnTo>
                <a:lnTo>
                  <a:pt x="153173" y="31333"/>
                </a:lnTo>
                <a:lnTo>
                  <a:pt x="148302" y="39720"/>
                </a:lnTo>
                <a:lnTo>
                  <a:pt x="146828" y="45392"/>
                </a:lnTo>
                <a:lnTo>
                  <a:pt x="143634" y="53627"/>
                </a:lnTo>
                <a:lnTo>
                  <a:pt x="141448" y="58490"/>
                </a:lnTo>
                <a:lnTo>
                  <a:pt x="136479" y="68974"/>
                </a:lnTo>
                <a:lnTo>
                  <a:pt x="133821" y="74436"/>
                </a:lnTo>
                <a:lnTo>
                  <a:pt x="130144" y="80935"/>
                </a:lnTo>
                <a:lnTo>
                  <a:pt x="125788" y="88126"/>
                </a:lnTo>
                <a:lnTo>
                  <a:pt x="120979" y="95777"/>
                </a:lnTo>
                <a:lnTo>
                  <a:pt x="116819" y="102783"/>
                </a:lnTo>
                <a:lnTo>
                  <a:pt x="113095" y="109358"/>
                </a:lnTo>
                <a:lnTo>
                  <a:pt x="109658" y="115647"/>
                </a:lnTo>
                <a:lnTo>
                  <a:pt x="105463" y="122697"/>
                </a:lnTo>
                <a:lnTo>
                  <a:pt x="95721" y="138150"/>
                </a:lnTo>
                <a:lnTo>
                  <a:pt x="91409" y="145319"/>
                </a:lnTo>
                <a:lnTo>
                  <a:pt x="87581" y="152003"/>
                </a:lnTo>
                <a:lnTo>
                  <a:pt x="80789" y="164510"/>
                </a:lnTo>
                <a:lnTo>
                  <a:pt x="74595" y="176419"/>
                </a:lnTo>
                <a:lnTo>
                  <a:pt x="70658" y="182261"/>
                </a:lnTo>
                <a:lnTo>
                  <a:pt x="66128" y="188062"/>
                </a:lnTo>
                <a:lnTo>
                  <a:pt x="61202" y="193833"/>
                </a:lnTo>
                <a:lnTo>
                  <a:pt x="56966" y="199586"/>
                </a:lnTo>
                <a:lnTo>
                  <a:pt x="53190" y="205326"/>
                </a:lnTo>
                <a:lnTo>
                  <a:pt x="49720" y="211058"/>
                </a:lnTo>
                <a:lnTo>
                  <a:pt x="46454" y="216785"/>
                </a:lnTo>
                <a:lnTo>
                  <a:pt x="40285" y="228227"/>
                </a:lnTo>
                <a:lnTo>
                  <a:pt x="37307" y="232040"/>
                </a:lnTo>
                <a:lnTo>
                  <a:pt x="34368" y="234582"/>
                </a:lnTo>
                <a:lnTo>
                  <a:pt x="28564" y="238360"/>
                </a:lnTo>
                <a:lnTo>
                  <a:pt x="22809" y="243213"/>
                </a:lnTo>
                <a:lnTo>
                  <a:pt x="20893" y="245841"/>
                </a:lnTo>
                <a:lnTo>
                  <a:pt x="18765" y="251300"/>
                </a:lnTo>
                <a:lnTo>
                  <a:pt x="17245" y="253137"/>
                </a:lnTo>
                <a:lnTo>
                  <a:pt x="15279" y="254363"/>
                </a:lnTo>
                <a:lnTo>
                  <a:pt x="13016" y="255179"/>
                </a:lnTo>
                <a:lnTo>
                  <a:pt x="12460" y="256676"/>
                </a:lnTo>
                <a:lnTo>
                  <a:pt x="13041" y="258626"/>
                </a:lnTo>
                <a:lnTo>
                  <a:pt x="16268" y="264050"/>
                </a:lnTo>
                <a:lnTo>
                  <a:pt x="17485" y="264494"/>
                </a:lnTo>
                <a:lnTo>
                  <a:pt x="21378" y="264989"/>
                </a:lnTo>
                <a:lnTo>
                  <a:pt x="22796" y="266073"/>
                </a:lnTo>
                <a:lnTo>
                  <a:pt x="23743" y="267749"/>
                </a:lnTo>
                <a:lnTo>
                  <a:pt x="24373" y="269818"/>
                </a:lnTo>
                <a:lnTo>
                  <a:pt x="25746" y="270245"/>
                </a:lnTo>
                <a:lnTo>
                  <a:pt x="27614" y="269577"/>
                </a:lnTo>
                <a:lnTo>
                  <a:pt x="29812" y="268179"/>
                </a:lnTo>
                <a:lnTo>
                  <a:pt x="34793" y="266627"/>
                </a:lnTo>
                <a:lnTo>
                  <a:pt x="40183" y="265936"/>
                </a:lnTo>
                <a:lnTo>
                  <a:pt x="45753" y="265630"/>
                </a:lnTo>
                <a:lnTo>
                  <a:pt x="49524" y="264595"/>
                </a:lnTo>
                <a:lnTo>
                  <a:pt x="53943" y="262953"/>
                </a:lnTo>
                <a:lnTo>
                  <a:pt x="58795" y="260906"/>
                </a:lnTo>
                <a:lnTo>
                  <a:pt x="63934" y="259541"/>
                </a:lnTo>
                <a:lnTo>
                  <a:pt x="69265" y="258631"/>
                </a:lnTo>
                <a:lnTo>
                  <a:pt x="74724" y="258025"/>
                </a:lnTo>
                <a:lnTo>
                  <a:pt x="80269" y="257620"/>
                </a:lnTo>
                <a:lnTo>
                  <a:pt x="85870" y="257351"/>
                </a:lnTo>
                <a:lnTo>
                  <a:pt x="91509" y="257171"/>
                </a:lnTo>
                <a:lnTo>
                  <a:pt x="97173" y="256099"/>
                </a:lnTo>
                <a:lnTo>
                  <a:pt x="102854" y="254431"/>
                </a:lnTo>
                <a:lnTo>
                  <a:pt x="108547" y="252367"/>
                </a:lnTo>
                <a:lnTo>
                  <a:pt x="113295" y="250991"/>
                </a:lnTo>
                <a:lnTo>
                  <a:pt x="117412" y="250074"/>
                </a:lnTo>
                <a:lnTo>
                  <a:pt x="121110" y="249462"/>
                </a:lnTo>
                <a:lnTo>
                  <a:pt x="125480" y="248102"/>
                </a:lnTo>
                <a:lnTo>
                  <a:pt x="130298" y="246243"/>
                </a:lnTo>
                <a:lnTo>
                  <a:pt x="135415" y="244051"/>
                </a:lnTo>
                <a:lnTo>
                  <a:pt x="140732" y="242589"/>
                </a:lnTo>
                <a:lnTo>
                  <a:pt x="146181" y="241615"/>
                </a:lnTo>
                <a:lnTo>
                  <a:pt x="151719" y="240966"/>
                </a:lnTo>
                <a:lnTo>
                  <a:pt x="156363" y="240532"/>
                </a:lnTo>
                <a:lnTo>
                  <a:pt x="160413" y="240244"/>
                </a:lnTo>
                <a:lnTo>
                  <a:pt x="164064" y="240052"/>
                </a:lnTo>
                <a:lnTo>
                  <a:pt x="173201" y="239838"/>
                </a:lnTo>
                <a:lnTo>
                  <a:pt x="178305" y="239781"/>
                </a:lnTo>
                <a:lnTo>
                  <a:pt x="183613" y="238790"/>
                </a:lnTo>
                <a:lnTo>
                  <a:pt x="189056" y="237178"/>
                </a:lnTo>
                <a:lnTo>
                  <a:pt x="194590" y="235150"/>
                </a:lnTo>
                <a:lnTo>
                  <a:pt x="199231" y="233797"/>
                </a:lnTo>
                <a:lnTo>
                  <a:pt x="203278" y="232897"/>
                </a:lnTo>
                <a:lnTo>
                  <a:pt x="210315" y="231895"/>
                </a:lnTo>
                <a:lnTo>
                  <a:pt x="216618" y="231450"/>
                </a:lnTo>
                <a:lnTo>
                  <a:pt x="222593" y="231253"/>
                </a:lnTo>
                <a:lnTo>
                  <a:pt x="231374" y="23109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SMARTPenAnnotation656"/>
          <p:cNvSpPr/>
          <p:nvPr/>
        </p:nvSpPr>
        <p:spPr>
          <a:xfrm>
            <a:off x="6535102" y="4946332"/>
            <a:ext cx="394336" cy="111444"/>
          </a:xfrm>
          <a:custGeom>
            <a:avLst/>
            <a:gdLst/>
            <a:ahLst/>
            <a:cxnLst/>
            <a:rect l="0" t="0" r="0" b="0"/>
            <a:pathLst>
              <a:path w="394336" h="111444">
                <a:moveTo>
                  <a:pt x="0" y="111443"/>
                </a:moveTo>
                <a:lnTo>
                  <a:pt x="0" y="106892"/>
                </a:lnTo>
                <a:lnTo>
                  <a:pt x="953" y="105551"/>
                </a:lnTo>
                <a:lnTo>
                  <a:pt x="2540" y="104657"/>
                </a:lnTo>
                <a:lnTo>
                  <a:pt x="7381" y="103223"/>
                </a:lnTo>
                <a:lnTo>
                  <a:pt x="10583" y="100487"/>
                </a:lnTo>
                <a:lnTo>
                  <a:pt x="15849" y="95520"/>
                </a:lnTo>
                <a:lnTo>
                  <a:pt x="21649" y="92301"/>
                </a:lnTo>
                <a:lnTo>
                  <a:pt x="40895" y="82473"/>
                </a:lnTo>
                <a:lnTo>
                  <a:pt x="49290" y="79518"/>
                </a:lnTo>
                <a:lnTo>
                  <a:pt x="57149" y="78204"/>
                </a:lnTo>
                <a:lnTo>
                  <a:pt x="66992" y="77620"/>
                </a:lnTo>
                <a:lnTo>
                  <a:pt x="77717" y="74821"/>
                </a:lnTo>
                <a:lnTo>
                  <a:pt x="83244" y="72740"/>
                </a:lnTo>
                <a:lnTo>
                  <a:pt x="89785" y="71354"/>
                </a:lnTo>
                <a:lnTo>
                  <a:pt x="97004" y="70429"/>
                </a:lnTo>
                <a:lnTo>
                  <a:pt x="104675" y="69813"/>
                </a:lnTo>
                <a:lnTo>
                  <a:pt x="111693" y="68449"/>
                </a:lnTo>
                <a:lnTo>
                  <a:pt x="118277" y="66588"/>
                </a:lnTo>
                <a:lnTo>
                  <a:pt x="124572" y="64395"/>
                </a:lnTo>
                <a:lnTo>
                  <a:pt x="136645" y="61958"/>
                </a:lnTo>
                <a:lnTo>
                  <a:pt x="148361" y="59922"/>
                </a:lnTo>
                <a:lnTo>
                  <a:pt x="154153" y="58045"/>
                </a:lnTo>
                <a:lnTo>
                  <a:pt x="159918" y="55842"/>
                </a:lnTo>
                <a:lnTo>
                  <a:pt x="166619" y="54373"/>
                </a:lnTo>
                <a:lnTo>
                  <a:pt x="173945" y="53393"/>
                </a:lnTo>
                <a:lnTo>
                  <a:pt x="181686" y="52741"/>
                </a:lnTo>
                <a:lnTo>
                  <a:pt x="189704" y="52306"/>
                </a:lnTo>
                <a:lnTo>
                  <a:pt x="206233" y="51822"/>
                </a:lnTo>
                <a:lnTo>
                  <a:pt x="213689" y="50741"/>
                </a:lnTo>
                <a:lnTo>
                  <a:pt x="220564" y="49067"/>
                </a:lnTo>
                <a:lnTo>
                  <a:pt x="249838" y="39538"/>
                </a:lnTo>
                <a:lnTo>
                  <a:pt x="257046" y="37788"/>
                </a:lnTo>
                <a:lnTo>
                  <a:pt x="263757" y="36622"/>
                </a:lnTo>
                <a:lnTo>
                  <a:pt x="270136" y="35845"/>
                </a:lnTo>
                <a:lnTo>
                  <a:pt x="277245" y="34374"/>
                </a:lnTo>
                <a:lnTo>
                  <a:pt x="284842" y="32441"/>
                </a:lnTo>
                <a:lnTo>
                  <a:pt x="292765" y="30200"/>
                </a:lnTo>
                <a:lnTo>
                  <a:pt x="299952" y="27753"/>
                </a:lnTo>
                <a:lnTo>
                  <a:pt x="306648" y="25170"/>
                </a:lnTo>
                <a:lnTo>
                  <a:pt x="313017" y="22495"/>
                </a:lnTo>
                <a:lnTo>
                  <a:pt x="320120" y="20711"/>
                </a:lnTo>
                <a:lnTo>
                  <a:pt x="327714" y="19523"/>
                </a:lnTo>
                <a:lnTo>
                  <a:pt x="335633" y="18730"/>
                </a:lnTo>
                <a:lnTo>
                  <a:pt x="342818" y="17249"/>
                </a:lnTo>
                <a:lnTo>
                  <a:pt x="349513" y="15310"/>
                </a:lnTo>
                <a:lnTo>
                  <a:pt x="39433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5" name="SMARTPenAnnotation657"/>
          <p:cNvSpPr/>
          <p:nvPr/>
        </p:nvSpPr>
        <p:spPr>
          <a:xfrm>
            <a:off x="7049452" y="4869179"/>
            <a:ext cx="180024" cy="42864"/>
          </a:xfrm>
          <a:custGeom>
            <a:avLst/>
            <a:gdLst/>
            <a:ahLst/>
            <a:cxnLst/>
            <a:rect l="0" t="0" r="0" b="0"/>
            <a:pathLst>
              <a:path w="180024" h="42864">
                <a:moveTo>
                  <a:pt x="0" y="42863"/>
                </a:moveTo>
                <a:lnTo>
                  <a:pt x="0" y="35482"/>
                </a:lnTo>
                <a:lnTo>
                  <a:pt x="953" y="35085"/>
                </a:lnTo>
                <a:lnTo>
                  <a:pt x="4551" y="34644"/>
                </a:lnTo>
                <a:lnTo>
                  <a:pt x="5891" y="33574"/>
                </a:lnTo>
                <a:lnTo>
                  <a:pt x="6785" y="31908"/>
                </a:lnTo>
                <a:lnTo>
                  <a:pt x="7381" y="29844"/>
                </a:lnTo>
                <a:lnTo>
                  <a:pt x="8731" y="28469"/>
                </a:lnTo>
                <a:lnTo>
                  <a:pt x="10583" y="27552"/>
                </a:lnTo>
                <a:lnTo>
                  <a:pt x="12771" y="26941"/>
                </a:lnTo>
                <a:lnTo>
                  <a:pt x="14229" y="25581"/>
                </a:lnTo>
                <a:lnTo>
                  <a:pt x="15202" y="23721"/>
                </a:lnTo>
                <a:lnTo>
                  <a:pt x="15849" y="21530"/>
                </a:lnTo>
                <a:lnTo>
                  <a:pt x="17233" y="20068"/>
                </a:lnTo>
                <a:lnTo>
                  <a:pt x="19109" y="19094"/>
                </a:lnTo>
                <a:lnTo>
                  <a:pt x="21311" y="18444"/>
                </a:lnTo>
                <a:lnTo>
                  <a:pt x="24685" y="18011"/>
                </a:lnTo>
                <a:lnTo>
                  <a:pt x="28839" y="17723"/>
                </a:lnTo>
                <a:lnTo>
                  <a:pt x="33514" y="17530"/>
                </a:lnTo>
                <a:lnTo>
                  <a:pt x="37582" y="16450"/>
                </a:lnTo>
                <a:lnTo>
                  <a:pt x="41247" y="14776"/>
                </a:lnTo>
                <a:lnTo>
                  <a:pt x="44644" y="12709"/>
                </a:lnTo>
                <a:lnTo>
                  <a:pt x="47860" y="11330"/>
                </a:lnTo>
                <a:lnTo>
                  <a:pt x="50957" y="10411"/>
                </a:lnTo>
                <a:lnTo>
                  <a:pt x="53974" y="9799"/>
                </a:lnTo>
                <a:lnTo>
                  <a:pt x="57890" y="8438"/>
                </a:lnTo>
                <a:lnTo>
                  <a:pt x="62406" y="6578"/>
                </a:lnTo>
                <a:lnTo>
                  <a:pt x="67321" y="4386"/>
                </a:lnTo>
                <a:lnTo>
                  <a:pt x="71551" y="2924"/>
                </a:lnTo>
                <a:lnTo>
                  <a:pt x="75323" y="1950"/>
                </a:lnTo>
                <a:lnTo>
                  <a:pt x="78790" y="1300"/>
                </a:lnTo>
                <a:lnTo>
                  <a:pt x="82055" y="867"/>
                </a:lnTo>
                <a:lnTo>
                  <a:pt x="85183" y="578"/>
                </a:lnTo>
                <a:lnTo>
                  <a:pt x="88221" y="386"/>
                </a:lnTo>
                <a:lnTo>
                  <a:pt x="96677" y="172"/>
                </a:lnTo>
                <a:lnTo>
                  <a:pt x="165723" y="0"/>
                </a:lnTo>
                <a:lnTo>
                  <a:pt x="168585" y="953"/>
                </a:lnTo>
                <a:lnTo>
                  <a:pt x="171445" y="2541"/>
                </a:lnTo>
                <a:lnTo>
                  <a:pt x="180023"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6" name="SMARTPenAnnotation658"/>
          <p:cNvSpPr/>
          <p:nvPr/>
        </p:nvSpPr>
        <p:spPr>
          <a:xfrm>
            <a:off x="7015171" y="4954904"/>
            <a:ext cx="231449" cy="33100"/>
          </a:xfrm>
          <a:custGeom>
            <a:avLst/>
            <a:gdLst/>
            <a:ahLst/>
            <a:cxnLst/>
            <a:rect l="0" t="0" r="0" b="0"/>
            <a:pathLst>
              <a:path w="231449" h="33100">
                <a:moveTo>
                  <a:pt x="8563" y="25718"/>
                </a:moveTo>
                <a:lnTo>
                  <a:pt x="0" y="25718"/>
                </a:lnTo>
                <a:lnTo>
                  <a:pt x="4545" y="30269"/>
                </a:lnTo>
                <a:lnTo>
                  <a:pt x="6837" y="31610"/>
                </a:lnTo>
                <a:lnTo>
                  <a:pt x="9318" y="32503"/>
                </a:lnTo>
                <a:lnTo>
                  <a:pt x="11923" y="33099"/>
                </a:lnTo>
                <a:lnTo>
                  <a:pt x="14613" y="32543"/>
                </a:lnTo>
                <a:lnTo>
                  <a:pt x="17360" y="31221"/>
                </a:lnTo>
                <a:lnTo>
                  <a:pt x="20142" y="29387"/>
                </a:lnTo>
                <a:lnTo>
                  <a:pt x="23903" y="28164"/>
                </a:lnTo>
                <a:lnTo>
                  <a:pt x="28315" y="27348"/>
                </a:lnTo>
                <a:lnTo>
                  <a:pt x="33161" y="26805"/>
                </a:lnTo>
                <a:lnTo>
                  <a:pt x="37345" y="25490"/>
                </a:lnTo>
                <a:lnTo>
                  <a:pt x="41086" y="23661"/>
                </a:lnTo>
                <a:lnTo>
                  <a:pt x="44533" y="21489"/>
                </a:lnTo>
                <a:lnTo>
                  <a:pt x="48735" y="20041"/>
                </a:lnTo>
                <a:lnTo>
                  <a:pt x="53443" y="19076"/>
                </a:lnTo>
                <a:lnTo>
                  <a:pt x="58485" y="18433"/>
                </a:lnTo>
                <a:lnTo>
                  <a:pt x="63752" y="17051"/>
                </a:lnTo>
                <a:lnTo>
                  <a:pt x="69168" y="15178"/>
                </a:lnTo>
                <a:lnTo>
                  <a:pt x="74684" y="12976"/>
                </a:lnTo>
                <a:lnTo>
                  <a:pt x="81219" y="11508"/>
                </a:lnTo>
                <a:lnTo>
                  <a:pt x="88433" y="10530"/>
                </a:lnTo>
                <a:lnTo>
                  <a:pt x="96100" y="9878"/>
                </a:lnTo>
                <a:lnTo>
                  <a:pt x="103116" y="8491"/>
                </a:lnTo>
                <a:lnTo>
                  <a:pt x="109698" y="6613"/>
                </a:lnTo>
                <a:lnTo>
                  <a:pt x="115992" y="4409"/>
                </a:lnTo>
                <a:lnTo>
                  <a:pt x="121140" y="2939"/>
                </a:lnTo>
                <a:lnTo>
                  <a:pt x="125524" y="1960"/>
                </a:lnTo>
                <a:lnTo>
                  <a:pt x="129400" y="1307"/>
                </a:lnTo>
                <a:lnTo>
                  <a:pt x="134842" y="871"/>
                </a:lnTo>
                <a:lnTo>
                  <a:pt x="141327" y="581"/>
                </a:lnTo>
                <a:lnTo>
                  <a:pt x="161566" y="173"/>
                </a:lnTo>
                <a:lnTo>
                  <a:pt x="23144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7" name="SMARTPenAnnotation659"/>
          <p:cNvSpPr/>
          <p:nvPr/>
        </p:nvSpPr>
        <p:spPr>
          <a:xfrm>
            <a:off x="7306744" y="4740592"/>
            <a:ext cx="196902" cy="377191"/>
          </a:xfrm>
          <a:custGeom>
            <a:avLst/>
            <a:gdLst/>
            <a:ahLst/>
            <a:cxnLst/>
            <a:rect l="0" t="0" r="0" b="0"/>
            <a:pathLst>
              <a:path w="196902" h="377191">
                <a:moveTo>
                  <a:pt x="51318" y="0"/>
                </a:moveTo>
                <a:lnTo>
                  <a:pt x="43937" y="0"/>
                </a:lnTo>
                <a:lnTo>
                  <a:pt x="43540" y="953"/>
                </a:lnTo>
                <a:lnTo>
                  <a:pt x="42850" y="11932"/>
                </a:lnTo>
                <a:lnTo>
                  <a:pt x="42777" y="24702"/>
                </a:lnTo>
                <a:lnTo>
                  <a:pt x="40219" y="35109"/>
                </a:lnTo>
                <a:lnTo>
                  <a:pt x="36860" y="46084"/>
                </a:lnTo>
                <a:lnTo>
                  <a:pt x="35368" y="57312"/>
                </a:lnTo>
                <a:lnTo>
                  <a:pt x="34017" y="63925"/>
                </a:lnTo>
                <a:lnTo>
                  <a:pt x="32164" y="71192"/>
                </a:lnTo>
                <a:lnTo>
                  <a:pt x="29976" y="78894"/>
                </a:lnTo>
                <a:lnTo>
                  <a:pt x="28518" y="85933"/>
                </a:lnTo>
                <a:lnTo>
                  <a:pt x="27545" y="92532"/>
                </a:lnTo>
                <a:lnTo>
                  <a:pt x="26897" y="98835"/>
                </a:lnTo>
                <a:lnTo>
                  <a:pt x="25513" y="105895"/>
                </a:lnTo>
                <a:lnTo>
                  <a:pt x="23637" y="113460"/>
                </a:lnTo>
                <a:lnTo>
                  <a:pt x="19013" y="130437"/>
                </a:lnTo>
                <a:lnTo>
                  <a:pt x="13783" y="150682"/>
                </a:lnTo>
                <a:lnTo>
                  <a:pt x="12007" y="160462"/>
                </a:lnTo>
                <a:lnTo>
                  <a:pt x="10824" y="169840"/>
                </a:lnTo>
                <a:lnTo>
                  <a:pt x="10034" y="178949"/>
                </a:lnTo>
                <a:lnTo>
                  <a:pt x="8555" y="187879"/>
                </a:lnTo>
                <a:lnTo>
                  <a:pt x="6618" y="196690"/>
                </a:lnTo>
                <a:lnTo>
                  <a:pt x="4373" y="205422"/>
                </a:lnTo>
                <a:lnTo>
                  <a:pt x="2877" y="214101"/>
                </a:lnTo>
                <a:lnTo>
                  <a:pt x="1878" y="222744"/>
                </a:lnTo>
                <a:lnTo>
                  <a:pt x="1213" y="231363"/>
                </a:lnTo>
                <a:lnTo>
                  <a:pt x="770" y="239015"/>
                </a:lnTo>
                <a:lnTo>
                  <a:pt x="278" y="252597"/>
                </a:lnTo>
                <a:lnTo>
                  <a:pt x="0" y="275504"/>
                </a:lnTo>
                <a:lnTo>
                  <a:pt x="914" y="282729"/>
                </a:lnTo>
                <a:lnTo>
                  <a:pt x="2475" y="289451"/>
                </a:lnTo>
                <a:lnTo>
                  <a:pt x="5798" y="301047"/>
                </a:lnTo>
                <a:lnTo>
                  <a:pt x="7274" y="309377"/>
                </a:lnTo>
                <a:lnTo>
                  <a:pt x="10470" y="318793"/>
                </a:lnTo>
                <a:lnTo>
                  <a:pt x="12657" y="323971"/>
                </a:lnTo>
                <a:lnTo>
                  <a:pt x="15066" y="327424"/>
                </a:lnTo>
                <a:lnTo>
                  <a:pt x="17625" y="329725"/>
                </a:lnTo>
                <a:lnTo>
                  <a:pt x="23008" y="333235"/>
                </a:lnTo>
                <a:lnTo>
                  <a:pt x="28576" y="337969"/>
                </a:lnTo>
                <a:lnTo>
                  <a:pt x="34225" y="343249"/>
                </a:lnTo>
                <a:lnTo>
                  <a:pt x="37065" y="345990"/>
                </a:lnTo>
                <a:lnTo>
                  <a:pt x="39911" y="347817"/>
                </a:lnTo>
                <a:lnTo>
                  <a:pt x="45614" y="349848"/>
                </a:lnTo>
                <a:lnTo>
                  <a:pt x="49420" y="350389"/>
                </a:lnTo>
                <a:lnTo>
                  <a:pt x="53863" y="350751"/>
                </a:lnTo>
                <a:lnTo>
                  <a:pt x="58729" y="350991"/>
                </a:lnTo>
                <a:lnTo>
                  <a:pt x="69217" y="351259"/>
                </a:lnTo>
                <a:lnTo>
                  <a:pt x="74681" y="351330"/>
                </a:lnTo>
                <a:lnTo>
                  <a:pt x="79276" y="350425"/>
                </a:lnTo>
                <a:lnTo>
                  <a:pt x="83292" y="348869"/>
                </a:lnTo>
                <a:lnTo>
                  <a:pt x="86921" y="346879"/>
                </a:lnTo>
                <a:lnTo>
                  <a:pt x="91247" y="345553"/>
                </a:lnTo>
                <a:lnTo>
                  <a:pt x="96035" y="344668"/>
                </a:lnTo>
                <a:lnTo>
                  <a:pt x="101131" y="344079"/>
                </a:lnTo>
                <a:lnTo>
                  <a:pt x="106435" y="342734"/>
                </a:lnTo>
                <a:lnTo>
                  <a:pt x="111875" y="340884"/>
                </a:lnTo>
                <a:lnTo>
                  <a:pt x="117407" y="338699"/>
                </a:lnTo>
                <a:lnTo>
                  <a:pt x="122048" y="336289"/>
                </a:lnTo>
                <a:lnTo>
                  <a:pt x="126093" y="333731"/>
                </a:lnTo>
                <a:lnTo>
                  <a:pt x="129743" y="331072"/>
                </a:lnTo>
                <a:lnTo>
                  <a:pt x="133129" y="327395"/>
                </a:lnTo>
                <a:lnTo>
                  <a:pt x="136338" y="323038"/>
                </a:lnTo>
                <a:lnTo>
                  <a:pt x="139431" y="318229"/>
                </a:lnTo>
                <a:lnTo>
                  <a:pt x="143398" y="314070"/>
                </a:lnTo>
                <a:lnTo>
                  <a:pt x="147947" y="310345"/>
                </a:lnTo>
                <a:lnTo>
                  <a:pt x="152885" y="306909"/>
                </a:lnTo>
                <a:lnTo>
                  <a:pt x="157129" y="302714"/>
                </a:lnTo>
                <a:lnTo>
                  <a:pt x="160911" y="298012"/>
                </a:lnTo>
                <a:lnTo>
                  <a:pt x="164386" y="292972"/>
                </a:lnTo>
                <a:lnTo>
                  <a:pt x="167654" y="288659"/>
                </a:lnTo>
                <a:lnTo>
                  <a:pt x="170785" y="284832"/>
                </a:lnTo>
                <a:lnTo>
                  <a:pt x="176804" y="277087"/>
                </a:lnTo>
                <a:lnTo>
                  <a:pt x="182655" y="267295"/>
                </a:lnTo>
                <a:lnTo>
                  <a:pt x="188431" y="259133"/>
                </a:lnTo>
                <a:lnTo>
                  <a:pt x="191304" y="255623"/>
                </a:lnTo>
                <a:lnTo>
                  <a:pt x="194497" y="249183"/>
                </a:lnTo>
                <a:lnTo>
                  <a:pt x="196294" y="240202"/>
                </a:lnTo>
                <a:lnTo>
                  <a:pt x="196901" y="228634"/>
                </a:lnTo>
                <a:lnTo>
                  <a:pt x="195998" y="226718"/>
                </a:lnTo>
                <a:lnTo>
                  <a:pt x="194444" y="225440"/>
                </a:lnTo>
                <a:lnTo>
                  <a:pt x="192456" y="224589"/>
                </a:lnTo>
                <a:lnTo>
                  <a:pt x="187706" y="223642"/>
                </a:lnTo>
                <a:lnTo>
                  <a:pt x="182420" y="223222"/>
                </a:lnTo>
                <a:lnTo>
                  <a:pt x="176896" y="223035"/>
                </a:lnTo>
                <a:lnTo>
                  <a:pt x="168430" y="222930"/>
                </a:lnTo>
                <a:lnTo>
                  <a:pt x="165588" y="223867"/>
                </a:lnTo>
                <a:lnTo>
                  <a:pt x="159890" y="227449"/>
                </a:lnTo>
                <a:lnTo>
                  <a:pt x="154182" y="234756"/>
                </a:lnTo>
                <a:lnTo>
                  <a:pt x="151327" y="239371"/>
                </a:lnTo>
                <a:lnTo>
                  <a:pt x="147518" y="243401"/>
                </a:lnTo>
                <a:lnTo>
                  <a:pt x="143074" y="247040"/>
                </a:lnTo>
                <a:lnTo>
                  <a:pt x="138206" y="250418"/>
                </a:lnTo>
                <a:lnTo>
                  <a:pt x="134009" y="254576"/>
                </a:lnTo>
                <a:lnTo>
                  <a:pt x="130258" y="259252"/>
                </a:lnTo>
                <a:lnTo>
                  <a:pt x="112843" y="284996"/>
                </a:lnTo>
                <a:lnTo>
                  <a:pt x="108528" y="291915"/>
                </a:lnTo>
                <a:lnTo>
                  <a:pt x="104698" y="298433"/>
                </a:lnTo>
                <a:lnTo>
                  <a:pt x="101192" y="304683"/>
                </a:lnTo>
                <a:lnTo>
                  <a:pt x="94756" y="316707"/>
                </a:lnTo>
                <a:lnTo>
                  <a:pt x="82864" y="339949"/>
                </a:lnTo>
                <a:lnTo>
                  <a:pt x="79626" y="348891"/>
                </a:lnTo>
                <a:lnTo>
                  <a:pt x="78763" y="352609"/>
                </a:lnTo>
                <a:lnTo>
                  <a:pt x="75263" y="359280"/>
                </a:lnTo>
                <a:lnTo>
                  <a:pt x="72997" y="362393"/>
                </a:lnTo>
                <a:lnTo>
                  <a:pt x="70478" y="368391"/>
                </a:lnTo>
                <a:lnTo>
                  <a:pt x="68463" y="37719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2316162"/>
          </a:xfrm>
        </p:spPr>
        <p:txBody>
          <a:bodyPr>
            <a:normAutofit fontScale="90000"/>
          </a:bodyPr>
          <a:lstStyle/>
          <a:p>
            <a:r>
              <a:rPr lang="en-US" dirty="0"/>
              <a:t>14. A man had 95 sheep in three flocks. In the first flock there were 23 more than </a:t>
            </a:r>
            <a:r>
              <a:rPr lang="en-US" dirty="0" smtClean="0"/>
              <a:t>in the </a:t>
            </a:r>
            <a:r>
              <a:rPr lang="en-US" dirty="0"/>
              <a:t>second, and in </a:t>
            </a:r>
            <a:r>
              <a:rPr lang="en-US" dirty="0" smtClean="0"/>
              <a:t>the third </a:t>
            </a:r>
            <a:r>
              <a:rPr lang="en-US" dirty="0"/>
              <a:t>flock 12 less than in the second. How many sheep in each flock?</a:t>
            </a:r>
          </a:p>
        </p:txBody>
      </p:sp>
      <p:sp>
        <p:nvSpPr>
          <p:cNvPr id="3" name="SMARTPenAnnotation433"/>
          <p:cNvSpPr/>
          <p:nvPr/>
        </p:nvSpPr>
        <p:spPr>
          <a:xfrm>
            <a:off x="397192" y="2588895"/>
            <a:ext cx="308611" cy="308611"/>
          </a:xfrm>
          <a:custGeom>
            <a:avLst/>
            <a:gdLst/>
            <a:ahLst/>
            <a:cxnLst/>
            <a:rect l="0" t="0" r="0" b="0"/>
            <a:pathLst>
              <a:path w="308611" h="308611">
                <a:moveTo>
                  <a:pt x="0" y="0"/>
                </a:moveTo>
                <a:lnTo>
                  <a:pt x="0" y="4550"/>
                </a:lnTo>
                <a:lnTo>
                  <a:pt x="952" y="6844"/>
                </a:lnTo>
                <a:lnTo>
                  <a:pt x="7381" y="15600"/>
                </a:lnTo>
                <a:lnTo>
                  <a:pt x="10583" y="21538"/>
                </a:lnTo>
                <a:lnTo>
                  <a:pt x="14228" y="29575"/>
                </a:lnTo>
                <a:lnTo>
                  <a:pt x="15849" y="36321"/>
                </a:lnTo>
                <a:lnTo>
                  <a:pt x="19109" y="42495"/>
                </a:lnTo>
                <a:lnTo>
                  <a:pt x="26299" y="51326"/>
                </a:lnTo>
                <a:lnTo>
                  <a:pt x="31691" y="58054"/>
                </a:lnTo>
                <a:lnTo>
                  <a:pt x="37262" y="67394"/>
                </a:lnTo>
                <a:lnTo>
                  <a:pt x="42914" y="75355"/>
                </a:lnTo>
                <a:lnTo>
                  <a:pt x="48600" y="83021"/>
                </a:lnTo>
                <a:lnTo>
                  <a:pt x="51450" y="87732"/>
                </a:lnTo>
                <a:lnTo>
                  <a:pt x="54302" y="92778"/>
                </a:lnTo>
                <a:lnTo>
                  <a:pt x="60012" y="103464"/>
                </a:lnTo>
                <a:lnTo>
                  <a:pt x="62868" y="108981"/>
                </a:lnTo>
                <a:lnTo>
                  <a:pt x="67629" y="113611"/>
                </a:lnTo>
                <a:lnTo>
                  <a:pt x="73661" y="117651"/>
                </a:lnTo>
                <a:lnTo>
                  <a:pt x="80540" y="121296"/>
                </a:lnTo>
                <a:lnTo>
                  <a:pt x="86078" y="125631"/>
                </a:lnTo>
                <a:lnTo>
                  <a:pt x="90723" y="130427"/>
                </a:lnTo>
                <a:lnTo>
                  <a:pt x="94772" y="135528"/>
                </a:lnTo>
                <a:lnTo>
                  <a:pt x="99376" y="140835"/>
                </a:lnTo>
                <a:lnTo>
                  <a:pt x="104351" y="146277"/>
                </a:lnTo>
                <a:lnTo>
                  <a:pt x="109572" y="151810"/>
                </a:lnTo>
                <a:lnTo>
                  <a:pt x="115911" y="157404"/>
                </a:lnTo>
                <a:lnTo>
                  <a:pt x="122994" y="163039"/>
                </a:lnTo>
                <a:lnTo>
                  <a:pt x="130573" y="168700"/>
                </a:lnTo>
                <a:lnTo>
                  <a:pt x="146615" y="180070"/>
                </a:lnTo>
                <a:lnTo>
                  <a:pt x="154893" y="185769"/>
                </a:lnTo>
                <a:lnTo>
                  <a:pt x="162317" y="191473"/>
                </a:lnTo>
                <a:lnTo>
                  <a:pt x="169171" y="197181"/>
                </a:lnTo>
                <a:lnTo>
                  <a:pt x="175646" y="202892"/>
                </a:lnTo>
                <a:lnTo>
                  <a:pt x="187920" y="214316"/>
                </a:lnTo>
                <a:lnTo>
                  <a:pt x="193860" y="220030"/>
                </a:lnTo>
                <a:lnTo>
                  <a:pt x="199725" y="224791"/>
                </a:lnTo>
                <a:lnTo>
                  <a:pt x="205540" y="228918"/>
                </a:lnTo>
                <a:lnTo>
                  <a:pt x="211322" y="232622"/>
                </a:lnTo>
                <a:lnTo>
                  <a:pt x="217081" y="236996"/>
                </a:lnTo>
                <a:lnTo>
                  <a:pt x="222826" y="241817"/>
                </a:lnTo>
                <a:lnTo>
                  <a:pt x="228560" y="246936"/>
                </a:lnTo>
                <a:lnTo>
                  <a:pt x="234289" y="251302"/>
                </a:lnTo>
                <a:lnTo>
                  <a:pt x="240012" y="255164"/>
                </a:lnTo>
                <a:lnTo>
                  <a:pt x="245733" y="258692"/>
                </a:lnTo>
                <a:lnTo>
                  <a:pt x="254630" y="265151"/>
                </a:lnTo>
                <a:lnTo>
                  <a:pt x="261759" y="271198"/>
                </a:lnTo>
                <a:lnTo>
                  <a:pt x="271127" y="279956"/>
                </a:lnTo>
                <a:lnTo>
                  <a:pt x="294309" y="302892"/>
                </a:lnTo>
                <a:lnTo>
                  <a:pt x="297171" y="304798"/>
                </a:lnTo>
                <a:lnTo>
                  <a:pt x="306068" y="307857"/>
                </a:lnTo>
                <a:lnTo>
                  <a:pt x="308610" y="30861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434"/>
          <p:cNvSpPr/>
          <p:nvPr/>
        </p:nvSpPr>
        <p:spPr>
          <a:xfrm>
            <a:off x="389966" y="2640330"/>
            <a:ext cx="307264" cy="248603"/>
          </a:xfrm>
          <a:custGeom>
            <a:avLst/>
            <a:gdLst/>
            <a:ahLst/>
            <a:cxnLst/>
            <a:rect l="0" t="0" r="0" b="0"/>
            <a:pathLst>
              <a:path w="307264" h="248603">
                <a:moveTo>
                  <a:pt x="307263" y="0"/>
                </a:moveTo>
                <a:lnTo>
                  <a:pt x="299044" y="0"/>
                </a:lnTo>
                <a:lnTo>
                  <a:pt x="298796" y="4551"/>
                </a:lnTo>
                <a:lnTo>
                  <a:pt x="297808" y="5891"/>
                </a:lnTo>
                <a:lnTo>
                  <a:pt x="296197" y="6785"/>
                </a:lnTo>
                <a:lnTo>
                  <a:pt x="294171" y="7380"/>
                </a:lnTo>
                <a:lnTo>
                  <a:pt x="289380" y="10582"/>
                </a:lnTo>
                <a:lnTo>
                  <a:pt x="283123" y="16133"/>
                </a:lnTo>
                <a:lnTo>
                  <a:pt x="273992" y="24950"/>
                </a:lnTo>
                <a:lnTo>
                  <a:pt x="268890" y="29016"/>
                </a:lnTo>
                <a:lnTo>
                  <a:pt x="263583" y="32679"/>
                </a:lnTo>
                <a:lnTo>
                  <a:pt x="258141" y="36073"/>
                </a:lnTo>
                <a:lnTo>
                  <a:pt x="252608" y="40241"/>
                </a:lnTo>
                <a:lnTo>
                  <a:pt x="247014" y="44925"/>
                </a:lnTo>
                <a:lnTo>
                  <a:pt x="241379" y="49952"/>
                </a:lnTo>
                <a:lnTo>
                  <a:pt x="230039" y="60618"/>
                </a:lnTo>
                <a:lnTo>
                  <a:pt x="224348" y="66129"/>
                </a:lnTo>
                <a:lnTo>
                  <a:pt x="217697" y="71709"/>
                </a:lnTo>
                <a:lnTo>
                  <a:pt x="210405" y="77333"/>
                </a:lnTo>
                <a:lnTo>
                  <a:pt x="202686" y="82988"/>
                </a:lnTo>
                <a:lnTo>
                  <a:pt x="186490" y="94351"/>
                </a:lnTo>
                <a:lnTo>
                  <a:pt x="178170" y="100048"/>
                </a:lnTo>
                <a:lnTo>
                  <a:pt x="170719" y="105751"/>
                </a:lnTo>
                <a:lnTo>
                  <a:pt x="163846" y="111458"/>
                </a:lnTo>
                <a:lnTo>
                  <a:pt x="157359" y="117168"/>
                </a:lnTo>
                <a:lnTo>
                  <a:pt x="150177" y="122879"/>
                </a:lnTo>
                <a:lnTo>
                  <a:pt x="142532" y="128592"/>
                </a:lnTo>
                <a:lnTo>
                  <a:pt x="126417" y="140019"/>
                </a:lnTo>
                <a:lnTo>
                  <a:pt x="84270" y="168592"/>
                </a:lnTo>
                <a:lnTo>
                  <a:pt x="77639" y="174307"/>
                </a:lnTo>
                <a:lnTo>
                  <a:pt x="72265" y="180022"/>
                </a:lnTo>
                <a:lnTo>
                  <a:pt x="67730" y="185737"/>
                </a:lnTo>
                <a:lnTo>
                  <a:pt x="61850" y="191452"/>
                </a:lnTo>
                <a:lnTo>
                  <a:pt x="55072" y="197167"/>
                </a:lnTo>
                <a:lnTo>
                  <a:pt x="47696" y="202882"/>
                </a:lnTo>
                <a:lnTo>
                  <a:pt x="41826" y="207645"/>
                </a:lnTo>
                <a:lnTo>
                  <a:pt x="36960" y="211772"/>
                </a:lnTo>
                <a:lnTo>
                  <a:pt x="29014" y="218898"/>
                </a:lnTo>
                <a:lnTo>
                  <a:pt x="22307" y="225240"/>
                </a:lnTo>
                <a:lnTo>
                  <a:pt x="7449" y="239824"/>
                </a:lnTo>
                <a:lnTo>
                  <a:pt x="0" y="247258"/>
                </a:lnTo>
                <a:lnTo>
                  <a:pt x="504" y="247706"/>
                </a:lnTo>
                <a:lnTo>
                  <a:pt x="7226" y="24860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435"/>
          <p:cNvSpPr/>
          <p:nvPr/>
        </p:nvSpPr>
        <p:spPr>
          <a:xfrm>
            <a:off x="800099" y="2751772"/>
            <a:ext cx="325756" cy="8574"/>
          </a:xfrm>
          <a:custGeom>
            <a:avLst/>
            <a:gdLst/>
            <a:ahLst/>
            <a:cxnLst/>
            <a:rect l="0" t="0" r="0" b="0"/>
            <a:pathLst>
              <a:path w="325756" h="8574">
                <a:moveTo>
                  <a:pt x="0" y="0"/>
                </a:moveTo>
                <a:lnTo>
                  <a:pt x="264876" y="0"/>
                </a:lnTo>
                <a:lnTo>
                  <a:pt x="269929" y="953"/>
                </a:lnTo>
                <a:lnTo>
                  <a:pt x="275203" y="2540"/>
                </a:lnTo>
                <a:lnTo>
                  <a:pt x="280624" y="4551"/>
                </a:lnTo>
                <a:lnTo>
                  <a:pt x="285190" y="5892"/>
                </a:lnTo>
                <a:lnTo>
                  <a:pt x="289187" y="6785"/>
                </a:lnTo>
                <a:lnTo>
                  <a:pt x="292804" y="7381"/>
                </a:lnTo>
                <a:lnTo>
                  <a:pt x="296168" y="7778"/>
                </a:lnTo>
                <a:lnTo>
                  <a:pt x="299363" y="8043"/>
                </a:lnTo>
                <a:lnTo>
                  <a:pt x="302445" y="8220"/>
                </a:lnTo>
                <a:lnTo>
                  <a:pt x="311335" y="8468"/>
                </a:lnTo>
                <a:lnTo>
                  <a:pt x="325755" y="857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436"/>
          <p:cNvSpPr/>
          <p:nvPr/>
        </p:nvSpPr>
        <p:spPr>
          <a:xfrm>
            <a:off x="963330" y="2674620"/>
            <a:ext cx="42510" cy="222886"/>
          </a:xfrm>
          <a:custGeom>
            <a:avLst/>
            <a:gdLst/>
            <a:ahLst/>
            <a:cxnLst/>
            <a:rect l="0" t="0" r="0" b="0"/>
            <a:pathLst>
              <a:path w="42510" h="222886">
                <a:moveTo>
                  <a:pt x="16792" y="0"/>
                </a:moveTo>
                <a:lnTo>
                  <a:pt x="12241" y="0"/>
                </a:lnTo>
                <a:lnTo>
                  <a:pt x="10901" y="952"/>
                </a:lnTo>
                <a:lnTo>
                  <a:pt x="10007" y="2540"/>
                </a:lnTo>
                <a:lnTo>
                  <a:pt x="8572" y="7380"/>
                </a:lnTo>
                <a:lnTo>
                  <a:pt x="8324" y="12770"/>
                </a:lnTo>
                <a:lnTo>
                  <a:pt x="8229" y="28692"/>
                </a:lnTo>
                <a:lnTo>
                  <a:pt x="7273" y="31510"/>
                </a:lnTo>
                <a:lnTo>
                  <a:pt x="5684" y="34342"/>
                </a:lnTo>
                <a:lnTo>
                  <a:pt x="3671" y="37182"/>
                </a:lnTo>
                <a:lnTo>
                  <a:pt x="2330" y="40028"/>
                </a:lnTo>
                <a:lnTo>
                  <a:pt x="1436" y="42877"/>
                </a:lnTo>
                <a:lnTo>
                  <a:pt x="442" y="49536"/>
                </a:lnTo>
                <a:lnTo>
                  <a:pt x="177" y="53979"/>
                </a:lnTo>
                <a:lnTo>
                  <a:pt x="0" y="58846"/>
                </a:lnTo>
                <a:lnTo>
                  <a:pt x="835" y="63996"/>
                </a:lnTo>
                <a:lnTo>
                  <a:pt x="2344" y="69334"/>
                </a:lnTo>
                <a:lnTo>
                  <a:pt x="4302" y="74797"/>
                </a:lnTo>
                <a:lnTo>
                  <a:pt x="5608" y="79392"/>
                </a:lnTo>
                <a:lnTo>
                  <a:pt x="6479" y="83408"/>
                </a:lnTo>
                <a:lnTo>
                  <a:pt x="7059" y="87038"/>
                </a:lnTo>
                <a:lnTo>
                  <a:pt x="7446" y="91363"/>
                </a:lnTo>
                <a:lnTo>
                  <a:pt x="7704" y="96150"/>
                </a:lnTo>
                <a:lnTo>
                  <a:pt x="7876" y="101248"/>
                </a:lnTo>
                <a:lnTo>
                  <a:pt x="8943" y="106551"/>
                </a:lnTo>
                <a:lnTo>
                  <a:pt x="10607" y="111991"/>
                </a:lnTo>
                <a:lnTo>
                  <a:pt x="12668" y="117523"/>
                </a:lnTo>
                <a:lnTo>
                  <a:pt x="14043" y="123116"/>
                </a:lnTo>
                <a:lnTo>
                  <a:pt x="14959" y="128750"/>
                </a:lnTo>
                <a:lnTo>
                  <a:pt x="15570" y="134411"/>
                </a:lnTo>
                <a:lnTo>
                  <a:pt x="16930" y="139137"/>
                </a:lnTo>
                <a:lnTo>
                  <a:pt x="18789" y="143240"/>
                </a:lnTo>
                <a:lnTo>
                  <a:pt x="20981" y="146928"/>
                </a:lnTo>
                <a:lnTo>
                  <a:pt x="22442" y="150340"/>
                </a:lnTo>
                <a:lnTo>
                  <a:pt x="23416" y="153566"/>
                </a:lnTo>
                <a:lnTo>
                  <a:pt x="24066" y="156670"/>
                </a:lnTo>
                <a:lnTo>
                  <a:pt x="25451" y="160644"/>
                </a:lnTo>
                <a:lnTo>
                  <a:pt x="27327" y="165198"/>
                </a:lnTo>
                <a:lnTo>
                  <a:pt x="29530" y="170140"/>
                </a:lnTo>
                <a:lnTo>
                  <a:pt x="30047" y="174386"/>
                </a:lnTo>
                <a:lnTo>
                  <a:pt x="29438" y="178170"/>
                </a:lnTo>
                <a:lnTo>
                  <a:pt x="28080" y="181645"/>
                </a:lnTo>
                <a:lnTo>
                  <a:pt x="28128" y="184914"/>
                </a:lnTo>
                <a:lnTo>
                  <a:pt x="29112" y="188046"/>
                </a:lnTo>
                <a:lnTo>
                  <a:pt x="30720" y="191086"/>
                </a:lnTo>
                <a:lnTo>
                  <a:pt x="31792" y="194066"/>
                </a:lnTo>
                <a:lnTo>
                  <a:pt x="32984" y="199916"/>
                </a:lnTo>
                <a:lnTo>
                  <a:pt x="33513" y="205691"/>
                </a:lnTo>
                <a:lnTo>
                  <a:pt x="33654" y="208565"/>
                </a:lnTo>
                <a:lnTo>
                  <a:pt x="34701" y="210481"/>
                </a:lnTo>
                <a:lnTo>
                  <a:pt x="36352" y="211758"/>
                </a:lnTo>
                <a:lnTo>
                  <a:pt x="38404" y="212609"/>
                </a:lnTo>
                <a:lnTo>
                  <a:pt x="39773" y="214130"/>
                </a:lnTo>
                <a:lnTo>
                  <a:pt x="40685" y="216095"/>
                </a:lnTo>
                <a:lnTo>
                  <a:pt x="42509" y="22288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437"/>
          <p:cNvSpPr/>
          <p:nvPr/>
        </p:nvSpPr>
        <p:spPr>
          <a:xfrm>
            <a:off x="1185862" y="2666047"/>
            <a:ext cx="298237" cy="420019"/>
          </a:xfrm>
          <a:custGeom>
            <a:avLst/>
            <a:gdLst/>
            <a:ahLst/>
            <a:cxnLst/>
            <a:rect l="0" t="0" r="0" b="0"/>
            <a:pathLst>
              <a:path w="298237" h="420019">
                <a:moveTo>
                  <a:pt x="0" y="0"/>
                </a:moveTo>
                <a:lnTo>
                  <a:pt x="0" y="87032"/>
                </a:lnTo>
                <a:lnTo>
                  <a:pt x="2540" y="96148"/>
                </a:lnTo>
                <a:lnTo>
                  <a:pt x="5891" y="106550"/>
                </a:lnTo>
                <a:lnTo>
                  <a:pt x="7381" y="117523"/>
                </a:lnTo>
                <a:lnTo>
                  <a:pt x="8219" y="129860"/>
                </a:lnTo>
                <a:lnTo>
                  <a:pt x="9290" y="133246"/>
                </a:lnTo>
                <a:lnTo>
                  <a:pt x="13019" y="139548"/>
                </a:lnTo>
                <a:lnTo>
                  <a:pt x="20473" y="148451"/>
                </a:lnTo>
                <a:lnTo>
                  <a:pt x="28467" y="154243"/>
                </a:lnTo>
                <a:lnTo>
                  <a:pt x="37417" y="159992"/>
                </a:lnTo>
                <a:lnTo>
                  <a:pt x="44570" y="165723"/>
                </a:lnTo>
                <a:lnTo>
                  <a:pt x="48763" y="167632"/>
                </a:lnTo>
                <a:lnTo>
                  <a:pt x="53464" y="168905"/>
                </a:lnTo>
                <a:lnTo>
                  <a:pt x="58503" y="169753"/>
                </a:lnTo>
                <a:lnTo>
                  <a:pt x="66641" y="170696"/>
                </a:lnTo>
                <a:lnTo>
                  <a:pt x="73433" y="171115"/>
                </a:lnTo>
                <a:lnTo>
                  <a:pt x="79627" y="171301"/>
                </a:lnTo>
                <a:lnTo>
                  <a:pt x="88095" y="168844"/>
                </a:lnTo>
                <a:lnTo>
                  <a:pt x="93020" y="166855"/>
                </a:lnTo>
                <a:lnTo>
                  <a:pt x="98208" y="164577"/>
                </a:lnTo>
                <a:lnTo>
                  <a:pt x="109053" y="159505"/>
                </a:lnTo>
                <a:lnTo>
                  <a:pt x="117683" y="154076"/>
                </a:lnTo>
                <a:lnTo>
                  <a:pt x="125646" y="148488"/>
                </a:lnTo>
                <a:lnTo>
                  <a:pt x="130437" y="145665"/>
                </a:lnTo>
                <a:lnTo>
                  <a:pt x="135535" y="142830"/>
                </a:lnTo>
                <a:lnTo>
                  <a:pt x="146280" y="137140"/>
                </a:lnTo>
                <a:lnTo>
                  <a:pt x="151813" y="134289"/>
                </a:lnTo>
                <a:lnTo>
                  <a:pt x="160500" y="126042"/>
                </a:lnTo>
                <a:lnTo>
                  <a:pt x="164150" y="121175"/>
                </a:lnTo>
                <a:lnTo>
                  <a:pt x="173285" y="113228"/>
                </a:lnTo>
                <a:lnTo>
                  <a:pt x="178389" y="109776"/>
                </a:lnTo>
                <a:lnTo>
                  <a:pt x="186599" y="100859"/>
                </a:lnTo>
                <a:lnTo>
                  <a:pt x="193423" y="90546"/>
                </a:lnTo>
                <a:lnTo>
                  <a:pt x="199631" y="79613"/>
                </a:lnTo>
                <a:lnTo>
                  <a:pt x="205565" y="68403"/>
                </a:lnTo>
                <a:lnTo>
                  <a:pt x="210425" y="58024"/>
                </a:lnTo>
                <a:lnTo>
                  <a:pt x="214113" y="45873"/>
                </a:lnTo>
                <a:lnTo>
                  <a:pt x="218351" y="35946"/>
                </a:lnTo>
                <a:lnTo>
                  <a:pt x="221542" y="24197"/>
                </a:lnTo>
                <a:lnTo>
                  <a:pt x="222620" y="11694"/>
                </a:lnTo>
                <a:lnTo>
                  <a:pt x="222767" y="5832"/>
                </a:lnTo>
                <a:lnTo>
                  <a:pt x="223759" y="3888"/>
                </a:lnTo>
                <a:lnTo>
                  <a:pt x="225373" y="2592"/>
                </a:lnTo>
                <a:lnTo>
                  <a:pt x="231352" y="45"/>
                </a:lnTo>
                <a:lnTo>
                  <a:pt x="231448" y="7385"/>
                </a:lnTo>
                <a:lnTo>
                  <a:pt x="226904" y="12771"/>
                </a:lnTo>
                <a:lnTo>
                  <a:pt x="225564" y="16135"/>
                </a:lnTo>
                <a:lnTo>
                  <a:pt x="222726" y="29016"/>
                </a:lnTo>
                <a:lnTo>
                  <a:pt x="217229" y="40242"/>
                </a:lnTo>
                <a:lnTo>
                  <a:pt x="215609" y="49953"/>
                </a:lnTo>
                <a:lnTo>
                  <a:pt x="214889" y="60619"/>
                </a:lnTo>
                <a:lnTo>
                  <a:pt x="214568" y="71709"/>
                </a:lnTo>
                <a:lnTo>
                  <a:pt x="214426" y="82988"/>
                </a:lnTo>
                <a:lnTo>
                  <a:pt x="216293" y="88663"/>
                </a:lnTo>
                <a:lnTo>
                  <a:pt x="223448" y="100048"/>
                </a:lnTo>
                <a:lnTo>
                  <a:pt x="238186" y="121719"/>
                </a:lnTo>
                <a:lnTo>
                  <a:pt x="242610" y="128771"/>
                </a:lnTo>
                <a:lnTo>
                  <a:pt x="250067" y="141687"/>
                </a:lnTo>
                <a:lnTo>
                  <a:pt x="253389" y="148750"/>
                </a:lnTo>
                <a:lnTo>
                  <a:pt x="256556" y="156317"/>
                </a:lnTo>
                <a:lnTo>
                  <a:pt x="259620" y="164219"/>
                </a:lnTo>
                <a:lnTo>
                  <a:pt x="263567" y="171392"/>
                </a:lnTo>
                <a:lnTo>
                  <a:pt x="268104" y="178079"/>
                </a:lnTo>
                <a:lnTo>
                  <a:pt x="273034" y="184442"/>
                </a:lnTo>
                <a:lnTo>
                  <a:pt x="277272" y="191541"/>
                </a:lnTo>
                <a:lnTo>
                  <a:pt x="281051" y="199132"/>
                </a:lnTo>
                <a:lnTo>
                  <a:pt x="287789" y="214233"/>
                </a:lnTo>
                <a:lnTo>
                  <a:pt x="293959" y="227295"/>
                </a:lnTo>
                <a:lnTo>
                  <a:pt x="295985" y="234397"/>
                </a:lnTo>
                <a:lnTo>
                  <a:pt x="297336" y="241990"/>
                </a:lnTo>
                <a:lnTo>
                  <a:pt x="298236" y="249909"/>
                </a:lnTo>
                <a:lnTo>
                  <a:pt x="297884" y="257094"/>
                </a:lnTo>
                <a:lnTo>
                  <a:pt x="293790" y="277259"/>
                </a:lnTo>
                <a:lnTo>
                  <a:pt x="293015" y="284852"/>
                </a:lnTo>
                <a:lnTo>
                  <a:pt x="292498" y="292771"/>
                </a:lnTo>
                <a:lnTo>
                  <a:pt x="291202" y="299956"/>
                </a:lnTo>
                <a:lnTo>
                  <a:pt x="287220" y="313019"/>
                </a:lnTo>
                <a:lnTo>
                  <a:pt x="282276" y="325175"/>
                </a:lnTo>
                <a:lnTo>
                  <a:pt x="276903" y="336927"/>
                </a:lnTo>
                <a:lnTo>
                  <a:pt x="271341" y="348500"/>
                </a:lnTo>
                <a:lnTo>
                  <a:pt x="267571" y="353301"/>
                </a:lnTo>
                <a:lnTo>
                  <a:pt x="258303" y="361175"/>
                </a:lnTo>
                <a:lnTo>
                  <a:pt x="253164" y="365561"/>
                </a:lnTo>
                <a:lnTo>
                  <a:pt x="247834" y="370390"/>
                </a:lnTo>
                <a:lnTo>
                  <a:pt x="242375" y="375514"/>
                </a:lnTo>
                <a:lnTo>
                  <a:pt x="236831" y="379883"/>
                </a:lnTo>
                <a:lnTo>
                  <a:pt x="231230" y="383748"/>
                </a:lnTo>
                <a:lnTo>
                  <a:pt x="225591" y="387277"/>
                </a:lnTo>
                <a:lnTo>
                  <a:pt x="218021" y="390582"/>
                </a:lnTo>
                <a:lnTo>
                  <a:pt x="209165" y="393738"/>
                </a:lnTo>
                <a:lnTo>
                  <a:pt x="172126" y="405647"/>
                </a:lnTo>
                <a:lnTo>
                  <a:pt x="163328" y="407591"/>
                </a:lnTo>
                <a:lnTo>
                  <a:pt x="154605" y="408888"/>
                </a:lnTo>
                <a:lnTo>
                  <a:pt x="145933" y="409752"/>
                </a:lnTo>
                <a:lnTo>
                  <a:pt x="137294" y="411280"/>
                </a:lnTo>
                <a:lnTo>
                  <a:pt x="128677" y="413252"/>
                </a:lnTo>
                <a:lnTo>
                  <a:pt x="120074" y="415519"/>
                </a:lnTo>
                <a:lnTo>
                  <a:pt x="112434" y="417030"/>
                </a:lnTo>
                <a:lnTo>
                  <a:pt x="105436" y="418038"/>
                </a:lnTo>
                <a:lnTo>
                  <a:pt x="98866" y="418709"/>
                </a:lnTo>
                <a:lnTo>
                  <a:pt x="91628" y="419157"/>
                </a:lnTo>
                <a:lnTo>
                  <a:pt x="75966" y="419655"/>
                </a:lnTo>
                <a:lnTo>
                  <a:pt x="52784" y="420000"/>
                </a:lnTo>
                <a:lnTo>
                  <a:pt x="49477" y="420018"/>
                </a:lnTo>
                <a:lnTo>
                  <a:pt x="40722" y="417497"/>
                </a:lnTo>
                <a:lnTo>
                  <a:pt x="31434" y="414154"/>
                </a:lnTo>
                <a:lnTo>
                  <a:pt x="24131" y="412669"/>
                </a:lnTo>
                <a:lnTo>
                  <a:pt x="21802" y="411320"/>
                </a:lnTo>
                <a:lnTo>
                  <a:pt x="20250" y="409468"/>
                </a:lnTo>
                <a:lnTo>
                  <a:pt x="17758" y="404204"/>
                </a:lnTo>
                <a:lnTo>
                  <a:pt x="17145" y="39433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438"/>
          <p:cNvSpPr/>
          <p:nvPr/>
        </p:nvSpPr>
        <p:spPr>
          <a:xfrm>
            <a:off x="1648777" y="2649007"/>
            <a:ext cx="51436" cy="265644"/>
          </a:xfrm>
          <a:custGeom>
            <a:avLst/>
            <a:gdLst/>
            <a:ahLst/>
            <a:cxnLst/>
            <a:rect l="0" t="0" r="0" b="0"/>
            <a:pathLst>
              <a:path w="51436" h="265644">
                <a:moveTo>
                  <a:pt x="0" y="8468"/>
                </a:moveTo>
                <a:lnTo>
                  <a:pt x="0" y="0"/>
                </a:lnTo>
                <a:lnTo>
                  <a:pt x="0" y="57557"/>
                </a:lnTo>
                <a:lnTo>
                  <a:pt x="952" y="63102"/>
                </a:lnTo>
                <a:lnTo>
                  <a:pt x="2540" y="68703"/>
                </a:lnTo>
                <a:lnTo>
                  <a:pt x="4551" y="74342"/>
                </a:lnTo>
                <a:lnTo>
                  <a:pt x="5891" y="80006"/>
                </a:lnTo>
                <a:lnTo>
                  <a:pt x="6785" y="85688"/>
                </a:lnTo>
                <a:lnTo>
                  <a:pt x="7381" y="91380"/>
                </a:lnTo>
                <a:lnTo>
                  <a:pt x="8731" y="97080"/>
                </a:lnTo>
                <a:lnTo>
                  <a:pt x="10583" y="102785"/>
                </a:lnTo>
                <a:lnTo>
                  <a:pt x="12770" y="108493"/>
                </a:lnTo>
                <a:lnTo>
                  <a:pt x="14229" y="114204"/>
                </a:lnTo>
                <a:lnTo>
                  <a:pt x="15201" y="119916"/>
                </a:lnTo>
                <a:lnTo>
                  <a:pt x="15849" y="125629"/>
                </a:lnTo>
                <a:lnTo>
                  <a:pt x="16281" y="131343"/>
                </a:lnTo>
                <a:lnTo>
                  <a:pt x="16569" y="137057"/>
                </a:lnTo>
                <a:lnTo>
                  <a:pt x="16761" y="142771"/>
                </a:lnTo>
                <a:lnTo>
                  <a:pt x="17841" y="148486"/>
                </a:lnTo>
                <a:lnTo>
                  <a:pt x="19514" y="154201"/>
                </a:lnTo>
                <a:lnTo>
                  <a:pt x="21582" y="159915"/>
                </a:lnTo>
                <a:lnTo>
                  <a:pt x="22961" y="165630"/>
                </a:lnTo>
                <a:lnTo>
                  <a:pt x="23880" y="171345"/>
                </a:lnTo>
                <a:lnTo>
                  <a:pt x="24492" y="177060"/>
                </a:lnTo>
                <a:lnTo>
                  <a:pt x="24901" y="181823"/>
                </a:lnTo>
                <a:lnTo>
                  <a:pt x="25354" y="189654"/>
                </a:lnTo>
                <a:lnTo>
                  <a:pt x="25556" y="198850"/>
                </a:lnTo>
                <a:lnTo>
                  <a:pt x="25685" y="215725"/>
                </a:lnTo>
                <a:lnTo>
                  <a:pt x="26649" y="219029"/>
                </a:lnTo>
                <a:lnTo>
                  <a:pt x="28243" y="222184"/>
                </a:lnTo>
                <a:lnTo>
                  <a:pt x="30259" y="225241"/>
                </a:lnTo>
                <a:lnTo>
                  <a:pt x="31603" y="229183"/>
                </a:lnTo>
                <a:lnTo>
                  <a:pt x="32498" y="233716"/>
                </a:lnTo>
                <a:lnTo>
                  <a:pt x="33096" y="238643"/>
                </a:lnTo>
                <a:lnTo>
                  <a:pt x="34446" y="241928"/>
                </a:lnTo>
                <a:lnTo>
                  <a:pt x="36299" y="244118"/>
                </a:lnTo>
                <a:lnTo>
                  <a:pt x="38487" y="245578"/>
                </a:lnTo>
                <a:lnTo>
                  <a:pt x="39945" y="247503"/>
                </a:lnTo>
                <a:lnTo>
                  <a:pt x="40918" y="249740"/>
                </a:lnTo>
                <a:lnTo>
                  <a:pt x="41566" y="252183"/>
                </a:lnTo>
                <a:lnTo>
                  <a:pt x="42951" y="253812"/>
                </a:lnTo>
                <a:lnTo>
                  <a:pt x="44826" y="254898"/>
                </a:lnTo>
                <a:lnTo>
                  <a:pt x="50129" y="256641"/>
                </a:lnTo>
                <a:lnTo>
                  <a:pt x="50565" y="257737"/>
                </a:lnTo>
                <a:lnTo>
                  <a:pt x="51435" y="26564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439"/>
          <p:cNvSpPr/>
          <p:nvPr/>
        </p:nvSpPr>
        <p:spPr>
          <a:xfrm>
            <a:off x="1537334" y="2768917"/>
            <a:ext cx="274321" cy="17146"/>
          </a:xfrm>
          <a:custGeom>
            <a:avLst/>
            <a:gdLst/>
            <a:ahLst/>
            <a:cxnLst/>
            <a:rect l="0" t="0" r="0" b="0"/>
            <a:pathLst>
              <a:path w="274321" h="17146">
                <a:moveTo>
                  <a:pt x="0" y="17145"/>
                </a:moveTo>
                <a:lnTo>
                  <a:pt x="4551" y="17145"/>
                </a:lnTo>
                <a:lnTo>
                  <a:pt x="5892" y="16193"/>
                </a:lnTo>
                <a:lnTo>
                  <a:pt x="6786" y="14605"/>
                </a:lnTo>
                <a:lnTo>
                  <a:pt x="7381" y="12594"/>
                </a:lnTo>
                <a:lnTo>
                  <a:pt x="8731" y="11253"/>
                </a:lnTo>
                <a:lnTo>
                  <a:pt x="10583" y="10360"/>
                </a:lnTo>
                <a:lnTo>
                  <a:pt x="12771" y="9764"/>
                </a:lnTo>
                <a:lnTo>
                  <a:pt x="15181" y="9367"/>
                </a:lnTo>
                <a:lnTo>
                  <a:pt x="20400" y="8926"/>
                </a:lnTo>
                <a:lnTo>
                  <a:pt x="23125" y="7855"/>
                </a:lnTo>
                <a:lnTo>
                  <a:pt x="25895" y="6189"/>
                </a:lnTo>
                <a:lnTo>
                  <a:pt x="28693" y="4126"/>
                </a:lnTo>
                <a:lnTo>
                  <a:pt x="32464" y="2751"/>
                </a:lnTo>
                <a:lnTo>
                  <a:pt x="36883" y="1834"/>
                </a:lnTo>
                <a:lnTo>
                  <a:pt x="41734" y="1223"/>
                </a:lnTo>
                <a:lnTo>
                  <a:pt x="46873" y="815"/>
                </a:lnTo>
                <a:lnTo>
                  <a:pt x="52204" y="543"/>
                </a:lnTo>
                <a:lnTo>
                  <a:pt x="63207" y="242"/>
                </a:lnTo>
                <a:lnTo>
                  <a:pt x="133115" y="3"/>
                </a:lnTo>
                <a:lnTo>
                  <a:pt x="27432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440"/>
          <p:cNvSpPr/>
          <p:nvPr/>
        </p:nvSpPr>
        <p:spPr>
          <a:xfrm>
            <a:off x="1897421" y="2648912"/>
            <a:ext cx="291424" cy="265728"/>
          </a:xfrm>
          <a:custGeom>
            <a:avLst/>
            <a:gdLst/>
            <a:ahLst/>
            <a:cxnLst/>
            <a:rect l="0" t="0" r="0" b="0"/>
            <a:pathLst>
              <a:path w="291424" h="265728">
                <a:moveTo>
                  <a:pt x="17104" y="51425"/>
                </a:moveTo>
                <a:lnTo>
                  <a:pt x="17104" y="46874"/>
                </a:lnTo>
                <a:lnTo>
                  <a:pt x="18056" y="45533"/>
                </a:lnTo>
                <a:lnTo>
                  <a:pt x="19643" y="44640"/>
                </a:lnTo>
                <a:lnTo>
                  <a:pt x="26786" y="42135"/>
                </a:lnTo>
                <a:lnTo>
                  <a:pt x="49435" y="30952"/>
                </a:lnTo>
                <a:lnTo>
                  <a:pt x="57825" y="28038"/>
                </a:lnTo>
                <a:lnTo>
                  <a:pt x="65682" y="25791"/>
                </a:lnTo>
                <a:lnTo>
                  <a:pt x="70444" y="23858"/>
                </a:lnTo>
                <a:lnTo>
                  <a:pt x="75524" y="21617"/>
                </a:lnTo>
                <a:lnTo>
                  <a:pt x="80815" y="20123"/>
                </a:lnTo>
                <a:lnTo>
                  <a:pt x="86248" y="19127"/>
                </a:lnTo>
                <a:lnTo>
                  <a:pt x="91775" y="18463"/>
                </a:lnTo>
                <a:lnTo>
                  <a:pt x="97364" y="17068"/>
                </a:lnTo>
                <a:lnTo>
                  <a:pt x="102996" y="15185"/>
                </a:lnTo>
                <a:lnTo>
                  <a:pt x="108655" y="12978"/>
                </a:lnTo>
                <a:lnTo>
                  <a:pt x="115285" y="11506"/>
                </a:lnTo>
                <a:lnTo>
                  <a:pt x="122563" y="10525"/>
                </a:lnTo>
                <a:lnTo>
                  <a:pt x="130272" y="9871"/>
                </a:lnTo>
                <a:lnTo>
                  <a:pt x="137317" y="8482"/>
                </a:lnTo>
                <a:lnTo>
                  <a:pt x="143918" y="6604"/>
                </a:lnTo>
                <a:lnTo>
                  <a:pt x="150224" y="4400"/>
                </a:lnTo>
                <a:lnTo>
                  <a:pt x="155381" y="2930"/>
                </a:lnTo>
                <a:lnTo>
                  <a:pt x="163650" y="1296"/>
                </a:lnTo>
                <a:lnTo>
                  <a:pt x="168141" y="861"/>
                </a:lnTo>
                <a:lnTo>
                  <a:pt x="173040" y="571"/>
                </a:lnTo>
                <a:lnTo>
                  <a:pt x="185489" y="105"/>
                </a:lnTo>
                <a:lnTo>
                  <a:pt x="195665" y="0"/>
                </a:lnTo>
                <a:lnTo>
                  <a:pt x="195200" y="949"/>
                </a:lnTo>
                <a:lnTo>
                  <a:pt x="192142" y="4544"/>
                </a:lnTo>
                <a:lnTo>
                  <a:pt x="190946" y="6836"/>
                </a:lnTo>
                <a:lnTo>
                  <a:pt x="189617" y="11923"/>
                </a:lnTo>
                <a:lnTo>
                  <a:pt x="188868" y="20141"/>
                </a:lnTo>
                <a:lnTo>
                  <a:pt x="187811" y="22949"/>
                </a:lnTo>
                <a:lnTo>
                  <a:pt x="184096" y="28609"/>
                </a:lnTo>
                <a:lnTo>
                  <a:pt x="179270" y="36840"/>
                </a:lnTo>
                <a:lnTo>
                  <a:pt x="176649" y="41701"/>
                </a:lnTo>
                <a:lnTo>
                  <a:pt x="171198" y="49644"/>
                </a:lnTo>
                <a:lnTo>
                  <a:pt x="164647" y="57301"/>
                </a:lnTo>
                <a:lnTo>
                  <a:pt x="155386" y="67054"/>
                </a:lnTo>
                <a:lnTo>
                  <a:pt x="151202" y="72322"/>
                </a:lnTo>
                <a:lnTo>
                  <a:pt x="147460" y="77739"/>
                </a:lnTo>
                <a:lnTo>
                  <a:pt x="144013" y="83255"/>
                </a:lnTo>
                <a:lnTo>
                  <a:pt x="139810" y="88838"/>
                </a:lnTo>
                <a:lnTo>
                  <a:pt x="135103" y="94464"/>
                </a:lnTo>
                <a:lnTo>
                  <a:pt x="130060" y="100120"/>
                </a:lnTo>
                <a:lnTo>
                  <a:pt x="119376" y="111485"/>
                </a:lnTo>
                <a:lnTo>
                  <a:pt x="85631" y="145727"/>
                </a:lnTo>
                <a:lnTo>
                  <a:pt x="24158" y="207247"/>
                </a:lnTo>
                <a:lnTo>
                  <a:pt x="21807" y="211504"/>
                </a:lnTo>
                <a:lnTo>
                  <a:pt x="20239" y="216247"/>
                </a:lnTo>
                <a:lnTo>
                  <a:pt x="19194" y="221314"/>
                </a:lnTo>
                <a:lnTo>
                  <a:pt x="15492" y="229484"/>
                </a:lnTo>
                <a:lnTo>
                  <a:pt x="13172" y="232996"/>
                </a:lnTo>
                <a:lnTo>
                  <a:pt x="10672" y="235337"/>
                </a:lnTo>
                <a:lnTo>
                  <a:pt x="8054" y="236898"/>
                </a:lnTo>
                <a:lnTo>
                  <a:pt x="5355" y="237939"/>
                </a:lnTo>
                <a:lnTo>
                  <a:pt x="3556" y="239585"/>
                </a:lnTo>
                <a:lnTo>
                  <a:pt x="2357" y="241635"/>
                </a:lnTo>
                <a:lnTo>
                  <a:pt x="1024" y="246453"/>
                </a:lnTo>
                <a:lnTo>
                  <a:pt x="274" y="253568"/>
                </a:lnTo>
                <a:lnTo>
                  <a:pt x="0" y="261242"/>
                </a:lnTo>
                <a:lnTo>
                  <a:pt x="1891" y="262741"/>
                </a:lnTo>
                <a:lnTo>
                  <a:pt x="9072" y="264406"/>
                </a:lnTo>
                <a:lnTo>
                  <a:pt x="16074" y="265145"/>
                </a:lnTo>
                <a:lnTo>
                  <a:pt x="23314" y="265474"/>
                </a:lnTo>
                <a:lnTo>
                  <a:pt x="38099" y="265660"/>
                </a:lnTo>
                <a:lnTo>
                  <a:pt x="70363" y="265727"/>
                </a:lnTo>
                <a:lnTo>
                  <a:pt x="77375" y="264778"/>
                </a:lnTo>
                <a:lnTo>
                  <a:pt x="83954" y="263193"/>
                </a:lnTo>
                <a:lnTo>
                  <a:pt x="90246" y="261184"/>
                </a:lnTo>
                <a:lnTo>
                  <a:pt x="96345" y="259844"/>
                </a:lnTo>
                <a:lnTo>
                  <a:pt x="102316" y="258951"/>
                </a:lnTo>
                <a:lnTo>
                  <a:pt x="108202" y="258356"/>
                </a:lnTo>
                <a:lnTo>
                  <a:pt x="114983" y="257959"/>
                </a:lnTo>
                <a:lnTo>
                  <a:pt x="130138" y="257518"/>
                </a:lnTo>
                <a:lnTo>
                  <a:pt x="137227" y="256448"/>
                </a:lnTo>
                <a:lnTo>
                  <a:pt x="143859" y="254782"/>
                </a:lnTo>
                <a:lnTo>
                  <a:pt x="150184" y="252719"/>
                </a:lnTo>
                <a:lnTo>
                  <a:pt x="157259" y="251343"/>
                </a:lnTo>
                <a:lnTo>
                  <a:pt x="164833" y="250426"/>
                </a:lnTo>
                <a:lnTo>
                  <a:pt x="172740" y="249815"/>
                </a:lnTo>
                <a:lnTo>
                  <a:pt x="179916" y="248455"/>
                </a:lnTo>
                <a:lnTo>
                  <a:pt x="186605" y="246596"/>
                </a:lnTo>
                <a:lnTo>
                  <a:pt x="192970" y="244404"/>
                </a:lnTo>
                <a:lnTo>
                  <a:pt x="199118" y="242943"/>
                </a:lnTo>
                <a:lnTo>
                  <a:pt x="205121" y="241969"/>
                </a:lnTo>
                <a:lnTo>
                  <a:pt x="211029" y="241319"/>
                </a:lnTo>
                <a:lnTo>
                  <a:pt x="216872" y="239933"/>
                </a:lnTo>
                <a:lnTo>
                  <a:pt x="222672" y="238057"/>
                </a:lnTo>
                <a:lnTo>
                  <a:pt x="228444" y="235854"/>
                </a:lnTo>
                <a:lnTo>
                  <a:pt x="234197" y="234385"/>
                </a:lnTo>
                <a:lnTo>
                  <a:pt x="239938" y="233406"/>
                </a:lnTo>
                <a:lnTo>
                  <a:pt x="245670" y="232753"/>
                </a:lnTo>
                <a:lnTo>
                  <a:pt x="251396" y="231365"/>
                </a:lnTo>
                <a:lnTo>
                  <a:pt x="257119" y="229488"/>
                </a:lnTo>
                <a:lnTo>
                  <a:pt x="262838" y="227284"/>
                </a:lnTo>
                <a:lnTo>
                  <a:pt x="271734" y="224835"/>
                </a:lnTo>
                <a:lnTo>
                  <a:pt x="278863" y="223746"/>
                </a:lnTo>
                <a:lnTo>
                  <a:pt x="285206" y="223262"/>
                </a:lnTo>
                <a:lnTo>
                  <a:pt x="287278" y="222181"/>
                </a:lnTo>
                <a:lnTo>
                  <a:pt x="288660" y="220507"/>
                </a:lnTo>
                <a:lnTo>
                  <a:pt x="291423" y="21430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441"/>
          <p:cNvSpPr/>
          <p:nvPr/>
        </p:nvSpPr>
        <p:spPr>
          <a:xfrm>
            <a:off x="1940242" y="2751772"/>
            <a:ext cx="248603" cy="25718"/>
          </a:xfrm>
          <a:custGeom>
            <a:avLst/>
            <a:gdLst/>
            <a:ahLst/>
            <a:cxnLst/>
            <a:rect l="0" t="0" r="0" b="0"/>
            <a:pathLst>
              <a:path w="248603" h="25718">
                <a:moveTo>
                  <a:pt x="0" y="25717"/>
                </a:moveTo>
                <a:lnTo>
                  <a:pt x="7381" y="18337"/>
                </a:lnTo>
                <a:lnTo>
                  <a:pt x="13123" y="17675"/>
                </a:lnTo>
                <a:lnTo>
                  <a:pt x="17321" y="17498"/>
                </a:lnTo>
                <a:lnTo>
                  <a:pt x="27066" y="17302"/>
                </a:lnTo>
                <a:lnTo>
                  <a:pt x="32331" y="17250"/>
                </a:lnTo>
                <a:lnTo>
                  <a:pt x="37747" y="16262"/>
                </a:lnTo>
                <a:lnTo>
                  <a:pt x="43262" y="14652"/>
                </a:lnTo>
                <a:lnTo>
                  <a:pt x="48844" y="12625"/>
                </a:lnTo>
                <a:lnTo>
                  <a:pt x="54470" y="11274"/>
                </a:lnTo>
                <a:lnTo>
                  <a:pt x="60126" y="10374"/>
                </a:lnTo>
                <a:lnTo>
                  <a:pt x="65801" y="9773"/>
                </a:lnTo>
                <a:lnTo>
                  <a:pt x="72443" y="9373"/>
                </a:lnTo>
                <a:lnTo>
                  <a:pt x="87442" y="8928"/>
                </a:lnTo>
                <a:lnTo>
                  <a:pt x="95442" y="7857"/>
                </a:lnTo>
                <a:lnTo>
                  <a:pt x="103633" y="6191"/>
                </a:lnTo>
                <a:lnTo>
                  <a:pt x="111951" y="4127"/>
                </a:lnTo>
                <a:lnTo>
                  <a:pt x="120354" y="2751"/>
                </a:lnTo>
                <a:lnTo>
                  <a:pt x="128813" y="1834"/>
                </a:lnTo>
                <a:lnTo>
                  <a:pt x="137311" y="1223"/>
                </a:lnTo>
                <a:lnTo>
                  <a:pt x="145833" y="815"/>
                </a:lnTo>
                <a:lnTo>
                  <a:pt x="162922" y="362"/>
                </a:lnTo>
                <a:lnTo>
                  <a:pt x="206936" y="32"/>
                </a:lnTo>
                <a:lnTo>
                  <a:pt x="248602"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442"/>
          <p:cNvSpPr/>
          <p:nvPr/>
        </p:nvSpPr>
        <p:spPr>
          <a:xfrm>
            <a:off x="2343150" y="2700337"/>
            <a:ext cx="265748" cy="17146"/>
          </a:xfrm>
          <a:custGeom>
            <a:avLst/>
            <a:gdLst/>
            <a:ahLst/>
            <a:cxnLst/>
            <a:rect l="0" t="0" r="0" b="0"/>
            <a:pathLst>
              <a:path w="265748" h="17146">
                <a:moveTo>
                  <a:pt x="0" y="17145"/>
                </a:moveTo>
                <a:lnTo>
                  <a:pt x="16482" y="17145"/>
                </a:lnTo>
                <a:lnTo>
                  <a:pt x="21465" y="16192"/>
                </a:lnTo>
                <a:lnTo>
                  <a:pt x="26692" y="14605"/>
                </a:lnTo>
                <a:lnTo>
                  <a:pt x="32082" y="12594"/>
                </a:lnTo>
                <a:lnTo>
                  <a:pt x="38533" y="11254"/>
                </a:lnTo>
                <a:lnTo>
                  <a:pt x="45691" y="10360"/>
                </a:lnTo>
                <a:lnTo>
                  <a:pt x="53321" y="9764"/>
                </a:lnTo>
                <a:lnTo>
                  <a:pt x="61264" y="9367"/>
                </a:lnTo>
                <a:lnTo>
                  <a:pt x="77711" y="8925"/>
                </a:lnTo>
                <a:lnTo>
                  <a:pt x="180026" y="8575"/>
                </a:lnTo>
                <a:lnTo>
                  <a:pt x="187645" y="7622"/>
                </a:lnTo>
                <a:lnTo>
                  <a:pt x="194629" y="6034"/>
                </a:lnTo>
                <a:lnTo>
                  <a:pt x="201190" y="4023"/>
                </a:lnTo>
                <a:lnTo>
                  <a:pt x="207469" y="2682"/>
                </a:lnTo>
                <a:lnTo>
                  <a:pt x="213560" y="1788"/>
                </a:lnTo>
                <a:lnTo>
                  <a:pt x="219526" y="1192"/>
                </a:lnTo>
                <a:lnTo>
                  <a:pt x="225408" y="795"/>
                </a:lnTo>
                <a:lnTo>
                  <a:pt x="231234" y="530"/>
                </a:lnTo>
                <a:lnTo>
                  <a:pt x="245996" y="157"/>
                </a:lnTo>
                <a:lnTo>
                  <a:pt x="265747"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443"/>
          <p:cNvSpPr/>
          <p:nvPr/>
        </p:nvSpPr>
        <p:spPr>
          <a:xfrm>
            <a:off x="2386012" y="2768917"/>
            <a:ext cx="257176" cy="25719"/>
          </a:xfrm>
          <a:custGeom>
            <a:avLst/>
            <a:gdLst/>
            <a:ahLst/>
            <a:cxnLst/>
            <a:rect l="0" t="0" r="0" b="0"/>
            <a:pathLst>
              <a:path w="257176" h="25719">
                <a:moveTo>
                  <a:pt x="0" y="25718"/>
                </a:moveTo>
                <a:lnTo>
                  <a:pt x="58823" y="25718"/>
                </a:lnTo>
                <a:lnTo>
                  <a:pt x="63980" y="24765"/>
                </a:lnTo>
                <a:lnTo>
                  <a:pt x="69323" y="23178"/>
                </a:lnTo>
                <a:lnTo>
                  <a:pt x="74791" y="21167"/>
                </a:lnTo>
                <a:lnTo>
                  <a:pt x="80340" y="19826"/>
                </a:lnTo>
                <a:lnTo>
                  <a:pt x="85945" y="18932"/>
                </a:lnTo>
                <a:lnTo>
                  <a:pt x="91587" y="18337"/>
                </a:lnTo>
                <a:lnTo>
                  <a:pt x="97253" y="17940"/>
                </a:lnTo>
                <a:lnTo>
                  <a:pt x="102935" y="17675"/>
                </a:lnTo>
                <a:lnTo>
                  <a:pt x="108628" y="17498"/>
                </a:lnTo>
                <a:lnTo>
                  <a:pt x="115282" y="16428"/>
                </a:lnTo>
                <a:lnTo>
                  <a:pt x="122574" y="14762"/>
                </a:lnTo>
                <a:lnTo>
                  <a:pt x="130294" y="12699"/>
                </a:lnTo>
                <a:lnTo>
                  <a:pt x="137345" y="11323"/>
                </a:lnTo>
                <a:lnTo>
                  <a:pt x="143951" y="10406"/>
                </a:lnTo>
                <a:lnTo>
                  <a:pt x="150260" y="9795"/>
                </a:lnTo>
                <a:lnTo>
                  <a:pt x="157323" y="9388"/>
                </a:lnTo>
                <a:lnTo>
                  <a:pt x="172791" y="8935"/>
                </a:lnTo>
                <a:lnTo>
                  <a:pt x="218452" y="8604"/>
                </a:lnTo>
                <a:lnTo>
                  <a:pt x="224692" y="7641"/>
                </a:lnTo>
                <a:lnTo>
                  <a:pt x="230757" y="6047"/>
                </a:lnTo>
                <a:lnTo>
                  <a:pt x="236706" y="4031"/>
                </a:lnTo>
                <a:lnTo>
                  <a:pt x="241624" y="2687"/>
                </a:lnTo>
                <a:lnTo>
                  <a:pt x="245855" y="1791"/>
                </a:lnTo>
                <a:lnTo>
                  <a:pt x="257175"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444"/>
          <p:cNvSpPr/>
          <p:nvPr/>
        </p:nvSpPr>
        <p:spPr>
          <a:xfrm>
            <a:off x="2861733" y="2571762"/>
            <a:ext cx="278660" cy="330581"/>
          </a:xfrm>
          <a:custGeom>
            <a:avLst/>
            <a:gdLst/>
            <a:ahLst/>
            <a:cxnLst/>
            <a:rect l="0" t="0" r="0" b="0"/>
            <a:pathLst>
              <a:path w="278660" h="330581">
                <a:moveTo>
                  <a:pt x="175789" y="120002"/>
                </a:moveTo>
                <a:lnTo>
                  <a:pt x="180340" y="120002"/>
                </a:lnTo>
                <a:lnTo>
                  <a:pt x="187654" y="117463"/>
                </a:lnTo>
                <a:lnTo>
                  <a:pt x="198770" y="112622"/>
                </a:lnTo>
                <a:lnTo>
                  <a:pt x="209797" y="107232"/>
                </a:lnTo>
                <a:lnTo>
                  <a:pt x="217256" y="102262"/>
                </a:lnTo>
                <a:lnTo>
                  <a:pt x="223746" y="96878"/>
                </a:lnTo>
                <a:lnTo>
                  <a:pt x="229806" y="91310"/>
                </a:lnTo>
                <a:lnTo>
                  <a:pt x="231803" y="88492"/>
                </a:lnTo>
                <a:lnTo>
                  <a:pt x="235566" y="79974"/>
                </a:lnTo>
                <a:lnTo>
                  <a:pt x="241337" y="71418"/>
                </a:lnTo>
                <a:lnTo>
                  <a:pt x="243021" y="65707"/>
                </a:lnTo>
                <a:lnTo>
                  <a:pt x="243970" y="57137"/>
                </a:lnTo>
                <a:lnTo>
                  <a:pt x="244250" y="48565"/>
                </a:lnTo>
                <a:lnTo>
                  <a:pt x="244334" y="39992"/>
                </a:lnTo>
                <a:lnTo>
                  <a:pt x="241813" y="31738"/>
                </a:lnTo>
                <a:lnTo>
                  <a:pt x="239808" y="26869"/>
                </a:lnTo>
                <a:lnTo>
                  <a:pt x="237518" y="23624"/>
                </a:lnTo>
                <a:lnTo>
                  <a:pt x="235039" y="21460"/>
                </a:lnTo>
                <a:lnTo>
                  <a:pt x="232434" y="20018"/>
                </a:lnTo>
                <a:lnTo>
                  <a:pt x="230697" y="18103"/>
                </a:lnTo>
                <a:lnTo>
                  <a:pt x="229540" y="15875"/>
                </a:lnTo>
                <a:lnTo>
                  <a:pt x="228768" y="13436"/>
                </a:lnTo>
                <a:lnTo>
                  <a:pt x="225370" y="8188"/>
                </a:lnTo>
                <a:lnTo>
                  <a:pt x="223131" y="5454"/>
                </a:lnTo>
                <a:lnTo>
                  <a:pt x="220685" y="3632"/>
                </a:lnTo>
                <a:lnTo>
                  <a:pt x="215428" y="1607"/>
                </a:lnTo>
                <a:lnTo>
                  <a:pt x="207376" y="707"/>
                </a:lnTo>
                <a:lnTo>
                  <a:pt x="202562" y="468"/>
                </a:lnTo>
                <a:lnTo>
                  <a:pt x="192133" y="201"/>
                </a:lnTo>
                <a:lnTo>
                  <a:pt x="152882" y="0"/>
                </a:lnTo>
                <a:lnTo>
                  <a:pt x="147183" y="948"/>
                </a:lnTo>
                <a:lnTo>
                  <a:pt x="141478" y="2533"/>
                </a:lnTo>
                <a:lnTo>
                  <a:pt x="114084" y="11920"/>
                </a:lnTo>
                <a:lnTo>
                  <a:pt x="107030" y="14610"/>
                </a:lnTo>
                <a:lnTo>
                  <a:pt x="100422" y="17356"/>
                </a:lnTo>
                <a:lnTo>
                  <a:pt x="94112" y="20139"/>
                </a:lnTo>
                <a:lnTo>
                  <a:pt x="82021" y="25771"/>
                </a:lnTo>
                <a:lnTo>
                  <a:pt x="58736" y="37148"/>
                </a:lnTo>
                <a:lnTo>
                  <a:pt x="52986" y="40954"/>
                </a:lnTo>
                <a:lnTo>
                  <a:pt x="47248" y="45396"/>
                </a:lnTo>
                <a:lnTo>
                  <a:pt x="41517" y="50262"/>
                </a:lnTo>
                <a:lnTo>
                  <a:pt x="36745" y="54459"/>
                </a:lnTo>
                <a:lnTo>
                  <a:pt x="28901" y="61662"/>
                </a:lnTo>
                <a:lnTo>
                  <a:pt x="24524" y="64916"/>
                </a:lnTo>
                <a:lnTo>
                  <a:pt x="19701" y="68039"/>
                </a:lnTo>
                <a:lnTo>
                  <a:pt x="14580" y="71073"/>
                </a:lnTo>
                <a:lnTo>
                  <a:pt x="11166" y="74048"/>
                </a:lnTo>
                <a:lnTo>
                  <a:pt x="8891" y="76983"/>
                </a:lnTo>
                <a:lnTo>
                  <a:pt x="5410" y="82785"/>
                </a:lnTo>
                <a:lnTo>
                  <a:pt x="687" y="88539"/>
                </a:lnTo>
                <a:lnTo>
                  <a:pt x="0" y="91407"/>
                </a:lnTo>
                <a:lnTo>
                  <a:pt x="494" y="94271"/>
                </a:lnTo>
                <a:lnTo>
                  <a:pt x="3582" y="99994"/>
                </a:lnTo>
                <a:lnTo>
                  <a:pt x="10676" y="108571"/>
                </a:lnTo>
                <a:lnTo>
                  <a:pt x="16046" y="114287"/>
                </a:lnTo>
                <a:lnTo>
                  <a:pt x="19764" y="116192"/>
                </a:lnTo>
                <a:lnTo>
                  <a:pt x="24147" y="117462"/>
                </a:lnTo>
                <a:lnTo>
                  <a:pt x="28974" y="118309"/>
                </a:lnTo>
                <a:lnTo>
                  <a:pt x="36878" y="119250"/>
                </a:lnTo>
                <a:lnTo>
                  <a:pt x="45471" y="119668"/>
                </a:lnTo>
                <a:lnTo>
                  <a:pt x="71730" y="119937"/>
                </a:lnTo>
                <a:lnTo>
                  <a:pt x="95544" y="119989"/>
                </a:lnTo>
                <a:lnTo>
                  <a:pt x="101338" y="119041"/>
                </a:lnTo>
                <a:lnTo>
                  <a:pt x="107104" y="117457"/>
                </a:lnTo>
                <a:lnTo>
                  <a:pt x="112855" y="115448"/>
                </a:lnTo>
                <a:lnTo>
                  <a:pt x="119545" y="114109"/>
                </a:lnTo>
                <a:lnTo>
                  <a:pt x="126863" y="113216"/>
                </a:lnTo>
                <a:lnTo>
                  <a:pt x="134599" y="112621"/>
                </a:lnTo>
                <a:lnTo>
                  <a:pt x="141662" y="111271"/>
                </a:lnTo>
                <a:lnTo>
                  <a:pt x="148275" y="109419"/>
                </a:lnTo>
                <a:lnTo>
                  <a:pt x="154589" y="107232"/>
                </a:lnTo>
                <a:lnTo>
                  <a:pt x="161655" y="105774"/>
                </a:lnTo>
                <a:lnTo>
                  <a:pt x="169224" y="104802"/>
                </a:lnTo>
                <a:lnTo>
                  <a:pt x="177128" y="104154"/>
                </a:lnTo>
                <a:lnTo>
                  <a:pt x="184301" y="102769"/>
                </a:lnTo>
                <a:lnTo>
                  <a:pt x="190989" y="100894"/>
                </a:lnTo>
                <a:lnTo>
                  <a:pt x="197352" y="98691"/>
                </a:lnTo>
                <a:lnTo>
                  <a:pt x="203499" y="96270"/>
                </a:lnTo>
                <a:lnTo>
                  <a:pt x="209503" y="93703"/>
                </a:lnTo>
                <a:lnTo>
                  <a:pt x="221253" y="88311"/>
                </a:lnTo>
                <a:lnTo>
                  <a:pt x="232825" y="82740"/>
                </a:lnTo>
                <a:lnTo>
                  <a:pt x="237626" y="79921"/>
                </a:lnTo>
                <a:lnTo>
                  <a:pt x="245499" y="74249"/>
                </a:lnTo>
                <a:lnTo>
                  <a:pt x="252174" y="68552"/>
                </a:lnTo>
                <a:lnTo>
                  <a:pt x="255287" y="65700"/>
                </a:lnTo>
                <a:lnTo>
                  <a:pt x="258315" y="63798"/>
                </a:lnTo>
                <a:lnTo>
                  <a:pt x="264220" y="61685"/>
                </a:lnTo>
                <a:lnTo>
                  <a:pt x="270019" y="58206"/>
                </a:lnTo>
                <a:lnTo>
                  <a:pt x="278615" y="51457"/>
                </a:lnTo>
                <a:lnTo>
                  <a:pt x="278653" y="60752"/>
                </a:lnTo>
                <a:lnTo>
                  <a:pt x="278659" y="117298"/>
                </a:lnTo>
                <a:lnTo>
                  <a:pt x="277706" y="122962"/>
                </a:lnTo>
                <a:lnTo>
                  <a:pt x="276119" y="128643"/>
                </a:lnTo>
                <a:lnTo>
                  <a:pt x="274108" y="134335"/>
                </a:lnTo>
                <a:lnTo>
                  <a:pt x="272768" y="140035"/>
                </a:lnTo>
                <a:lnTo>
                  <a:pt x="271874" y="145740"/>
                </a:lnTo>
                <a:lnTo>
                  <a:pt x="271278" y="151449"/>
                </a:lnTo>
                <a:lnTo>
                  <a:pt x="269928" y="157159"/>
                </a:lnTo>
                <a:lnTo>
                  <a:pt x="268076" y="162871"/>
                </a:lnTo>
                <a:lnTo>
                  <a:pt x="265889" y="168584"/>
                </a:lnTo>
                <a:lnTo>
                  <a:pt x="264430" y="175250"/>
                </a:lnTo>
                <a:lnTo>
                  <a:pt x="263458" y="182552"/>
                </a:lnTo>
                <a:lnTo>
                  <a:pt x="262810" y="190277"/>
                </a:lnTo>
                <a:lnTo>
                  <a:pt x="262378" y="197332"/>
                </a:lnTo>
                <a:lnTo>
                  <a:pt x="261898" y="210251"/>
                </a:lnTo>
                <a:lnTo>
                  <a:pt x="261628" y="228235"/>
                </a:lnTo>
                <a:lnTo>
                  <a:pt x="261514" y="330580"/>
                </a:lnTo>
                <a:lnTo>
                  <a:pt x="261514" y="328528"/>
                </a:lnTo>
                <a:lnTo>
                  <a:pt x="262467" y="327599"/>
                </a:lnTo>
                <a:lnTo>
                  <a:pt x="264054" y="326981"/>
                </a:lnTo>
                <a:lnTo>
                  <a:pt x="266065" y="326568"/>
                </a:lnTo>
                <a:lnTo>
                  <a:pt x="267405" y="325340"/>
                </a:lnTo>
                <a:lnTo>
                  <a:pt x="268299" y="323569"/>
                </a:lnTo>
                <a:lnTo>
                  <a:pt x="269733" y="318434"/>
                </a:lnTo>
                <a:lnTo>
                  <a:pt x="270086" y="30859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445"/>
          <p:cNvSpPr/>
          <p:nvPr/>
        </p:nvSpPr>
        <p:spPr>
          <a:xfrm>
            <a:off x="3260763" y="2563180"/>
            <a:ext cx="290563" cy="248601"/>
          </a:xfrm>
          <a:custGeom>
            <a:avLst/>
            <a:gdLst/>
            <a:ahLst/>
            <a:cxnLst/>
            <a:rect l="0" t="0" r="0" b="0"/>
            <a:pathLst>
              <a:path w="290563" h="248601">
                <a:moveTo>
                  <a:pt x="179666" y="51432"/>
                </a:moveTo>
                <a:lnTo>
                  <a:pt x="179666" y="44051"/>
                </a:lnTo>
                <a:lnTo>
                  <a:pt x="184217" y="38662"/>
                </a:lnTo>
                <a:lnTo>
                  <a:pt x="185558" y="36251"/>
                </a:lnTo>
                <a:lnTo>
                  <a:pt x="187047" y="31033"/>
                </a:lnTo>
                <a:lnTo>
                  <a:pt x="188397" y="29260"/>
                </a:lnTo>
                <a:lnTo>
                  <a:pt x="190249" y="28078"/>
                </a:lnTo>
                <a:lnTo>
                  <a:pt x="192437" y="27290"/>
                </a:lnTo>
                <a:lnTo>
                  <a:pt x="193895" y="25813"/>
                </a:lnTo>
                <a:lnTo>
                  <a:pt x="194867" y="23875"/>
                </a:lnTo>
                <a:lnTo>
                  <a:pt x="195947" y="19182"/>
                </a:lnTo>
                <a:lnTo>
                  <a:pt x="196556" y="12137"/>
                </a:lnTo>
                <a:lnTo>
                  <a:pt x="196698" y="10155"/>
                </a:lnTo>
                <a:lnTo>
                  <a:pt x="195783" y="9627"/>
                </a:lnTo>
                <a:lnTo>
                  <a:pt x="192227" y="9039"/>
                </a:lnTo>
                <a:lnTo>
                  <a:pt x="190898" y="7930"/>
                </a:lnTo>
                <a:lnTo>
                  <a:pt x="190012" y="6238"/>
                </a:lnTo>
                <a:lnTo>
                  <a:pt x="189420" y="4158"/>
                </a:lnTo>
                <a:lnTo>
                  <a:pt x="188074" y="2771"/>
                </a:lnTo>
                <a:lnTo>
                  <a:pt x="186224" y="1846"/>
                </a:lnTo>
                <a:lnTo>
                  <a:pt x="184038" y="1230"/>
                </a:lnTo>
                <a:lnTo>
                  <a:pt x="176529" y="545"/>
                </a:lnTo>
                <a:lnTo>
                  <a:pt x="167795" y="241"/>
                </a:lnTo>
                <a:lnTo>
                  <a:pt x="157522" y="69"/>
                </a:lnTo>
                <a:lnTo>
                  <a:pt x="126593" y="0"/>
                </a:lnTo>
                <a:lnTo>
                  <a:pt x="117661" y="2538"/>
                </a:lnTo>
                <a:lnTo>
                  <a:pt x="112612" y="4549"/>
                </a:lnTo>
                <a:lnTo>
                  <a:pt x="107341" y="5889"/>
                </a:lnTo>
                <a:lnTo>
                  <a:pt x="101922" y="6782"/>
                </a:lnTo>
                <a:lnTo>
                  <a:pt x="96404" y="7378"/>
                </a:lnTo>
                <a:lnTo>
                  <a:pt x="90821" y="8728"/>
                </a:lnTo>
                <a:lnTo>
                  <a:pt x="85194" y="10580"/>
                </a:lnTo>
                <a:lnTo>
                  <a:pt x="79537" y="12767"/>
                </a:lnTo>
                <a:lnTo>
                  <a:pt x="70712" y="17738"/>
                </a:lnTo>
                <a:lnTo>
                  <a:pt x="67025" y="20397"/>
                </a:lnTo>
                <a:lnTo>
                  <a:pt x="62662" y="22169"/>
                </a:lnTo>
                <a:lnTo>
                  <a:pt x="57849" y="23351"/>
                </a:lnTo>
                <a:lnTo>
                  <a:pt x="52735" y="24139"/>
                </a:lnTo>
                <a:lnTo>
                  <a:pt x="44513" y="27554"/>
                </a:lnTo>
                <a:lnTo>
                  <a:pt x="37683" y="32247"/>
                </a:lnTo>
                <a:lnTo>
                  <a:pt x="31473" y="37508"/>
                </a:lnTo>
                <a:lnTo>
                  <a:pt x="28483" y="39292"/>
                </a:lnTo>
                <a:lnTo>
                  <a:pt x="22622" y="41274"/>
                </a:lnTo>
                <a:lnTo>
                  <a:pt x="20677" y="42755"/>
                </a:lnTo>
                <a:lnTo>
                  <a:pt x="19381" y="44695"/>
                </a:lnTo>
                <a:lnTo>
                  <a:pt x="18517" y="46940"/>
                </a:lnTo>
                <a:lnTo>
                  <a:pt x="12750" y="54652"/>
                </a:lnTo>
                <a:lnTo>
                  <a:pt x="9560" y="58419"/>
                </a:lnTo>
                <a:lnTo>
                  <a:pt x="8814" y="61840"/>
                </a:lnTo>
                <a:lnTo>
                  <a:pt x="8335" y="67246"/>
                </a:lnTo>
                <a:lnTo>
                  <a:pt x="2349" y="74206"/>
                </a:lnTo>
                <a:lnTo>
                  <a:pt x="0" y="76762"/>
                </a:lnTo>
                <a:lnTo>
                  <a:pt x="9016" y="77098"/>
                </a:lnTo>
                <a:lnTo>
                  <a:pt x="11607" y="77116"/>
                </a:lnTo>
                <a:lnTo>
                  <a:pt x="13334" y="78079"/>
                </a:lnTo>
                <a:lnTo>
                  <a:pt x="14486" y="79675"/>
                </a:lnTo>
                <a:lnTo>
                  <a:pt x="16334" y="84527"/>
                </a:lnTo>
                <a:lnTo>
                  <a:pt x="17438" y="84926"/>
                </a:lnTo>
                <a:lnTo>
                  <a:pt x="24130" y="85617"/>
                </a:lnTo>
                <a:lnTo>
                  <a:pt x="24541" y="86605"/>
                </a:lnTo>
                <a:lnTo>
                  <a:pt x="25118" y="92545"/>
                </a:lnTo>
                <a:lnTo>
                  <a:pt x="25253" y="97644"/>
                </a:lnTo>
                <a:lnTo>
                  <a:pt x="25362" y="154292"/>
                </a:lnTo>
                <a:lnTo>
                  <a:pt x="129681" y="154302"/>
                </a:lnTo>
                <a:lnTo>
                  <a:pt x="137771" y="155255"/>
                </a:lnTo>
                <a:lnTo>
                  <a:pt x="146021" y="156842"/>
                </a:lnTo>
                <a:lnTo>
                  <a:pt x="154379" y="158853"/>
                </a:lnTo>
                <a:lnTo>
                  <a:pt x="162808" y="160194"/>
                </a:lnTo>
                <a:lnTo>
                  <a:pt x="171285" y="161087"/>
                </a:lnTo>
                <a:lnTo>
                  <a:pt x="179794" y="161683"/>
                </a:lnTo>
                <a:lnTo>
                  <a:pt x="188324" y="163033"/>
                </a:lnTo>
                <a:lnTo>
                  <a:pt x="196868" y="164885"/>
                </a:lnTo>
                <a:lnTo>
                  <a:pt x="205422" y="167072"/>
                </a:lnTo>
                <a:lnTo>
                  <a:pt x="213029" y="168531"/>
                </a:lnTo>
                <a:lnTo>
                  <a:pt x="220006" y="169503"/>
                </a:lnTo>
                <a:lnTo>
                  <a:pt x="226562" y="170151"/>
                </a:lnTo>
                <a:lnTo>
                  <a:pt x="232838" y="171536"/>
                </a:lnTo>
                <a:lnTo>
                  <a:pt x="238926" y="173411"/>
                </a:lnTo>
                <a:lnTo>
                  <a:pt x="244890" y="175614"/>
                </a:lnTo>
                <a:lnTo>
                  <a:pt x="250772" y="178035"/>
                </a:lnTo>
                <a:lnTo>
                  <a:pt x="256598" y="180601"/>
                </a:lnTo>
                <a:lnTo>
                  <a:pt x="262387" y="183265"/>
                </a:lnTo>
                <a:lnTo>
                  <a:pt x="271358" y="188765"/>
                </a:lnTo>
                <a:lnTo>
                  <a:pt x="278521" y="194384"/>
                </a:lnTo>
                <a:lnTo>
                  <a:pt x="284879" y="200056"/>
                </a:lnTo>
                <a:lnTo>
                  <a:pt x="286956" y="202902"/>
                </a:lnTo>
                <a:lnTo>
                  <a:pt x="289263" y="208605"/>
                </a:lnTo>
                <a:lnTo>
                  <a:pt x="290288" y="214314"/>
                </a:lnTo>
                <a:lnTo>
                  <a:pt x="290562" y="217170"/>
                </a:lnTo>
                <a:lnTo>
                  <a:pt x="289792" y="220027"/>
                </a:lnTo>
                <a:lnTo>
                  <a:pt x="286396" y="225740"/>
                </a:lnTo>
                <a:lnTo>
                  <a:pt x="279172" y="231455"/>
                </a:lnTo>
                <a:lnTo>
                  <a:pt x="274579" y="234312"/>
                </a:lnTo>
                <a:lnTo>
                  <a:pt x="269611" y="236217"/>
                </a:lnTo>
                <a:lnTo>
                  <a:pt x="264395" y="237487"/>
                </a:lnTo>
                <a:lnTo>
                  <a:pt x="259012" y="238334"/>
                </a:lnTo>
                <a:lnTo>
                  <a:pt x="252566" y="239851"/>
                </a:lnTo>
                <a:lnTo>
                  <a:pt x="245411" y="241815"/>
                </a:lnTo>
                <a:lnTo>
                  <a:pt x="237784" y="244076"/>
                </a:lnTo>
                <a:lnTo>
                  <a:pt x="229842" y="245584"/>
                </a:lnTo>
                <a:lnTo>
                  <a:pt x="221689" y="246589"/>
                </a:lnTo>
                <a:lnTo>
                  <a:pt x="213397" y="247259"/>
                </a:lnTo>
                <a:lnTo>
                  <a:pt x="205011" y="247706"/>
                </a:lnTo>
                <a:lnTo>
                  <a:pt x="188073" y="248202"/>
                </a:lnTo>
                <a:lnTo>
                  <a:pt x="129174" y="248576"/>
                </a:lnTo>
                <a:lnTo>
                  <a:pt x="61714" y="248599"/>
                </a:lnTo>
                <a:lnTo>
                  <a:pt x="57217" y="247647"/>
                </a:lnTo>
                <a:lnTo>
                  <a:pt x="49679" y="244049"/>
                </a:lnTo>
                <a:lnTo>
                  <a:pt x="44632" y="241219"/>
                </a:lnTo>
                <a:lnTo>
                  <a:pt x="43923" y="241774"/>
                </a:lnTo>
                <a:lnTo>
                  <a:pt x="43451" y="243096"/>
                </a:lnTo>
                <a:lnTo>
                  <a:pt x="43136" y="244931"/>
                </a:lnTo>
                <a:lnTo>
                  <a:pt x="41974" y="246154"/>
                </a:lnTo>
                <a:lnTo>
                  <a:pt x="40246" y="246969"/>
                </a:lnTo>
                <a:lnTo>
                  <a:pt x="33934" y="24860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446"/>
          <p:cNvSpPr/>
          <p:nvPr/>
        </p:nvSpPr>
        <p:spPr>
          <a:xfrm>
            <a:off x="6243637" y="2503170"/>
            <a:ext cx="300039" cy="300038"/>
          </a:xfrm>
          <a:custGeom>
            <a:avLst/>
            <a:gdLst/>
            <a:ahLst/>
            <a:cxnLst/>
            <a:rect l="0" t="0" r="0" b="0"/>
            <a:pathLst>
              <a:path w="300039" h="300038">
                <a:moveTo>
                  <a:pt x="0" y="0"/>
                </a:moveTo>
                <a:lnTo>
                  <a:pt x="8219" y="0"/>
                </a:lnTo>
                <a:lnTo>
                  <a:pt x="17283" y="8730"/>
                </a:lnTo>
                <a:lnTo>
                  <a:pt x="29883" y="21311"/>
                </a:lnTo>
                <a:lnTo>
                  <a:pt x="31352" y="23732"/>
                </a:lnTo>
                <a:lnTo>
                  <a:pt x="34372" y="31691"/>
                </a:lnTo>
                <a:lnTo>
                  <a:pt x="40876" y="40081"/>
                </a:lnTo>
                <a:lnTo>
                  <a:pt x="46108" y="45754"/>
                </a:lnTo>
                <a:lnTo>
                  <a:pt x="51607" y="53990"/>
                </a:lnTo>
                <a:lnTo>
                  <a:pt x="57227" y="63048"/>
                </a:lnTo>
                <a:lnTo>
                  <a:pt x="62899" y="70248"/>
                </a:lnTo>
                <a:lnTo>
                  <a:pt x="68595" y="76624"/>
                </a:lnTo>
                <a:lnTo>
                  <a:pt x="74302" y="83585"/>
                </a:lnTo>
                <a:lnTo>
                  <a:pt x="77157" y="88108"/>
                </a:lnTo>
                <a:lnTo>
                  <a:pt x="80013" y="93028"/>
                </a:lnTo>
                <a:lnTo>
                  <a:pt x="88266" y="101036"/>
                </a:lnTo>
                <a:lnTo>
                  <a:pt x="93134" y="104505"/>
                </a:lnTo>
                <a:lnTo>
                  <a:pt x="101083" y="113439"/>
                </a:lnTo>
                <a:lnTo>
                  <a:pt x="104537" y="118488"/>
                </a:lnTo>
                <a:lnTo>
                  <a:pt x="113453" y="126639"/>
                </a:lnTo>
                <a:lnTo>
                  <a:pt x="118498" y="130146"/>
                </a:lnTo>
                <a:lnTo>
                  <a:pt x="126643" y="139122"/>
                </a:lnTo>
                <a:lnTo>
                  <a:pt x="130149" y="144183"/>
                </a:lnTo>
                <a:lnTo>
                  <a:pt x="139124" y="152346"/>
                </a:lnTo>
                <a:lnTo>
                  <a:pt x="144184" y="155856"/>
                </a:lnTo>
                <a:lnTo>
                  <a:pt x="152347" y="164837"/>
                </a:lnTo>
                <a:lnTo>
                  <a:pt x="155858" y="169899"/>
                </a:lnTo>
                <a:lnTo>
                  <a:pt x="159150" y="175178"/>
                </a:lnTo>
                <a:lnTo>
                  <a:pt x="162297" y="180603"/>
                </a:lnTo>
                <a:lnTo>
                  <a:pt x="165348" y="186124"/>
                </a:lnTo>
                <a:lnTo>
                  <a:pt x="173818" y="194799"/>
                </a:lnTo>
                <a:lnTo>
                  <a:pt x="178744" y="198446"/>
                </a:lnTo>
                <a:lnTo>
                  <a:pt x="183933" y="202782"/>
                </a:lnTo>
                <a:lnTo>
                  <a:pt x="189297" y="207578"/>
                </a:lnTo>
                <a:lnTo>
                  <a:pt x="194778" y="212680"/>
                </a:lnTo>
                <a:lnTo>
                  <a:pt x="200337" y="217034"/>
                </a:lnTo>
                <a:lnTo>
                  <a:pt x="205948" y="220889"/>
                </a:lnTo>
                <a:lnTo>
                  <a:pt x="211594" y="224412"/>
                </a:lnTo>
                <a:lnTo>
                  <a:pt x="217262" y="227713"/>
                </a:lnTo>
                <a:lnTo>
                  <a:pt x="228641" y="233920"/>
                </a:lnTo>
                <a:lnTo>
                  <a:pt x="237509" y="242394"/>
                </a:lnTo>
                <a:lnTo>
                  <a:pt x="244625" y="251558"/>
                </a:lnTo>
                <a:lnTo>
                  <a:pt x="250962" y="258806"/>
                </a:lnTo>
                <a:lnTo>
                  <a:pt x="256954" y="265202"/>
                </a:lnTo>
                <a:lnTo>
                  <a:pt x="268561" y="277069"/>
                </a:lnTo>
                <a:lnTo>
                  <a:pt x="271433" y="279010"/>
                </a:lnTo>
                <a:lnTo>
                  <a:pt x="277164" y="281167"/>
                </a:lnTo>
                <a:lnTo>
                  <a:pt x="279074" y="282695"/>
                </a:lnTo>
                <a:lnTo>
                  <a:pt x="280347" y="284665"/>
                </a:lnTo>
                <a:lnTo>
                  <a:pt x="281195" y="286932"/>
                </a:lnTo>
                <a:lnTo>
                  <a:pt x="282714" y="288443"/>
                </a:lnTo>
                <a:lnTo>
                  <a:pt x="284678" y="289450"/>
                </a:lnTo>
                <a:lnTo>
                  <a:pt x="289402" y="290569"/>
                </a:lnTo>
                <a:lnTo>
                  <a:pt x="294676" y="291067"/>
                </a:lnTo>
                <a:lnTo>
                  <a:pt x="296463" y="292152"/>
                </a:lnTo>
                <a:lnTo>
                  <a:pt x="297654" y="293828"/>
                </a:lnTo>
                <a:lnTo>
                  <a:pt x="300038" y="30003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447"/>
          <p:cNvSpPr/>
          <p:nvPr/>
        </p:nvSpPr>
        <p:spPr>
          <a:xfrm>
            <a:off x="6157912" y="2512095"/>
            <a:ext cx="342901" cy="291113"/>
          </a:xfrm>
          <a:custGeom>
            <a:avLst/>
            <a:gdLst/>
            <a:ahLst/>
            <a:cxnLst/>
            <a:rect l="0" t="0" r="0" b="0"/>
            <a:pathLst>
              <a:path w="342901" h="291113">
                <a:moveTo>
                  <a:pt x="342900" y="8219"/>
                </a:moveTo>
                <a:lnTo>
                  <a:pt x="334681" y="8219"/>
                </a:lnTo>
                <a:lnTo>
                  <a:pt x="329881" y="3669"/>
                </a:lnTo>
                <a:lnTo>
                  <a:pt x="327553" y="2328"/>
                </a:lnTo>
                <a:lnTo>
                  <a:pt x="318736" y="0"/>
                </a:lnTo>
                <a:lnTo>
                  <a:pt x="315333" y="2344"/>
                </a:lnTo>
                <a:lnTo>
                  <a:pt x="306660" y="10244"/>
                </a:lnTo>
                <a:lnTo>
                  <a:pt x="296795" y="20049"/>
                </a:lnTo>
                <a:lnTo>
                  <a:pt x="291294" y="28082"/>
                </a:lnTo>
                <a:lnTo>
                  <a:pt x="288494" y="32891"/>
                </a:lnTo>
                <a:lnTo>
                  <a:pt x="283769" y="37050"/>
                </a:lnTo>
                <a:lnTo>
                  <a:pt x="277762" y="40775"/>
                </a:lnTo>
                <a:lnTo>
                  <a:pt x="270900" y="44210"/>
                </a:lnTo>
                <a:lnTo>
                  <a:pt x="264420" y="48406"/>
                </a:lnTo>
                <a:lnTo>
                  <a:pt x="258195" y="53108"/>
                </a:lnTo>
                <a:lnTo>
                  <a:pt x="252140" y="58148"/>
                </a:lnTo>
                <a:lnTo>
                  <a:pt x="246198" y="63413"/>
                </a:lnTo>
                <a:lnTo>
                  <a:pt x="234517" y="74342"/>
                </a:lnTo>
                <a:lnTo>
                  <a:pt x="211495" y="96881"/>
                </a:lnTo>
                <a:lnTo>
                  <a:pt x="200042" y="108267"/>
                </a:lnTo>
                <a:lnTo>
                  <a:pt x="193370" y="113970"/>
                </a:lnTo>
                <a:lnTo>
                  <a:pt x="186063" y="119678"/>
                </a:lnTo>
                <a:lnTo>
                  <a:pt x="178334" y="125388"/>
                </a:lnTo>
                <a:lnTo>
                  <a:pt x="171278" y="132051"/>
                </a:lnTo>
                <a:lnTo>
                  <a:pt x="164667" y="139352"/>
                </a:lnTo>
                <a:lnTo>
                  <a:pt x="158356" y="147076"/>
                </a:lnTo>
                <a:lnTo>
                  <a:pt x="152243" y="154131"/>
                </a:lnTo>
                <a:lnTo>
                  <a:pt x="146263" y="160738"/>
                </a:lnTo>
                <a:lnTo>
                  <a:pt x="134538" y="173161"/>
                </a:lnTo>
                <a:lnTo>
                  <a:pt x="100033" y="208175"/>
                </a:lnTo>
                <a:lnTo>
                  <a:pt x="58844" y="249411"/>
                </a:lnTo>
                <a:lnTo>
                  <a:pt x="49648" y="256068"/>
                </a:lnTo>
                <a:lnTo>
                  <a:pt x="40163" y="262202"/>
                </a:lnTo>
                <a:lnTo>
                  <a:pt x="29468" y="271010"/>
                </a:lnTo>
                <a:lnTo>
                  <a:pt x="23257" y="276780"/>
                </a:lnTo>
                <a:lnTo>
                  <a:pt x="20268" y="278700"/>
                </a:lnTo>
                <a:lnTo>
                  <a:pt x="14405" y="280833"/>
                </a:lnTo>
                <a:lnTo>
                  <a:pt x="12461" y="282355"/>
                </a:lnTo>
                <a:lnTo>
                  <a:pt x="11165" y="284321"/>
                </a:lnTo>
                <a:lnTo>
                  <a:pt x="9085" y="289770"/>
                </a:lnTo>
                <a:lnTo>
                  <a:pt x="7962" y="290218"/>
                </a:lnTo>
                <a:lnTo>
                  <a:pt x="0" y="29111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448"/>
          <p:cNvSpPr/>
          <p:nvPr/>
        </p:nvSpPr>
        <p:spPr>
          <a:xfrm>
            <a:off x="6595111" y="2563177"/>
            <a:ext cx="308609" cy="34186"/>
          </a:xfrm>
          <a:custGeom>
            <a:avLst/>
            <a:gdLst/>
            <a:ahLst/>
            <a:cxnLst/>
            <a:rect l="0" t="0" r="0" b="0"/>
            <a:pathLst>
              <a:path w="308609" h="34186">
                <a:moveTo>
                  <a:pt x="8571" y="25718"/>
                </a:moveTo>
                <a:lnTo>
                  <a:pt x="29" y="17176"/>
                </a:lnTo>
                <a:lnTo>
                  <a:pt x="0" y="25365"/>
                </a:lnTo>
                <a:lnTo>
                  <a:pt x="4549" y="25613"/>
                </a:lnTo>
                <a:lnTo>
                  <a:pt x="6843" y="26600"/>
                </a:lnTo>
                <a:lnTo>
                  <a:pt x="9324" y="28211"/>
                </a:lnTo>
                <a:lnTo>
                  <a:pt x="11930" y="30237"/>
                </a:lnTo>
                <a:lnTo>
                  <a:pt x="15573" y="31588"/>
                </a:lnTo>
                <a:lnTo>
                  <a:pt x="19906" y="32489"/>
                </a:lnTo>
                <a:lnTo>
                  <a:pt x="24701" y="33089"/>
                </a:lnTo>
                <a:lnTo>
                  <a:pt x="29802" y="33490"/>
                </a:lnTo>
                <a:lnTo>
                  <a:pt x="35107" y="33756"/>
                </a:lnTo>
                <a:lnTo>
                  <a:pt x="46082" y="34053"/>
                </a:lnTo>
                <a:lnTo>
                  <a:pt x="57310" y="34185"/>
                </a:lnTo>
                <a:lnTo>
                  <a:pt x="62972" y="33267"/>
                </a:lnTo>
                <a:lnTo>
                  <a:pt x="68651" y="31703"/>
                </a:lnTo>
                <a:lnTo>
                  <a:pt x="74342" y="29708"/>
                </a:lnTo>
                <a:lnTo>
                  <a:pt x="80993" y="28378"/>
                </a:lnTo>
                <a:lnTo>
                  <a:pt x="88285" y="27491"/>
                </a:lnTo>
                <a:lnTo>
                  <a:pt x="96004" y="26900"/>
                </a:lnTo>
                <a:lnTo>
                  <a:pt x="103054" y="26506"/>
                </a:lnTo>
                <a:lnTo>
                  <a:pt x="115969" y="26068"/>
                </a:lnTo>
                <a:lnTo>
                  <a:pt x="123032" y="24999"/>
                </a:lnTo>
                <a:lnTo>
                  <a:pt x="130598" y="23333"/>
                </a:lnTo>
                <a:lnTo>
                  <a:pt x="138500" y="21271"/>
                </a:lnTo>
                <a:lnTo>
                  <a:pt x="146626" y="19895"/>
                </a:lnTo>
                <a:lnTo>
                  <a:pt x="154900" y="18979"/>
                </a:lnTo>
                <a:lnTo>
                  <a:pt x="163274" y="18368"/>
                </a:lnTo>
                <a:lnTo>
                  <a:pt x="171713" y="17007"/>
                </a:lnTo>
                <a:lnTo>
                  <a:pt x="180198" y="15148"/>
                </a:lnTo>
                <a:lnTo>
                  <a:pt x="188711" y="12956"/>
                </a:lnTo>
                <a:lnTo>
                  <a:pt x="196293" y="11495"/>
                </a:lnTo>
                <a:lnTo>
                  <a:pt x="203251" y="10521"/>
                </a:lnTo>
                <a:lnTo>
                  <a:pt x="209795" y="9871"/>
                </a:lnTo>
                <a:lnTo>
                  <a:pt x="216063" y="9439"/>
                </a:lnTo>
                <a:lnTo>
                  <a:pt x="222146" y="9150"/>
                </a:lnTo>
                <a:lnTo>
                  <a:pt x="233986" y="8829"/>
                </a:lnTo>
                <a:lnTo>
                  <a:pt x="245598" y="8687"/>
                </a:lnTo>
                <a:lnTo>
                  <a:pt x="251361" y="7696"/>
                </a:lnTo>
                <a:lnTo>
                  <a:pt x="257109" y="6083"/>
                </a:lnTo>
                <a:lnTo>
                  <a:pt x="262845" y="4056"/>
                </a:lnTo>
                <a:lnTo>
                  <a:pt x="267622" y="2703"/>
                </a:lnTo>
                <a:lnTo>
                  <a:pt x="271759" y="1803"/>
                </a:lnTo>
                <a:lnTo>
                  <a:pt x="278896" y="801"/>
                </a:lnTo>
                <a:lnTo>
                  <a:pt x="288269" y="238"/>
                </a:lnTo>
                <a:lnTo>
                  <a:pt x="299521" y="9"/>
                </a:lnTo>
                <a:lnTo>
                  <a:pt x="308608"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449"/>
          <p:cNvSpPr/>
          <p:nvPr/>
        </p:nvSpPr>
        <p:spPr>
          <a:xfrm>
            <a:off x="6629400" y="2648902"/>
            <a:ext cx="291466" cy="25719"/>
          </a:xfrm>
          <a:custGeom>
            <a:avLst/>
            <a:gdLst/>
            <a:ahLst/>
            <a:cxnLst/>
            <a:rect l="0" t="0" r="0" b="0"/>
            <a:pathLst>
              <a:path w="291466" h="25719">
                <a:moveTo>
                  <a:pt x="0" y="25718"/>
                </a:moveTo>
                <a:lnTo>
                  <a:pt x="73504" y="25718"/>
                </a:lnTo>
                <a:lnTo>
                  <a:pt x="80435" y="24765"/>
                </a:lnTo>
                <a:lnTo>
                  <a:pt x="87914" y="23178"/>
                </a:lnTo>
                <a:lnTo>
                  <a:pt x="95756" y="21167"/>
                </a:lnTo>
                <a:lnTo>
                  <a:pt x="102890" y="19826"/>
                </a:lnTo>
                <a:lnTo>
                  <a:pt x="109550" y="18932"/>
                </a:lnTo>
                <a:lnTo>
                  <a:pt x="115896" y="18337"/>
                </a:lnTo>
                <a:lnTo>
                  <a:pt x="122032" y="17940"/>
                </a:lnTo>
                <a:lnTo>
                  <a:pt x="128027" y="17674"/>
                </a:lnTo>
                <a:lnTo>
                  <a:pt x="139768" y="17380"/>
                </a:lnTo>
                <a:lnTo>
                  <a:pt x="168559" y="17176"/>
                </a:lnTo>
                <a:lnTo>
                  <a:pt x="175238" y="16213"/>
                </a:lnTo>
                <a:lnTo>
                  <a:pt x="182547" y="14619"/>
                </a:lnTo>
                <a:lnTo>
                  <a:pt x="190279" y="12603"/>
                </a:lnTo>
                <a:lnTo>
                  <a:pt x="196384" y="11260"/>
                </a:lnTo>
                <a:lnTo>
                  <a:pt x="201407" y="10364"/>
                </a:lnTo>
                <a:lnTo>
                  <a:pt x="205709" y="9767"/>
                </a:lnTo>
                <a:lnTo>
                  <a:pt x="211435" y="9369"/>
                </a:lnTo>
                <a:lnTo>
                  <a:pt x="218109" y="9103"/>
                </a:lnTo>
                <a:lnTo>
                  <a:pt x="225415" y="8927"/>
                </a:lnTo>
                <a:lnTo>
                  <a:pt x="232192" y="7856"/>
                </a:lnTo>
                <a:lnTo>
                  <a:pt x="238614" y="6190"/>
                </a:lnTo>
                <a:lnTo>
                  <a:pt x="244802" y="4127"/>
                </a:lnTo>
                <a:lnTo>
                  <a:pt x="250831" y="2751"/>
                </a:lnTo>
                <a:lnTo>
                  <a:pt x="256755" y="1834"/>
                </a:lnTo>
                <a:lnTo>
                  <a:pt x="262610" y="1223"/>
                </a:lnTo>
                <a:lnTo>
                  <a:pt x="268418" y="815"/>
                </a:lnTo>
                <a:lnTo>
                  <a:pt x="274195" y="543"/>
                </a:lnTo>
                <a:lnTo>
                  <a:pt x="291465"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450"/>
          <p:cNvSpPr/>
          <p:nvPr/>
        </p:nvSpPr>
        <p:spPr>
          <a:xfrm>
            <a:off x="7040880" y="2520314"/>
            <a:ext cx="205623" cy="351355"/>
          </a:xfrm>
          <a:custGeom>
            <a:avLst/>
            <a:gdLst/>
            <a:ahLst/>
            <a:cxnLst/>
            <a:rect l="0" t="0" r="0" b="0"/>
            <a:pathLst>
              <a:path w="205623" h="351355">
                <a:moveTo>
                  <a:pt x="0" y="0"/>
                </a:moveTo>
                <a:lnTo>
                  <a:pt x="0" y="8220"/>
                </a:lnTo>
                <a:lnTo>
                  <a:pt x="4551" y="13019"/>
                </a:lnTo>
                <a:lnTo>
                  <a:pt x="5891" y="15347"/>
                </a:lnTo>
                <a:lnTo>
                  <a:pt x="8730" y="24127"/>
                </a:lnTo>
                <a:lnTo>
                  <a:pt x="12770" y="33266"/>
                </a:lnTo>
                <a:lnTo>
                  <a:pt x="15200" y="41138"/>
                </a:lnTo>
                <a:lnTo>
                  <a:pt x="16281" y="49716"/>
                </a:lnTo>
                <a:lnTo>
                  <a:pt x="16569" y="56004"/>
                </a:lnTo>
                <a:lnTo>
                  <a:pt x="16761" y="63054"/>
                </a:lnTo>
                <a:lnTo>
                  <a:pt x="17841" y="69659"/>
                </a:lnTo>
                <a:lnTo>
                  <a:pt x="19514" y="75967"/>
                </a:lnTo>
                <a:lnTo>
                  <a:pt x="21581" y="82077"/>
                </a:lnTo>
                <a:lnTo>
                  <a:pt x="22960" y="88056"/>
                </a:lnTo>
                <a:lnTo>
                  <a:pt x="23879" y="93947"/>
                </a:lnTo>
                <a:lnTo>
                  <a:pt x="24491" y="99779"/>
                </a:lnTo>
                <a:lnTo>
                  <a:pt x="27713" y="108799"/>
                </a:lnTo>
                <a:lnTo>
                  <a:pt x="32319" y="115983"/>
                </a:lnTo>
                <a:lnTo>
                  <a:pt x="37542" y="122351"/>
                </a:lnTo>
                <a:lnTo>
                  <a:pt x="43037" y="128356"/>
                </a:lnTo>
                <a:lnTo>
                  <a:pt x="51487" y="137092"/>
                </a:lnTo>
                <a:lnTo>
                  <a:pt x="54327" y="139972"/>
                </a:lnTo>
                <a:lnTo>
                  <a:pt x="58125" y="142845"/>
                </a:lnTo>
                <a:lnTo>
                  <a:pt x="62563" y="145713"/>
                </a:lnTo>
                <a:lnTo>
                  <a:pt x="67425" y="148577"/>
                </a:lnTo>
                <a:lnTo>
                  <a:pt x="71620" y="150487"/>
                </a:lnTo>
                <a:lnTo>
                  <a:pt x="75370" y="151760"/>
                </a:lnTo>
                <a:lnTo>
                  <a:pt x="78821" y="152608"/>
                </a:lnTo>
                <a:lnTo>
                  <a:pt x="85196" y="156091"/>
                </a:lnTo>
                <a:lnTo>
                  <a:pt x="88230" y="158353"/>
                </a:lnTo>
                <a:lnTo>
                  <a:pt x="91205" y="158909"/>
                </a:lnTo>
                <a:lnTo>
                  <a:pt x="94141" y="158327"/>
                </a:lnTo>
                <a:lnTo>
                  <a:pt x="97050" y="156987"/>
                </a:lnTo>
                <a:lnTo>
                  <a:pt x="100895" y="156093"/>
                </a:lnTo>
                <a:lnTo>
                  <a:pt x="105363" y="155497"/>
                </a:lnTo>
                <a:lnTo>
                  <a:pt x="110247" y="155100"/>
                </a:lnTo>
                <a:lnTo>
                  <a:pt x="114456" y="153883"/>
                </a:lnTo>
                <a:lnTo>
                  <a:pt x="118214" y="152119"/>
                </a:lnTo>
                <a:lnTo>
                  <a:pt x="121671" y="149990"/>
                </a:lnTo>
                <a:lnTo>
                  <a:pt x="128053" y="147625"/>
                </a:lnTo>
                <a:lnTo>
                  <a:pt x="131089" y="146994"/>
                </a:lnTo>
                <a:lnTo>
                  <a:pt x="137002" y="143754"/>
                </a:lnTo>
                <a:lnTo>
                  <a:pt x="139911" y="141556"/>
                </a:lnTo>
                <a:lnTo>
                  <a:pt x="145685" y="134034"/>
                </a:lnTo>
                <a:lnTo>
                  <a:pt x="151426" y="125294"/>
                </a:lnTo>
                <a:lnTo>
                  <a:pt x="157153" y="118234"/>
                </a:lnTo>
                <a:lnTo>
                  <a:pt x="162873" y="111921"/>
                </a:lnTo>
                <a:lnTo>
                  <a:pt x="165732" y="108904"/>
                </a:lnTo>
                <a:lnTo>
                  <a:pt x="167638" y="104988"/>
                </a:lnTo>
                <a:lnTo>
                  <a:pt x="169755" y="95557"/>
                </a:lnTo>
                <a:lnTo>
                  <a:pt x="170696" y="87555"/>
                </a:lnTo>
                <a:lnTo>
                  <a:pt x="171115" y="79871"/>
                </a:lnTo>
                <a:lnTo>
                  <a:pt x="171301" y="70106"/>
                </a:lnTo>
                <a:lnTo>
                  <a:pt x="170398" y="65788"/>
                </a:lnTo>
                <a:lnTo>
                  <a:pt x="165528" y="55159"/>
                </a:lnTo>
                <a:lnTo>
                  <a:pt x="164056" y="48963"/>
                </a:lnTo>
                <a:lnTo>
                  <a:pt x="163401" y="40494"/>
                </a:lnTo>
                <a:lnTo>
                  <a:pt x="163226" y="35569"/>
                </a:lnTo>
                <a:lnTo>
                  <a:pt x="162157" y="32285"/>
                </a:lnTo>
                <a:lnTo>
                  <a:pt x="160492" y="30096"/>
                </a:lnTo>
                <a:lnTo>
                  <a:pt x="156103" y="26711"/>
                </a:lnTo>
                <a:lnTo>
                  <a:pt x="150976" y="22032"/>
                </a:lnTo>
                <a:lnTo>
                  <a:pt x="149228" y="19451"/>
                </a:lnTo>
                <a:lnTo>
                  <a:pt x="145744" y="8615"/>
                </a:lnTo>
                <a:lnTo>
                  <a:pt x="145733" y="28725"/>
                </a:lnTo>
                <a:lnTo>
                  <a:pt x="148272" y="36897"/>
                </a:lnTo>
                <a:lnTo>
                  <a:pt x="151624" y="46879"/>
                </a:lnTo>
                <a:lnTo>
                  <a:pt x="153113" y="57665"/>
                </a:lnTo>
                <a:lnTo>
                  <a:pt x="155415" y="63209"/>
                </a:lnTo>
                <a:lnTo>
                  <a:pt x="158855" y="68809"/>
                </a:lnTo>
                <a:lnTo>
                  <a:pt x="163053" y="74448"/>
                </a:lnTo>
                <a:lnTo>
                  <a:pt x="165852" y="80112"/>
                </a:lnTo>
                <a:lnTo>
                  <a:pt x="167718" y="85793"/>
                </a:lnTo>
                <a:lnTo>
                  <a:pt x="168962" y="91486"/>
                </a:lnTo>
                <a:lnTo>
                  <a:pt x="170744" y="98138"/>
                </a:lnTo>
                <a:lnTo>
                  <a:pt x="175264" y="113150"/>
                </a:lnTo>
                <a:lnTo>
                  <a:pt x="177802" y="120201"/>
                </a:lnTo>
                <a:lnTo>
                  <a:pt x="180447" y="126807"/>
                </a:lnTo>
                <a:lnTo>
                  <a:pt x="183163" y="133116"/>
                </a:lnTo>
                <a:lnTo>
                  <a:pt x="188721" y="145205"/>
                </a:lnTo>
                <a:lnTo>
                  <a:pt x="191535" y="151096"/>
                </a:lnTo>
                <a:lnTo>
                  <a:pt x="193413" y="157881"/>
                </a:lnTo>
                <a:lnTo>
                  <a:pt x="194665" y="165261"/>
                </a:lnTo>
                <a:lnTo>
                  <a:pt x="195499" y="173040"/>
                </a:lnTo>
                <a:lnTo>
                  <a:pt x="197007" y="180130"/>
                </a:lnTo>
                <a:lnTo>
                  <a:pt x="198965" y="186762"/>
                </a:lnTo>
                <a:lnTo>
                  <a:pt x="201223" y="193088"/>
                </a:lnTo>
                <a:lnTo>
                  <a:pt x="202729" y="199210"/>
                </a:lnTo>
                <a:lnTo>
                  <a:pt x="203732" y="205197"/>
                </a:lnTo>
                <a:lnTo>
                  <a:pt x="204401" y="211093"/>
                </a:lnTo>
                <a:lnTo>
                  <a:pt x="204848" y="217881"/>
                </a:lnTo>
                <a:lnTo>
                  <a:pt x="205145" y="225265"/>
                </a:lnTo>
                <a:lnTo>
                  <a:pt x="205564" y="246768"/>
                </a:lnTo>
                <a:lnTo>
                  <a:pt x="205622" y="253095"/>
                </a:lnTo>
                <a:lnTo>
                  <a:pt x="204709" y="258265"/>
                </a:lnTo>
                <a:lnTo>
                  <a:pt x="201154" y="266550"/>
                </a:lnTo>
                <a:lnTo>
                  <a:pt x="193797" y="281120"/>
                </a:lnTo>
                <a:lnTo>
                  <a:pt x="190908" y="291947"/>
                </a:lnTo>
                <a:lnTo>
                  <a:pt x="190136" y="297502"/>
                </a:lnTo>
                <a:lnTo>
                  <a:pt x="187717" y="303110"/>
                </a:lnTo>
                <a:lnTo>
                  <a:pt x="184200" y="308753"/>
                </a:lnTo>
                <a:lnTo>
                  <a:pt x="179949" y="314421"/>
                </a:lnTo>
                <a:lnTo>
                  <a:pt x="176163" y="319151"/>
                </a:lnTo>
                <a:lnTo>
                  <a:pt x="172688" y="323258"/>
                </a:lnTo>
                <a:lnTo>
                  <a:pt x="169417" y="326948"/>
                </a:lnTo>
                <a:lnTo>
                  <a:pt x="165332" y="330361"/>
                </a:lnTo>
                <a:lnTo>
                  <a:pt x="160704" y="333588"/>
                </a:lnTo>
                <a:lnTo>
                  <a:pt x="155714" y="336692"/>
                </a:lnTo>
                <a:lnTo>
                  <a:pt x="150481" y="338762"/>
                </a:lnTo>
                <a:lnTo>
                  <a:pt x="145089" y="340141"/>
                </a:lnTo>
                <a:lnTo>
                  <a:pt x="139587" y="341061"/>
                </a:lnTo>
                <a:lnTo>
                  <a:pt x="134016" y="342627"/>
                </a:lnTo>
                <a:lnTo>
                  <a:pt x="128397" y="344623"/>
                </a:lnTo>
                <a:lnTo>
                  <a:pt x="122745" y="346906"/>
                </a:lnTo>
                <a:lnTo>
                  <a:pt x="117073" y="348429"/>
                </a:lnTo>
                <a:lnTo>
                  <a:pt x="111385" y="349443"/>
                </a:lnTo>
                <a:lnTo>
                  <a:pt x="105689" y="350120"/>
                </a:lnTo>
                <a:lnTo>
                  <a:pt x="100939" y="350571"/>
                </a:lnTo>
                <a:lnTo>
                  <a:pt x="96820" y="350872"/>
                </a:lnTo>
                <a:lnTo>
                  <a:pt x="93122" y="351072"/>
                </a:lnTo>
                <a:lnTo>
                  <a:pt x="83933" y="351295"/>
                </a:lnTo>
                <a:lnTo>
                  <a:pt x="78815" y="351354"/>
                </a:lnTo>
                <a:lnTo>
                  <a:pt x="74450" y="350441"/>
                </a:lnTo>
                <a:lnTo>
                  <a:pt x="70589" y="348880"/>
                </a:lnTo>
                <a:lnTo>
                  <a:pt x="67062" y="346887"/>
                </a:lnTo>
                <a:lnTo>
                  <a:pt x="62805" y="345558"/>
                </a:lnTo>
                <a:lnTo>
                  <a:pt x="58062" y="344672"/>
                </a:lnTo>
                <a:lnTo>
                  <a:pt x="52995" y="344082"/>
                </a:lnTo>
                <a:lnTo>
                  <a:pt x="48665" y="342736"/>
                </a:lnTo>
                <a:lnTo>
                  <a:pt x="44826" y="340886"/>
                </a:lnTo>
                <a:lnTo>
                  <a:pt x="41314" y="338700"/>
                </a:lnTo>
                <a:lnTo>
                  <a:pt x="38973" y="336290"/>
                </a:lnTo>
                <a:lnTo>
                  <a:pt x="37411" y="333731"/>
                </a:lnTo>
                <a:lnTo>
                  <a:pt x="36371" y="331073"/>
                </a:lnTo>
                <a:lnTo>
                  <a:pt x="32675" y="325579"/>
                </a:lnTo>
                <a:lnTo>
                  <a:pt x="30355" y="322780"/>
                </a:lnTo>
                <a:lnTo>
                  <a:pt x="28809" y="319962"/>
                </a:lnTo>
                <a:lnTo>
                  <a:pt x="27091" y="314291"/>
                </a:lnTo>
                <a:lnTo>
                  <a:pt x="26328" y="308595"/>
                </a:lnTo>
                <a:lnTo>
                  <a:pt x="25717" y="30003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451"/>
          <p:cNvSpPr/>
          <p:nvPr/>
        </p:nvSpPr>
        <p:spPr>
          <a:xfrm>
            <a:off x="7306627" y="2623185"/>
            <a:ext cx="274321" cy="17115"/>
          </a:xfrm>
          <a:custGeom>
            <a:avLst/>
            <a:gdLst/>
            <a:ahLst/>
            <a:cxnLst/>
            <a:rect l="0" t="0" r="0" b="0"/>
            <a:pathLst>
              <a:path w="274321" h="17115">
                <a:moveTo>
                  <a:pt x="0" y="8572"/>
                </a:moveTo>
                <a:lnTo>
                  <a:pt x="28721" y="8572"/>
                </a:lnTo>
                <a:lnTo>
                  <a:pt x="32483" y="9525"/>
                </a:lnTo>
                <a:lnTo>
                  <a:pt x="36895" y="11112"/>
                </a:lnTo>
                <a:lnTo>
                  <a:pt x="41741" y="13123"/>
                </a:lnTo>
                <a:lnTo>
                  <a:pt x="46878" y="14464"/>
                </a:lnTo>
                <a:lnTo>
                  <a:pt x="52207" y="15357"/>
                </a:lnTo>
                <a:lnTo>
                  <a:pt x="57665" y="15953"/>
                </a:lnTo>
                <a:lnTo>
                  <a:pt x="62256" y="16350"/>
                </a:lnTo>
                <a:lnTo>
                  <a:pt x="69897" y="16792"/>
                </a:lnTo>
                <a:lnTo>
                  <a:pt x="79008" y="16988"/>
                </a:lnTo>
                <a:lnTo>
                  <a:pt x="104930" y="17114"/>
                </a:lnTo>
                <a:lnTo>
                  <a:pt x="111863" y="16171"/>
                </a:lnTo>
                <a:lnTo>
                  <a:pt x="118391" y="14591"/>
                </a:lnTo>
                <a:lnTo>
                  <a:pt x="124647" y="12585"/>
                </a:lnTo>
                <a:lnTo>
                  <a:pt x="130723" y="11247"/>
                </a:lnTo>
                <a:lnTo>
                  <a:pt x="136679" y="10355"/>
                </a:lnTo>
                <a:lnTo>
                  <a:pt x="142554" y="9761"/>
                </a:lnTo>
                <a:lnTo>
                  <a:pt x="148376" y="9365"/>
                </a:lnTo>
                <a:lnTo>
                  <a:pt x="154163" y="9101"/>
                </a:lnTo>
                <a:lnTo>
                  <a:pt x="165672" y="8807"/>
                </a:lnTo>
                <a:lnTo>
                  <a:pt x="251416" y="8572"/>
                </a:lnTo>
                <a:lnTo>
                  <a:pt x="254289" y="7620"/>
                </a:lnTo>
                <a:lnTo>
                  <a:pt x="257156" y="6032"/>
                </a:lnTo>
                <a:lnTo>
                  <a:pt x="264050" y="1191"/>
                </a:lnTo>
                <a:lnTo>
                  <a:pt x="265568" y="794"/>
                </a:lnTo>
                <a:lnTo>
                  <a:pt x="267533" y="529"/>
                </a:lnTo>
                <a:lnTo>
                  <a:pt x="27432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452"/>
          <p:cNvSpPr/>
          <p:nvPr/>
        </p:nvSpPr>
        <p:spPr>
          <a:xfrm>
            <a:off x="7418079" y="2528887"/>
            <a:ext cx="68572" cy="248603"/>
          </a:xfrm>
          <a:custGeom>
            <a:avLst/>
            <a:gdLst/>
            <a:ahLst/>
            <a:cxnLst/>
            <a:rect l="0" t="0" r="0" b="0"/>
            <a:pathLst>
              <a:path w="68572" h="248603">
                <a:moveTo>
                  <a:pt x="17136" y="0"/>
                </a:moveTo>
                <a:lnTo>
                  <a:pt x="104" y="0"/>
                </a:lnTo>
                <a:lnTo>
                  <a:pt x="13" y="6844"/>
                </a:lnTo>
                <a:lnTo>
                  <a:pt x="0" y="11932"/>
                </a:lnTo>
                <a:lnTo>
                  <a:pt x="950" y="14622"/>
                </a:lnTo>
                <a:lnTo>
                  <a:pt x="2535" y="17368"/>
                </a:lnTo>
                <a:lnTo>
                  <a:pt x="4544" y="20151"/>
                </a:lnTo>
                <a:lnTo>
                  <a:pt x="5884" y="23912"/>
                </a:lnTo>
                <a:lnTo>
                  <a:pt x="6777" y="28324"/>
                </a:lnTo>
                <a:lnTo>
                  <a:pt x="7373" y="33170"/>
                </a:lnTo>
                <a:lnTo>
                  <a:pt x="7770" y="38306"/>
                </a:lnTo>
                <a:lnTo>
                  <a:pt x="8034" y="43635"/>
                </a:lnTo>
                <a:lnTo>
                  <a:pt x="8328" y="54636"/>
                </a:lnTo>
                <a:lnTo>
                  <a:pt x="8459" y="65875"/>
                </a:lnTo>
                <a:lnTo>
                  <a:pt x="9445" y="71539"/>
                </a:lnTo>
                <a:lnTo>
                  <a:pt x="11057" y="77220"/>
                </a:lnTo>
                <a:lnTo>
                  <a:pt x="13083" y="82913"/>
                </a:lnTo>
                <a:lnTo>
                  <a:pt x="14434" y="88613"/>
                </a:lnTo>
                <a:lnTo>
                  <a:pt x="15334" y="94318"/>
                </a:lnTo>
                <a:lnTo>
                  <a:pt x="15935" y="100026"/>
                </a:lnTo>
                <a:lnTo>
                  <a:pt x="17288" y="106689"/>
                </a:lnTo>
                <a:lnTo>
                  <a:pt x="19142" y="113989"/>
                </a:lnTo>
                <a:lnTo>
                  <a:pt x="21331" y="121712"/>
                </a:lnTo>
                <a:lnTo>
                  <a:pt x="22790" y="128767"/>
                </a:lnTo>
                <a:lnTo>
                  <a:pt x="23762" y="135374"/>
                </a:lnTo>
                <a:lnTo>
                  <a:pt x="24411" y="141685"/>
                </a:lnTo>
                <a:lnTo>
                  <a:pt x="24844" y="147796"/>
                </a:lnTo>
                <a:lnTo>
                  <a:pt x="25132" y="153776"/>
                </a:lnTo>
                <a:lnTo>
                  <a:pt x="25452" y="165500"/>
                </a:lnTo>
                <a:lnTo>
                  <a:pt x="25595" y="177061"/>
                </a:lnTo>
                <a:lnTo>
                  <a:pt x="26585" y="181858"/>
                </a:lnTo>
                <a:lnTo>
                  <a:pt x="28198" y="186009"/>
                </a:lnTo>
                <a:lnTo>
                  <a:pt x="30226" y="189728"/>
                </a:lnTo>
                <a:lnTo>
                  <a:pt x="37630" y="204065"/>
                </a:lnTo>
                <a:lnTo>
                  <a:pt x="39371" y="208433"/>
                </a:lnTo>
                <a:lnTo>
                  <a:pt x="41305" y="215827"/>
                </a:lnTo>
                <a:lnTo>
                  <a:pt x="42774" y="219132"/>
                </a:lnTo>
                <a:lnTo>
                  <a:pt x="44705" y="222288"/>
                </a:lnTo>
                <a:lnTo>
                  <a:pt x="46945" y="225345"/>
                </a:lnTo>
                <a:lnTo>
                  <a:pt x="48438" y="228335"/>
                </a:lnTo>
                <a:lnTo>
                  <a:pt x="50098" y="234197"/>
                </a:lnTo>
                <a:lnTo>
                  <a:pt x="50835" y="239978"/>
                </a:lnTo>
                <a:lnTo>
                  <a:pt x="51033" y="242853"/>
                </a:lnTo>
                <a:lnTo>
                  <a:pt x="52116" y="244769"/>
                </a:lnTo>
                <a:lnTo>
                  <a:pt x="53791" y="246047"/>
                </a:lnTo>
                <a:lnTo>
                  <a:pt x="59635" y="248453"/>
                </a:lnTo>
                <a:lnTo>
                  <a:pt x="60708" y="248503"/>
                </a:lnTo>
                <a:lnTo>
                  <a:pt x="68571" y="24860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453"/>
          <p:cNvSpPr/>
          <p:nvPr/>
        </p:nvSpPr>
        <p:spPr>
          <a:xfrm>
            <a:off x="7598092" y="2477487"/>
            <a:ext cx="274321" cy="239964"/>
          </a:xfrm>
          <a:custGeom>
            <a:avLst/>
            <a:gdLst/>
            <a:ahLst/>
            <a:cxnLst/>
            <a:rect l="0" t="0" r="0" b="0"/>
            <a:pathLst>
              <a:path w="274321" h="239964">
                <a:moveTo>
                  <a:pt x="0" y="51400"/>
                </a:moveTo>
                <a:lnTo>
                  <a:pt x="0" y="38630"/>
                </a:lnTo>
                <a:lnTo>
                  <a:pt x="953" y="36219"/>
                </a:lnTo>
                <a:lnTo>
                  <a:pt x="4551" y="31001"/>
                </a:lnTo>
                <a:lnTo>
                  <a:pt x="6844" y="29228"/>
                </a:lnTo>
                <a:lnTo>
                  <a:pt x="9325" y="28046"/>
                </a:lnTo>
                <a:lnTo>
                  <a:pt x="11931" y="27258"/>
                </a:lnTo>
                <a:lnTo>
                  <a:pt x="17368" y="23843"/>
                </a:lnTo>
                <a:lnTo>
                  <a:pt x="25784" y="16565"/>
                </a:lnTo>
                <a:lnTo>
                  <a:pt x="28619" y="13889"/>
                </a:lnTo>
                <a:lnTo>
                  <a:pt x="32415" y="12105"/>
                </a:lnTo>
                <a:lnTo>
                  <a:pt x="36850" y="10916"/>
                </a:lnTo>
                <a:lnTo>
                  <a:pt x="41712" y="10123"/>
                </a:lnTo>
                <a:lnTo>
                  <a:pt x="49653" y="6702"/>
                </a:lnTo>
                <a:lnTo>
                  <a:pt x="53105" y="4457"/>
                </a:lnTo>
                <a:lnTo>
                  <a:pt x="58263" y="2960"/>
                </a:lnTo>
                <a:lnTo>
                  <a:pt x="64560" y="1961"/>
                </a:lnTo>
                <a:lnTo>
                  <a:pt x="71615" y="1296"/>
                </a:lnTo>
                <a:lnTo>
                  <a:pt x="78223" y="852"/>
                </a:lnTo>
                <a:lnTo>
                  <a:pt x="84534" y="557"/>
                </a:lnTo>
                <a:lnTo>
                  <a:pt x="96625" y="228"/>
                </a:lnTo>
                <a:lnTo>
                  <a:pt x="121110" y="0"/>
                </a:lnTo>
                <a:lnTo>
                  <a:pt x="124555" y="941"/>
                </a:lnTo>
                <a:lnTo>
                  <a:pt x="130923" y="4526"/>
                </a:lnTo>
                <a:lnTo>
                  <a:pt x="136928" y="6755"/>
                </a:lnTo>
                <a:lnTo>
                  <a:pt x="139863" y="7349"/>
                </a:lnTo>
                <a:lnTo>
                  <a:pt x="145664" y="10549"/>
                </a:lnTo>
                <a:lnTo>
                  <a:pt x="148544" y="12736"/>
                </a:lnTo>
                <a:lnTo>
                  <a:pt x="151417" y="16099"/>
                </a:lnTo>
                <a:lnTo>
                  <a:pt x="154285" y="20246"/>
                </a:lnTo>
                <a:lnTo>
                  <a:pt x="157149" y="24916"/>
                </a:lnTo>
                <a:lnTo>
                  <a:pt x="159059" y="28981"/>
                </a:lnTo>
                <a:lnTo>
                  <a:pt x="161180" y="36039"/>
                </a:lnTo>
                <a:lnTo>
                  <a:pt x="160794" y="40207"/>
                </a:lnTo>
                <a:lnTo>
                  <a:pt x="159584" y="44890"/>
                </a:lnTo>
                <a:lnTo>
                  <a:pt x="157824" y="49918"/>
                </a:lnTo>
                <a:lnTo>
                  <a:pt x="155699" y="55174"/>
                </a:lnTo>
                <a:lnTo>
                  <a:pt x="153329" y="60584"/>
                </a:lnTo>
                <a:lnTo>
                  <a:pt x="150797" y="66095"/>
                </a:lnTo>
                <a:lnTo>
                  <a:pt x="149109" y="71674"/>
                </a:lnTo>
                <a:lnTo>
                  <a:pt x="147984" y="77299"/>
                </a:lnTo>
                <a:lnTo>
                  <a:pt x="147233" y="82953"/>
                </a:lnTo>
                <a:lnTo>
                  <a:pt x="145781" y="88628"/>
                </a:lnTo>
                <a:lnTo>
                  <a:pt x="143860" y="94316"/>
                </a:lnTo>
                <a:lnTo>
                  <a:pt x="141627" y="100013"/>
                </a:lnTo>
                <a:lnTo>
                  <a:pt x="139185" y="105716"/>
                </a:lnTo>
                <a:lnTo>
                  <a:pt x="133932" y="117133"/>
                </a:lnTo>
                <a:lnTo>
                  <a:pt x="125621" y="134271"/>
                </a:lnTo>
                <a:lnTo>
                  <a:pt x="121847" y="139032"/>
                </a:lnTo>
                <a:lnTo>
                  <a:pt x="117426" y="143159"/>
                </a:lnTo>
                <a:lnTo>
                  <a:pt x="112574" y="146863"/>
                </a:lnTo>
                <a:lnTo>
                  <a:pt x="109339" y="151237"/>
                </a:lnTo>
                <a:lnTo>
                  <a:pt x="107183" y="156058"/>
                </a:lnTo>
                <a:lnTo>
                  <a:pt x="105746" y="161177"/>
                </a:lnTo>
                <a:lnTo>
                  <a:pt x="103834" y="165542"/>
                </a:lnTo>
                <a:lnTo>
                  <a:pt x="99171" y="172932"/>
                </a:lnTo>
                <a:lnTo>
                  <a:pt x="93923" y="179392"/>
                </a:lnTo>
                <a:lnTo>
                  <a:pt x="91191" y="182448"/>
                </a:lnTo>
                <a:lnTo>
                  <a:pt x="89368" y="185438"/>
                </a:lnTo>
                <a:lnTo>
                  <a:pt x="87345" y="191300"/>
                </a:lnTo>
                <a:lnTo>
                  <a:pt x="83905" y="197080"/>
                </a:lnTo>
                <a:lnTo>
                  <a:pt x="81653" y="199955"/>
                </a:lnTo>
                <a:lnTo>
                  <a:pt x="79154" y="205690"/>
                </a:lnTo>
                <a:lnTo>
                  <a:pt x="78486" y="208552"/>
                </a:lnTo>
                <a:lnTo>
                  <a:pt x="78994" y="211413"/>
                </a:lnTo>
                <a:lnTo>
                  <a:pt x="82098" y="217132"/>
                </a:lnTo>
                <a:lnTo>
                  <a:pt x="84650" y="221156"/>
                </a:lnTo>
                <a:lnTo>
                  <a:pt x="85247" y="224637"/>
                </a:lnTo>
                <a:lnTo>
                  <a:pt x="85697" y="231025"/>
                </a:lnTo>
                <a:lnTo>
                  <a:pt x="90268" y="235856"/>
                </a:lnTo>
                <a:lnTo>
                  <a:pt x="92564" y="237236"/>
                </a:lnTo>
                <a:lnTo>
                  <a:pt x="97655" y="238769"/>
                </a:lnTo>
                <a:lnTo>
                  <a:pt x="105632" y="239450"/>
                </a:lnTo>
                <a:lnTo>
                  <a:pt x="114575" y="239753"/>
                </a:lnTo>
                <a:lnTo>
                  <a:pt x="125917" y="239923"/>
                </a:lnTo>
                <a:lnTo>
                  <a:pt x="135656" y="239963"/>
                </a:lnTo>
                <a:lnTo>
                  <a:pt x="139967" y="239021"/>
                </a:lnTo>
                <a:lnTo>
                  <a:pt x="147298" y="235435"/>
                </a:lnTo>
                <a:lnTo>
                  <a:pt x="151539" y="234097"/>
                </a:lnTo>
                <a:lnTo>
                  <a:pt x="156271" y="233206"/>
                </a:lnTo>
                <a:lnTo>
                  <a:pt x="161330" y="232611"/>
                </a:lnTo>
                <a:lnTo>
                  <a:pt x="169492" y="231951"/>
                </a:lnTo>
                <a:lnTo>
                  <a:pt x="173002" y="231775"/>
                </a:lnTo>
                <a:lnTo>
                  <a:pt x="177248" y="230705"/>
                </a:lnTo>
                <a:lnTo>
                  <a:pt x="181982" y="229039"/>
                </a:lnTo>
                <a:lnTo>
                  <a:pt x="187044" y="226976"/>
                </a:lnTo>
                <a:lnTo>
                  <a:pt x="195209" y="224684"/>
                </a:lnTo>
                <a:lnTo>
                  <a:pt x="202965" y="223665"/>
                </a:lnTo>
                <a:lnTo>
                  <a:pt x="207699" y="223393"/>
                </a:lnTo>
                <a:lnTo>
                  <a:pt x="212762" y="223212"/>
                </a:lnTo>
                <a:lnTo>
                  <a:pt x="217089" y="222139"/>
                </a:lnTo>
                <a:lnTo>
                  <a:pt x="227730" y="217030"/>
                </a:lnTo>
                <a:lnTo>
                  <a:pt x="233928" y="215501"/>
                </a:lnTo>
                <a:lnTo>
                  <a:pt x="242398" y="212281"/>
                </a:lnTo>
                <a:lnTo>
                  <a:pt x="247324" y="210089"/>
                </a:lnTo>
                <a:lnTo>
                  <a:pt x="255337" y="207653"/>
                </a:lnTo>
                <a:lnTo>
                  <a:pt x="263691" y="206090"/>
                </a:lnTo>
                <a:lnTo>
                  <a:pt x="267374" y="205876"/>
                </a:lnTo>
                <a:lnTo>
                  <a:pt x="274320" y="20570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454"/>
          <p:cNvSpPr/>
          <p:nvPr/>
        </p:nvSpPr>
        <p:spPr>
          <a:xfrm>
            <a:off x="7838122" y="2468985"/>
            <a:ext cx="213906" cy="248380"/>
          </a:xfrm>
          <a:custGeom>
            <a:avLst/>
            <a:gdLst/>
            <a:ahLst/>
            <a:cxnLst/>
            <a:rect l="0" t="0" r="0" b="0"/>
            <a:pathLst>
              <a:path w="213906" h="248380">
                <a:moveTo>
                  <a:pt x="0" y="17040"/>
                </a:moveTo>
                <a:lnTo>
                  <a:pt x="7381" y="9659"/>
                </a:lnTo>
                <a:lnTo>
                  <a:pt x="13123" y="8997"/>
                </a:lnTo>
                <a:lnTo>
                  <a:pt x="21072" y="8702"/>
                </a:lnTo>
                <a:lnTo>
                  <a:pt x="27781" y="8572"/>
                </a:lnTo>
                <a:lnTo>
                  <a:pt x="31856" y="7584"/>
                </a:lnTo>
                <a:lnTo>
                  <a:pt x="36477" y="5974"/>
                </a:lnTo>
                <a:lnTo>
                  <a:pt x="41463" y="3947"/>
                </a:lnTo>
                <a:lnTo>
                  <a:pt x="46692" y="2596"/>
                </a:lnTo>
                <a:lnTo>
                  <a:pt x="52083" y="1696"/>
                </a:lnTo>
                <a:lnTo>
                  <a:pt x="57582" y="1095"/>
                </a:lnTo>
                <a:lnTo>
                  <a:pt x="63153" y="695"/>
                </a:lnTo>
                <a:lnTo>
                  <a:pt x="68772" y="428"/>
                </a:lnTo>
                <a:lnTo>
                  <a:pt x="80097" y="132"/>
                </a:lnTo>
                <a:lnTo>
                  <a:pt x="91479" y="0"/>
                </a:lnTo>
                <a:lnTo>
                  <a:pt x="96228" y="917"/>
                </a:lnTo>
                <a:lnTo>
                  <a:pt x="100347" y="2481"/>
                </a:lnTo>
                <a:lnTo>
                  <a:pt x="104045" y="4477"/>
                </a:lnTo>
                <a:lnTo>
                  <a:pt x="110695" y="6694"/>
                </a:lnTo>
                <a:lnTo>
                  <a:pt x="113801" y="7284"/>
                </a:lnTo>
                <a:lnTo>
                  <a:pt x="117778" y="8631"/>
                </a:lnTo>
                <a:lnTo>
                  <a:pt x="122334" y="10481"/>
                </a:lnTo>
                <a:lnTo>
                  <a:pt x="127277" y="12667"/>
                </a:lnTo>
                <a:lnTo>
                  <a:pt x="130570" y="15077"/>
                </a:lnTo>
                <a:lnTo>
                  <a:pt x="132767" y="17637"/>
                </a:lnTo>
                <a:lnTo>
                  <a:pt x="136160" y="23020"/>
                </a:lnTo>
                <a:lnTo>
                  <a:pt x="140842" y="28588"/>
                </a:lnTo>
                <a:lnTo>
                  <a:pt x="142473" y="31406"/>
                </a:lnTo>
                <a:lnTo>
                  <a:pt x="144284" y="37077"/>
                </a:lnTo>
                <a:lnTo>
                  <a:pt x="145089" y="42773"/>
                </a:lnTo>
                <a:lnTo>
                  <a:pt x="145303" y="45625"/>
                </a:lnTo>
                <a:lnTo>
                  <a:pt x="144493" y="49432"/>
                </a:lnTo>
                <a:lnTo>
                  <a:pt x="143002" y="53874"/>
                </a:lnTo>
                <a:lnTo>
                  <a:pt x="141055" y="58741"/>
                </a:lnTo>
                <a:lnTo>
                  <a:pt x="138804" y="62938"/>
                </a:lnTo>
                <a:lnTo>
                  <a:pt x="131086" y="74348"/>
                </a:lnTo>
                <a:lnTo>
                  <a:pt x="128348" y="79058"/>
                </a:lnTo>
                <a:lnTo>
                  <a:pt x="125570" y="84103"/>
                </a:lnTo>
                <a:lnTo>
                  <a:pt x="122766" y="88418"/>
                </a:lnTo>
                <a:lnTo>
                  <a:pt x="117110" y="95753"/>
                </a:lnTo>
                <a:lnTo>
                  <a:pt x="113315" y="99043"/>
                </a:lnTo>
                <a:lnTo>
                  <a:pt x="108882" y="102189"/>
                </a:lnTo>
                <a:lnTo>
                  <a:pt x="104020" y="105238"/>
                </a:lnTo>
                <a:lnTo>
                  <a:pt x="99827" y="108224"/>
                </a:lnTo>
                <a:lnTo>
                  <a:pt x="96078" y="111167"/>
                </a:lnTo>
                <a:lnTo>
                  <a:pt x="92628" y="114081"/>
                </a:lnTo>
                <a:lnTo>
                  <a:pt x="88422" y="116976"/>
                </a:lnTo>
                <a:lnTo>
                  <a:pt x="83713" y="119859"/>
                </a:lnTo>
                <a:lnTo>
                  <a:pt x="78669" y="122733"/>
                </a:lnTo>
                <a:lnTo>
                  <a:pt x="74353" y="125602"/>
                </a:lnTo>
                <a:lnTo>
                  <a:pt x="70524" y="128467"/>
                </a:lnTo>
                <a:lnTo>
                  <a:pt x="62084" y="135358"/>
                </a:lnTo>
                <a:lnTo>
                  <a:pt x="60440" y="135924"/>
                </a:lnTo>
                <a:lnTo>
                  <a:pt x="56072" y="136552"/>
                </a:lnTo>
                <a:lnTo>
                  <a:pt x="50956" y="136831"/>
                </a:lnTo>
                <a:lnTo>
                  <a:pt x="43337" y="137041"/>
                </a:lnTo>
                <a:lnTo>
                  <a:pt x="43003" y="132500"/>
                </a:lnTo>
                <a:lnTo>
                  <a:pt x="43909" y="131161"/>
                </a:lnTo>
                <a:lnTo>
                  <a:pt x="45465" y="130268"/>
                </a:lnTo>
                <a:lnTo>
                  <a:pt x="49735" y="129276"/>
                </a:lnTo>
                <a:lnTo>
                  <a:pt x="54807" y="128835"/>
                </a:lnTo>
                <a:lnTo>
                  <a:pt x="57493" y="127765"/>
                </a:lnTo>
                <a:lnTo>
                  <a:pt x="63018" y="124036"/>
                </a:lnTo>
                <a:lnTo>
                  <a:pt x="66777" y="122660"/>
                </a:lnTo>
                <a:lnTo>
                  <a:pt x="71188" y="121743"/>
                </a:lnTo>
                <a:lnTo>
                  <a:pt x="76034" y="121132"/>
                </a:lnTo>
                <a:lnTo>
                  <a:pt x="81169" y="119772"/>
                </a:lnTo>
                <a:lnTo>
                  <a:pt x="86498" y="117913"/>
                </a:lnTo>
                <a:lnTo>
                  <a:pt x="91955" y="115721"/>
                </a:lnTo>
                <a:lnTo>
                  <a:pt x="97499" y="114260"/>
                </a:lnTo>
                <a:lnTo>
                  <a:pt x="103099" y="113286"/>
                </a:lnTo>
                <a:lnTo>
                  <a:pt x="108737" y="112636"/>
                </a:lnTo>
                <a:lnTo>
                  <a:pt x="114402" y="112203"/>
                </a:lnTo>
                <a:lnTo>
                  <a:pt x="120083" y="111914"/>
                </a:lnTo>
                <a:lnTo>
                  <a:pt x="131476" y="111594"/>
                </a:lnTo>
                <a:lnTo>
                  <a:pt x="142888" y="111451"/>
                </a:lnTo>
                <a:lnTo>
                  <a:pt x="148599" y="112366"/>
                </a:lnTo>
                <a:lnTo>
                  <a:pt x="154311" y="113928"/>
                </a:lnTo>
                <a:lnTo>
                  <a:pt x="160025" y="115922"/>
                </a:lnTo>
                <a:lnTo>
                  <a:pt x="164785" y="118203"/>
                </a:lnTo>
                <a:lnTo>
                  <a:pt x="168912" y="120677"/>
                </a:lnTo>
                <a:lnTo>
                  <a:pt x="172616" y="123279"/>
                </a:lnTo>
                <a:lnTo>
                  <a:pt x="176989" y="125966"/>
                </a:lnTo>
                <a:lnTo>
                  <a:pt x="181811" y="128710"/>
                </a:lnTo>
                <a:lnTo>
                  <a:pt x="186929" y="131491"/>
                </a:lnTo>
                <a:lnTo>
                  <a:pt x="191295" y="134298"/>
                </a:lnTo>
                <a:lnTo>
                  <a:pt x="195157" y="137122"/>
                </a:lnTo>
                <a:lnTo>
                  <a:pt x="198685" y="139957"/>
                </a:lnTo>
                <a:lnTo>
                  <a:pt x="201036" y="142799"/>
                </a:lnTo>
                <a:lnTo>
                  <a:pt x="202605" y="145647"/>
                </a:lnTo>
                <a:lnTo>
                  <a:pt x="203649" y="148498"/>
                </a:lnTo>
                <a:lnTo>
                  <a:pt x="207352" y="154206"/>
                </a:lnTo>
                <a:lnTo>
                  <a:pt x="209672" y="157061"/>
                </a:lnTo>
                <a:lnTo>
                  <a:pt x="211218" y="160870"/>
                </a:lnTo>
                <a:lnTo>
                  <a:pt x="212250" y="165314"/>
                </a:lnTo>
                <a:lnTo>
                  <a:pt x="212937" y="170182"/>
                </a:lnTo>
                <a:lnTo>
                  <a:pt x="213396" y="174379"/>
                </a:lnTo>
                <a:lnTo>
                  <a:pt x="213905" y="181583"/>
                </a:lnTo>
                <a:lnTo>
                  <a:pt x="213088" y="184838"/>
                </a:lnTo>
                <a:lnTo>
                  <a:pt x="209641" y="190994"/>
                </a:lnTo>
                <a:lnTo>
                  <a:pt x="206436" y="194922"/>
                </a:lnTo>
                <a:lnTo>
                  <a:pt x="202394" y="199445"/>
                </a:lnTo>
                <a:lnTo>
                  <a:pt x="197794" y="204366"/>
                </a:lnTo>
                <a:lnTo>
                  <a:pt x="192823" y="208599"/>
                </a:lnTo>
                <a:lnTo>
                  <a:pt x="187604" y="212373"/>
                </a:lnTo>
                <a:lnTo>
                  <a:pt x="182219" y="215842"/>
                </a:lnTo>
                <a:lnTo>
                  <a:pt x="177677" y="219107"/>
                </a:lnTo>
                <a:lnTo>
                  <a:pt x="173697" y="222236"/>
                </a:lnTo>
                <a:lnTo>
                  <a:pt x="170091" y="225275"/>
                </a:lnTo>
                <a:lnTo>
                  <a:pt x="165781" y="228253"/>
                </a:lnTo>
                <a:lnTo>
                  <a:pt x="161003" y="231191"/>
                </a:lnTo>
                <a:lnTo>
                  <a:pt x="155914" y="234102"/>
                </a:lnTo>
                <a:lnTo>
                  <a:pt x="150614" y="236043"/>
                </a:lnTo>
                <a:lnTo>
                  <a:pt x="145177" y="237337"/>
                </a:lnTo>
                <a:lnTo>
                  <a:pt x="139647" y="238199"/>
                </a:lnTo>
                <a:lnTo>
                  <a:pt x="134056" y="239727"/>
                </a:lnTo>
                <a:lnTo>
                  <a:pt x="128423" y="241698"/>
                </a:lnTo>
                <a:lnTo>
                  <a:pt x="122763" y="243964"/>
                </a:lnTo>
                <a:lnTo>
                  <a:pt x="117084" y="245475"/>
                </a:lnTo>
                <a:lnTo>
                  <a:pt x="111395" y="246483"/>
                </a:lnTo>
                <a:lnTo>
                  <a:pt x="105696" y="247154"/>
                </a:lnTo>
                <a:lnTo>
                  <a:pt x="99991" y="247602"/>
                </a:lnTo>
                <a:lnTo>
                  <a:pt x="94283" y="247900"/>
                </a:lnTo>
                <a:lnTo>
                  <a:pt x="79688" y="248320"/>
                </a:lnTo>
                <a:lnTo>
                  <a:pt x="75986" y="248379"/>
                </a:lnTo>
                <a:lnTo>
                  <a:pt x="71612" y="247466"/>
                </a:lnTo>
                <a:lnTo>
                  <a:pt x="66792" y="245905"/>
                </a:lnTo>
                <a:lnTo>
                  <a:pt x="61672" y="243911"/>
                </a:lnTo>
                <a:lnTo>
                  <a:pt x="57308" y="242582"/>
                </a:lnTo>
                <a:lnTo>
                  <a:pt x="53445" y="241697"/>
                </a:lnTo>
                <a:lnTo>
                  <a:pt x="49918" y="241106"/>
                </a:lnTo>
                <a:lnTo>
                  <a:pt x="45661" y="240712"/>
                </a:lnTo>
                <a:lnTo>
                  <a:pt x="40918" y="240450"/>
                </a:lnTo>
                <a:lnTo>
                  <a:pt x="35851" y="240275"/>
                </a:lnTo>
                <a:lnTo>
                  <a:pt x="31521" y="239205"/>
                </a:lnTo>
                <a:lnTo>
                  <a:pt x="27682" y="237540"/>
                </a:lnTo>
                <a:lnTo>
                  <a:pt x="19227" y="232575"/>
                </a:lnTo>
                <a:lnTo>
                  <a:pt x="15531" y="231895"/>
                </a:lnTo>
                <a:lnTo>
                  <a:pt x="9947" y="231459"/>
                </a:lnTo>
                <a:lnTo>
                  <a:pt x="9488" y="230471"/>
                </a:lnTo>
                <a:lnTo>
                  <a:pt x="8572" y="22277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455"/>
          <p:cNvSpPr/>
          <p:nvPr/>
        </p:nvSpPr>
        <p:spPr>
          <a:xfrm>
            <a:off x="6166519" y="3086101"/>
            <a:ext cx="265714" cy="282892"/>
          </a:xfrm>
          <a:custGeom>
            <a:avLst/>
            <a:gdLst/>
            <a:ahLst/>
            <a:cxnLst/>
            <a:rect l="0" t="0" r="0" b="0"/>
            <a:pathLst>
              <a:path w="265714" h="282892">
                <a:moveTo>
                  <a:pt x="8538" y="42861"/>
                </a:moveTo>
                <a:lnTo>
                  <a:pt x="8538" y="35480"/>
                </a:lnTo>
                <a:lnTo>
                  <a:pt x="9491" y="35083"/>
                </a:lnTo>
                <a:lnTo>
                  <a:pt x="13089" y="34642"/>
                </a:lnTo>
                <a:lnTo>
                  <a:pt x="15382" y="33571"/>
                </a:lnTo>
                <a:lnTo>
                  <a:pt x="20470" y="29842"/>
                </a:lnTo>
                <a:lnTo>
                  <a:pt x="28446" y="25010"/>
                </a:lnTo>
                <a:lnTo>
                  <a:pt x="33240" y="22388"/>
                </a:lnTo>
                <a:lnTo>
                  <a:pt x="41107" y="19474"/>
                </a:lnTo>
                <a:lnTo>
                  <a:pt x="48731" y="17227"/>
                </a:lnTo>
                <a:lnTo>
                  <a:pt x="53431" y="15294"/>
                </a:lnTo>
                <a:lnTo>
                  <a:pt x="58469" y="13053"/>
                </a:lnTo>
                <a:lnTo>
                  <a:pt x="66607" y="10563"/>
                </a:lnTo>
                <a:lnTo>
                  <a:pt x="70111" y="9899"/>
                </a:lnTo>
                <a:lnTo>
                  <a:pt x="76544" y="6621"/>
                </a:lnTo>
                <a:lnTo>
                  <a:pt x="79593" y="4414"/>
                </a:lnTo>
                <a:lnTo>
                  <a:pt x="83530" y="2942"/>
                </a:lnTo>
                <a:lnTo>
                  <a:pt x="88060" y="1961"/>
                </a:lnTo>
                <a:lnTo>
                  <a:pt x="92986" y="1307"/>
                </a:lnTo>
                <a:lnTo>
                  <a:pt x="100998" y="580"/>
                </a:lnTo>
                <a:lnTo>
                  <a:pt x="107734" y="257"/>
                </a:lnTo>
                <a:lnTo>
                  <a:pt x="113903" y="113"/>
                </a:lnTo>
                <a:lnTo>
                  <a:pt x="143164" y="0"/>
                </a:lnTo>
                <a:lnTo>
                  <a:pt x="144961" y="952"/>
                </a:lnTo>
                <a:lnTo>
                  <a:pt x="149498" y="4550"/>
                </a:lnTo>
                <a:lnTo>
                  <a:pt x="152041" y="5890"/>
                </a:lnTo>
                <a:lnTo>
                  <a:pt x="157407" y="7379"/>
                </a:lnTo>
                <a:lnTo>
                  <a:pt x="159219" y="8729"/>
                </a:lnTo>
                <a:lnTo>
                  <a:pt x="160427" y="10582"/>
                </a:lnTo>
                <a:lnTo>
                  <a:pt x="161769" y="15180"/>
                </a:lnTo>
                <a:lnTo>
                  <a:pt x="162366" y="20398"/>
                </a:lnTo>
                <a:lnTo>
                  <a:pt x="160091" y="28433"/>
                </a:lnTo>
                <a:lnTo>
                  <a:pt x="158151" y="33242"/>
                </a:lnTo>
                <a:lnTo>
                  <a:pt x="155995" y="41126"/>
                </a:lnTo>
                <a:lnTo>
                  <a:pt x="155420" y="44562"/>
                </a:lnTo>
                <a:lnTo>
                  <a:pt x="152241" y="50919"/>
                </a:lnTo>
                <a:lnTo>
                  <a:pt x="147654" y="56920"/>
                </a:lnTo>
                <a:lnTo>
                  <a:pt x="142440" y="62762"/>
                </a:lnTo>
                <a:lnTo>
                  <a:pt x="134408" y="71074"/>
                </a:lnTo>
                <a:lnTo>
                  <a:pt x="108894" y="96798"/>
                </a:lnTo>
                <a:lnTo>
                  <a:pt x="102988" y="105251"/>
                </a:lnTo>
                <a:lnTo>
                  <a:pt x="100080" y="110171"/>
                </a:lnTo>
                <a:lnTo>
                  <a:pt x="94308" y="118179"/>
                </a:lnTo>
                <a:lnTo>
                  <a:pt x="87615" y="125866"/>
                </a:lnTo>
                <a:lnTo>
                  <a:pt x="78291" y="135632"/>
                </a:lnTo>
                <a:lnTo>
                  <a:pt x="74090" y="140903"/>
                </a:lnTo>
                <a:lnTo>
                  <a:pt x="70337" y="146323"/>
                </a:lnTo>
                <a:lnTo>
                  <a:pt x="66882" y="151840"/>
                </a:lnTo>
                <a:lnTo>
                  <a:pt x="62674" y="157424"/>
                </a:lnTo>
                <a:lnTo>
                  <a:pt x="57964" y="163051"/>
                </a:lnTo>
                <a:lnTo>
                  <a:pt x="48603" y="173432"/>
                </a:lnTo>
                <a:lnTo>
                  <a:pt x="41267" y="181220"/>
                </a:lnTo>
                <a:lnTo>
                  <a:pt x="37025" y="184630"/>
                </a:lnTo>
                <a:lnTo>
                  <a:pt x="32292" y="187856"/>
                </a:lnTo>
                <a:lnTo>
                  <a:pt x="27232" y="190960"/>
                </a:lnTo>
                <a:lnTo>
                  <a:pt x="23858" y="194934"/>
                </a:lnTo>
                <a:lnTo>
                  <a:pt x="21609" y="199487"/>
                </a:lnTo>
                <a:lnTo>
                  <a:pt x="20109" y="204429"/>
                </a:lnTo>
                <a:lnTo>
                  <a:pt x="15904" y="212459"/>
                </a:lnTo>
                <a:lnTo>
                  <a:pt x="13449" y="215934"/>
                </a:lnTo>
                <a:lnTo>
                  <a:pt x="10721" y="222335"/>
                </a:lnTo>
                <a:lnTo>
                  <a:pt x="9993" y="225375"/>
                </a:lnTo>
                <a:lnTo>
                  <a:pt x="6645" y="231294"/>
                </a:lnTo>
                <a:lnTo>
                  <a:pt x="4418" y="234206"/>
                </a:lnTo>
                <a:lnTo>
                  <a:pt x="1945" y="239980"/>
                </a:lnTo>
                <a:lnTo>
                  <a:pt x="552" y="248587"/>
                </a:lnTo>
                <a:lnTo>
                  <a:pt x="139" y="257169"/>
                </a:lnTo>
                <a:lnTo>
                  <a:pt x="0" y="264052"/>
                </a:lnTo>
                <a:lnTo>
                  <a:pt x="941" y="264617"/>
                </a:lnTo>
                <a:lnTo>
                  <a:pt x="4526" y="265244"/>
                </a:lnTo>
                <a:lnTo>
                  <a:pt x="9295" y="268063"/>
                </a:lnTo>
                <a:lnTo>
                  <a:pt x="11900" y="270148"/>
                </a:lnTo>
                <a:lnTo>
                  <a:pt x="14590" y="271539"/>
                </a:lnTo>
                <a:lnTo>
                  <a:pt x="20118" y="273083"/>
                </a:lnTo>
                <a:lnTo>
                  <a:pt x="25749" y="276310"/>
                </a:lnTo>
                <a:lnTo>
                  <a:pt x="28585" y="278503"/>
                </a:lnTo>
                <a:lnTo>
                  <a:pt x="34275" y="280941"/>
                </a:lnTo>
                <a:lnTo>
                  <a:pt x="39979" y="282024"/>
                </a:lnTo>
                <a:lnTo>
                  <a:pt x="45690" y="282506"/>
                </a:lnTo>
                <a:lnTo>
                  <a:pt x="53942" y="282720"/>
                </a:lnTo>
                <a:lnTo>
                  <a:pt x="252500" y="282891"/>
                </a:lnTo>
                <a:lnTo>
                  <a:pt x="254999" y="281939"/>
                </a:lnTo>
                <a:lnTo>
                  <a:pt x="257618" y="280351"/>
                </a:lnTo>
                <a:lnTo>
                  <a:pt x="265713" y="27431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456"/>
          <p:cNvSpPr/>
          <p:nvPr/>
        </p:nvSpPr>
        <p:spPr>
          <a:xfrm>
            <a:off x="6089332" y="3188970"/>
            <a:ext cx="325756" cy="51436"/>
          </a:xfrm>
          <a:custGeom>
            <a:avLst/>
            <a:gdLst/>
            <a:ahLst/>
            <a:cxnLst/>
            <a:rect l="0" t="0" r="0" b="0"/>
            <a:pathLst>
              <a:path w="325756" h="51436">
                <a:moveTo>
                  <a:pt x="0" y="51435"/>
                </a:moveTo>
                <a:lnTo>
                  <a:pt x="0" y="46884"/>
                </a:lnTo>
                <a:lnTo>
                  <a:pt x="953" y="45543"/>
                </a:lnTo>
                <a:lnTo>
                  <a:pt x="2540" y="44649"/>
                </a:lnTo>
                <a:lnTo>
                  <a:pt x="7381" y="43215"/>
                </a:lnTo>
                <a:lnTo>
                  <a:pt x="12770" y="42967"/>
                </a:lnTo>
                <a:lnTo>
                  <a:pt x="15181" y="41979"/>
                </a:lnTo>
                <a:lnTo>
                  <a:pt x="17741" y="40369"/>
                </a:lnTo>
                <a:lnTo>
                  <a:pt x="20400" y="38342"/>
                </a:lnTo>
                <a:lnTo>
                  <a:pt x="23125" y="36991"/>
                </a:lnTo>
                <a:lnTo>
                  <a:pt x="28693" y="35490"/>
                </a:lnTo>
                <a:lnTo>
                  <a:pt x="36883" y="34823"/>
                </a:lnTo>
                <a:lnTo>
                  <a:pt x="46872" y="34527"/>
                </a:lnTo>
                <a:lnTo>
                  <a:pt x="69896" y="34321"/>
                </a:lnTo>
                <a:lnTo>
                  <a:pt x="75172" y="33358"/>
                </a:lnTo>
                <a:lnTo>
                  <a:pt x="81547" y="31763"/>
                </a:lnTo>
                <a:lnTo>
                  <a:pt x="88655" y="29748"/>
                </a:lnTo>
                <a:lnTo>
                  <a:pt x="95299" y="28404"/>
                </a:lnTo>
                <a:lnTo>
                  <a:pt x="101633" y="27509"/>
                </a:lnTo>
                <a:lnTo>
                  <a:pt x="107760" y="26911"/>
                </a:lnTo>
                <a:lnTo>
                  <a:pt x="114703" y="26513"/>
                </a:lnTo>
                <a:lnTo>
                  <a:pt x="130036" y="26071"/>
                </a:lnTo>
                <a:lnTo>
                  <a:pt x="150184" y="25822"/>
                </a:lnTo>
                <a:lnTo>
                  <a:pt x="157272" y="24835"/>
                </a:lnTo>
                <a:lnTo>
                  <a:pt x="164856" y="23224"/>
                </a:lnTo>
                <a:lnTo>
                  <a:pt x="172769" y="21198"/>
                </a:lnTo>
                <a:lnTo>
                  <a:pt x="179949" y="19846"/>
                </a:lnTo>
                <a:lnTo>
                  <a:pt x="186641" y="18946"/>
                </a:lnTo>
                <a:lnTo>
                  <a:pt x="193007" y="18345"/>
                </a:lnTo>
                <a:lnTo>
                  <a:pt x="199157" y="17945"/>
                </a:lnTo>
                <a:lnTo>
                  <a:pt x="205161" y="17678"/>
                </a:lnTo>
                <a:lnTo>
                  <a:pt x="211069" y="17500"/>
                </a:lnTo>
                <a:lnTo>
                  <a:pt x="216913" y="16429"/>
                </a:lnTo>
                <a:lnTo>
                  <a:pt x="222713" y="14763"/>
                </a:lnTo>
                <a:lnTo>
                  <a:pt x="228486" y="12699"/>
                </a:lnTo>
                <a:lnTo>
                  <a:pt x="234239" y="11323"/>
                </a:lnTo>
                <a:lnTo>
                  <a:pt x="239979" y="10406"/>
                </a:lnTo>
                <a:lnTo>
                  <a:pt x="245711" y="9795"/>
                </a:lnTo>
                <a:lnTo>
                  <a:pt x="252390" y="9387"/>
                </a:lnTo>
                <a:lnTo>
                  <a:pt x="267431" y="8934"/>
                </a:lnTo>
                <a:lnTo>
                  <a:pt x="273537" y="7861"/>
                </a:lnTo>
                <a:lnTo>
                  <a:pt x="278561" y="6193"/>
                </a:lnTo>
                <a:lnTo>
                  <a:pt x="282862" y="4129"/>
                </a:lnTo>
                <a:lnTo>
                  <a:pt x="287635" y="2752"/>
                </a:lnTo>
                <a:lnTo>
                  <a:pt x="292722" y="1835"/>
                </a:lnTo>
                <a:lnTo>
                  <a:pt x="298018" y="1223"/>
                </a:lnTo>
                <a:lnTo>
                  <a:pt x="303454" y="815"/>
                </a:lnTo>
                <a:lnTo>
                  <a:pt x="308982" y="544"/>
                </a:lnTo>
                <a:lnTo>
                  <a:pt x="325755"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457"/>
          <p:cNvSpPr/>
          <p:nvPr/>
        </p:nvSpPr>
        <p:spPr>
          <a:xfrm>
            <a:off x="6595109" y="3137535"/>
            <a:ext cx="205742" cy="1"/>
          </a:xfrm>
          <a:custGeom>
            <a:avLst/>
            <a:gdLst/>
            <a:ahLst/>
            <a:cxnLst/>
            <a:rect l="0" t="0" r="0" b="0"/>
            <a:pathLst>
              <a:path w="205742" h="1">
                <a:moveTo>
                  <a:pt x="0" y="0"/>
                </a:moveTo>
                <a:lnTo>
                  <a:pt x="205741"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458"/>
          <p:cNvSpPr/>
          <p:nvPr/>
        </p:nvSpPr>
        <p:spPr>
          <a:xfrm>
            <a:off x="6637972" y="3206114"/>
            <a:ext cx="205741" cy="17116"/>
          </a:xfrm>
          <a:custGeom>
            <a:avLst/>
            <a:gdLst/>
            <a:ahLst/>
            <a:cxnLst/>
            <a:rect l="0" t="0" r="0" b="0"/>
            <a:pathLst>
              <a:path w="205741" h="17116">
                <a:moveTo>
                  <a:pt x="0" y="0"/>
                </a:moveTo>
                <a:lnTo>
                  <a:pt x="0" y="13115"/>
                </a:lnTo>
                <a:lnTo>
                  <a:pt x="953" y="14458"/>
                </a:lnTo>
                <a:lnTo>
                  <a:pt x="2540" y="15354"/>
                </a:lnTo>
                <a:lnTo>
                  <a:pt x="4551" y="15951"/>
                </a:lnTo>
                <a:lnTo>
                  <a:pt x="6844" y="16349"/>
                </a:lnTo>
                <a:lnTo>
                  <a:pt x="11932" y="16792"/>
                </a:lnTo>
                <a:lnTo>
                  <a:pt x="17368" y="16988"/>
                </a:lnTo>
                <a:lnTo>
                  <a:pt x="28324" y="17099"/>
                </a:lnTo>
                <a:lnTo>
                  <a:pt x="33171" y="17115"/>
                </a:lnTo>
                <a:lnTo>
                  <a:pt x="38306" y="16172"/>
                </a:lnTo>
                <a:lnTo>
                  <a:pt x="43635" y="14592"/>
                </a:lnTo>
                <a:lnTo>
                  <a:pt x="49092" y="12586"/>
                </a:lnTo>
                <a:lnTo>
                  <a:pt x="54636" y="11248"/>
                </a:lnTo>
                <a:lnTo>
                  <a:pt x="60236" y="10356"/>
                </a:lnTo>
                <a:lnTo>
                  <a:pt x="65875" y="9762"/>
                </a:lnTo>
                <a:lnTo>
                  <a:pt x="71540" y="9366"/>
                </a:lnTo>
                <a:lnTo>
                  <a:pt x="77221" y="9101"/>
                </a:lnTo>
                <a:lnTo>
                  <a:pt x="82913" y="8925"/>
                </a:lnTo>
                <a:lnTo>
                  <a:pt x="88613" y="7855"/>
                </a:lnTo>
                <a:lnTo>
                  <a:pt x="94318" y="6190"/>
                </a:lnTo>
                <a:lnTo>
                  <a:pt x="100026" y="4127"/>
                </a:lnTo>
                <a:lnTo>
                  <a:pt x="105736" y="2751"/>
                </a:lnTo>
                <a:lnTo>
                  <a:pt x="111449" y="1834"/>
                </a:lnTo>
                <a:lnTo>
                  <a:pt x="117162" y="1223"/>
                </a:lnTo>
                <a:lnTo>
                  <a:pt x="121923" y="816"/>
                </a:lnTo>
                <a:lnTo>
                  <a:pt x="126050" y="544"/>
                </a:lnTo>
                <a:lnTo>
                  <a:pt x="129753" y="363"/>
                </a:lnTo>
                <a:lnTo>
                  <a:pt x="138949" y="162"/>
                </a:lnTo>
                <a:lnTo>
                  <a:pt x="20574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459"/>
          <p:cNvSpPr/>
          <p:nvPr/>
        </p:nvSpPr>
        <p:spPr>
          <a:xfrm>
            <a:off x="7032307" y="3017533"/>
            <a:ext cx="222520" cy="350976"/>
          </a:xfrm>
          <a:custGeom>
            <a:avLst/>
            <a:gdLst/>
            <a:ahLst/>
            <a:cxnLst/>
            <a:rect l="0" t="0" r="0" b="0"/>
            <a:pathLst>
              <a:path w="222520" h="350976">
                <a:moveTo>
                  <a:pt x="0" y="8559"/>
                </a:moveTo>
                <a:lnTo>
                  <a:pt x="8220" y="8559"/>
                </a:lnTo>
                <a:lnTo>
                  <a:pt x="8526" y="17884"/>
                </a:lnTo>
                <a:lnTo>
                  <a:pt x="8563" y="28710"/>
                </a:lnTo>
                <a:lnTo>
                  <a:pt x="11108" y="36883"/>
                </a:lnTo>
                <a:lnTo>
                  <a:pt x="14462" y="45912"/>
                </a:lnTo>
                <a:lnTo>
                  <a:pt x="16350" y="56351"/>
                </a:lnTo>
                <a:lnTo>
                  <a:pt x="16910" y="66429"/>
                </a:lnTo>
                <a:lnTo>
                  <a:pt x="17041" y="75871"/>
                </a:lnTo>
                <a:lnTo>
                  <a:pt x="18028" y="80104"/>
                </a:lnTo>
                <a:lnTo>
                  <a:pt x="21665" y="87347"/>
                </a:lnTo>
                <a:lnTo>
                  <a:pt x="23917" y="96281"/>
                </a:lnTo>
                <a:lnTo>
                  <a:pt x="24518" y="101330"/>
                </a:lnTo>
                <a:lnTo>
                  <a:pt x="27724" y="109481"/>
                </a:lnTo>
                <a:lnTo>
                  <a:pt x="29913" y="112988"/>
                </a:lnTo>
                <a:lnTo>
                  <a:pt x="33277" y="116278"/>
                </a:lnTo>
                <a:lnTo>
                  <a:pt x="37425" y="119424"/>
                </a:lnTo>
                <a:lnTo>
                  <a:pt x="42095" y="122474"/>
                </a:lnTo>
                <a:lnTo>
                  <a:pt x="46161" y="125460"/>
                </a:lnTo>
                <a:lnTo>
                  <a:pt x="49824" y="128403"/>
                </a:lnTo>
                <a:lnTo>
                  <a:pt x="53219" y="131318"/>
                </a:lnTo>
                <a:lnTo>
                  <a:pt x="56434" y="133261"/>
                </a:lnTo>
                <a:lnTo>
                  <a:pt x="62547" y="135420"/>
                </a:lnTo>
                <a:lnTo>
                  <a:pt x="68439" y="138919"/>
                </a:lnTo>
                <a:lnTo>
                  <a:pt x="71343" y="141186"/>
                </a:lnTo>
                <a:lnTo>
                  <a:pt x="77110" y="143704"/>
                </a:lnTo>
                <a:lnTo>
                  <a:pt x="82849" y="144823"/>
                </a:lnTo>
                <a:lnTo>
                  <a:pt x="88574" y="145321"/>
                </a:lnTo>
                <a:lnTo>
                  <a:pt x="94294" y="145542"/>
                </a:lnTo>
                <a:lnTo>
                  <a:pt x="97153" y="145601"/>
                </a:lnTo>
                <a:lnTo>
                  <a:pt x="100011" y="144688"/>
                </a:lnTo>
                <a:lnTo>
                  <a:pt x="105727" y="141133"/>
                </a:lnTo>
                <a:lnTo>
                  <a:pt x="111443" y="138918"/>
                </a:lnTo>
                <a:lnTo>
                  <a:pt x="118110" y="136982"/>
                </a:lnTo>
                <a:lnTo>
                  <a:pt x="122555" y="135132"/>
                </a:lnTo>
                <a:lnTo>
                  <a:pt x="127424" y="132946"/>
                </a:lnTo>
                <a:lnTo>
                  <a:pt x="130669" y="130536"/>
                </a:lnTo>
                <a:lnTo>
                  <a:pt x="132833" y="127977"/>
                </a:lnTo>
                <a:lnTo>
                  <a:pt x="136189" y="122594"/>
                </a:lnTo>
                <a:lnTo>
                  <a:pt x="140856" y="117026"/>
                </a:lnTo>
                <a:lnTo>
                  <a:pt x="146105" y="108837"/>
                </a:lnTo>
                <a:lnTo>
                  <a:pt x="150661" y="99799"/>
                </a:lnTo>
                <a:lnTo>
                  <a:pt x="152685" y="92608"/>
                </a:lnTo>
                <a:lnTo>
                  <a:pt x="153585" y="83697"/>
                </a:lnTo>
                <a:lnTo>
                  <a:pt x="153825" y="78653"/>
                </a:lnTo>
                <a:lnTo>
                  <a:pt x="154938" y="74338"/>
                </a:lnTo>
                <a:lnTo>
                  <a:pt x="158714" y="67004"/>
                </a:lnTo>
                <a:lnTo>
                  <a:pt x="163567" y="58030"/>
                </a:lnTo>
                <a:lnTo>
                  <a:pt x="167947" y="48643"/>
                </a:lnTo>
                <a:lnTo>
                  <a:pt x="169893" y="41297"/>
                </a:lnTo>
                <a:lnTo>
                  <a:pt x="170758" y="32317"/>
                </a:lnTo>
                <a:lnTo>
                  <a:pt x="170988" y="27255"/>
                </a:lnTo>
                <a:lnTo>
                  <a:pt x="172095" y="22928"/>
                </a:lnTo>
                <a:lnTo>
                  <a:pt x="177250" y="12288"/>
                </a:lnTo>
                <a:lnTo>
                  <a:pt x="179657" y="1795"/>
                </a:lnTo>
                <a:lnTo>
                  <a:pt x="180020" y="0"/>
                </a:lnTo>
                <a:lnTo>
                  <a:pt x="180023" y="20138"/>
                </a:lnTo>
                <a:lnTo>
                  <a:pt x="182563" y="28310"/>
                </a:lnTo>
                <a:lnTo>
                  <a:pt x="185914" y="38293"/>
                </a:lnTo>
                <a:lnTo>
                  <a:pt x="187404" y="49079"/>
                </a:lnTo>
                <a:lnTo>
                  <a:pt x="188753" y="54622"/>
                </a:lnTo>
                <a:lnTo>
                  <a:pt x="190606" y="60223"/>
                </a:lnTo>
                <a:lnTo>
                  <a:pt x="192793" y="65862"/>
                </a:lnTo>
                <a:lnTo>
                  <a:pt x="194251" y="71526"/>
                </a:lnTo>
                <a:lnTo>
                  <a:pt x="195223" y="77207"/>
                </a:lnTo>
                <a:lnTo>
                  <a:pt x="195871" y="82899"/>
                </a:lnTo>
                <a:lnTo>
                  <a:pt x="196304" y="89552"/>
                </a:lnTo>
                <a:lnTo>
                  <a:pt x="196592" y="96844"/>
                </a:lnTo>
                <a:lnTo>
                  <a:pt x="196784" y="104563"/>
                </a:lnTo>
                <a:lnTo>
                  <a:pt x="197864" y="111614"/>
                </a:lnTo>
                <a:lnTo>
                  <a:pt x="199537" y="118220"/>
                </a:lnTo>
                <a:lnTo>
                  <a:pt x="201604" y="124529"/>
                </a:lnTo>
                <a:lnTo>
                  <a:pt x="203935" y="130640"/>
                </a:lnTo>
                <a:lnTo>
                  <a:pt x="206442" y="136619"/>
                </a:lnTo>
                <a:lnTo>
                  <a:pt x="209066" y="142510"/>
                </a:lnTo>
                <a:lnTo>
                  <a:pt x="210815" y="149295"/>
                </a:lnTo>
                <a:lnTo>
                  <a:pt x="211981" y="156675"/>
                </a:lnTo>
                <a:lnTo>
                  <a:pt x="212758" y="164453"/>
                </a:lnTo>
                <a:lnTo>
                  <a:pt x="213276" y="171544"/>
                </a:lnTo>
                <a:lnTo>
                  <a:pt x="213622" y="178176"/>
                </a:lnTo>
                <a:lnTo>
                  <a:pt x="213852" y="184501"/>
                </a:lnTo>
                <a:lnTo>
                  <a:pt x="214958" y="191576"/>
                </a:lnTo>
                <a:lnTo>
                  <a:pt x="216648" y="199151"/>
                </a:lnTo>
                <a:lnTo>
                  <a:pt x="218727" y="207058"/>
                </a:lnTo>
                <a:lnTo>
                  <a:pt x="220113" y="214234"/>
                </a:lnTo>
                <a:lnTo>
                  <a:pt x="221037" y="220923"/>
                </a:lnTo>
                <a:lnTo>
                  <a:pt x="221653" y="227288"/>
                </a:lnTo>
                <a:lnTo>
                  <a:pt x="222064" y="234388"/>
                </a:lnTo>
                <a:lnTo>
                  <a:pt x="222519" y="249898"/>
                </a:lnTo>
                <a:lnTo>
                  <a:pt x="221689" y="257081"/>
                </a:lnTo>
                <a:lnTo>
                  <a:pt x="220182" y="263776"/>
                </a:lnTo>
                <a:lnTo>
                  <a:pt x="218226" y="270143"/>
                </a:lnTo>
                <a:lnTo>
                  <a:pt x="215969" y="276294"/>
                </a:lnTo>
                <a:lnTo>
                  <a:pt x="213512" y="282299"/>
                </a:lnTo>
                <a:lnTo>
                  <a:pt x="210921" y="288207"/>
                </a:lnTo>
                <a:lnTo>
                  <a:pt x="205503" y="299852"/>
                </a:lnTo>
                <a:lnTo>
                  <a:pt x="202725" y="305625"/>
                </a:lnTo>
                <a:lnTo>
                  <a:pt x="200872" y="311378"/>
                </a:lnTo>
                <a:lnTo>
                  <a:pt x="199637" y="317118"/>
                </a:lnTo>
                <a:lnTo>
                  <a:pt x="198814" y="322850"/>
                </a:lnTo>
                <a:lnTo>
                  <a:pt x="196360" y="326671"/>
                </a:lnTo>
                <a:lnTo>
                  <a:pt x="192820" y="329219"/>
                </a:lnTo>
                <a:lnTo>
                  <a:pt x="188553" y="330917"/>
                </a:lnTo>
                <a:lnTo>
                  <a:pt x="184757" y="333002"/>
                </a:lnTo>
                <a:lnTo>
                  <a:pt x="178000" y="337859"/>
                </a:lnTo>
                <a:lnTo>
                  <a:pt x="171821" y="343192"/>
                </a:lnTo>
                <a:lnTo>
                  <a:pt x="168841" y="345948"/>
                </a:lnTo>
                <a:lnTo>
                  <a:pt x="165900" y="347785"/>
                </a:lnTo>
                <a:lnTo>
                  <a:pt x="160094" y="349826"/>
                </a:lnTo>
                <a:lnTo>
                  <a:pt x="154338" y="350733"/>
                </a:lnTo>
                <a:lnTo>
                  <a:pt x="151470" y="350975"/>
                </a:lnTo>
                <a:lnTo>
                  <a:pt x="147652" y="350184"/>
                </a:lnTo>
                <a:lnTo>
                  <a:pt x="143203" y="348704"/>
                </a:lnTo>
                <a:lnTo>
                  <a:pt x="138331" y="346765"/>
                </a:lnTo>
                <a:lnTo>
                  <a:pt x="134130" y="345472"/>
                </a:lnTo>
                <a:lnTo>
                  <a:pt x="130378" y="344611"/>
                </a:lnTo>
                <a:lnTo>
                  <a:pt x="126924" y="344036"/>
                </a:lnTo>
                <a:lnTo>
                  <a:pt x="120546" y="340858"/>
                </a:lnTo>
                <a:lnTo>
                  <a:pt x="117511" y="338676"/>
                </a:lnTo>
                <a:lnTo>
                  <a:pt x="111600" y="336253"/>
                </a:lnTo>
                <a:lnTo>
                  <a:pt x="105797" y="335176"/>
                </a:lnTo>
                <a:lnTo>
                  <a:pt x="100043" y="334697"/>
                </a:lnTo>
                <a:lnTo>
                  <a:pt x="98128" y="333617"/>
                </a:lnTo>
                <a:lnTo>
                  <a:pt x="96851" y="331944"/>
                </a:lnTo>
                <a:lnTo>
                  <a:pt x="96001" y="329877"/>
                </a:lnTo>
                <a:lnTo>
                  <a:pt x="90252" y="322416"/>
                </a:lnTo>
                <a:lnTo>
                  <a:pt x="85725" y="31716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460"/>
          <p:cNvSpPr/>
          <p:nvPr/>
        </p:nvSpPr>
        <p:spPr>
          <a:xfrm>
            <a:off x="7383780" y="3094673"/>
            <a:ext cx="180023" cy="17145"/>
          </a:xfrm>
          <a:custGeom>
            <a:avLst/>
            <a:gdLst/>
            <a:ahLst/>
            <a:cxnLst/>
            <a:rect l="0" t="0" r="0" b="0"/>
            <a:pathLst>
              <a:path w="180023" h="17145">
                <a:moveTo>
                  <a:pt x="0" y="8572"/>
                </a:moveTo>
                <a:lnTo>
                  <a:pt x="7381" y="1191"/>
                </a:lnTo>
                <a:lnTo>
                  <a:pt x="8730" y="794"/>
                </a:lnTo>
                <a:lnTo>
                  <a:pt x="12770" y="352"/>
                </a:lnTo>
                <a:lnTo>
                  <a:pt x="17741" y="156"/>
                </a:lnTo>
                <a:lnTo>
                  <a:pt x="25894" y="46"/>
                </a:lnTo>
                <a:lnTo>
                  <a:pt x="67065" y="0"/>
                </a:lnTo>
                <a:lnTo>
                  <a:pt x="72333" y="952"/>
                </a:lnTo>
                <a:lnTo>
                  <a:pt x="77749" y="2540"/>
                </a:lnTo>
                <a:lnTo>
                  <a:pt x="83265" y="4550"/>
                </a:lnTo>
                <a:lnTo>
                  <a:pt x="88848" y="5891"/>
                </a:lnTo>
                <a:lnTo>
                  <a:pt x="94474" y="6784"/>
                </a:lnTo>
                <a:lnTo>
                  <a:pt x="100130" y="7380"/>
                </a:lnTo>
                <a:lnTo>
                  <a:pt x="105806" y="7777"/>
                </a:lnTo>
                <a:lnTo>
                  <a:pt x="111495" y="8042"/>
                </a:lnTo>
                <a:lnTo>
                  <a:pt x="126063" y="8415"/>
                </a:lnTo>
                <a:lnTo>
                  <a:pt x="152993" y="8562"/>
                </a:lnTo>
                <a:lnTo>
                  <a:pt x="157241" y="9518"/>
                </a:lnTo>
                <a:lnTo>
                  <a:pt x="161024" y="11108"/>
                </a:lnTo>
                <a:lnTo>
                  <a:pt x="169390" y="15952"/>
                </a:lnTo>
                <a:lnTo>
                  <a:pt x="171030" y="16349"/>
                </a:lnTo>
                <a:lnTo>
                  <a:pt x="175391" y="16791"/>
                </a:lnTo>
                <a:lnTo>
                  <a:pt x="180022" y="17144"/>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461"/>
          <p:cNvSpPr/>
          <p:nvPr/>
        </p:nvSpPr>
        <p:spPr>
          <a:xfrm>
            <a:off x="7606665" y="3000375"/>
            <a:ext cx="25718" cy="257176"/>
          </a:xfrm>
          <a:custGeom>
            <a:avLst/>
            <a:gdLst/>
            <a:ahLst/>
            <a:cxnLst/>
            <a:rect l="0" t="0" r="0" b="0"/>
            <a:pathLst>
              <a:path w="25718" h="257176">
                <a:moveTo>
                  <a:pt x="0" y="0"/>
                </a:moveTo>
                <a:lnTo>
                  <a:pt x="0" y="108596"/>
                </a:lnTo>
                <a:lnTo>
                  <a:pt x="952" y="114307"/>
                </a:lnTo>
                <a:lnTo>
                  <a:pt x="2540" y="120019"/>
                </a:lnTo>
                <a:lnTo>
                  <a:pt x="4551" y="125733"/>
                </a:lnTo>
                <a:lnTo>
                  <a:pt x="5891" y="131447"/>
                </a:lnTo>
                <a:lnTo>
                  <a:pt x="6785" y="137161"/>
                </a:lnTo>
                <a:lnTo>
                  <a:pt x="7381" y="142876"/>
                </a:lnTo>
                <a:lnTo>
                  <a:pt x="7777" y="148590"/>
                </a:lnTo>
                <a:lnTo>
                  <a:pt x="8043" y="154305"/>
                </a:lnTo>
                <a:lnTo>
                  <a:pt x="8415" y="168910"/>
                </a:lnTo>
                <a:lnTo>
                  <a:pt x="8541" y="186929"/>
                </a:lnTo>
                <a:lnTo>
                  <a:pt x="9504" y="191294"/>
                </a:lnTo>
                <a:lnTo>
                  <a:pt x="11098" y="195157"/>
                </a:lnTo>
                <a:lnTo>
                  <a:pt x="13114" y="198684"/>
                </a:lnTo>
                <a:lnTo>
                  <a:pt x="14457" y="201989"/>
                </a:lnTo>
                <a:lnTo>
                  <a:pt x="15353" y="205144"/>
                </a:lnTo>
                <a:lnTo>
                  <a:pt x="15950" y="208200"/>
                </a:lnTo>
                <a:lnTo>
                  <a:pt x="17301" y="211190"/>
                </a:lnTo>
                <a:lnTo>
                  <a:pt x="19154" y="214136"/>
                </a:lnTo>
                <a:lnTo>
                  <a:pt x="21341" y="217052"/>
                </a:lnTo>
                <a:lnTo>
                  <a:pt x="22800" y="219949"/>
                </a:lnTo>
                <a:lnTo>
                  <a:pt x="23773" y="222832"/>
                </a:lnTo>
                <a:lnTo>
                  <a:pt x="24421" y="225707"/>
                </a:lnTo>
                <a:lnTo>
                  <a:pt x="24852" y="229529"/>
                </a:lnTo>
                <a:lnTo>
                  <a:pt x="25141" y="233982"/>
                </a:lnTo>
                <a:lnTo>
                  <a:pt x="25604" y="245714"/>
                </a:lnTo>
                <a:lnTo>
                  <a:pt x="25717" y="25717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462"/>
          <p:cNvSpPr/>
          <p:nvPr/>
        </p:nvSpPr>
        <p:spPr>
          <a:xfrm>
            <a:off x="7683817" y="3017530"/>
            <a:ext cx="308611" cy="197053"/>
          </a:xfrm>
          <a:custGeom>
            <a:avLst/>
            <a:gdLst/>
            <a:ahLst/>
            <a:cxnLst/>
            <a:rect l="0" t="0" r="0" b="0"/>
            <a:pathLst>
              <a:path w="308611" h="197053">
                <a:moveTo>
                  <a:pt x="0" y="42852"/>
                </a:moveTo>
                <a:lnTo>
                  <a:pt x="0" y="34632"/>
                </a:lnTo>
                <a:lnTo>
                  <a:pt x="4551" y="29833"/>
                </a:lnTo>
                <a:lnTo>
                  <a:pt x="12771" y="21518"/>
                </a:lnTo>
                <a:lnTo>
                  <a:pt x="20281" y="16543"/>
                </a:lnTo>
                <a:lnTo>
                  <a:pt x="24951" y="13883"/>
                </a:lnTo>
                <a:lnTo>
                  <a:pt x="29969" y="12109"/>
                </a:lnTo>
                <a:lnTo>
                  <a:pt x="35219" y="10927"/>
                </a:lnTo>
                <a:lnTo>
                  <a:pt x="40625" y="10139"/>
                </a:lnTo>
                <a:lnTo>
                  <a:pt x="46133" y="8661"/>
                </a:lnTo>
                <a:lnTo>
                  <a:pt x="51710" y="6723"/>
                </a:lnTo>
                <a:lnTo>
                  <a:pt x="57334" y="4478"/>
                </a:lnTo>
                <a:lnTo>
                  <a:pt x="62987" y="2982"/>
                </a:lnTo>
                <a:lnTo>
                  <a:pt x="68662" y="1985"/>
                </a:lnTo>
                <a:lnTo>
                  <a:pt x="74349" y="1320"/>
                </a:lnTo>
                <a:lnTo>
                  <a:pt x="80047" y="876"/>
                </a:lnTo>
                <a:lnTo>
                  <a:pt x="85749" y="581"/>
                </a:lnTo>
                <a:lnTo>
                  <a:pt x="97166" y="252"/>
                </a:lnTo>
                <a:lnTo>
                  <a:pt x="138324" y="0"/>
                </a:lnTo>
                <a:lnTo>
                  <a:pt x="147521" y="2534"/>
                </a:lnTo>
                <a:lnTo>
                  <a:pt x="157005" y="6835"/>
                </a:lnTo>
                <a:lnTo>
                  <a:pt x="164395" y="11922"/>
                </a:lnTo>
                <a:lnTo>
                  <a:pt x="166747" y="14612"/>
                </a:lnTo>
                <a:lnTo>
                  <a:pt x="168314" y="17358"/>
                </a:lnTo>
                <a:lnTo>
                  <a:pt x="169360" y="20141"/>
                </a:lnTo>
                <a:lnTo>
                  <a:pt x="173061" y="25773"/>
                </a:lnTo>
                <a:lnTo>
                  <a:pt x="175382" y="28609"/>
                </a:lnTo>
                <a:lnTo>
                  <a:pt x="176929" y="31452"/>
                </a:lnTo>
                <a:lnTo>
                  <a:pt x="178648" y="37150"/>
                </a:lnTo>
                <a:lnTo>
                  <a:pt x="179411" y="42858"/>
                </a:lnTo>
                <a:lnTo>
                  <a:pt x="179615" y="45714"/>
                </a:lnTo>
                <a:lnTo>
                  <a:pt x="178799" y="49522"/>
                </a:lnTo>
                <a:lnTo>
                  <a:pt x="177302" y="53966"/>
                </a:lnTo>
                <a:lnTo>
                  <a:pt x="175351" y="58834"/>
                </a:lnTo>
                <a:lnTo>
                  <a:pt x="172146" y="63984"/>
                </a:lnTo>
                <a:lnTo>
                  <a:pt x="168104" y="69323"/>
                </a:lnTo>
                <a:lnTo>
                  <a:pt x="163504" y="74787"/>
                </a:lnTo>
                <a:lnTo>
                  <a:pt x="159485" y="80334"/>
                </a:lnTo>
                <a:lnTo>
                  <a:pt x="155854" y="85938"/>
                </a:lnTo>
                <a:lnTo>
                  <a:pt x="152480" y="91578"/>
                </a:lnTo>
                <a:lnTo>
                  <a:pt x="148326" y="96291"/>
                </a:lnTo>
                <a:lnTo>
                  <a:pt x="143652" y="100386"/>
                </a:lnTo>
                <a:lnTo>
                  <a:pt x="138631" y="104068"/>
                </a:lnTo>
                <a:lnTo>
                  <a:pt x="134330" y="108428"/>
                </a:lnTo>
                <a:lnTo>
                  <a:pt x="130511" y="113239"/>
                </a:lnTo>
                <a:lnTo>
                  <a:pt x="127013" y="118352"/>
                </a:lnTo>
                <a:lnTo>
                  <a:pt x="123728" y="122713"/>
                </a:lnTo>
                <a:lnTo>
                  <a:pt x="120585" y="126573"/>
                </a:lnTo>
                <a:lnTo>
                  <a:pt x="117537" y="130098"/>
                </a:lnTo>
                <a:lnTo>
                  <a:pt x="113601" y="134354"/>
                </a:lnTo>
                <a:lnTo>
                  <a:pt x="99911" y="148492"/>
                </a:lnTo>
                <a:lnTo>
                  <a:pt x="70305" y="178285"/>
                </a:lnTo>
                <a:lnTo>
                  <a:pt x="69730" y="179813"/>
                </a:lnTo>
                <a:lnTo>
                  <a:pt x="69091" y="184051"/>
                </a:lnTo>
                <a:lnTo>
                  <a:pt x="67968" y="185562"/>
                </a:lnTo>
                <a:lnTo>
                  <a:pt x="66268" y="186570"/>
                </a:lnTo>
                <a:lnTo>
                  <a:pt x="60374" y="188467"/>
                </a:lnTo>
                <a:lnTo>
                  <a:pt x="64668" y="188550"/>
                </a:lnTo>
                <a:lnTo>
                  <a:pt x="66924" y="189514"/>
                </a:lnTo>
                <a:lnTo>
                  <a:pt x="74651" y="194469"/>
                </a:lnTo>
                <a:lnTo>
                  <a:pt x="80168" y="195962"/>
                </a:lnTo>
                <a:lnTo>
                  <a:pt x="88630" y="196803"/>
                </a:lnTo>
                <a:lnTo>
                  <a:pt x="96859" y="197000"/>
                </a:lnTo>
                <a:lnTo>
                  <a:pt x="101720" y="197052"/>
                </a:lnTo>
                <a:lnTo>
                  <a:pt x="105913" y="196135"/>
                </a:lnTo>
                <a:lnTo>
                  <a:pt x="113113" y="192575"/>
                </a:lnTo>
                <a:lnTo>
                  <a:pt x="118271" y="191245"/>
                </a:lnTo>
                <a:lnTo>
                  <a:pt x="124568" y="190358"/>
                </a:lnTo>
                <a:lnTo>
                  <a:pt x="131623" y="189767"/>
                </a:lnTo>
                <a:lnTo>
                  <a:pt x="138231" y="189373"/>
                </a:lnTo>
                <a:lnTo>
                  <a:pt x="150653" y="188935"/>
                </a:lnTo>
                <a:lnTo>
                  <a:pt x="157585" y="187866"/>
                </a:lnTo>
                <a:lnTo>
                  <a:pt x="165065" y="186200"/>
                </a:lnTo>
                <a:lnTo>
                  <a:pt x="172908" y="184138"/>
                </a:lnTo>
                <a:lnTo>
                  <a:pt x="180042" y="182762"/>
                </a:lnTo>
                <a:lnTo>
                  <a:pt x="186703" y="181846"/>
                </a:lnTo>
                <a:lnTo>
                  <a:pt x="193049" y="181235"/>
                </a:lnTo>
                <a:lnTo>
                  <a:pt x="200136" y="179875"/>
                </a:lnTo>
                <a:lnTo>
                  <a:pt x="207720" y="178015"/>
                </a:lnTo>
                <a:lnTo>
                  <a:pt x="215632" y="175823"/>
                </a:lnTo>
                <a:lnTo>
                  <a:pt x="222813" y="173410"/>
                </a:lnTo>
                <a:lnTo>
                  <a:pt x="229504" y="170848"/>
                </a:lnTo>
                <a:lnTo>
                  <a:pt x="235870" y="168188"/>
                </a:lnTo>
                <a:lnTo>
                  <a:pt x="245484" y="165232"/>
                </a:lnTo>
                <a:lnTo>
                  <a:pt x="253884" y="162966"/>
                </a:lnTo>
                <a:lnTo>
                  <a:pt x="258791" y="161028"/>
                </a:lnTo>
                <a:lnTo>
                  <a:pt x="268371" y="157287"/>
                </a:lnTo>
                <a:lnTo>
                  <a:pt x="275804" y="155625"/>
                </a:lnTo>
                <a:lnTo>
                  <a:pt x="284822" y="154886"/>
                </a:lnTo>
                <a:lnTo>
                  <a:pt x="294227" y="154557"/>
                </a:lnTo>
                <a:lnTo>
                  <a:pt x="308610" y="15429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463"/>
          <p:cNvSpPr/>
          <p:nvPr/>
        </p:nvSpPr>
        <p:spPr>
          <a:xfrm>
            <a:off x="585799" y="3452151"/>
            <a:ext cx="114401" cy="375409"/>
          </a:xfrm>
          <a:custGeom>
            <a:avLst/>
            <a:gdLst/>
            <a:ahLst/>
            <a:cxnLst/>
            <a:rect l="0" t="0" r="0" b="0"/>
            <a:pathLst>
              <a:path w="114401" h="375409">
                <a:moveTo>
                  <a:pt x="114400" y="0"/>
                </a:moveTo>
                <a:lnTo>
                  <a:pt x="113302" y="1050"/>
                </a:lnTo>
                <a:lnTo>
                  <a:pt x="96851" y="17251"/>
                </a:lnTo>
                <a:lnTo>
                  <a:pt x="92186" y="22833"/>
                </a:lnTo>
                <a:lnTo>
                  <a:pt x="88123" y="28460"/>
                </a:lnTo>
                <a:lnTo>
                  <a:pt x="84462" y="34116"/>
                </a:lnTo>
                <a:lnTo>
                  <a:pt x="77855" y="42941"/>
                </a:lnTo>
                <a:lnTo>
                  <a:pt x="71743" y="50990"/>
                </a:lnTo>
                <a:lnTo>
                  <a:pt x="65851" y="60918"/>
                </a:lnTo>
                <a:lnTo>
                  <a:pt x="61994" y="66233"/>
                </a:lnTo>
                <a:lnTo>
                  <a:pt x="57518" y="71680"/>
                </a:lnTo>
                <a:lnTo>
                  <a:pt x="52629" y="77217"/>
                </a:lnTo>
                <a:lnTo>
                  <a:pt x="48417" y="83766"/>
                </a:lnTo>
                <a:lnTo>
                  <a:pt x="44656" y="90989"/>
                </a:lnTo>
                <a:lnTo>
                  <a:pt x="37938" y="105683"/>
                </a:lnTo>
                <a:lnTo>
                  <a:pt x="31777" y="118563"/>
                </a:lnTo>
                <a:lnTo>
                  <a:pt x="25864" y="133178"/>
                </a:lnTo>
                <a:lnTo>
                  <a:pt x="22954" y="141076"/>
                </a:lnTo>
                <a:lnTo>
                  <a:pt x="19720" y="154931"/>
                </a:lnTo>
                <a:lnTo>
                  <a:pt x="17330" y="168391"/>
                </a:lnTo>
                <a:lnTo>
                  <a:pt x="15359" y="175981"/>
                </a:lnTo>
                <a:lnTo>
                  <a:pt x="13093" y="183899"/>
                </a:lnTo>
                <a:lnTo>
                  <a:pt x="8035" y="197776"/>
                </a:lnTo>
                <a:lnTo>
                  <a:pt x="3564" y="210294"/>
                </a:lnTo>
                <a:lnTo>
                  <a:pt x="1577" y="222207"/>
                </a:lnTo>
                <a:lnTo>
                  <a:pt x="694" y="236392"/>
                </a:lnTo>
                <a:lnTo>
                  <a:pt x="302" y="251269"/>
                </a:lnTo>
                <a:lnTo>
                  <a:pt x="16" y="288074"/>
                </a:lnTo>
                <a:lnTo>
                  <a:pt x="0" y="299638"/>
                </a:lnTo>
                <a:lnTo>
                  <a:pt x="949" y="304437"/>
                </a:lnTo>
                <a:lnTo>
                  <a:pt x="5882" y="316694"/>
                </a:lnTo>
                <a:lnTo>
                  <a:pt x="8719" y="331014"/>
                </a:lnTo>
                <a:lnTo>
                  <a:pt x="14217" y="341713"/>
                </a:lnTo>
                <a:lnTo>
                  <a:pt x="17221" y="350916"/>
                </a:lnTo>
                <a:lnTo>
                  <a:pt x="23721" y="359675"/>
                </a:lnTo>
                <a:lnTo>
                  <a:pt x="28951" y="365434"/>
                </a:lnTo>
                <a:lnTo>
                  <a:pt x="34450" y="371168"/>
                </a:lnTo>
                <a:lnTo>
                  <a:pt x="37250" y="374031"/>
                </a:lnTo>
                <a:lnTo>
                  <a:pt x="40659" y="37540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464"/>
          <p:cNvSpPr/>
          <p:nvPr/>
        </p:nvSpPr>
        <p:spPr>
          <a:xfrm>
            <a:off x="765809" y="3840479"/>
            <a:ext cx="8574" cy="8574"/>
          </a:xfrm>
          <a:custGeom>
            <a:avLst/>
            <a:gdLst/>
            <a:ahLst/>
            <a:cxnLst/>
            <a:rect l="0" t="0" r="0" b="0"/>
            <a:pathLst>
              <a:path w="8574" h="8574">
                <a:moveTo>
                  <a:pt x="0" y="0"/>
                </a:moveTo>
                <a:lnTo>
                  <a:pt x="8573"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465"/>
          <p:cNvSpPr/>
          <p:nvPr/>
        </p:nvSpPr>
        <p:spPr>
          <a:xfrm>
            <a:off x="851565" y="3523418"/>
            <a:ext cx="257143" cy="402787"/>
          </a:xfrm>
          <a:custGeom>
            <a:avLst/>
            <a:gdLst/>
            <a:ahLst/>
            <a:cxnLst/>
            <a:rect l="0" t="0" r="0" b="0"/>
            <a:pathLst>
              <a:path w="257143" h="402787">
                <a:moveTo>
                  <a:pt x="8542" y="34169"/>
                </a:moveTo>
                <a:lnTo>
                  <a:pt x="0" y="34169"/>
                </a:lnTo>
                <a:lnTo>
                  <a:pt x="8190" y="42389"/>
                </a:lnTo>
                <a:lnTo>
                  <a:pt x="8438" y="47188"/>
                </a:lnTo>
                <a:lnTo>
                  <a:pt x="9425" y="49516"/>
                </a:lnTo>
                <a:lnTo>
                  <a:pt x="14413" y="57343"/>
                </a:lnTo>
                <a:lnTo>
                  <a:pt x="17266" y="65695"/>
                </a:lnTo>
                <a:lnTo>
                  <a:pt x="22769" y="74202"/>
                </a:lnTo>
                <a:lnTo>
                  <a:pt x="25775" y="83707"/>
                </a:lnTo>
                <a:lnTo>
                  <a:pt x="29853" y="93016"/>
                </a:lnTo>
                <a:lnTo>
                  <a:pt x="32301" y="100963"/>
                </a:lnTo>
                <a:lnTo>
                  <a:pt x="33679" y="113332"/>
                </a:lnTo>
                <a:lnTo>
                  <a:pt x="34002" y="122693"/>
                </a:lnTo>
                <a:lnTo>
                  <a:pt x="34145" y="130028"/>
                </a:lnTo>
                <a:lnTo>
                  <a:pt x="36748" y="139003"/>
                </a:lnTo>
                <a:lnTo>
                  <a:pt x="40128" y="148390"/>
                </a:lnTo>
                <a:lnTo>
                  <a:pt x="41630" y="155736"/>
                </a:lnTo>
                <a:lnTo>
                  <a:pt x="44838" y="162177"/>
                </a:lnTo>
                <a:lnTo>
                  <a:pt x="51999" y="171157"/>
                </a:lnTo>
                <a:lnTo>
                  <a:pt x="57384" y="176968"/>
                </a:lnTo>
                <a:lnTo>
                  <a:pt x="66891" y="186771"/>
                </a:lnTo>
                <a:lnTo>
                  <a:pt x="68396" y="187339"/>
                </a:lnTo>
                <a:lnTo>
                  <a:pt x="75066" y="188138"/>
                </a:lnTo>
                <a:lnTo>
                  <a:pt x="80336" y="188325"/>
                </a:lnTo>
                <a:lnTo>
                  <a:pt x="83074" y="187422"/>
                </a:lnTo>
                <a:lnTo>
                  <a:pt x="88657" y="183879"/>
                </a:lnTo>
                <a:lnTo>
                  <a:pt x="92432" y="182553"/>
                </a:lnTo>
                <a:lnTo>
                  <a:pt x="96854" y="181669"/>
                </a:lnTo>
                <a:lnTo>
                  <a:pt x="101706" y="181080"/>
                </a:lnTo>
                <a:lnTo>
                  <a:pt x="105894" y="179735"/>
                </a:lnTo>
                <a:lnTo>
                  <a:pt x="113087" y="175700"/>
                </a:lnTo>
                <a:lnTo>
                  <a:pt x="119459" y="170732"/>
                </a:lnTo>
                <a:lnTo>
                  <a:pt x="122492" y="168073"/>
                </a:lnTo>
                <a:lnTo>
                  <a:pt x="128401" y="160040"/>
                </a:lnTo>
                <a:lnTo>
                  <a:pt x="134203" y="150119"/>
                </a:lnTo>
                <a:lnTo>
                  <a:pt x="139956" y="139360"/>
                </a:lnTo>
                <a:lnTo>
                  <a:pt x="143776" y="133824"/>
                </a:lnTo>
                <a:lnTo>
                  <a:pt x="148228" y="128228"/>
                </a:lnTo>
                <a:lnTo>
                  <a:pt x="153101" y="122593"/>
                </a:lnTo>
                <a:lnTo>
                  <a:pt x="161056" y="111251"/>
                </a:lnTo>
                <a:lnTo>
                  <a:pt x="167766" y="99860"/>
                </a:lnTo>
                <a:lnTo>
                  <a:pt x="173923" y="88447"/>
                </a:lnTo>
                <a:lnTo>
                  <a:pt x="188518" y="59885"/>
                </a:lnTo>
                <a:lnTo>
                  <a:pt x="193306" y="49408"/>
                </a:lnTo>
                <a:lnTo>
                  <a:pt x="196954" y="37203"/>
                </a:lnTo>
                <a:lnTo>
                  <a:pt x="201183" y="27262"/>
                </a:lnTo>
                <a:lnTo>
                  <a:pt x="204368" y="15507"/>
                </a:lnTo>
                <a:lnTo>
                  <a:pt x="205533" y="6841"/>
                </a:lnTo>
                <a:lnTo>
                  <a:pt x="205706" y="0"/>
                </a:lnTo>
                <a:lnTo>
                  <a:pt x="205709" y="24830"/>
                </a:lnTo>
                <a:lnTo>
                  <a:pt x="206662" y="28896"/>
                </a:lnTo>
                <a:lnTo>
                  <a:pt x="212553" y="40121"/>
                </a:lnTo>
                <a:lnTo>
                  <a:pt x="217641" y="49832"/>
                </a:lnTo>
                <a:lnTo>
                  <a:pt x="220537" y="60498"/>
                </a:lnTo>
                <a:lnTo>
                  <a:pt x="222777" y="72541"/>
                </a:lnTo>
                <a:lnTo>
                  <a:pt x="224708" y="79753"/>
                </a:lnTo>
                <a:lnTo>
                  <a:pt x="226948" y="87418"/>
                </a:lnTo>
                <a:lnTo>
                  <a:pt x="229393" y="94434"/>
                </a:lnTo>
                <a:lnTo>
                  <a:pt x="231976" y="101015"/>
                </a:lnTo>
                <a:lnTo>
                  <a:pt x="237386" y="113409"/>
                </a:lnTo>
                <a:lnTo>
                  <a:pt x="242965" y="125267"/>
                </a:lnTo>
                <a:lnTo>
                  <a:pt x="246080" y="136887"/>
                </a:lnTo>
                <a:lnTo>
                  <a:pt x="248417" y="148402"/>
                </a:lnTo>
                <a:lnTo>
                  <a:pt x="252631" y="159869"/>
                </a:lnTo>
                <a:lnTo>
                  <a:pt x="254135" y="166547"/>
                </a:lnTo>
                <a:lnTo>
                  <a:pt x="255138" y="173856"/>
                </a:lnTo>
                <a:lnTo>
                  <a:pt x="255807" y="181586"/>
                </a:lnTo>
                <a:lnTo>
                  <a:pt x="256253" y="188644"/>
                </a:lnTo>
                <a:lnTo>
                  <a:pt x="256748" y="201567"/>
                </a:lnTo>
                <a:lnTo>
                  <a:pt x="257066" y="231277"/>
                </a:lnTo>
                <a:lnTo>
                  <a:pt x="257142" y="279800"/>
                </a:lnTo>
                <a:lnTo>
                  <a:pt x="256190" y="286506"/>
                </a:lnTo>
                <a:lnTo>
                  <a:pt x="254603" y="293833"/>
                </a:lnTo>
                <a:lnTo>
                  <a:pt x="252593" y="301576"/>
                </a:lnTo>
                <a:lnTo>
                  <a:pt x="250300" y="308643"/>
                </a:lnTo>
                <a:lnTo>
                  <a:pt x="247819" y="315259"/>
                </a:lnTo>
                <a:lnTo>
                  <a:pt x="242522" y="327691"/>
                </a:lnTo>
                <a:lnTo>
                  <a:pt x="236993" y="339566"/>
                </a:lnTo>
                <a:lnTo>
                  <a:pt x="228525" y="356961"/>
                </a:lnTo>
                <a:lnTo>
                  <a:pt x="224730" y="361759"/>
                </a:lnTo>
                <a:lnTo>
                  <a:pt x="220295" y="365910"/>
                </a:lnTo>
                <a:lnTo>
                  <a:pt x="215433" y="369630"/>
                </a:lnTo>
                <a:lnTo>
                  <a:pt x="207491" y="378843"/>
                </a:lnTo>
                <a:lnTo>
                  <a:pt x="204040" y="383967"/>
                </a:lnTo>
                <a:lnTo>
                  <a:pt x="199834" y="387382"/>
                </a:lnTo>
                <a:lnTo>
                  <a:pt x="195125" y="389660"/>
                </a:lnTo>
                <a:lnTo>
                  <a:pt x="190080" y="391178"/>
                </a:lnTo>
                <a:lnTo>
                  <a:pt x="185765" y="393142"/>
                </a:lnTo>
                <a:lnTo>
                  <a:pt x="178430" y="397865"/>
                </a:lnTo>
                <a:lnTo>
                  <a:pt x="171995" y="400599"/>
                </a:lnTo>
                <a:lnTo>
                  <a:pt x="165008" y="401814"/>
                </a:lnTo>
                <a:lnTo>
                  <a:pt x="160478" y="402138"/>
                </a:lnTo>
                <a:lnTo>
                  <a:pt x="155552" y="402355"/>
                </a:lnTo>
                <a:lnTo>
                  <a:pt x="145000" y="402595"/>
                </a:lnTo>
                <a:lnTo>
                  <a:pt x="80123" y="402786"/>
                </a:lnTo>
                <a:lnTo>
                  <a:pt x="78170" y="401834"/>
                </a:lnTo>
                <a:lnTo>
                  <a:pt x="70732" y="396002"/>
                </a:lnTo>
                <a:lnTo>
                  <a:pt x="70005" y="395406"/>
                </a:lnTo>
                <a:lnTo>
                  <a:pt x="69519" y="394056"/>
                </a:lnTo>
                <a:lnTo>
                  <a:pt x="68741" y="385046"/>
                </a:lnTo>
                <a:lnTo>
                  <a:pt x="68549" y="37706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466"/>
          <p:cNvSpPr/>
          <p:nvPr/>
        </p:nvSpPr>
        <p:spPr>
          <a:xfrm>
            <a:off x="1228724" y="3574732"/>
            <a:ext cx="94299" cy="265748"/>
          </a:xfrm>
          <a:custGeom>
            <a:avLst/>
            <a:gdLst/>
            <a:ahLst/>
            <a:cxnLst/>
            <a:rect l="0" t="0" r="0" b="0"/>
            <a:pathLst>
              <a:path w="94299" h="265748">
                <a:moveTo>
                  <a:pt x="0" y="0"/>
                </a:moveTo>
                <a:lnTo>
                  <a:pt x="15601" y="0"/>
                </a:lnTo>
                <a:lnTo>
                  <a:pt x="17068" y="953"/>
                </a:lnTo>
                <a:lnTo>
                  <a:pt x="18999" y="2540"/>
                </a:lnTo>
                <a:lnTo>
                  <a:pt x="21239" y="4551"/>
                </a:lnTo>
                <a:lnTo>
                  <a:pt x="22732" y="6844"/>
                </a:lnTo>
                <a:lnTo>
                  <a:pt x="24391" y="11932"/>
                </a:lnTo>
                <a:lnTo>
                  <a:pt x="25786" y="15575"/>
                </a:lnTo>
                <a:lnTo>
                  <a:pt x="27668" y="19908"/>
                </a:lnTo>
                <a:lnTo>
                  <a:pt x="29875" y="24702"/>
                </a:lnTo>
                <a:lnTo>
                  <a:pt x="32300" y="28851"/>
                </a:lnTo>
                <a:lnTo>
                  <a:pt x="34868" y="32569"/>
                </a:lnTo>
                <a:lnTo>
                  <a:pt x="37533" y="36000"/>
                </a:lnTo>
                <a:lnTo>
                  <a:pt x="39310" y="40193"/>
                </a:lnTo>
                <a:lnTo>
                  <a:pt x="40494" y="44893"/>
                </a:lnTo>
                <a:lnTo>
                  <a:pt x="41284" y="49931"/>
                </a:lnTo>
                <a:lnTo>
                  <a:pt x="41810" y="55195"/>
                </a:lnTo>
                <a:lnTo>
                  <a:pt x="42161" y="60609"/>
                </a:lnTo>
                <a:lnTo>
                  <a:pt x="42395" y="66124"/>
                </a:lnTo>
                <a:lnTo>
                  <a:pt x="43503" y="71705"/>
                </a:lnTo>
                <a:lnTo>
                  <a:pt x="45195" y="77331"/>
                </a:lnTo>
                <a:lnTo>
                  <a:pt x="47275" y="82986"/>
                </a:lnTo>
                <a:lnTo>
                  <a:pt x="49614" y="88662"/>
                </a:lnTo>
                <a:lnTo>
                  <a:pt x="52127" y="94351"/>
                </a:lnTo>
                <a:lnTo>
                  <a:pt x="54754" y="100048"/>
                </a:lnTo>
                <a:lnTo>
                  <a:pt x="56505" y="106704"/>
                </a:lnTo>
                <a:lnTo>
                  <a:pt x="57673" y="113998"/>
                </a:lnTo>
                <a:lnTo>
                  <a:pt x="58451" y="121719"/>
                </a:lnTo>
                <a:lnTo>
                  <a:pt x="59923" y="128771"/>
                </a:lnTo>
                <a:lnTo>
                  <a:pt x="61856" y="135377"/>
                </a:lnTo>
                <a:lnTo>
                  <a:pt x="64097" y="141687"/>
                </a:lnTo>
                <a:lnTo>
                  <a:pt x="65592" y="148750"/>
                </a:lnTo>
                <a:lnTo>
                  <a:pt x="66588" y="156317"/>
                </a:lnTo>
                <a:lnTo>
                  <a:pt x="67252" y="164219"/>
                </a:lnTo>
                <a:lnTo>
                  <a:pt x="67695" y="171392"/>
                </a:lnTo>
                <a:lnTo>
                  <a:pt x="68187" y="184442"/>
                </a:lnTo>
                <a:lnTo>
                  <a:pt x="69271" y="190588"/>
                </a:lnTo>
                <a:lnTo>
                  <a:pt x="70945" y="196592"/>
                </a:lnTo>
                <a:lnTo>
                  <a:pt x="73014" y="202499"/>
                </a:lnTo>
                <a:lnTo>
                  <a:pt x="74394" y="207389"/>
                </a:lnTo>
                <a:lnTo>
                  <a:pt x="75927" y="215363"/>
                </a:lnTo>
                <a:lnTo>
                  <a:pt x="76336" y="219775"/>
                </a:lnTo>
                <a:lnTo>
                  <a:pt x="76608" y="224622"/>
                </a:lnTo>
                <a:lnTo>
                  <a:pt x="76790" y="229758"/>
                </a:lnTo>
                <a:lnTo>
                  <a:pt x="77863" y="234135"/>
                </a:lnTo>
                <a:lnTo>
                  <a:pt x="79531" y="238005"/>
                </a:lnTo>
                <a:lnTo>
                  <a:pt x="84502" y="246509"/>
                </a:lnTo>
                <a:lnTo>
                  <a:pt x="85182" y="250212"/>
                </a:lnTo>
                <a:lnTo>
                  <a:pt x="85564" y="257652"/>
                </a:lnTo>
                <a:lnTo>
                  <a:pt x="85694" y="264149"/>
                </a:lnTo>
                <a:lnTo>
                  <a:pt x="86657" y="264682"/>
                </a:lnTo>
                <a:lnTo>
                  <a:pt x="88251" y="265037"/>
                </a:lnTo>
                <a:lnTo>
                  <a:pt x="94298" y="26574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467"/>
          <p:cNvSpPr/>
          <p:nvPr/>
        </p:nvSpPr>
        <p:spPr>
          <a:xfrm>
            <a:off x="1185862" y="3694747"/>
            <a:ext cx="300038" cy="25719"/>
          </a:xfrm>
          <a:custGeom>
            <a:avLst/>
            <a:gdLst/>
            <a:ahLst/>
            <a:cxnLst/>
            <a:rect l="0" t="0" r="0" b="0"/>
            <a:pathLst>
              <a:path w="300038" h="25719">
                <a:moveTo>
                  <a:pt x="0" y="25718"/>
                </a:moveTo>
                <a:lnTo>
                  <a:pt x="28619" y="25718"/>
                </a:lnTo>
                <a:lnTo>
                  <a:pt x="32414" y="24765"/>
                </a:lnTo>
                <a:lnTo>
                  <a:pt x="36849" y="23178"/>
                </a:lnTo>
                <a:lnTo>
                  <a:pt x="41711" y="21167"/>
                </a:lnTo>
                <a:lnTo>
                  <a:pt x="46858" y="19826"/>
                </a:lnTo>
                <a:lnTo>
                  <a:pt x="52193" y="18932"/>
                </a:lnTo>
                <a:lnTo>
                  <a:pt x="57655" y="18337"/>
                </a:lnTo>
                <a:lnTo>
                  <a:pt x="63202" y="17939"/>
                </a:lnTo>
                <a:lnTo>
                  <a:pt x="68805" y="17675"/>
                </a:lnTo>
                <a:lnTo>
                  <a:pt x="80110" y="17381"/>
                </a:lnTo>
                <a:lnTo>
                  <a:pt x="91484" y="17250"/>
                </a:lnTo>
                <a:lnTo>
                  <a:pt x="98137" y="16262"/>
                </a:lnTo>
                <a:lnTo>
                  <a:pt x="105430" y="14652"/>
                </a:lnTo>
                <a:lnTo>
                  <a:pt x="113149" y="12625"/>
                </a:lnTo>
                <a:lnTo>
                  <a:pt x="120200" y="11274"/>
                </a:lnTo>
                <a:lnTo>
                  <a:pt x="126806" y="10374"/>
                </a:lnTo>
                <a:lnTo>
                  <a:pt x="133115" y="9773"/>
                </a:lnTo>
                <a:lnTo>
                  <a:pt x="139226" y="9373"/>
                </a:lnTo>
                <a:lnTo>
                  <a:pt x="145205" y="9106"/>
                </a:lnTo>
                <a:lnTo>
                  <a:pt x="156928" y="8810"/>
                </a:lnTo>
                <a:lnTo>
                  <a:pt x="190257" y="8604"/>
                </a:lnTo>
                <a:lnTo>
                  <a:pt x="197323" y="7641"/>
                </a:lnTo>
                <a:lnTo>
                  <a:pt x="203939" y="6046"/>
                </a:lnTo>
                <a:lnTo>
                  <a:pt x="210254" y="4031"/>
                </a:lnTo>
                <a:lnTo>
                  <a:pt x="215417" y="2687"/>
                </a:lnTo>
                <a:lnTo>
                  <a:pt x="219811" y="1792"/>
                </a:lnTo>
                <a:lnTo>
                  <a:pt x="223693" y="1194"/>
                </a:lnTo>
                <a:lnTo>
                  <a:pt x="228186" y="796"/>
                </a:lnTo>
                <a:lnTo>
                  <a:pt x="233087" y="531"/>
                </a:lnTo>
                <a:lnTo>
                  <a:pt x="243612" y="236"/>
                </a:lnTo>
                <a:lnTo>
                  <a:pt x="300037"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468"/>
          <p:cNvSpPr/>
          <p:nvPr/>
        </p:nvSpPr>
        <p:spPr>
          <a:xfrm>
            <a:off x="1554479" y="3480552"/>
            <a:ext cx="205741" cy="257024"/>
          </a:xfrm>
          <a:custGeom>
            <a:avLst/>
            <a:gdLst/>
            <a:ahLst/>
            <a:cxnLst/>
            <a:rect l="0" t="0" r="0" b="0"/>
            <a:pathLst>
              <a:path w="205741" h="257024">
                <a:moveTo>
                  <a:pt x="0" y="68463"/>
                </a:moveTo>
                <a:lnTo>
                  <a:pt x="0" y="55444"/>
                </a:lnTo>
                <a:lnTo>
                  <a:pt x="953" y="53116"/>
                </a:lnTo>
                <a:lnTo>
                  <a:pt x="5892" y="45289"/>
                </a:lnTo>
                <a:lnTo>
                  <a:pt x="7381" y="39748"/>
                </a:lnTo>
                <a:lnTo>
                  <a:pt x="8731" y="37890"/>
                </a:lnTo>
                <a:lnTo>
                  <a:pt x="10583" y="36651"/>
                </a:lnTo>
                <a:lnTo>
                  <a:pt x="12771" y="35825"/>
                </a:lnTo>
                <a:lnTo>
                  <a:pt x="17741" y="32367"/>
                </a:lnTo>
                <a:lnTo>
                  <a:pt x="24078" y="27655"/>
                </a:lnTo>
                <a:lnTo>
                  <a:pt x="28435" y="25065"/>
                </a:lnTo>
                <a:lnTo>
                  <a:pt x="33244" y="22386"/>
                </a:lnTo>
                <a:lnTo>
                  <a:pt x="43668" y="16869"/>
                </a:lnTo>
                <a:lnTo>
                  <a:pt x="49114" y="14064"/>
                </a:lnTo>
                <a:lnTo>
                  <a:pt x="53698" y="12194"/>
                </a:lnTo>
                <a:lnTo>
                  <a:pt x="57706" y="10948"/>
                </a:lnTo>
                <a:lnTo>
                  <a:pt x="61331" y="10117"/>
                </a:lnTo>
                <a:lnTo>
                  <a:pt x="66605" y="8611"/>
                </a:lnTo>
                <a:lnTo>
                  <a:pt x="80085" y="4397"/>
                </a:lnTo>
                <a:lnTo>
                  <a:pt x="85775" y="2892"/>
                </a:lnTo>
                <a:lnTo>
                  <a:pt x="90521" y="1889"/>
                </a:lnTo>
                <a:lnTo>
                  <a:pt x="94637" y="1220"/>
                </a:lnTo>
                <a:lnTo>
                  <a:pt x="99287" y="775"/>
                </a:lnTo>
                <a:lnTo>
                  <a:pt x="104292" y="477"/>
                </a:lnTo>
                <a:lnTo>
                  <a:pt x="113980" y="147"/>
                </a:lnTo>
                <a:lnTo>
                  <a:pt x="121460" y="0"/>
                </a:lnTo>
                <a:lnTo>
                  <a:pt x="124789" y="913"/>
                </a:lnTo>
                <a:lnTo>
                  <a:pt x="131027" y="4468"/>
                </a:lnTo>
                <a:lnTo>
                  <a:pt x="136974" y="9223"/>
                </a:lnTo>
                <a:lnTo>
                  <a:pt x="144003" y="15486"/>
                </a:lnTo>
                <a:lnTo>
                  <a:pt x="144964" y="21423"/>
                </a:lnTo>
                <a:lnTo>
                  <a:pt x="145220" y="25673"/>
                </a:lnTo>
                <a:lnTo>
                  <a:pt x="145505" y="35475"/>
                </a:lnTo>
                <a:lnTo>
                  <a:pt x="145688" y="57290"/>
                </a:lnTo>
                <a:lnTo>
                  <a:pt x="143798" y="62919"/>
                </a:lnTo>
                <a:lnTo>
                  <a:pt x="140633" y="68577"/>
                </a:lnTo>
                <a:lnTo>
                  <a:pt x="136618" y="74254"/>
                </a:lnTo>
                <a:lnTo>
                  <a:pt x="132989" y="79943"/>
                </a:lnTo>
                <a:lnTo>
                  <a:pt x="129617" y="85641"/>
                </a:lnTo>
                <a:lnTo>
                  <a:pt x="126417" y="91345"/>
                </a:lnTo>
                <a:lnTo>
                  <a:pt x="120320" y="102763"/>
                </a:lnTo>
                <a:lnTo>
                  <a:pt x="117361" y="108474"/>
                </a:lnTo>
                <a:lnTo>
                  <a:pt x="114436" y="115140"/>
                </a:lnTo>
                <a:lnTo>
                  <a:pt x="111533" y="122441"/>
                </a:lnTo>
                <a:lnTo>
                  <a:pt x="108646" y="130165"/>
                </a:lnTo>
                <a:lnTo>
                  <a:pt x="105768" y="137220"/>
                </a:lnTo>
                <a:lnTo>
                  <a:pt x="102897" y="143829"/>
                </a:lnTo>
                <a:lnTo>
                  <a:pt x="97167" y="156251"/>
                </a:lnTo>
                <a:lnTo>
                  <a:pt x="82869" y="185516"/>
                </a:lnTo>
                <a:lnTo>
                  <a:pt x="80012" y="190313"/>
                </a:lnTo>
                <a:lnTo>
                  <a:pt x="74296" y="198183"/>
                </a:lnTo>
                <a:lnTo>
                  <a:pt x="71121" y="204856"/>
                </a:lnTo>
                <a:lnTo>
                  <a:pt x="68757" y="211950"/>
                </a:lnTo>
                <a:lnTo>
                  <a:pt x="66793" y="216508"/>
                </a:lnTo>
                <a:lnTo>
                  <a:pt x="61348" y="228410"/>
                </a:lnTo>
                <a:lnTo>
                  <a:pt x="60405" y="235023"/>
                </a:lnTo>
                <a:lnTo>
                  <a:pt x="60126" y="243014"/>
                </a:lnTo>
                <a:lnTo>
                  <a:pt x="61039" y="244838"/>
                </a:lnTo>
                <a:lnTo>
                  <a:pt x="62600" y="246054"/>
                </a:lnTo>
                <a:lnTo>
                  <a:pt x="64594" y="246865"/>
                </a:lnTo>
                <a:lnTo>
                  <a:pt x="65923" y="248357"/>
                </a:lnTo>
                <a:lnTo>
                  <a:pt x="66809" y="250305"/>
                </a:lnTo>
                <a:lnTo>
                  <a:pt x="68231" y="255724"/>
                </a:lnTo>
                <a:lnTo>
                  <a:pt x="69300" y="256168"/>
                </a:lnTo>
                <a:lnTo>
                  <a:pt x="75355" y="256794"/>
                </a:lnTo>
                <a:lnTo>
                  <a:pt x="80481" y="256941"/>
                </a:lnTo>
                <a:lnTo>
                  <a:pt x="88723" y="257023"/>
                </a:lnTo>
                <a:lnTo>
                  <a:pt x="91533" y="256082"/>
                </a:lnTo>
                <a:lnTo>
                  <a:pt x="97197" y="252496"/>
                </a:lnTo>
                <a:lnTo>
                  <a:pt x="100993" y="251159"/>
                </a:lnTo>
                <a:lnTo>
                  <a:pt x="105429" y="250268"/>
                </a:lnTo>
                <a:lnTo>
                  <a:pt x="110291" y="249674"/>
                </a:lnTo>
                <a:lnTo>
                  <a:pt x="114485" y="248325"/>
                </a:lnTo>
                <a:lnTo>
                  <a:pt x="118234" y="246473"/>
                </a:lnTo>
                <a:lnTo>
                  <a:pt x="121685" y="244286"/>
                </a:lnTo>
                <a:lnTo>
                  <a:pt x="125891" y="241876"/>
                </a:lnTo>
                <a:lnTo>
                  <a:pt x="135644" y="236658"/>
                </a:lnTo>
                <a:lnTo>
                  <a:pt x="139960" y="234885"/>
                </a:lnTo>
                <a:lnTo>
                  <a:pt x="143789" y="233703"/>
                </a:lnTo>
                <a:lnTo>
                  <a:pt x="147295" y="232916"/>
                </a:lnTo>
                <a:lnTo>
                  <a:pt x="151537" y="230485"/>
                </a:lnTo>
                <a:lnTo>
                  <a:pt x="156270" y="226960"/>
                </a:lnTo>
                <a:lnTo>
                  <a:pt x="161330" y="222705"/>
                </a:lnTo>
                <a:lnTo>
                  <a:pt x="165656" y="218916"/>
                </a:lnTo>
                <a:lnTo>
                  <a:pt x="173003" y="212166"/>
                </a:lnTo>
                <a:lnTo>
                  <a:pt x="177248" y="209032"/>
                </a:lnTo>
                <a:lnTo>
                  <a:pt x="181983" y="205991"/>
                </a:lnTo>
                <a:lnTo>
                  <a:pt x="187045" y="203011"/>
                </a:lnTo>
                <a:lnTo>
                  <a:pt x="191371" y="201024"/>
                </a:lnTo>
                <a:lnTo>
                  <a:pt x="195209" y="199699"/>
                </a:lnTo>
                <a:lnTo>
                  <a:pt x="205740" y="19705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469"/>
          <p:cNvSpPr/>
          <p:nvPr/>
        </p:nvSpPr>
        <p:spPr>
          <a:xfrm>
            <a:off x="1812007" y="3510043"/>
            <a:ext cx="187738" cy="253275"/>
          </a:xfrm>
          <a:custGeom>
            <a:avLst/>
            <a:gdLst/>
            <a:ahLst/>
            <a:cxnLst/>
            <a:rect l="0" t="0" r="0" b="0"/>
            <a:pathLst>
              <a:path w="187738" h="253275">
                <a:moveTo>
                  <a:pt x="8220" y="38972"/>
                </a:moveTo>
                <a:lnTo>
                  <a:pt x="3669" y="38972"/>
                </a:lnTo>
                <a:lnTo>
                  <a:pt x="2328" y="38019"/>
                </a:lnTo>
                <a:lnTo>
                  <a:pt x="1435" y="36432"/>
                </a:lnTo>
                <a:lnTo>
                  <a:pt x="0" y="31591"/>
                </a:lnTo>
                <a:lnTo>
                  <a:pt x="835" y="31193"/>
                </a:lnTo>
                <a:lnTo>
                  <a:pt x="4303" y="30752"/>
                </a:lnTo>
                <a:lnTo>
                  <a:pt x="5608" y="29682"/>
                </a:lnTo>
                <a:lnTo>
                  <a:pt x="6479" y="28016"/>
                </a:lnTo>
                <a:lnTo>
                  <a:pt x="7059" y="25953"/>
                </a:lnTo>
                <a:lnTo>
                  <a:pt x="8399" y="24578"/>
                </a:lnTo>
                <a:lnTo>
                  <a:pt x="10244" y="23661"/>
                </a:lnTo>
                <a:lnTo>
                  <a:pt x="12427" y="23049"/>
                </a:lnTo>
                <a:lnTo>
                  <a:pt x="17392" y="19830"/>
                </a:lnTo>
                <a:lnTo>
                  <a:pt x="20050" y="17638"/>
                </a:lnTo>
                <a:lnTo>
                  <a:pt x="22774" y="16177"/>
                </a:lnTo>
                <a:lnTo>
                  <a:pt x="32111" y="13167"/>
                </a:lnTo>
                <a:lnTo>
                  <a:pt x="36530" y="11292"/>
                </a:lnTo>
                <a:lnTo>
                  <a:pt x="41381" y="9088"/>
                </a:lnTo>
                <a:lnTo>
                  <a:pt x="47472" y="7619"/>
                </a:lnTo>
                <a:lnTo>
                  <a:pt x="54391" y="6640"/>
                </a:lnTo>
                <a:lnTo>
                  <a:pt x="61860" y="5987"/>
                </a:lnTo>
                <a:lnTo>
                  <a:pt x="67793" y="4599"/>
                </a:lnTo>
                <a:lnTo>
                  <a:pt x="72700" y="2722"/>
                </a:lnTo>
                <a:lnTo>
                  <a:pt x="76924" y="518"/>
                </a:lnTo>
                <a:lnTo>
                  <a:pt x="81645" y="0"/>
                </a:lnTo>
                <a:lnTo>
                  <a:pt x="86698" y="608"/>
                </a:lnTo>
                <a:lnTo>
                  <a:pt x="91971" y="1966"/>
                </a:lnTo>
                <a:lnTo>
                  <a:pt x="96439" y="2872"/>
                </a:lnTo>
                <a:lnTo>
                  <a:pt x="100370" y="3475"/>
                </a:lnTo>
                <a:lnTo>
                  <a:pt x="103943" y="3877"/>
                </a:lnTo>
                <a:lnTo>
                  <a:pt x="107278" y="5098"/>
                </a:lnTo>
                <a:lnTo>
                  <a:pt x="110454" y="6864"/>
                </a:lnTo>
                <a:lnTo>
                  <a:pt x="113523" y="8994"/>
                </a:lnTo>
                <a:lnTo>
                  <a:pt x="116522" y="10414"/>
                </a:lnTo>
                <a:lnTo>
                  <a:pt x="119474" y="11361"/>
                </a:lnTo>
                <a:lnTo>
                  <a:pt x="122394" y="11992"/>
                </a:lnTo>
                <a:lnTo>
                  <a:pt x="124341" y="14317"/>
                </a:lnTo>
                <a:lnTo>
                  <a:pt x="125639" y="17773"/>
                </a:lnTo>
                <a:lnTo>
                  <a:pt x="126504" y="21982"/>
                </a:lnTo>
                <a:lnTo>
                  <a:pt x="127081" y="26693"/>
                </a:lnTo>
                <a:lnTo>
                  <a:pt x="127466" y="31738"/>
                </a:lnTo>
                <a:lnTo>
                  <a:pt x="127722" y="37007"/>
                </a:lnTo>
                <a:lnTo>
                  <a:pt x="125988" y="42424"/>
                </a:lnTo>
                <a:lnTo>
                  <a:pt x="122927" y="47941"/>
                </a:lnTo>
                <a:lnTo>
                  <a:pt x="118981" y="53523"/>
                </a:lnTo>
                <a:lnTo>
                  <a:pt x="115398" y="59151"/>
                </a:lnTo>
                <a:lnTo>
                  <a:pt x="112057" y="64807"/>
                </a:lnTo>
                <a:lnTo>
                  <a:pt x="108877" y="70483"/>
                </a:lnTo>
                <a:lnTo>
                  <a:pt x="104852" y="76171"/>
                </a:lnTo>
                <a:lnTo>
                  <a:pt x="100264" y="81869"/>
                </a:lnTo>
                <a:lnTo>
                  <a:pt x="95300" y="87572"/>
                </a:lnTo>
                <a:lnTo>
                  <a:pt x="87245" y="96450"/>
                </a:lnTo>
                <a:lnTo>
                  <a:pt x="79537" y="104522"/>
                </a:lnTo>
                <a:lnTo>
                  <a:pt x="69762" y="114460"/>
                </a:lnTo>
                <a:lnTo>
                  <a:pt x="66393" y="118825"/>
                </a:lnTo>
                <a:lnTo>
                  <a:pt x="62650" y="126214"/>
                </a:lnTo>
                <a:lnTo>
                  <a:pt x="60699" y="128566"/>
                </a:lnTo>
                <a:lnTo>
                  <a:pt x="58446" y="130134"/>
                </a:lnTo>
                <a:lnTo>
                  <a:pt x="55992" y="131179"/>
                </a:lnTo>
                <a:lnTo>
                  <a:pt x="50724" y="134880"/>
                </a:lnTo>
                <a:lnTo>
                  <a:pt x="44132" y="140467"/>
                </a:lnTo>
                <a:lnTo>
                  <a:pt x="40691" y="141231"/>
                </a:lnTo>
                <a:lnTo>
                  <a:pt x="38440" y="141434"/>
                </a:lnTo>
                <a:lnTo>
                  <a:pt x="37891" y="141570"/>
                </a:lnTo>
                <a:lnTo>
                  <a:pt x="42932" y="141818"/>
                </a:lnTo>
                <a:lnTo>
                  <a:pt x="46825" y="141831"/>
                </a:lnTo>
                <a:lnTo>
                  <a:pt x="49197" y="140882"/>
                </a:lnTo>
                <a:lnTo>
                  <a:pt x="54372" y="137288"/>
                </a:lnTo>
                <a:lnTo>
                  <a:pt x="58038" y="135948"/>
                </a:lnTo>
                <a:lnTo>
                  <a:pt x="62387" y="135055"/>
                </a:lnTo>
                <a:lnTo>
                  <a:pt x="67191" y="134460"/>
                </a:lnTo>
                <a:lnTo>
                  <a:pt x="72299" y="134063"/>
                </a:lnTo>
                <a:lnTo>
                  <a:pt x="77609" y="133798"/>
                </a:lnTo>
                <a:lnTo>
                  <a:pt x="83055" y="133622"/>
                </a:lnTo>
                <a:lnTo>
                  <a:pt x="87637" y="132552"/>
                </a:lnTo>
                <a:lnTo>
                  <a:pt x="91645" y="130886"/>
                </a:lnTo>
                <a:lnTo>
                  <a:pt x="95269" y="128823"/>
                </a:lnTo>
                <a:lnTo>
                  <a:pt x="99590" y="127447"/>
                </a:lnTo>
                <a:lnTo>
                  <a:pt x="104376" y="126531"/>
                </a:lnTo>
                <a:lnTo>
                  <a:pt x="109471" y="125919"/>
                </a:lnTo>
                <a:lnTo>
                  <a:pt x="114773" y="125512"/>
                </a:lnTo>
                <a:lnTo>
                  <a:pt x="120213" y="125240"/>
                </a:lnTo>
                <a:lnTo>
                  <a:pt x="125745" y="125059"/>
                </a:lnTo>
                <a:lnTo>
                  <a:pt x="131337" y="125890"/>
                </a:lnTo>
                <a:lnTo>
                  <a:pt x="136971" y="127398"/>
                </a:lnTo>
                <a:lnTo>
                  <a:pt x="142631" y="129355"/>
                </a:lnTo>
                <a:lnTo>
                  <a:pt x="147357" y="130659"/>
                </a:lnTo>
                <a:lnTo>
                  <a:pt x="151461" y="131529"/>
                </a:lnTo>
                <a:lnTo>
                  <a:pt x="155149" y="132109"/>
                </a:lnTo>
                <a:lnTo>
                  <a:pt x="158560" y="133448"/>
                </a:lnTo>
                <a:lnTo>
                  <a:pt x="161787" y="135294"/>
                </a:lnTo>
                <a:lnTo>
                  <a:pt x="164890" y="137476"/>
                </a:lnTo>
                <a:lnTo>
                  <a:pt x="167912" y="139884"/>
                </a:lnTo>
                <a:lnTo>
                  <a:pt x="170879" y="142441"/>
                </a:lnTo>
                <a:lnTo>
                  <a:pt x="176715" y="147823"/>
                </a:lnTo>
                <a:lnTo>
                  <a:pt x="182484" y="153390"/>
                </a:lnTo>
                <a:lnTo>
                  <a:pt x="184404" y="156208"/>
                </a:lnTo>
                <a:lnTo>
                  <a:pt x="186536" y="161879"/>
                </a:lnTo>
                <a:lnTo>
                  <a:pt x="187105" y="165677"/>
                </a:lnTo>
                <a:lnTo>
                  <a:pt x="187484" y="170115"/>
                </a:lnTo>
                <a:lnTo>
                  <a:pt x="187737" y="174978"/>
                </a:lnTo>
                <a:lnTo>
                  <a:pt x="186953" y="179172"/>
                </a:lnTo>
                <a:lnTo>
                  <a:pt x="183542" y="186373"/>
                </a:lnTo>
                <a:lnTo>
                  <a:pt x="178851" y="195288"/>
                </a:lnTo>
                <a:lnTo>
                  <a:pt x="176266" y="200333"/>
                </a:lnTo>
                <a:lnTo>
                  <a:pt x="173591" y="204648"/>
                </a:lnTo>
                <a:lnTo>
                  <a:pt x="168078" y="211983"/>
                </a:lnTo>
                <a:lnTo>
                  <a:pt x="165275" y="216225"/>
                </a:lnTo>
                <a:lnTo>
                  <a:pt x="162453" y="220958"/>
                </a:lnTo>
                <a:lnTo>
                  <a:pt x="159619" y="226018"/>
                </a:lnTo>
                <a:lnTo>
                  <a:pt x="156778" y="230344"/>
                </a:lnTo>
                <a:lnTo>
                  <a:pt x="151081" y="237691"/>
                </a:lnTo>
                <a:lnTo>
                  <a:pt x="148228" y="240031"/>
                </a:lnTo>
                <a:lnTo>
                  <a:pt x="145374" y="241591"/>
                </a:lnTo>
                <a:lnTo>
                  <a:pt x="142518" y="242631"/>
                </a:lnTo>
                <a:lnTo>
                  <a:pt x="136806" y="246327"/>
                </a:lnTo>
                <a:lnTo>
                  <a:pt x="129928" y="251910"/>
                </a:lnTo>
                <a:lnTo>
                  <a:pt x="126447" y="252673"/>
                </a:lnTo>
                <a:lnTo>
                  <a:pt x="121725" y="253013"/>
                </a:lnTo>
                <a:lnTo>
                  <a:pt x="112679" y="253248"/>
                </a:lnTo>
                <a:lnTo>
                  <a:pt x="107010" y="253274"/>
                </a:lnTo>
                <a:lnTo>
                  <a:pt x="105512" y="252325"/>
                </a:lnTo>
                <a:lnTo>
                  <a:pt x="104514" y="250739"/>
                </a:lnTo>
                <a:lnTo>
                  <a:pt x="102518" y="24471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470"/>
          <p:cNvSpPr/>
          <p:nvPr/>
        </p:nvSpPr>
        <p:spPr>
          <a:xfrm>
            <a:off x="2000250" y="3429000"/>
            <a:ext cx="222840" cy="428626"/>
          </a:xfrm>
          <a:custGeom>
            <a:avLst/>
            <a:gdLst/>
            <a:ahLst/>
            <a:cxnLst/>
            <a:rect l="0" t="0" r="0" b="0"/>
            <a:pathLst>
              <a:path w="222840" h="428626">
                <a:moveTo>
                  <a:pt x="0" y="0"/>
                </a:moveTo>
                <a:lnTo>
                  <a:pt x="40624" y="0"/>
                </a:lnTo>
                <a:lnTo>
                  <a:pt x="46132" y="952"/>
                </a:lnTo>
                <a:lnTo>
                  <a:pt x="51710" y="2540"/>
                </a:lnTo>
                <a:lnTo>
                  <a:pt x="57333" y="4550"/>
                </a:lnTo>
                <a:lnTo>
                  <a:pt x="62987" y="6844"/>
                </a:lnTo>
                <a:lnTo>
                  <a:pt x="68661" y="9325"/>
                </a:lnTo>
                <a:lnTo>
                  <a:pt x="74349" y="11931"/>
                </a:lnTo>
                <a:lnTo>
                  <a:pt x="80998" y="14621"/>
                </a:lnTo>
                <a:lnTo>
                  <a:pt x="88289" y="17368"/>
                </a:lnTo>
                <a:lnTo>
                  <a:pt x="96007" y="20151"/>
                </a:lnTo>
                <a:lnTo>
                  <a:pt x="103057" y="22959"/>
                </a:lnTo>
                <a:lnTo>
                  <a:pt x="109662" y="25783"/>
                </a:lnTo>
                <a:lnTo>
                  <a:pt x="115970" y="28619"/>
                </a:lnTo>
                <a:lnTo>
                  <a:pt x="122081" y="32414"/>
                </a:lnTo>
                <a:lnTo>
                  <a:pt x="128060" y="36849"/>
                </a:lnTo>
                <a:lnTo>
                  <a:pt x="133950" y="41711"/>
                </a:lnTo>
                <a:lnTo>
                  <a:pt x="139783" y="46857"/>
                </a:lnTo>
                <a:lnTo>
                  <a:pt x="151343" y="57655"/>
                </a:lnTo>
                <a:lnTo>
                  <a:pt x="174286" y="80109"/>
                </a:lnTo>
                <a:lnTo>
                  <a:pt x="185728" y="91484"/>
                </a:lnTo>
                <a:lnTo>
                  <a:pt x="190493" y="98137"/>
                </a:lnTo>
                <a:lnTo>
                  <a:pt x="194623" y="105429"/>
                </a:lnTo>
                <a:lnTo>
                  <a:pt x="198328" y="113148"/>
                </a:lnTo>
                <a:lnTo>
                  <a:pt x="201751" y="121152"/>
                </a:lnTo>
                <a:lnTo>
                  <a:pt x="204986" y="129345"/>
                </a:lnTo>
                <a:lnTo>
                  <a:pt x="208095" y="137665"/>
                </a:lnTo>
                <a:lnTo>
                  <a:pt x="211120" y="145117"/>
                </a:lnTo>
                <a:lnTo>
                  <a:pt x="217021" y="158476"/>
                </a:lnTo>
                <a:lnTo>
                  <a:pt x="218975" y="165658"/>
                </a:lnTo>
                <a:lnTo>
                  <a:pt x="220278" y="173304"/>
                </a:lnTo>
                <a:lnTo>
                  <a:pt x="221147" y="181258"/>
                </a:lnTo>
                <a:lnTo>
                  <a:pt x="221726" y="189419"/>
                </a:lnTo>
                <a:lnTo>
                  <a:pt x="222112" y="197717"/>
                </a:lnTo>
                <a:lnTo>
                  <a:pt x="222541" y="214556"/>
                </a:lnTo>
                <a:lnTo>
                  <a:pt x="222839" y="252656"/>
                </a:lnTo>
                <a:lnTo>
                  <a:pt x="221902" y="259877"/>
                </a:lnTo>
                <a:lnTo>
                  <a:pt x="220324" y="267549"/>
                </a:lnTo>
                <a:lnTo>
                  <a:pt x="218320" y="275521"/>
                </a:lnTo>
                <a:lnTo>
                  <a:pt x="216032" y="283693"/>
                </a:lnTo>
                <a:lnTo>
                  <a:pt x="210949" y="300393"/>
                </a:lnTo>
                <a:lnTo>
                  <a:pt x="208260" y="307894"/>
                </a:lnTo>
                <a:lnTo>
                  <a:pt x="205515" y="314800"/>
                </a:lnTo>
                <a:lnTo>
                  <a:pt x="202732" y="321309"/>
                </a:lnTo>
                <a:lnTo>
                  <a:pt x="198972" y="328506"/>
                </a:lnTo>
                <a:lnTo>
                  <a:pt x="194560" y="336162"/>
                </a:lnTo>
                <a:lnTo>
                  <a:pt x="189714" y="344122"/>
                </a:lnTo>
                <a:lnTo>
                  <a:pt x="185531" y="351335"/>
                </a:lnTo>
                <a:lnTo>
                  <a:pt x="178343" y="364429"/>
                </a:lnTo>
                <a:lnTo>
                  <a:pt x="174140" y="370587"/>
                </a:lnTo>
                <a:lnTo>
                  <a:pt x="169433" y="376598"/>
                </a:lnTo>
                <a:lnTo>
                  <a:pt x="164390" y="382510"/>
                </a:lnTo>
                <a:lnTo>
                  <a:pt x="160076" y="387404"/>
                </a:lnTo>
                <a:lnTo>
                  <a:pt x="152742" y="395382"/>
                </a:lnTo>
                <a:lnTo>
                  <a:pt x="146307" y="404643"/>
                </a:lnTo>
                <a:lnTo>
                  <a:pt x="143258" y="409779"/>
                </a:lnTo>
                <a:lnTo>
                  <a:pt x="140273" y="413203"/>
                </a:lnTo>
                <a:lnTo>
                  <a:pt x="137330" y="415487"/>
                </a:lnTo>
                <a:lnTo>
                  <a:pt x="131520" y="418975"/>
                </a:lnTo>
                <a:lnTo>
                  <a:pt x="125763" y="423701"/>
                </a:lnTo>
                <a:lnTo>
                  <a:pt x="122894" y="425342"/>
                </a:lnTo>
                <a:lnTo>
                  <a:pt x="117167" y="427166"/>
                </a:lnTo>
                <a:lnTo>
                  <a:pt x="113138" y="428192"/>
                </a:lnTo>
                <a:lnTo>
                  <a:pt x="107394" y="428497"/>
                </a:lnTo>
                <a:lnTo>
                  <a:pt x="102869" y="42862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471"/>
          <p:cNvSpPr/>
          <p:nvPr/>
        </p:nvSpPr>
        <p:spPr>
          <a:xfrm>
            <a:off x="2368867" y="3574837"/>
            <a:ext cx="111443" cy="205636"/>
          </a:xfrm>
          <a:custGeom>
            <a:avLst/>
            <a:gdLst/>
            <a:ahLst/>
            <a:cxnLst/>
            <a:rect l="0" t="0" r="0" b="0"/>
            <a:pathLst>
              <a:path w="111443" h="205636">
                <a:moveTo>
                  <a:pt x="0" y="8467"/>
                </a:moveTo>
                <a:lnTo>
                  <a:pt x="0" y="248"/>
                </a:lnTo>
                <a:lnTo>
                  <a:pt x="2540" y="52"/>
                </a:lnTo>
                <a:lnTo>
                  <a:pt x="4551" y="0"/>
                </a:lnTo>
                <a:lnTo>
                  <a:pt x="5891" y="917"/>
                </a:lnTo>
                <a:lnTo>
                  <a:pt x="6785" y="2482"/>
                </a:lnTo>
                <a:lnTo>
                  <a:pt x="7381" y="4477"/>
                </a:lnTo>
                <a:lnTo>
                  <a:pt x="10583" y="9234"/>
                </a:lnTo>
                <a:lnTo>
                  <a:pt x="12770" y="11836"/>
                </a:lnTo>
                <a:lnTo>
                  <a:pt x="15181" y="14523"/>
                </a:lnTo>
                <a:lnTo>
                  <a:pt x="20400" y="20049"/>
                </a:lnTo>
                <a:lnTo>
                  <a:pt x="23125" y="23808"/>
                </a:lnTo>
                <a:lnTo>
                  <a:pt x="25894" y="28220"/>
                </a:lnTo>
                <a:lnTo>
                  <a:pt x="28693" y="33066"/>
                </a:lnTo>
                <a:lnTo>
                  <a:pt x="31511" y="37249"/>
                </a:lnTo>
                <a:lnTo>
                  <a:pt x="34342" y="40990"/>
                </a:lnTo>
                <a:lnTo>
                  <a:pt x="37182" y="44437"/>
                </a:lnTo>
                <a:lnTo>
                  <a:pt x="39076" y="48640"/>
                </a:lnTo>
                <a:lnTo>
                  <a:pt x="40338" y="53346"/>
                </a:lnTo>
                <a:lnTo>
                  <a:pt x="41180" y="58390"/>
                </a:lnTo>
                <a:lnTo>
                  <a:pt x="42693" y="63656"/>
                </a:lnTo>
                <a:lnTo>
                  <a:pt x="44655" y="69073"/>
                </a:lnTo>
                <a:lnTo>
                  <a:pt x="46915" y="74589"/>
                </a:lnTo>
                <a:lnTo>
                  <a:pt x="48421" y="80171"/>
                </a:lnTo>
                <a:lnTo>
                  <a:pt x="49426" y="85797"/>
                </a:lnTo>
                <a:lnTo>
                  <a:pt x="50096" y="91453"/>
                </a:lnTo>
                <a:lnTo>
                  <a:pt x="51495" y="97129"/>
                </a:lnTo>
                <a:lnTo>
                  <a:pt x="53380" y="102817"/>
                </a:lnTo>
                <a:lnTo>
                  <a:pt x="55589" y="108515"/>
                </a:lnTo>
                <a:lnTo>
                  <a:pt x="57062" y="114218"/>
                </a:lnTo>
                <a:lnTo>
                  <a:pt x="58044" y="119926"/>
                </a:lnTo>
                <a:lnTo>
                  <a:pt x="58698" y="125635"/>
                </a:lnTo>
                <a:lnTo>
                  <a:pt x="60087" y="130394"/>
                </a:lnTo>
                <a:lnTo>
                  <a:pt x="61966" y="134520"/>
                </a:lnTo>
                <a:lnTo>
                  <a:pt x="64170" y="138222"/>
                </a:lnTo>
                <a:lnTo>
                  <a:pt x="66593" y="142596"/>
                </a:lnTo>
                <a:lnTo>
                  <a:pt x="71824" y="152535"/>
                </a:lnTo>
                <a:lnTo>
                  <a:pt x="74553" y="156900"/>
                </a:lnTo>
                <a:lnTo>
                  <a:pt x="77324" y="160763"/>
                </a:lnTo>
                <a:lnTo>
                  <a:pt x="80125" y="164290"/>
                </a:lnTo>
                <a:lnTo>
                  <a:pt x="82944" y="167594"/>
                </a:lnTo>
                <a:lnTo>
                  <a:pt x="85776" y="170750"/>
                </a:lnTo>
                <a:lnTo>
                  <a:pt x="88617" y="173805"/>
                </a:lnTo>
                <a:lnTo>
                  <a:pt x="90510" y="176796"/>
                </a:lnTo>
                <a:lnTo>
                  <a:pt x="92614" y="182658"/>
                </a:lnTo>
                <a:lnTo>
                  <a:pt x="96089" y="188438"/>
                </a:lnTo>
                <a:lnTo>
                  <a:pt x="101531" y="195359"/>
                </a:lnTo>
                <a:lnTo>
                  <a:pt x="104815" y="198845"/>
                </a:lnTo>
                <a:lnTo>
                  <a:pt x="111442" y="20563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472"/>
          <p:cNvSpPr/>
          <p:nvPr/>
        </p:nvSpPr>
        <p:spPr>
          <a:xfrm>
            <a:off x="2337658" y="3669029"/>
            <a:ext cx="211232" cy="25719"/>
          </a:xfrm>
          <a:custGeom>
            <a:avLst/>
            <a:gdLst/>
            <a:ahLst/>
            <a:cxnLst/>
            <a:rect l="0" t="0" r="0" b="0"/>
            <a:pathLst>
              <a:path w="211232" h="25719">
                <a:moveTo>
                  <a:pt x="14064" y="25718"/>
                </a:moveTo>
                <a:lnTo>
                  <a:pt x="14064" y="21167"/>
                </a:lnTo>
                <a:lnTo>
                  <a:pt x="13111" y="19827"/>
                </a:lnTo>
                <a:lnTo>
                  <a:pt x="11524" y="18933"/>
                </a:lnTo>
                <a:lnTo>
                  <a:pt x="5844" y="17250"/>
                </a:lnTo>
                <a:lnTo>
                  <a:pt x="622" y="17166"/>
                </a:lnTo>
                <a:lnTo>
                  <a:pt x="2692" y="17155"/>
                </a:lnTo>
                <a:lnTo>
                  <a:pt x="2673" y="17152"/>
                </a:lnTo>
                <a:lnTo>
                  <a:pt x="0" y="17147"/>
                </a:lnTo>
                <a:lnTo>
                  <a:pt x="59644" y="17146"/>
                </a:lnTo>
                <a:lnTo>
                  <a:pt x="66358" y="16193"/>
                </a:lnTo>
                <a:lnTo>
                  <a:pt x="72739" y="14606"/>
                </a:lnTo>
                <a:lnTo>
                  <a:pt x="78898" y="12595"/>
                </a:lnTo>
                <a:lnTo>
                  <a:pt x="84910" y="11254"/>
                </a:lnTo>
                <a:lnTo>
                  <a:pt x="90822" y="10360"/>
                </a:lnTo>
                <a:lnTo>
                  <a:pt x="96668" y="9765"/>
                </a:lnTo>
                <a:lnTo>
                  <a:pt x="103424" y="9368"/>
                </a:lnTo>
                <a:lnTo>
                  <a:pt x="118549" y="8926"/>
                </a:lnTo>
                <a:lnTo>
                  <a:pt x="125631" y="7856"/>
                </a:lnTo>
                <a:lnTo>
                  <a:pt x="132257" y="6190"/>
                </a:lnTo>
                <a:lnTo>
                  <a:pt x="138579" y="4127"/>
                </a:lnTo>
                <a:lnTo>
                  <a:pt x="144699" y="2751"/>
                </a:lnTo>
                <a:lnTo>
                  <a:pt x="150684" y="1834"/>
                </a:lnTo>
                <a:lnTo>
                  <a:pt x="156579" y="1223"/>
                </a:lnTo>
                <a:lnTo>
                  <a:pt x="162414" y="816"/>
                </a:lnTo>
                <a:lnTo>
                  <a:pt x="168209" y="544"/>
                </a:lnTo>
                <a:lnTo>
                  <a:pt x="179728" y="242"/>
                </a:lnTo>
                <a:lnTo>
                  <a:pt x="21123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473"/>
          <p:cNvSpPr/>
          <p:nvPr/>
        </p:nvSpPr>
        <p:spPr>
          <a:xfrm>
            <a:off x="2663965" y="3583349"/>
            <a:ext cx="219240" cy="392950"/>
          </a:xfrm>
          <a:custGeom>
            <a:avLst/>
            <a:gdLst/>
            <a:ahLst/>
            <a:cxnLst/>
            <a:rect l="0" t="0" r="0" b="0"/>
            <a:pathLst>
              <a:path w="219240" h="392950">
                <a:moveTo>
                  <a:pt x="4939" y="25673"/>
                </a:moveTo>
                <a:lnTo>
                  <a:pt x="0" y="25673"/>
                </a:lnTo>
                <a:lnTo>
                  <a:pt x="4918" y="25673"/>
                </a:lnTo>
                <a:lnTo>
                  <a:pt x="4933" y="30224"/>
                </a:lnTo>
                <a:lnTo>
                  <a:pt x="5887" y="32517"/>
                </a:lnTo>
                <a:lnTo>
                  <a:pt x="10830" y="40295"/>
                </a:lnTo>
                <a:lnTo>
                  <a:pt x="12320" y="45824"/>
                </a:lnTo>
                <a:lnTo>
                  <a:pt x="13277" y="57135"/>
                </a:lnTo>
                <a:lnTo>
                  <a:pt x="13442" y="66639"/>
                </a:lnTo>
                <a:lnTo>
                  <a:pt x="13503" y="87347"/>
                </a:lnTo>
                <a:lnTo>
                  <a:pt x="14458" y="90602"/>
                </a:lnTo>
                <a:lnTo>
                  <a:pt x="19402" y="99733"/>
                </a:lnTo>
                <a:lnTo>
                  <a:pt x="22242" y="108471"/>
                </a:lnTo>
                <a:lnTo>
                  <a:pt x="26282" y="114224"/>
                </a:lnTo>
                <a:lnTo>
                  <a:pt x="28693" y="116140"/>
                </a:lnTo>
                <a:lnTo>
                  <a:pt x="31253" y="117417"/>
                </a:lnTo>
                <a:lnTo>
                  <a:pt x="33911" y="118268"/>
                </a:lnTo>
                <a:lnTo>
                  <a:pt x="39406" y="121754"/>
                </a:lnTo>
                <a:lnTo>
                  <a:pt x="42205" y="124017"/>
                </a:lnTo>
                <a:lnTo>
                  <a:pt x="45023" y="125526"/>
                </a:lnTo>
                <a:lnTo>
                  <a:pt x="50694" y="127202"/>
                </a:lnTo>
                <a:lnTo>
                  <a:pt x="56205" y="128278"/>
                </a:lnTo>
                <a:lnTo>
                  <a:pt x="60427" y="128425"/>
                </a:lnTo>
                <a:lnTo>
                  <a:pt x="61933" y="127512"/>
                </a:lnTo>
                <a:lnTo>
                  <a:pt x="62938" y="125951"/>
                </a:lnTo>
                <a:lnTo>
                  <a:pt x="63608" y="123958"/>
                </a:lnTo>
                <a:lnTo>
                  <a:pt x="66892" y="119202"/>
                </a:lnTo>
                <a:lnTo>
                  <a:pt x="71526" y="113914"/>
                </a:lnTo>
                <a:lnTo>
                  <a:pt x="76761" y="108389"/>
                </a:lnTo>
                <a:lnTo>
                  <a:pt x="93556" y="91382"/>
                </a:lnTo>
                <a:lnTo>
                  <a:pt x="99252" y="83135"/>
                </a:lnTo>
                <a:lnTo>
                  <a:pt x="104959" y="74071"/>
                </a:lnTo>
                <a:lnTo>
                  <a:pt x="110670" y="66868"/>
                </a:lnTo>
                <a:lnTo>
                  <a:pt x="112574" y="62662"/>
                </a:lnTo>
                <a:lnTo>
                  <a:pt x="114690" y="52908"/>
                </a:lnTo>
                <a:lnTo>
                  <a:pt x="118170" y="44762"/>
                </a:lnTo>
                <a:lnTo>
                  <a:pt x="121939" y="37967"/>
                </a:lnTo>
                <a:lnTo>
                  <a:pt x="125013" y="28787"/>
                </a:lnTo>
                <a:lnTo>
                  <a:pt x="130581" y="20034"/>
                </a:lnTo>
                <a:lnTo>
                  <a:pt x="132218" y="14277"/>
                </a:lnTo>
                <a:lnTo>
                  <a:pt x="133354" y="2500"/>
                </a:lnTo>
                <a:lnTo>
                  <a:pt x="133524" y="0"/>
                </a:lnTo>
                <a:lnTo>
                  <a:pt x="140907" y="7340"/>
                </a:lnTo>
                <a:lnTo>
                  <a:pt x="141570" y="10540"/>
                </a:lnTo>
                <a:lnTo>
                  <a:pt x="141746" y="12727"/>
                </a:lnTo>
                <a:lnTo>
                  <a:pt x="142816" y="15137"/>
                </a:lnTo>
                <a:lnTo>
                  <a:pt x="148874" y="24033"/>
                </a:lnTo>
                <a:lnTo>
                  <a:pt x="154000" y="33199"/>
                </a:lnTo>
                <a:lnTo>
                  <a:pt x="162241" y="49069"/>
                </a:lnTo>
                <a:lnTo>
                  <a:pt x="167879" y="57662"/>
                </a:lnTo>
                <a:lnTo>
                  <a:pt x="170716" y="61286"/>
                </a:lnTo>
                <a:lnTo>
                  <a:pt x="176408" y="72934"/>
                </a:lnTo>
                <a:lnTo>
                  <a:pt x="179259" y="80040"/>
                </a:lnTo>
                <a:lnTo>
                  <a:pt x="182113" y="86683"/>
                </a:lnTo>
                <a:lnTo>
                  <a:pt x="187823" y="99144"/>
                </a:lnTo>
                <a:lnTo>
                  <a:pt x="196393" y="116869"/>
                </a:lnTo>
                <a:lnTo>
                  <a:pt x="199250" y="123618"/>
                </a:lnTo>
                <a:lnTo>
                  <a:pt x="202107" y="130975"/>
                </a:lnTo>
                <a:lnTo>
                  <a:pt x="207822" y="146769"/>
                </a:lnTo>
                <a:lnTo>
                  <a:pt x="213537" y="163313"/>
                </a:lnTo>
                <a:lnTo>
                  <a:pt x="215442" y="171726"/>
                </a:lnTo>
                <a:lnTo>
                  <a:pt x="216712" y="180192"/>
                </a:lnTo>
                <a:lnTo>
                  <a:pt x="217559" y="188693"/>
                </a:lnTo>
                <a:lnTo>
                  <a:pt x="218123" y="197218"/>
                </a:lnTo>
                <a:lnTo>
                  <a:pt x="218500" y="205759"/>
                </a:lnTo>
                <a:lnTo>
                  <a:pt x="218918" y="222869"/>
                </a:lnTo>
                <a:lnTo>
                  <a:pt x="219239" y="284041"/>
                </a:lnTo>
                <a:lnTo>
                  <a:pt x="218291" y="291263"/>
                </a:lnTo>
                <a:lnTo>
                  <a:pt x="216706" y="297983"/>
                </a:lnTo>
                <a:lnTo>
                  <a:pt x="214697" y="304368"/>
                </a:lnTo>
                <a:lnTo>
                  <a:pt x="209925" y="316543"/>
                </a:lnTo>
                <a:lnTo>
                  <a:pt x="204629" y="328304"/>
                </a:lnTo>
                <a:lnTo>
                  <a:pt x="199100" y="339880"/>
                </a:lnTo>
                <a:lnTo>
                  <a:pt x="193468" y="348836"/>
                </a:lnTo>
                <a:lnTo>
                  <a:pt x="190633" y="352558"/>
                </a:lnTo>
                <a:lnTo>
                  <a:pt x="186837" y="355991"/>
                </a:lnTo>
                <a:lnTo>
                  <a:pt x="182402" y="359232"/>
                </a:lnTo>
                <a:lnTo>
                  <a:pt x="177541" y="362346"/>
                </a:lnTo>
                <a:lnTo>
                  <a:pt x="173347" y="365374"/>
                </a:lnTo>
                <a:lnTo>
                  <a:pt x="169599" y="368346"/>
                </a:lnTo>
                <a:lnTo>
                  <a:pt x="166147" y="371279"/>
                </a:lnTo>
                <a:lnTo>
                  <a:pt x="161941" y="374187"/>
                </a:lnTo>
                <a:lnTo>
                  <a:pt x="157232" y="377079"/>
                </a:lnTo>
                <a:lnTo>
                  <a:pt x="152188" y="379958"/>
                </a:lnTo>
                <a:lnTo>
                  <a:pt x="147873" y="381878"/>
                </a:lnTo>
                <a:lnTo>
                  <a:pt x="144043" y="383158"/>
                </a:lnTo>
                <a:lnTo>
                  <a:pt x="140538" y="384011"/>
                </a:lnTo>
                <a:lnTo>
                  <a:pt x="136296" y="385533"/>
                </a:lnTo>
                <a:lnTo>
                  <a:pt x="131563" y="387500"/>
                </a:lnTo>
                <a:lnTo>
                  <a:pt x="126503" y="389763"/>
                </a:lnTo>
                <a:lnTo>
                  <a:pt x="122177" y="391273"/>
                </a:lnTo>
                <a:lnTo>
                  <a:pt x="118340" y="392278"/>
                </a:lnTo>
                <a:lnTo>
                  <a:pt x="114830" y="392949"/>
                </a:lnTo>
                <a:lnTo>
                  <a:pt x="110585" y="392444"/>
                </a:lnTo>
                <a:lnTo>
                  <a:pt x="105850" y="391154"/>
                </a:lnTo>
                <a:lnTo>
                  <a:pt x="100788" y="389343"/>
                </a:lnTo>
                <a:lnTo>
                  <a:pt x="96461" y="388134"/>
                </a:lnTo>
                <a:lnTo>
                  <a:pt x="92624" y="387329"/>
                </a:lnTo>
                <a:lnTo>
                  <a:pt x="89113" y="386792"/>
                </a:lnTo>
                <a:lnTo>
                  <a:pt x="84868" y="385482"/>
                </a:lnTo>
                <a:lnTo>
                  <a:pt x="80133" y="383655"/>
                </a:lnTo>
                <a:lnTo>
                  <a:pt x="67947" y="378432"/>
                </a:lnTo>
                <a:lnTo>
                  <a:pt x="61285" y="372976"/>
                </a:lnTo>
                <a:lnTo>
                  <a:pt x="56017" y="365450"/>
                </a:lnTo>
                <a:lnTo>
                  <a:pt x="51453" y="356708"/>
                </a:lnTo>
                <a:lnTo>
                  <a:pt x="48523" y="345874"/>
                </a:lnTo>
                <a:lnTo>
                  <a:pt x="47802" y="34285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474"/>
          <p:cNvSpPr/>
          <p:nvPr/>
        </p:nvSpPr>
        <p:spPr>
          <a:xfrm>
            <a:off x="2960369" y="3634740"/>
            <a:ext cx="291466" cy="8573"/>
          </a:xfrm>
          <a:custGeom>
            <a:avLst/>
            <a:gdLst/>
            <a:ahLst/>
            <a:cxnLst/>
            <a:rect l="0" t="0" r="0" b="0"/>
            <a:pathLst>
              <a:path w="291466" h="8573">
                <a:moveTo>
                  <a:pt x="0" y="8572"/>
                </a:moveTo>
                <a:lnTo>
                  <a:pt x="107514" y="8572"/>
                </a:lnTo>
                <a:lnTo>
                  <a:pt x="114539" y="7619"/>
                </a:lnTo>
                <a:lnTo>
                  <a:pt x="122079" y="6032"/>
                </a:lnTo>
                <a:lnTo>
                  <a:pt x="129964" y="4022"/>
                </a:lnTo>
                <a:lnTo>
                  <a:pt x="137125" y="2680"/>
                </a:lnTo>
                <a:lnTo>
                  <a:pt x="143804" y="1787"/>
                </a:lnTo>
                <a:lnTo>
                  <a:pt x="150162" y="1191"/>
                </a:lnTo>
                <a:lnTo>
                  <a:pt x="157258" y="794"/>
                </a:lnTo>
                <a:lnTo>
                  <a:pt x="172763" y="352"/>
                </a:lnTo>
                <a:lnTo>
                  <a:pt x="248395" y="4"/>
                </a:lnTo>
                <a:lnTo>
                  <a:pt x="266871" y="0"/>
                </a:lnTo>
                <a:lnTo>
                  <a:pt x="270307" y="953"/>
                </a:lnTo>
                <a:lnTo>
                  <a:pt x="273550" y="2540"/>
                </a:lnTo>
                <a:lnTo>
                  <a:pt x="276664" y="4551"/>
                </a:lnTo>
                <a:lnTo>
                  <a:pt x="279693" y="5891"/>
                </a:lnTo>
                <a:lnTo>
                  <a:pt x="282665" y="6785"/>
                </a:lnTo>
                <a:lnTo>
                  <a:pt x="291465"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475"/>
          <p:cNvSpPr/>
          <p:nvPr/>
        </p:nvSpPr>
        <p:spPr>
          <a:xfrm>
            <a:off x="3097634" y="3566160"/>
            <a:ext cx="94194" cy="197168"/>
          </a:xfrm>
          <a:custGeom>
            <a:avLst/>
            <a:gdLst/>
            <a:ahLst/>
            <a:cxnLst/>
            <a:rect l="0" t="0" r="0" b="0"/>
            <a:pathLst>
              <a:path w="94194" h="197168">
                <a:moveTo>
                  <a:pt x="8468" y="0"/>
                </a:moveTo>
                <a:lnTo>
                  <a:pt x="249" y="0"/>
                </a:lnTo>
                <a:lnTo>
                  <a:pt x="0" y="4551"/>
                </a:lnTo>
                <a:lnTo>
                  <a:pt x="918" y="5891"/>
                </a:lnTo>
                <a:lnTo>
                  <a:pt x="2482" y="6785"/>
                </a:lnTo>
                <a:lnTo>
                  <a:pt x="4478" y="7380"/>
                </a:lnTo>
                <a:lnTo>
                  <a:pt x="5808" y="8730"/>
                </a:lnTo>
                <a:lnTo>
                  <a:pt x="6694" y="10582"/>
                </a:lnTo>
                <a:lnTo>
                  <a:pt x="7286" y="12770"/>
                </a:lnTo>
                <a:lnTo>
                  <a:pt x="7680" y="16133"/>
                </a:lnTo>
                <a:lnTo>
                  <a:pt x="7943" y="20280"/>
                </a:lnTo>
                <a:lnTo>
                  <a:pt x="8118" y="24950"/>
                </a:lnTo>
                <a:lnTo>
                  <a:pt x="9187" y="29016"/>
                </a:lnTo>
                <a:lnTo>
                  <a:pt x="10852" y="32679"/>
                </a:lnTo>
                <a:lnTo>
                  <a:pt x="12915" y="36073"/>
                </a:lnTo>
                <a:lnTo>
                  <a:pt x="14290" y="40241"/>
                </a:lnTo>
                <a:lnTo>
                  <a:pt x="15207" y="44925"/>
                </a:lnTo>
                <a:lnTo>
                  <a:pt x="15818" y="49952"/>
                </a:lnTo>
                <a:lnTo>
                  <a:pt x="17178" y="55209"/>
                </a:lnTo>
                <a:lnTo>
                  <a:pt x="19037" y="60618"/>
                </a:lnTo>
                <a:lnTo>
                  <a:pt x="21229" y="66129"/>
                </a:lnTo>
                <a:lnTo>
                  <a:pt x="23643" y="70756"/>
                </a:lnTo>
                <a:lnTo>
                  <a:pt x="26205" y="74793"/>
                </a:lnTo>
                <a:lnTo>
                  <a:pt x="28865" y="78437"/>
                </a:lnTo>
                <a:lnTo>
                  <a:pt x="30639" y="82771"/>
                </a:lnTo>
                <a:lnTo>
                  <a:pt x="31821" y="87566"/>
                </a:lnTo>
                <a:lnTo>
                  <a:pt x="32609" y="92667"/>
                </a:lnTo>
                <a:lnTo>
                  <a:pt x="34087" y="97973"/>
                </a:lnTo>
                <a:lnTo>
                  <a:pt x="36025" y="103415"/>
                </a:lnTo>
                <a:lnTo>
                  <a:pt x="38269" y="108949"/>
                </a:lnTo>
                <a:lnTo>
                  <a:pt x="40718" y="114542"/>
                </a:lnTo>
                <a:lnTo>
                  <a:pt x="45979" y="125837"/>
                </a:lnTo>
                <a:lnTo>
                  <a:pt x="48715" y="130564"/>
                </a:lnTo>
                <a:lnTo>
                  <a:pt x="51492" y="134667"/>
                </a:lnTo>
                <a:lnTo>
                  <a:pt x="54296" y="138356"/>
                </a:lnTo>
                <a:lnTo>
                  <a:pt x="56165" y="141767"/>
                </a:lnTo>
                <a:lnTo>
                  <a:pt x="57411" y="144994"/>
                </a:lnTo>
                <a:lnTo>
                  <a:pt x="58242" y="148097"/>
                </a:lnTo>
                <a:lnTo>
                  <a:pt x="59748" y="151119"/>
                </a:lnTo>
                <a:lnTo>
                  <a:pt x="61705" y="154086"/>
                </a:lnTo>
                <a:lnTo>
                  <a:pt x="63962" y="157016"/>
                </a:lnTo>
                <a:lnTo>
                  <a:pt x="66419" y="159923"/>
                </a:lnTo>
                <a:lnTo>
                  <a:pt x="69009" y="162812"/>
                </a:lnTo>
                <a:lnTo>
                  <a:pt x="71689" y="165691"/>
                </a:lnTo>
                <a:lnTo>
                  <a:pt x="73475" y="168563"/>
                </a:lnTo>
                <a:lnTo>
                  <a:pt x="75460" y="174295"/>
                </a:lnTo>
                <a:lnTo>
                  <a:pt x="76942" y="177156"/>
                </a:lnTo>
                <a:lnTo>
                  <a:pt x="78882" y="180016"/>
                </a:lnTo>
                <a:lnTo>
                  <a:pt x="81128" y="182876"/>
                </a:lnTo>
                <a:lnTo>
                  <a:pt x="83624" y="188593"/>
                </a:lnTo>
                <a:lnTo>
                  <a:pt x="84289" y="191451"/>
                </a:lnTo>
                <a:lnTo>
                  <a:pt x="85686" y="193357"/>
                </a:lnTo>
                <a:lnTo>
                  <a:pt x="87569" y="194627"/>
                </a:lnTo>
                <a:lnTo>
                  <a:pt x="94193" y="19716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476"/>
          <p:cNvSpPr/>
          <p:nvPr/>
        </p:nvSpPr>
        <p:spPr>
          <a:xfrm>
            <a:off x="3371904" y="3420532"/>
            <a:ext cx="137106" cy="368514"/>
          </a:xfrm>
          <a:custGeom>
            <a:avLst/>
            <a:gdLst/>
            <a:ahLst/>
            <a:cxnLst/>
            <a:rect l="0" t="0" r="0" b="0"/>
            <a:pathLst>
              <a:path w="137106" h="368514">
                <a:moveTo>
                  <a:pt x="128533" y="8468"/>
                </a:moveTo>
                <a:lnTo>
                  <a:pt x="137001" y="0"/>
                </a:lnTo>
                <a:lnTo>
                  <a:pt x="127973" y="4477"/>
                </a:lnTo>
                <a:lnTo>
                  <a:pt x="125302" y="6760"/>
                </a:lnTo>
                <a:lnTo>
                  <a:pt x="123522" y="9234"/>
                </a:lnTo>
                <a:lnTo>
                  <a:pt x="122335" y="11836"/>
                </a:lnTo>
                <a:lnTo>
                  <a:pt x="119638" y="14523"/>
                </a:lnTo>
                <a:lnTo>
                  <a:pt x="115936" y="17267"/>
                </a:lnTo>
                <a:lnTo>
                  <a:pt x="111562" y="20049"/>
                </a:lnTo>
                <a:lnTo>
                  <a:pt x="107694" y="23808"/>
                </a:lnTo>
                <a:lnTo>
                  <a:pt x="104163" y="28220"/>
                </a:lnTo>
                <a:lnTo>
                  <a:pt x="100856" y="33066"/>
                </a:lnTo>
                <a:lnTo>
                  <a:pt x="96747" y="38201"/>
                </a:lnTo>
                <a:lnTo>
                  <a:pt x="92102" y="43530"/>
                </a:lnTo>
                <a:lnTo>
                  <a:pt x="87101" y="48988"/>
                </a:lnTo>
                <a:lnTo>
                  <a:pt x="76464" y="60131"/>
                </a:lnTo>
                <a:lnTo>
                  <a:pt x="70960" y="65770"/>
                </a:lnTo>
                <a:lnTo>
                  <a:pt x="66339" y="72387"/>
                </a:lnTo>
                <a:lnTo>
                  <a:pt x="62305" y="79655"/>
                </a:lnTo>
                <a:lnTo>
                  <a:pt x="58664" y="87358"/>
                </a:lnTo>
                <a:lnTo>
                  <a:pt x="54331" y="94399"/>
                </a:lnTo>
                <a:lnTo>
                  <a:pt x="49537" y="100998"/>
                </a:lnTo>
                <a:lnTo>
                  <a:pt x="44437" y="107302"/>
                </a:lnTo>
                <a:lnTo>
                  <a:pt x="40084" y="114362"/>
                </a:lnTo>
                <a:lnTo>
                  <a:pt x="36229" y="121926"/>
                </a:lnTo>
                <a:lnTo>
                  <a:pt x="32707" y="129827"/>
                </a:lnTo>
                <a:lnTo>
                  <a:pt x="28454" y="137951"/>
                </a:lnTo>
                <a:lnTo>
                  <a:pt x="23714" y="146225"/>
                </a:lnTo>
                <a:lnTo>
                  <a:pt x="18649" y="154598"/>
                </a:lnTo>
                <a:lnTo>
                  <a:pt x="14319" y="163038"/>
                </a:lnTo>
                <a:lnTo>
                  <a:pt x="10481" y="171522"/>
                </a:lnTo>
                <a:lnTo>
                  <a:pt x="6969" y="180036"/>
                </a:lnTo>
                <a:lnTo>
                  <a:pt x="4628" y="188569"/>
                </a:lnTo>
                <a:lnTo>
                  <a:pt x="3067" y="197115"/>
                </a:lnTo>
                <a:lnTo>
                  <a:pt x="2026" y="205670"/>
                </a:lnTo>
                <a:lnTo>
                  <a:pt x="1333" y="214231"/>
                </a:lnTo>
                <a:lnTo>
                  <a:pt x="871" y="222796"/>
                </a:lnTo>
                <a:lnTo>
                  <a:pt x="357" y="238980"/>
                </a:lnTo>
                <a:lnTo>
                  <a:pt x="27" y="264891"/>
                </a:lnTo>
                <a:lnTo>
                  <a:pt x="0" y="270857"/>
                </a:lnTo>
                <a:lnTo>
                  <a:pt x="934" y="276739"/>
                </a:lnTo>
                <a:lnTo>
                  <a:pt x="2510" y="282565"/>
                </a:lnTo>
                <a:lnTo>
                  <a:pt x="4512" y="288354"/>
                </a:lnTo>
                <a:lnTo>
                  <a:pt x="6800" y="294119"/>
                </a:lnTo>
                <a:lnTo>
                  <a:pt x="9277" y="299867"/>
                </a:lnTo>
                <a:lnTo>
                  <a:pt x="11882" y="305604"/>
                </a:lnTo>
                <a:lnTo>
                  <a:pt x="14571" y="310381"/>
                </a:lnTo>
                <a:lnTo>
                  <a:pt x="17316" y="314518"/>
                </a:lnTo>
                <a:lnTo>
                  <a:pt x="20098" y="318229"/>
                </a:lnTo>
                <a:lnTo>
                  <a:pt x="23858" y="321655"/>
                </a:lnTo>
                <a:lnTo>
                  <a:pt x="28270" y="324892"/>
                </a:lnTo>
                <a:lnTo>
                  <a:pt x="33116" y="328002"/>
                </a:lnTo>
                <a:lnTo>
                  <a:pt x="37299" y="331028"/>
                </a:lnTo>
                <a:lnTo>
                  <a:pt x="41041" y="333998"/>
                </a:lnTo>
                <a:lnTo>
                  <a:pt x="44487" y="336930"/>
                </a:lnTo>
                <a:lnTo>
                  <a:pt x="48690" y="339838"/>
                </a:lnTo>
                <a:lnTo>
                  <a:pt x="53397" y="342728"/>
                </a:lnTo>
                <a:lnTo>
                  <a:pt x="58440" y="345608"/>
                </a:lnTo>
                <a:lnTo>
                  <a:pt x="63707" y="347528"/>
                </a:lnTo>
                <a:lnTo>
                  <a:pt x="69123" y="348808"/>
                </a:lnTo>
                <a:lnTo>
                  <a:pt x="74639" y="349661"/>
                </a:lnTo>
                <a:lnTo>
                  <a:pt x="79269" y="351183"/>
                </a:lnTo>
                <a:lnTo>
                  <a:pt x="83307" y="353149"/>
                </a:lnTo>
                <a:lnTo>
                  <a:pt x="86953" y="355413"/>
                </a:lnTo>
                <a:lnTo>
                  <a:pt x="90335" y="356922"/>
                </a:lnTo>
                <a:lnTo>
                  <a:pt x="93543" y="357928"/>
                </a:lnTo>
                <a:lnTo>
                  <a:pt x="96634" y="358598"/>
                </a:lnTo>
                <a:lnTo>
                  <a:pt x="100599" y="359046"/>
                </a:lnTo>
                <a:lnTo>
                  <a:pt x="105148" y="359344"/>
                </a:lnTo>
                <a:lnTo>
                  <a:pt x="114330" y="359675"/>
                </a:lnTo>
                <a:lnTo>
                  <a:pt x="121586" y="359822"/>
                </a:lnTo>
                <a:lnTo>
                  <a:pt x="124854" y="360814"/>
                </a:lnTo>
                <a:lnTo>
                  <a:pt x="127985" y="362428"/>
                </a:lnTo>
                <a:lnTo>
                  <a:pt x="137105" y="36851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477"/>
          <p:cNvSpPr/>
          <p:nvPr/>
        </p:nvSpPr>
        <p:spPr>
          <a:xfrm>
            <a:off x="3586163" y="3531870"/>
            <a:ext cx="231343" cy="385613"/>
          </a:xfrm>
          <a:custGeom>
            <a:avLst/>
            <a:gdLst/>
            <a:ahLst/>
            <a:cxnLst/>
            <a:rect l="0" t="0" r="0" b="0"/>
            <a:pathLst>
              <a:path w="231343" h="385613">
                <a:moveTo>
                  <a:pt x="8571" y="0"/>
                </a:moveTo>
                <a:lnTo>
                  <a:pt x="352" y="8219"/>
                </a:lnTo>
                <a:lnTo>
                  <a:pt x="46" y="17851"/>
                </a:lnTo>
                <a:lnTo>
                  <a:pt x="0" y="38351"/>
                </a:lnTo>
                <a:lnTo>
                  <a:pt x="952" y="40807"/>
                </a:lnTo>
                <a:lnTo>
                  <a:pt x="4550" y="46076"/>
                </a:lnTo>
                <a:lnTo>
                  <a:pt x="9324" y="51593"/>
                </a:lnTo>
                <a:lnTo>
                  <a:pt x="14621" y="57220"/>
                </a:lnTo>
                <a:lnTo>
                  <a:pt x="20150" y="62896"/>
                </a:lnTo>
                <a:lnTo>
                  <a:pt x="22006" y="66696"/>
                </a:lnTo>
                <a:lnTo>
                  <a:pt x="24067" y="75997"/>
                </a:lnTo>
                <a:lnTo>
                  <a:pt x="27524" y="83941"/>
                </a:lnTo>
                <a:lnTo>
                  <a:pt x="32235" y="91599"/>
                </a:lnTo>
                <a:lnTo>
                  <a:pt x="37503" y="101353"/>
                </a:lnTo>
                <a:lnTo>
                  <a:pt x="43020" y="109498"/>
                </a:lnTo>
                <a:lnTo>
                  <a:pt x="48647" y="117246"/>
                </a:lnTo>
                <a:lnTo>
                  <a:pt x="54323" y="127039"/>
                </a:lnTo>
                <a:lnTo>
                  <a:pt x="60021" y="137742"/>
                </a:lnTo>
                <a:lnTo>
                  <a:pt x="62873" y="143263"/>
                </a:lnTo>
                <a:lnTo>
                  <a:pt x="66680" y="147896"/>
                </a:lnTo>
                <a:lnTo>
                  <a:pt x="71123" y="151937"/>
                </a:lnTo>
                <a:lnTo>
                  <a:pt x="75990" y="155584"/>
                </a:lnTo>
                <a:lnTo>
                  <a:pt x="80187" y="158967"/>
                </a:lnTo>
                <a:lnTo>
                  <a:pt x="87391" y="165267"/>
                </a:lnTo>
                <a:lnTo>
                  <a:pt x="93767" y="171242"/>
                </a:lnTo>
                <a:lnTo>
                  <a:pt x="96801" y="174168"/>
                </a:lnTo>
                <a:lnTo>
                  <a:pt x="99776" y="176119"/>
                </a:lnTo>
                <a:lnTo>
                  <a:pt x="105622" y="178288"/>
                </a:lnTo>
                <a:lnTo>
                  <a:pt x="111395" y="181791"/>
                </a:lnTo>
                <a:lnTo>
                  <a:pt x="114268" y="184059"/>
                </a:lnTo>
                <a:lnTo>
                  <a:pt x="120000" y="186579"/>
                </a:lnTo>
                <a:lnTo>
                  <a:pt x="125723" y="187699"/>
                </a:lnTo>
                <a:lnTo>
                  <a:pt x="131441" y="188196"/>
                </a:lnTo>
                <a:lnTo>
                  <a:pt x="134300" y="187377"/>
                </a:lnTo>
                <a:lnTo>
                  <a:pt x="140016" y="183926"/>
                </a:lnTo>
                <a:lnTo>
                  <a:pt x="145731" y="181757"/>
                </a:lnTo>
                <a:lnTo>
                  <a:pt x="148589" y="181179"/>
                </a:lnTo>
                <a:lnTo>
                  <a:pt x="154304" y="177996"/>
                </a:lnTo>
                <a:lnTo>
                  <a:pt x="157161" y="175814"/>
                </a:lnTo>
                <a:lnTo>
                  <a:pt x="162876" y="168309"/>
                </a:lnTo>
                <a:lnTo>
                  <a:pt x="167639" y="159576"/>
                </a:lnTo>
                <a:lnTo>
                  <a:pt x="171273" y="148353"/>
                </a:lnTo>
                <a:lnTo>
                  <a:pt x="175498" y="138642"/>
                </a:lnTo>
                <a:lnTo>
                  <a:pt x="180551" y="127976"/>
                </a:lnTo>
                <a:lnTo>
                  <a:pt x="185019" y="117838"/>
                </a:lnTo>
                <a:lnTo>
                  <a:pt x="187005" y="110157"/>
                </a:lnTo>
                <a:lnTo>
                  <a:pt x="187888" y="101029"/>
                </a:lnTo>
                <a:lnTo>
                  <a:pt x="188124" y="95927"/>
                </a:lnTo>
                <a:lnTo>
                  <a:pt x="190925" y="85179"/>
                </a:lnTo>
                <a:lnTo>
                  <a:pt x="194392" y="74052"/>
                </a:lnTo>
                <a:lnTo>
                  <a:pt x="195934" y="62757"/>
                </a:lnTo>
                <a:lnTo>
                  <a:pt x="196619" y="51387"/>
                </a:lnTo>
                <a:lnTo>
                  <a:pt x="197004" y="36816"/>
                </a:lnTo>
                <a:lnTo>
                  <a:pt x="197164" y="10309"/>
                </a:lnTo>
                <a:lnTo>
                  <a:pt x="196212" y="9730"/>
                </a:lnTo>
                <a:lnTo>
                  <a:pt x="192615" y="9087"/>
                </a:lnTo>
                <a:lnTo>
                  <a:pt x="191275" y="7963"/>
                </a:lnTo>
                <a:lnTo>
                  <a:pt x="190381" y="6261"/>
                </a:lnTo>
                <a:lnTo>
                  <a:pt x="189785" y="4174"/>
                </a:lnTo>
                <a:lnTo>
                  <a:pt x="189388" y="3735"/>
                </a:lnTo>
                <a:lnTo>
                  <a:pt x="189124" y="4395"/>
                </a:lnTo>
                <a:lnTo>
                  <a:pt x="188625" y="12879"/>
                </a:lnTo>
                <a:lnTo>
                  <a:pt x="189567" y="15253"/>
                </a:lnTo>
                <a:lnTo>
                  <a:pt x="194492" y="23146"/>
                </a:lnTo>
                <a:lnTo>
                  <a:pt x="195978" y="28702"/>
                </a:lnTo>
                <a:lnTo>
                  <a:pt x="196638" y="36886"/>
                </a:lnTo>
                <a:lnTo>
                  <a:pt x="196815" y="41735"/>
                </a:lnTo>
                <a:lnTo>
                  <a:pt x="199550" y="52204"/>
                </a:lnTo>
                <a:lnTo>
                  <a:pt x="203941" y="63207"/>
                </a:lnTo>
                <a:lnTo>
                  <a:pt x="209068" y="74447"/>
                </a:lnTo>
                <a:lnTo>
                  <a:pt x="211981" y="85792"/>
                </a:lnTo>
                <a:lnTo>
                  <a:pt x="213276" y="97185"/>
                </a:lnTo>
                <a:lnTo>
                  <a:pt x="213851" y="108598"/>
                </a:lnTo>
                <a:lnTo>
                  <a:pt x="214957" y="115261"/>
                </a:lnTo>
                <a:lnTo>
                  <a:pt x="216647" y="122561"/>
                </a:lnTo>
                <a:lnTo>
                  <a:pt x="218726" y="130284"/>
                </a:lnTo>
                <a:lnTo>
                  <a:pt x="220112" y="138291"/>
                </a:lnTo>
                <a:lnTo>
                  <a:pt x="221036" y="146486"/>
                </a:lnTo>
                <a:lnTo>
                  <a:pt x="221652" y="154808"/>
                </a:lnTo>
                <a:lnTo>
                  <a:pt x="223015" y="162260"/>
                </a:lnTo>
                <a:lnTo>
                  <a:pt x="224876" y="169133"/>
                </a:lnTo>
                <a:lnTo>
                  <a:pt x="227070" y="175620"/>
                </a:lnTo>
                <a:lnTo>
                  <a:pt x="228532" y="182802"/>
                </a:lnTo>
                <a:lnTo>
                  <a:pt x="229507" y="190448"/>
                </a:lnTo>
                <a:lnTo>
                  <a:pt x="230157" y="198403"/>
                </a:lnTo>
                <a:lnTo>
                  <a:pt x="230590" y="206563"/>
                </a:lnTo>
                <a:lnTo>
                  <a:pt x="231071" y="223251"/>
                </a:lnTo>
                <a:lnTo>
                  <a:pt x="231342" y="244159"/>
                </a:lnTo>
                <a:lnTo>
                  <a:pt x="230428" y="251356"/>
                </a:lnTo>
                <a:lnTo>
                  <a:pt x="228866" y="259010"/>
                </a:lnTo>
                <a:lnTo>
                  <a:pt x="226872" y="266971"/>
                </a:lnTo>
                <a:lnTo>
                  <a:pt x="225543" y="274183"/>
                </a:lnTo>
                <a:lnTo>
                  <a:pt x="224657" y="280896"/>
                </a:lnTo>
                <a:lnTo>
                  <a:pt x="224066" y="287276"/>
                </a:lnTo>
                <a:lnTo>
                  <a:pt x="222719" y="293435"/>
                </a:lnTo>
                <a:lnTo>
                  <a:pt x="218683" y="305358"/>
                </a:lnTo>
                <a:lnTo>
                  <a:pt x="213715" y="317007"/>
                </a:lnTo>
                <a:lnTo>
                  <a:pt x="209284" y="328534"/>
                </a:lnTo>
                <a:lnTo>
                  <a:pt x="207314" y="340008"/>
                </a:lnTo>
                <a:lnTo>
                  <a:pt x="204884" y="344782"/>
                </a:lnTo>
                <a:lnTo>
                  <a:pt x="201359" y="348917"/>
                </a:lnTo>
                <a:lnTo>
                  <a:pt x="197104" y="352626"/>
                </a:lnTo>
                <a:lnTo>
                  <a:pt x="193315" y="356051"/>
                </a:lnTo>
                <a:lnTo>
                  <a:pt x="186565" y="362397"/>
                </a:lnTo>
                <a:lnTo>
                  <a:pt x="171558" y="377123"/>
                </a:lnTo>
                <a:lnTo>
                  <a:pt x="164592" y="384056"/>
                </a:lnTo>
                <a:lnTo>
                  <a:pt x="163067" y="384624"/>
                </a:lnTo>
                <a:lnTo>
                  <a:pt x="156371" y="385425"/>
                </a:lnTo>
                <a:lnTo>
                  <a:pt x="151096" y="385612"/>
                </a:lnTo>
                <a:lnTo>
                  <a:pt x="148355" y="384710"/>
                </a:lnTo>
                <a:lnTo>
                  <a:pt x="142770" y="381167"/>
                </a:lnTo>
                <a:lnTo>
                  <a:pt x="137315" y="377023"/>
                </a:lnTo>
                <a:lnTo>
                  <a:pt x="133101" y="372988"/>
                </a:lnTo>
                <a:lnTo>
                  <a:pt x="131596" y="370579"/>
                </a:lnTo>
                <a:lnTo>
                  <a:pt x="129924" y="365361"/>
                </a:lnTo>
                <a:lnTo>
                  <a:pt x="129181" y="359868"/>
                </a:lnTo>
                <a:lnTo>
                  <a:pt x="128587" y="3514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478"/>
          <p:cNvSpPr/>
          <p:nvPr/>
        </p:nvSpPr>
        <p:spPr>
          <a:xfrm>
            <a:off x="3929062" y="3609130"/>
            <a:ext cx="222886" cy="17038"/>
          </a:xfrm>
          <a:custGeom>
            <a:avLst/>
            <a:gdLst/>
            <a:ahLst/>
            <a:cxnLst/>
            <a:rect l="0" t="0" r="0" b="0"/>
            <a:pathLst>
              <a:path w="222886" h="17038">
                <a:moveTo>
                  <a:pt x="0" y="17037"/>
                </a:moveTo>
                <a:lnTo>
                  <a:pt x="75607" y="17037"/>
                </a:lnTo>
                <a:lnTo>
                  <a:pt x="80885" y="16085"/>
                </a:lnTo>
                <a:lnTo>
                  <a:pt x="86308" y="14497"/>
                </a:lnTo>
                <a:lnTo>
                  <a:pt x="91829" y="12486"/>
                </a:lnTo>
                <a:lnTo>
                  <a:pt x="97414" y="11145"/>
                </a:lnTo>
                <a:lnTo>
                  <a:pt x="103043" y="10252"/>
                </a:lnTo>
                <a:lnTo>
                  <a:pt x="108700" y="9656"/>
                </a:lnTo>
                <a:lnTo>
                  <a:pt x="114377" y="9259"/>
                </a:lnTo>
                <a:lnTo>
                  <a:pt x="120066" y="8994"/>
                </a:lnTo>
                <a:lnTo>
                  <a:pt x="125764" y="8818"/>
                </a:lnTo>
                <a:lnTo>
                  <a:pt x="131468" y="7748"/>
                </a:lnTo>
                <a:lnTo>
                  <a:pt x="137175" y="6081"/>
                </a:lnTo>
                <a:lnTo>
                  <a:pt x="142885" y="4018"/>
                </a:lnTo>
                <a:lnTo>
                  <a:pt x="147644" y="2643"/>
                </a:lnTo>
                <a:lnTo>
                  <a:pt x="151769" y="1726"/>
                </a:lnTo>
                <a:lnTo>
                  <a:pt x="155472" y="1115"/>
                </a:lnTo>
                <a:lnTo>
                  <a:pt x="159846" y="707"/>
                </a:lnTo>
                <a:lnTo>
                  <a:pt x="164666" y="436"/>
                </a:lnTo>
                <a:lnTo>
                  <a:pt x="174150" y="134"/>
                </a:lnTo>
                <a:lnTo>
                  <a:pt x="181540" y="0"/>
                </a:lnTo>
                <a:lnTo>
                  <a:pt x="185797" y="916"/>
                </a:lnTo>
                <a:lnTo>
                  <a:pt x="190539" y="2480"/>
                </a:lnTo>
                <a:lnTo>
                  <a:pt x="195606" y="4475"/>
                </a:lnTo>
                <a:lnTo>
                  <a:pt x="199937" y="5805"/>
                </a:lnTo>
                <a:lnTo>
                  <a:pt x="203776" y="6691"/>
                </a:lnTo>
                <a:lnTo>
                  <a:pt x="212232" y="8114"/>
                </a:lnTo>
                <a:lnTo>
                  <a:pt x="215928" y="8309"/>
                </a:lnTo>
                <a:lnTo>
                  <a:pt x="222885" y="846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479"/>
          <p:cNvSpPr/>
          <p:nvPr/>
        </p:nvSpPr>
        <p:spPr>
          <a:xfrm>
            <a:off x="4194809" y="3523297"/>
            <a:ext cx="77154" cy="248604"/>
          </a:xfrm>
          <a:custGeom>
            <a:avLst/>
            <a:gdLst/>
            <a:ahLst/>
            <a:cxnLst/>
            <a:rect l="0" t="0" r="0" b="0"/>
            <a:pathLst>
              <a:path w="77154" h="248604">
                <a:moveTo>
                  <a:pt x="0" y="0"/>
                </a:moveTo>
                <a:lnTo>
                  <a:pt x="0" y="20151"/>
                </a:lnTo>
                <a:lnTo>
                  <a:pt x="953" y="23912"/>
                </a:lnTo>
                <a:lnTo>
                  <a:pt x="2541" y="28324"/>
                </a:lnTo>
                <a:lnTo>
                  <a:pt x="4552" y="33170"/>
                </a:lnTo>
                <a:lnTo>
                  <a:pt x="5892" y="38306"/>
                </a:lnTo>
                <a:lnTo>
                  <a:pt x="6786" y="43635"/>
                </a:lnTo>
                <a:lnTo>
                  <a:pt x="7382" y="49092"/>
                </a:lnTo>
                <a:lnTo>
                  <a:pt x="7779" y="54636"/>
                </a:lnTo>
                <a:lnTo>
                  <a:pt x="8044" y="60236"/>
                </a:lnTo>
                <a:lnTo>
                  <a:pt x="8220" y="65875"/>
                </a:lnTo>
                <a:lnTo>
                  <a:pt x="9290" y="71539"/>
                </a:lnTo>
                <a:lnTo>
                  <a:pt x="10956" y="77220"/>
                </a:lnTo>
                <a:lnTo>
                  <a:pt x="13019" y="82913"/>
                </a:lnTo>
                <a:lnTo>
                  <a:pt x="14395" y="87660"/>
                </a:lnTo>
                <a:lnTo>
                  <a:pt x="15311" y="91778"/>
                </a:lnTo>
                <a:lnTo>
                  <a:pt x="15923" y="95475"/>
                </a:lnTo>
                <a:lnTo>
                  <a:pt x="16330" y="99845"/>
                </a:lnTo>
                <a:lnTo>
                  <a:pt x="16602" y="104663"/>
                </a:lnTo>
                <a:lnTo>
                  <a:pt x="16783" y="109781"/>
                </a:lnTo>
                <a:lnTo>
                  <a:pt x="17857" y="115097"/>
                </a:lnTo>
                <a:lnTo>
                  <a:pt x="19525" y="120546"/>
                </a:lnTo>
                <a:lnTo>
                  <a:pt x="21589" y="126084"/>
                </a:lnTo>
                <a:lnTo>
                  <a:pt x="23917" y="131681"/>
                </a:lnTo>
                <a:lnTo>
                  <a:pt x="26423" y="137317"/>
                </a:lnTo>
                <a:lnTo>
                  <a:pt x="29046" y="142980"/>
                </a:lnTo>
                <a:lnTo>
                  <a:pt x="30794" y="148660"/>
                </a:lnTo>
                <a:lnTo>
                  <a:pt x="31960" y="154352"/>
                </a:lnTo>
                <a:lnTo>
                  <a:pt x="32736" y="160051"/>
                </a:lnTo>
                <a:lnTo>
                  <a:pt x="33255" y="165756"/>
                </a:lnTo>
                <a:lnTo>
                  <a:pt x="33600" y="171464"/>
                </a:lnTo>
                <a:lnTo>
                  <a:pt x="33830" y="177174"/>
                </a:lnTo>
                <a:lnTo>
                  <a:pt x="34936" y="181934"/>
                </a:lnTo>
                <a:lnTo>
                  <a:pt x="36626" y="186059"/>
                </a:lnTo>
                <a:lnTo>
                  <a:pt x="38705" y="189762"/>
                </a:lnTo>
                <a:lnTo>
                  <a:pt x="40091" y="194136"/>
                </a:lnTo>
                <a:lnTo>
                  <a:pt x="41015" y="198956"/>
                </a:lnTo>
                <a:lnTo>
                  <a:pt x="41631" y="204075"/>
                </a:lnTo>
                <a:lnTo>
                  <a:pt x="42994" y="208440"/>
                </a:lnTo>
                <a:lnTo>
                  <a:pt x="44855" y="212303"/>
                </a:lnTo>
                <a:lnTo>
                  <a:pt x="47049" y="215830"/>
                </a:lnTo>
                <a:lnTo>
                  <a:pt x="48511" y="219134"/>
                </a:lnTo>
                <a:lnTo>
                  <a:pt x="50136" y="225345"/>
                </a:lnTo>
                <a:lnTo>
                  <a:pt x="51521" y="228336"/>
                </a:lnTo>
                <a:lnTo>
                  <a:pt x="53398" y="231281"/>
                </a:lnTo>
                <a:lnTo>
                  <a:pt x="55601" y="234198"/>
                </a:lnTo>
                <a:lnTo>
                  <a:pt x="57070" y="237094"/>
                </a:lnTo>
                <a:lnTo>
                  <a:pt x="58703" y="242852"/>
                </a:lnTo>
                <a:lnTo>
                  <a:pt x="60090" y="244769"/>
                </a:lnTo>
                <a:lnTo>
                  <a:pt x="61968" y="246047"/>
                </a:lnTo>
                <a:lnTo>
                  <a:pt x="68194" y="248453"/>
                </a:lnTo>
                <a:lnTo>
                  <a:pt x="69275" y="248503"/>
                </a:lnTo>
                <a:lnTo>
                  <a:pt x="77153" y="24860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480"/>
          <p:cNvSpPr/>
          <p:nvPr/>
        </p:nvSpPr>
        <p:spPr>
          <a:xfrm>
            <a:off x="4306252" y="3514728"/>
            <a:ext cx="257176" cy="214194"/>
          </a:xfrm>
          <a:custGeom>
            <a:avLst/>
            <a:gdLst/>
            <a:ahLst/>
            <a:cxnLst/>
            <a:rect l="0" t="0" r="0" b="0"/>
            <a:pathLst>
              <a:path w="257176" h="214194">
                <a:moveTo>
                  <a:pt x="0" y="42859"/>
                </a:moveTo>
                <a:lnTo>
                  <a:pt x="0" y="38309"/>
                </a:lnTo>
                <a:lnTo>
                  <a:pt x="953" y="36967"/>
                </a:lnTo>
                <a:lnTo>
                  <a:pt x="2540" y="36074"/>
                </a:lnTo>
                <a:lnTo>
                  <a:pt x="7381" y="34639"/>
                </a:lnTo>
                <a:lnTo>
                  <a:pt x="7778" y="33570"/>
                </a:lnTo>
                <a:lnTo>
                  <a:pt x="8219" y="29840"/>
                </a:lnTo>
                <a:lnTo>
                  <a:pt x="9290" y="27512"/>
                </a:lnTo>
                <a:lnTo>
                  <a:pt x="13019" y="22386"/>
                </a:lnTo>
                <a:lnTo>
                  <a:pt x="15347" y="20638"/>
                </a:lnTo>
                <a:lnTo>
                  <a:pt x="17851" y="19472"/>
                </a:lnTo>
                <a:lnTo>
                  <a:pt x="24126" y="17225"/>
                </a:lnTo>
                <a:lnTo>
                  <a:pt x="28467" y="15292"/>
                </a:lnTo>
                <a:lnTo>
                  <a:pt x="33266" y="13051"/>
                </a:lnTo>
                <a:lnTo>
                  <a:pt x="41137" y="8021"/>
                </a:lnTo>
                <a:lnTo>
                  <a:pt x="44570" y="5346"/>
                </a:lnTo>
                <a:lnTo>
                  <a:pt x="48763" y="3563"/>
                </a:lnTo>
                <a:lnTo>
                  <a:pt x="53464" y="2374"/>
                </a:lnTo>
                <a:lnTo>
                  <a:pt x="58503" y="1582"/>
                </a:lnTo>
                <a:lnTo>
                  <a:pt x="62814" y="1053"/>
                </a:lnTo>
                <a:lnTo>
                  <a:pt x="70145" y="466"/>
                </a:lnTo>
                <a:lnTo>
                  <a:pt x="74386" y="310"/>
                </a:lnTo>
                <a:lnTo>
                  <a:pt x="92340" y="59"/>
                </a:lnTo>
                <a:lnTo>
                  <a:pt x="121566" y="0"/>
                </a:lnTo>
                <a:lnTo>
                  <a:pt x="124859" y="951"/>
                </a:lnTo>
                <a:lnTo>
                  <a:pt x="131058" y="4549"/>
                </a:lnTo>
                <a:lnTo>
                  <a:pt x="133092" y="6841"/>
                </a:lnTo>
                <a:lnTo>
                  <a:pt x="134448" y="9322"/>
                </a:lnTo>
                <a:lnTo>
                  <a:pt x="135955" y="14619"/>
                </a:lnTo>
                <a:lnTo>
                  <a:pt x="136624" y="20148"/>
                </a:lnTo>
                <a:lnTo>
                  <a:pt x="136922" y="25780"/>
                </a:lnTo>
                <a:lnTo>
                  <a:pt x="137054" y="32411"/>
                </a:lnTo>
                <a:lnTo>
                  <a:pt x="137113" y="41708"/>
                </a:lnTo>
                <a:lnTo>
                  <a:pt x="136176" y="46854"/>
                </a:lnTo>
                <a:lnTo>
                  <a:pt x="134599" y="52190"/>
                </a:lnTo>
                <a:lnTo>
                  <a:pt x="132596" y="57652"/>
                </a:lnTo>
                <a:lnTo>
                  <a:pt x="130307" y="62246"/>
                </a:lnTo>
                <a:lnTo>
                  <a:pt x="127829" y="66261"/>
                </a:lnTo>
                <a:lnTo>
                  <a:pt x="125224" y="69891"/>
                </a:lnTo>
                <a:lnTo>
                  <a:pt x="122535" y="75167"/>
                </a:lnTo>
                <a:lnTo>
                  <a:pt x="119791" y="81543"/>
                </a:lnTo>
                <a:lnTo>
                  <a:pt x="117008" y="88651"/>
                </a:lnTo>
                <a:lnTo>
                  <a:pt x="113248" y="95295"/>
                </a:lnTo>
                <a:lnTo>
                  <a:pt x="108836" y="101629"/>
                </a:lnTo>
                <a:lnTo>
                  <a:pt x="103990" y="107756"/>
                </a:lnTo>
                <a:lnTo>
                  <a:pt x="100759" y="113746"/>
                </a:lnTo>
                <a:lnTo>
                  <a:pt x="98605" y="119645"/>
                </a:lnTo>
                <a:lnTo>
                  <a:pt x="97169" y="125482"/>
                </a:lnTo>
                <a:lnTo>
                  <a:pt x="95260" y="130326"/>
                </a:lnTo>
                <a:lnTo>
                  <a:pt x="93034" y="134508"/>
                </a:lnTo>
                <a:lnTo>
                  <a:pt x="90598" y="138248"/>
                </a:lnTo>
                <a:lnTo>
                  <a:pt x="88021" y="142647"/>
                </a:lnTo>
                <a:lnTo>
                  <a:pt x="85351" y="147484"/>
                </a:lnTo>
                <a:lnTo>
                  <a:pt x="82618" y="152614"/>
                </a:lnTo>
                <a:lnTo>
                  <a:pt x="79843" y="156987"/>
                </a:lnTo>
                <a:lnTo>
                  <a:pt x="77042" y="160854"/>
                </a:lnTo>
                <a:lnTo>
                  <a:pt x="74221" y="164385"/>
                </a:lnTo>
                <a:lnTo>
                  <a:pt x="71087" y="170848"/>
                </a:lnTo>
                <a:lnTo>
                  <a:pt x="70252" y="173905"/>
                </a:lnTo>
                <a:lnTo>
                  <a:pt x="68742" y="177848"/>
                </a:lnTo>
                <a:lnTo>
                  <a:pt x="66783" y="182381"/>
                </a:lnTo>
                <a:lnTo>
                  <a:pt x="61346" y="194244"/>
                </a:lnTo>
                <a:lnTo>
                  <a:pt x="61852" y="196170"/>
                </a:lnTo>
                <a:lnTo>
                  <a:pt x="66163" y="202479"/>
                </a:lnTo>
                <a:lnTo>
                  <a:pt x="67506" y="204289"/>
                </a:lnTo>
                <a:lnTo>
                  <a:pt x="68103" y="207633"/>
                </a:lnTo>
                <a:lnTo>
                  <a:pt x="68262" y="209858"/>
                </a:lnTo>
                <a:lnTo>
                  <a:pt x="70273" y="211342"/>
                </a:lnTo>
                <a:lnTo>
                  <a:pt x="77587" y="212990"/>
                </a:lnTo>
                <a:lnTo>
                  <a:pt x="83314" y="213918"/>
                </a:lnTo>
                <a:lnTo>
                  <a:pt x="89733" y="214136"/>
                </a:lnTo>
                <a:lnTo>
                  <a:pt x="94112" y="214193"/>
                </a:lnTo>
                <a:lnTo>
                  <a:pt x="97984" y="213279"/>
                </a:lnTo>
                <a:lnTo>
                  <a:pt x="104826" y="209724"/>
                </a:lnTo>
                <a:lnTo>
                  <a:pt x="108937" y="208395"/>
                </a:lnTo>
                <a:lnTo>
                  <a:pt x="113582" y="207509"/>
                </a:lnTo>
                <a:lnTo>
                  <a:pt x="118584" y="206918"/>
                </a:lnTo>
                <a:lnTo>
                  <a:pt x="122871" y="205572"/>
                </a:lnTo>
                <a:lnTo>
                  <a:pt x="130174" y="201536"/>
                </a:lnTo>
                <a:lnTo>
                  <a:pt x="134408" y="200079"/>
                </a:lnTo>
                <a:lnTo>
                  <a:pt x="139135" y="199107"/>
                </a:lnTo>
                <a:lnTo>
                  <a:pt x="144192" y="198460"/>
                </a:lnTo>
                <a:lnTo>
                  <a:pt x="149468" y="197075"/>
                </a:lnTo>
                <a:lnTo>
                  <a:pt x="154890" y="195200"/>
                </a:lnTo>
                <a:lnTo>
                  <a:pt x="160410" y="192997"/>
                </a:lnTo>
                <a:lnTo>
                  <a:pt x="165042" y="191529"/>
                </a:lnTo>
                <a:lnTo>
                  <a:pt x="172730" y="189897"/>
                </a:lnTo>
                <a:lnTo>
                  <a:pt x="177066" y="188509"/>
                </a:lnTo>
                <a:lnTo>
                  <a:pt x="181861" y="186632"/>
                </a:lnTo>
                <a:lnTo>
                  <a:pt x="186964" y="184427"/>
                </a:lnTo>
                <a:lnTo>
                  <a:pt x="197713" y="179438"/>
                </a:lnTo>
                <a:lnTo>
                  <a:pt x="203246" y="176774"/>
                </a:lnTo>
                <a:lnTo>
                  <a:pt x="207887" y="174046"/>
                </a:lnTo>
                <a:lnTo>
                  <a:pt x="215584" y="168474"/>
                </a:lnTo>
                <a:lnTo>
                  <a:pt x="219923" y="165655"/>
                </a:lnTo>
                <a:lnTo>
                  <a:pt x="224721" y="162823"/>
                </a:lnTo>
                <a:lnTo>
                  <a:pt x="229823" y="159983"/>
                </a:lnTo>
                <a:lnTo>
                  <a:pt x="234178" y="158089"/>
                </a:lnTo>
                <a:lnTo>
                  <a:pt x="241557" y="155985"/>
                </a:lnTo>
                <a:lnTo>
                  <a:pt x="248011" y="155050"/>
                </a:lnTo>
                <a:lnTo>
                  <a:pt x="257175" y="15430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481"/>
          <p:cNvSpPr/>
          <p:nvPr/>
        </p:nvSpPr>
        <p:spPr>
          <a:xfrm>
            <a:off x="4520565" y="3394719"/>
            <a:ext cx="162731" cy="394323"/>
          </a:xfrm>
          <a:custGeom>
            <a:avLst/>
            <a:gdLst/>
            <a:ahLst/>
            <a:cxnLst/>
            <a:rect l="0" t="0" r="0" b="0"/>
            <a:pathLst>
              <a:path w="162731" h="394323">
                <a:moveTo>
                  <a:pt x="0" y="8563"/>
                </a:moveTo>
                <a:lnTo>
                  <a:pt x="0" y="95"/>
                </a:lnTo>
                <a:lnTo>
                  <a:pt x="4551" y="22"/>
                </a:lnTo>
                <a:lnTo>
                  <a:pt x="7381" y="0"/>
                </a:lnTo>
                <a:lnTo>
                  <a:pt x="9683" y="949"/>
                </a:lnTo>
                <a:lnTo>
                  <a:pt x="13122" y="2535"/>
                </a:lnTo>
                <a:lnTo>
                  <a:pt x="17321" y="4544"/>
                </a:lnTo>
                <a:lnTo>
                  <a:pt x="22025" y="5884"/>
                </a:lnTo>
                <a:lnTo>
                  <a:pt x="27065" y="6777"/>
                </a:lnTo>
                <a:lnTo>
                  <a:pt x="32331" y="7372"/>
                </a:lnTo>
                <a:lnTo>
                  <a:pt x="36794" y="8722"/>
                </a:lnTo>
                <a:lnTo>
                  <a:pt x="40722" y="10574"/>
                </a:lnTo>
                <a:lnTo>
                  <a:pt x="44292" y="12761"/>
                </a:lnTo>
                <a:lnTo>
                  <a:pt x="48578" y="15172"/>
                </a:lnTo>
                <a:lnTo>
                  <a:pt x="58420" y="20390"/>
                </a:lnTo>
                <a:lnTo>
                  <a:pt x="74671" y="28684"/>
                </a:lnTo>
                <a:lnTo>
                  <a:pt x="79308" y="32454"/>
                </a:lnTo>
                <a:lnTo>
                  <a:pt x="83352" y="36873"/>
                </a:lnTo>
                <a:lnTo>
                  <a:pt x="87000" y="41724"/>
                </a:lnTo>
                <a:lnTo>
                  <a:pt x="91337" y="45910"/>
                </a:lnTo>
                <a:lnTo>
                  <a:pt x="96134" y="49654"/>
                </a:lnTo>
                <a:lnTo>
                  <a:pt x="101236" y="53102"/>
                </a:lnTo>
                <a:lnTo>
                  <a:pt x="105591" y="57305"/>
                </a:lnTo>
                <a:lnTo>
                  <a:pt x="109446" y="62013"/>
                </a:lnTo>
                <a:lnTo>
                  <a:pt x="117223" y="73276"/>
                </a:lnTo>
                <a:lnTo>
                  <a:pt x="127029" y="87807"/>
                </a:lnTo>
                <a:lnTo>
                  <a:pt x="130406" y="94730"/>
                </a:lnTo>
                <a:lnTo>
                  <a:pt x="132657" y="101250"/>
                </a:lnTo>
                <a:lnTo>
                  <a:pt x="134158" y="107502"/>
                </a:lnTo>
                <a:lnTo>
                  <a:pt x="136111" y="114527"/>
                </a:lnTo>
                <a:lnTo>
                  <a:pt x="140821" y="129953"/>
                </a:lnTo>
                <a:lnTo>
                  <a:pt x="143410" y="137115"/>
                </a:lnTo>
                <a:lnTo>
                  <a:pt x="146089" y="143794"/>
                </a:lnTo>
                <a:lnTo>
                  <a:pt x="148828" y="150152"/>
                </a:lnTo>
                <a:lnTo>
                  <a:pt x="151606" y="157248"/>
                </a:lnTo>
                <a:lnTo>
                  <a:pt x="157233" y="172753"/>
                </a:lnTo>
                <a:lnTo>
                  <a:pt x="159114" y="179935"/>
                </a:lnTo>
                <a:lnTo>
                  <a:pt x="160369" y="186629"/>
                </a:lnTo>
                <a:lnTo>
                  <a:pt x="161205" y="192996"/>
                </a:lnTo>
                <a:lnTo>
                  <a:pt x="161762" y="200099"/>
                </a:lnTo>
                <a:lnTo>
                  <a:pt x="162134" y="207691"/>
                </a:lnTo>
                <a:lnTo>
                  <a:pt x="162547" y="223747"/>
                </a:lnTo>
                <a:lnTo>
                  <a:pt x="162730" y="240408"/>
                </a:lnTo>
                <a:lnTo>
                  <a:pt x="161827" y="247899"/>
                </a:lnTo>
                <a:lnTo>
                  <a:pt x="160272" y="254798"/>
                </a:lnTo>
                <a:lnTo>
                  <a:pt x="156004" y="268496"/>
                </a:lnTo>
                <a:lnTo>
                  <a:pt x="150933" y="284109"/>
                </a:lnTo>
                <a:lnTo>
                  <a:pt x="148246" y="291320"/>
                </a:lnTo>
                <a:lnTo>
                  <a:pt x="145503" y="298033"/>
                </a:lnTo>
                <a:lnTo>
                  <a:pt x="142722" y="304413"/>
                </a:lnTo>
                <a:lnTo>
                  <a:pt x="139632" y="316582"/>
                </a:lnTo>
                <a:lnTo>
                  <a:pt x="138807" y="322494"/>
                </a:lnTo>
                <a:lnTo>
                  <a:pt x="136353" y="328340"/>
                </a:lnTo>
                <a:lnTo>
                  <a:pt x="132812" y="334143"/>
                </a:lnTo>
                <a:lnTo>
                  <a:pt x="128546" y="339916"/>
                </a:lnTo>
                <a:lnTo>
                  <a:pt x="124750" y="345670"/>
                </a:lnTo>
                <a:lnTo>
                  <a:pt x="121267" y="351411"/>
                </a:lnTo>
                <a:lnTo>
                  <a:pt x="117992" y="357143"/>
                </a:lnTo>
                <a:lnTo>
                  <a:pt x="114856" y="361917"/>
                </a:lnTo>
                <a:lnTo>
                  <a:pt x="111813" y="366052"/>
                </a:lnTo>
                <a:lnTo>
                  <a:pt x="108832" y="369762"/>
                </a:lnTo>
                <a:lnTo>
                  <a:pt x="105892" y="373187"/>
                </a:lnTo>
                <a:lnTo>
                  <a:pt x="102979" y="376424"/>
                </a:lnTo>
                <a:lnTo>
                  <a:pt x="100085" y="379533"/>
                </a:lnTo>
                <a:lnTo>
                  <a:pt x="98156" y="382559"/>
                </a:lnTo>
                <a:lnTo>
                  <a:pt x="96012" y="388461"/>
                </a:lnTo>
                <a:lnTo>
                  <a:pt x="94488" y="390416"/>
                </a:lnTo>
                <a:lnTo>
                  <a:pt x="92520" y="391719"/>
                </a:lnTo>
                <a:lnTo>
                  <a:pt x="87066" y="393811"/>
                </a:lnTo>
                <a:lnTo>
                  <a:pt x="83781" y="394097"/>
                </a:lnTo>
                <a:lnTo>
                  <a:pt x="77267" y="394322"/>
                </a:lnTo>
                <a:lnTo>
                  <a:pt x="77152" y="38575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482"/>
          <p:cNvSpPr/>
          <p:nvPr/>
        </p:nvSpPr>
        <p:spPr>
          <a:xfrm>
            <a:off x="4837747" y="3506152"/>
            <a:ext cx="231458" cy="25719"/>
          </a:xfrm>
          <a:custGeom>
            <a:avLst/>
            <a:gdLst/>
            <a:ahLst/>
            <a:cxnLst/>
            <a:rect l="0" t="0" r="0" b="0"/>
            <a:pathLst>
              <a:path w="231458" h="25719">
                <a:moveTo>
                  <a:pt x="0" y="25718"/>
                </a:moveTo>
                <a:lnTo>
                  <a:pt x="0" y="17498"/>
                </a:lnTo>
                <a:lnTo>
                  <a:pt x="6844" y="17215"/>
                </a:lnTo>
                <a:lnTo>
                  <a:pt x="65875" y="17145"/>
                </a:lnTo>
                <a:lnTo>
                  <a:pt x="71539" y="16193"/>
                </a:lnTo>
                <a:lnTo>
                  <a:pt x="77220" y="14605"/>
                </a:lnTo>
                <a:lnTo>
                  <a:pt x="82913" y="12594"/>
                </a:lnTo>
                <a:lnTo>
                  <a:pt x="88613" y="11254"/>
                </a:lnTo>
                <a:lnTo>
                  <a:pt x="94318" y="10360"/>
                </a:lnTo>
                <a:lnTo>
                  <a:pt x="100026" y="9764"/>
                </a:lnTo>
                <a:lnTo>
                  <a:pt x="106689" y="9367"/>
                </a:lnTo>
                <a:lnTo>
                  <a:pt x="121712" y="8926"/>
                </a:lnTo>
                <a:lnTo>
                  <a:pt x="155116" y="8604"/>
                </a:lnTo>
                <a:lnTo>
                  <a:pt x="159608" y="7641"/>
                </a:lnTo>
                <a:lnTo>
                  <a:pt x="164508" y="6046"/>
                </a:lnTo>
                <a:lnTo>
                  <a:pt x="169679" y="4031"/>
                </a:lnTo>
                <a:lnTo>
                  <a:pt x="175033" y="2687"/>
                </a:lnTo>
                <a:lnTo>
                  <a:pt x="180506" y="1792"/>
                </a:lnTo>
                <a:lnTo>
                  <a:pt x="186059" y="1194"/>
                </a:lnTo>
                <a:lnTo>
                  <a:pt x="190715" y="796"/>
                </a:lnTo>
                <a:lnTo>
                  <a:pt x="194771" y="531"/>
                </a:lnTo>
                <a:lnTo>
                  <a:pt x="201817" y="236"/>
                </a:lnTo>
                <a:lnTo>
                  <a:pt x="211139" y="70"/>
                </a:lnTo>
                <a:lnTo>
                  <a:pt x="231457"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483"/>
          <p:cNvSpPr/>
          <p:nvPr/>
        </p:nvSpPr>
        <p:spPr>
          <a:xfrm>
            <a:off x="4829206" y="3557587"/>
            <a:ext cx="291435" cy="68581"/>
          </a:xfrm>
          <a:custGeom>
            <a:avLst/>
            <a:gdLst/>
            <a:ahLst/>
            <a:cxnLst/>
            <a:rect l="0" t="0" r="0" b="0"/>
            <a:pathLst>
              <a:path w="291435" h="68581">
                <a:moveTo>
                  <a:pt x="8541" y="68580"/>
                </a:moveTo>
                <a:lnTo>
                  <a:pt x="0" y="68580"/>
                </a:lnTo>
                <a:lnTo>
                  <a:pt x="9079" y="68580"/>
                </a:lnTo>
                <a:lnTo>
                  <a:pt x="12710" y="67628"/>
                </a:lnTo>
                <a:lnTo>
                  <a:pt x="16083" y="66040"/>
                </a:lnTo>
                <a:lnTo>
                  <a:pt x="19284" y="64029"/>
                </a:lnTo>
                <a:lnTo>
                  <a:pt x="23323" y="62688"/>
                </a:lnTo>
                <a:lnTo>
                  <a:pt x="27921" y="61795"/>
                </a:lnTo>
                <a:lnTo>
                  <a:pt x="32891" y="61199"/>
                </a:lnTo>
                <a:lnTo>
                  <a:pt x="38110" y="59849"/>
                </a:lnTo>
                <a:lnTo>
                  <a:pt x="43493" y="57997"/>
                </a:lnTo>
                <a:lnTo>
                  <a:pt x="48988" y="55810"/>
                </a:lnTo>
                <a:lnTo>
                  <a:pt x="62712" y="50840"/>
                </a:lnTo>
                <a:lnTo>
                  <a:pt x="171432" y="14285"/>
                </a:lnTo>
                <a:lnTo>
                  <a:pt x="179047" y="12381"/>
                </a:lnTo>
                <a:lnTo>
                  <a:pt x="186030" y="11111"/>
                </a:lnTo>
                <a:lnTo>
                  <a:pt x="192589" y="10265"/>
                </a:lnTo>
                <a:lnTo>
                  <a:pt x="199820" y="9701"/>
                </a:lnTo>
                <a:lnTo>
                  <a:pt x="207498" y="9325"/>
                </a:lnTo>
                <a:lnTo>
                  <a:pt x="215474" y="9074"/>
                </a:lnTo>
                <a:lnTo>
                  <a:pt x="222696" y="7955"/>
                </a:lnTo>
                <a:lnTo>
                  <a:pt x="229416" y="6255"/>
                </a:lnTo>
                <a:lnTo>
                  <a:pt x="235801" y="4170"/>
                </a:lnTo>
                <a:lnTo>
                  <a:pt x="241963" y="2780"/>
                </a:lnTo>
                <a:lnTo>
                  <a:pt x="247975" y="1854"/>
                </a:lnTo>
                <a:lnTo>
                  <a:pt x="253889" y="1236"/>
                </a:lnTo>
                <a:lnTo>
                  <a:pt x="259737" y="824"/>
                </a:lnTo>
                <a:lnTo>
                  <a:pt x="265539" y="549"/>
                </a:lnTo>
                <a:lnTo>
                  <a:pt x="280269" y="163"/>
                </a:lnTo>
                <a:lnTo>
                  <a:pt x="291434"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484"/>
          <p:cNvSpPr/>
          <p:nvPr/>
        </p:nvSpPr>
        <p:spPr>
          <a:xfrm>
            <a:off x="5214985" y="3369035"/>
            <a:ext cx="214266" cy="368576"/>
          </a:xfrm>
          <a:custGeom>
            <a:avLst/>
            <a:gdLst/>
            <a:ahLst/>
            <a:cxnLst/>
            <a:rect l="0" t="0" r="0" b="0"/>
            <a:pathLst>
              <a:path w="214266" h="368576">
                <a:moveTo>
                  <a:pt x="179974" y="34247"/>
                </a:moveTo>
                <a:lnTo>
                  <a:pt x="166956" y="21228"/>
                </a:lnTo>
                <a:lnTo>
                  <a:pt x="165581" y="18900"/>
                </a:lnTo>
                <a:lnTo>
                  <a:pt x="162692" y="11073"/>
                </a:lnTo>
                <a:lnTo>
                  <a:pt x="158641" y="5533"/>
                </a:lnTo>
                <a:lnTo>
                  <a:pt x="156227" y="3674"/>
                </a:lnTo>
                <a:lnTo>
                  <a:pt x="153666" y="2435"/>
                </a:lnTo>
                <a:lnTo>
                  <a:pt x="148279" y="1058"/>
                </a:lnTo>
                <a:lnTo>
                  <a:pt x="142710" y="446"/>
                </a:lnTo>
                <a:lnTo>
                  <a:pt x="138939" y="283"/>
                </a:lnTo>
                <a:lnTo>
                  <a:pt x="129669" y="102"/>
                </a:lnTo>
                <a:lnTo>
                  <a:pt x="113740" y="0"/>
                </a:lnTo>
                <a:lnTo>
                  <a:pt x="108196" y="938"/>
                </a:lnTo>
                <a:lnTo>
                  <a:pt x="102595" y="2516"/>
                </a:lnTo>
                <a:lnTo>
                  <a:pt x="96956" y="4521"/>
                </a:lnTo>
                <a:lnTo>
                  <a:pt x="91291" y="6810"/>
                </a:lnTo>
                <a:lnTo>
                  <a:pt x="85610" y="9288"/>
                </a:lnTo>
                <a:lnTo>
                  <a:pt x="79917" y="11893"/>
                </a:lnTo>
                <a:lnTo>
                  <a:pt x="74217" y="15534"/>
                </a:lnTo>
                <a:lnTo>
                  <a:pt x="68512" y="19867"/>
                </a:lnTo>
                <a:lnTo>
                  <a:pt x="62804" y="24660"/>
                </a:lnTo>
                <a:lnTo>
                  <a:pt x="57093" y="28808"/>
                </a:lnTo>
                <a:lnTo>
                  <a:pt x="51381" y="32526"/>
                </a:lnTo>
                <a:lnTo>
                  <a:pt x="45668" y="35957"/>
                </a:lnTo>
                <a:lnTo>
                  <a:pt x="39955" y="40150"/>
                </a:lnTo>
                <a:lnTo>
                  <a:pt x="34241" y="44850"/>
                </a:lnTo>
                <a:lnTo>
                  <a:pt x="23764" y="54199"/>
                </a:lnTo>
                <a:lnTo>
                  <a:pt x="15932" y="61530"/>
                </a:lnTo>
                <a:lnTo>
                  <a:pt x="9277" y="70503"/>
                </a:lnTo>
                <a:lnTo>
                  <a:pt x="6169" y="75563"/>
                </a:lnTo>
                <a:lnTo>
                  <a:pt x="2715" y="86265"/>
                </a:lnTo>
                <a:lnTo>
                  <a:pt x="1180" y="97371"/>
                </a:lnTo>
                <a:lnTo>
                  <a:pt x="498" y="108657"/>
                </a:lnTo>
                <a:lnTo>
                  <a:pt x="195" y="120023"/>
                </a:lnTo>
                <a:lnTo>
                  <a:pt x="0" y="142842"/>
                </a:lnTo>
                <a:lnTo>
                  <a:pt x="2514" y="154266"/>
                </a:lnTo>
                <a:lnTo>
                  <a:pt x="6805" y="164741"/>
                </a:lnTo>
                <a:lnTo>
                  <a:pt x="11888" y="172572"/>
                </a:lnTo>
                <a:lnTo>
                  <a:pt x="14577" y="175041"/>
                </a:lnTo>
                <a:lnTo>
                  <a:pt x="17322" y="176688"/>
                </a:lnTo>
                <a:lnTo>
                  <a:pt x="20105" y="177785"/>
                </a:lnTo>
                <a:lnTo>
                  <a:pt x="23864" y="178516"/>
                </a:lnTo>
                <a:lnTo>
                  <a:pt x="28276" y="179004"/>
                </a:lnTo>
                <a:lnTo>
                  <a:pt x="33122" y="179329"/>
                </a:lnTo>
                <a:lnTo>
                  <a:pt x="38258" y="179546"/>
                </a:lnTo>
                <a:lnTo>
                  <a:pt x="49044" y="179787"/>
                </a:lnTo>
                <a:lnTo>
                  <a:pt x="54588" y="178899"/>
                </a:lnTo>
                <a:lnTo>
                  <a:pt x="60189" y="177354"/>
                </a:lnTo>
                <a:lnTo>
                  <a:pt x="65827" y="175371"/>
                </a:lnTo>
                <a:lnTo>
                  <a:pt x="70538" y="173098"/>
                </a:lnTo>
                <a:lnTo>
                  <a:pt x="74632" y="170629"/>
                </a:lnTo>
                <a:lnTo>
                  <a:pt x="78314" y="168031"/>
                </a:lnTo>
                <a:lnTo>
                  <a:pt x="82673" y="165346"/>
                </a:lnTo>
                <a:lnTo>
                  <a:pt x="87485" y="162604"/>
                </a:lnTo>
                <a:lnTo>
                  <a:pt x="92597" y="159824"/>
                </a:lnTo>
                <a:lnTo>
                  <a:pt x="96958" y="156064"/>
                </a:lnTo>
                <a:lnTo>
                  <a:pt x="100818" y="151654"/>
                </a:lnTo>
                <a:lnTo>
                  <a:pt x="104343" y="146808"/>
                </a:lnTo>
                <a:lnTo>
                  <a:pt x="108598" y="142625"/>
                </a:lnTo>
                <a:lnTo>
                  <a:pt x="113341" y="138884"/>
                </a:lnTo>
                <a:lnTo>
                  <a:pt x="118407" y="135438"/>
                </a:lnTo>
                <a:lnTo>
                  <a:pt x="122737" y="131235"/>
                </a:lnTo>
                <a:lnTo>
                  <a:pt x="126576" y="126528"/>
                </a:lnTo>
                <a:lnTo>
                  <a:pt x="130088" y="121485"/>
                </a:lnTo>
                <a:lnTo>
                  <a:pt x="136530" y="113342"/>
                </a:lnTo>
                <a:lnTo>
                  <a:pt x="142569" y="105595"/>
                </a:lnTo>
                <a:lnTo>
                  <a:pt x="148427" y="95803"/>
                </a:lnTo>
                <a:lnTo>
                  <a:pt x="151666" y="87640"/>
                </a:lnTo>
                <a:lnTo>
                  <a:pt x="153916" y="77544"/>
                </a:lnTo>
                <a:lnTo>
                  <a:pt x="154212" y="69911"/>
                </a:lnTo>
                <a:lnTo>
                  <a:pt x="151697" y="66608"/>
                </a:lnTo>
                <a:lnTo>
                  <a:pt x="146872" y="61277"/>
                </a:lnTo>
                <a:lnTo>
                  <a:pt x="146477" y="61792"/>
                </a:lnTo>
                <a:lnTo>
                  <a:pt x="145788" y="67461"/>
                </a:lnTo>
                <a:lnTo>
                  <a:pt x="145715" y="72769"/>
                </a:lnTo>
                <a:lnTo>
                  <a:pt x="146658" y="75168"/>
                </a:lnTo>
                <a:lnTo>
                  <a:pt x="151582" y="83096"/>
                </a:lnTo>
                <a:lnTo>
                  <a:pt x="153068" y="88660"/>
                </a:lnTo>
                <a:lnTo>
                  <a:pt x="153729" y="96848"/>
                </a:lnTo>
                <a:lnTo>
                  <a:pt x="153905" y="101699"/>
                </a:lnTo>
                <a:lnTo>
                  <a:pt x="156641" y="112168"/>
                </a:lnTo>
                <a:lnTo>
                  <a:pt x="160079" y="123171"/>
                </a:lnTo>
                <a:lnTo>
                  <a:pt x="161607" y="134412"/>
                </a:lnTo>
                <a:lnTo>
                  <a:pt x="164826" y="145757"/>
                </a:lnTo>
                <a:lnTo>
                  <a:pt x="167018" y="151450"/>
                </a:lnTo>
                <a:lnTo>
                  <a:pt x="168479" y="158102"/>
                </a:lnTo>
                <a:lnTo>
                  <a:pt x="169454" y="165395"/>
                </a:lnTo>
                <a:lnTo>
                  <a:pt x="170103" y="173114"/>
                </a:lnTo>
                <a:lnTo>
                  <a:pt x="170536" y="180165"/>
                </a:lnTo>
                <a:lnTo>
                  <a:pt x="171018" y="193080"/>
                </a:lnTo>
                <a:lnTo>
                  <a:pt x="172098" y="200143"/>
                </a:lnTo>
                <a:lnTo>
                  <a:pt x="173771" y="207709"/>
                </a:lnTo>
                <a:lnTo>
                  <a:pt x="175839" y="215611"/>
                </a:lnTo>
                <a:lnTo>
                  <a:pt x="177218" y="223737"/>
                </a:lnTo>
                <a:lnTo>
                  <a:pt x="178136" y="232011"/>
                </a:lnTo>
                <a:lnTo>
                  <a:pt x="178749" y="240385"/>
                </a:lnTo>
                <a:lnTo>
                  <a:pt x="180110" y="247872"/>
                </a:lnTo>
                <a:lnTo>
                  <a:pt x="181970" y="254769"/>
                </a:lnTo>
                <a:lnTo>
                  <a:pt x="184162" y="261272"/>
                </a:lnTo>
                <a:lnTo>
                  <a:pt x="186577" y="267512"/>
                </a:lnTo>
                <a:lnTo>
                  <a:pt x="189138" y="273577"/>
                </a:lnTo>
                <a:lnTo>
                  <a:pt x="191799" y="279525"/>
                </a:lnTo>
                <a:lnTo>
                  <a:pt x="193572" y="285396"/>
                </a:lnTo>
                <a:lnTo>
                  <a:pt x="194754" y="291215"/>
                </a:lnTo>
                <a:lnTo>
                  <a:pt x="195543" y="296999"/>
                </a:lnTo>
                <a:lnTo>
                  <a:pt x="196419" y="308506"/>
                </a:lnTo>
                <a:lnTo>
                  <a:pt x="196808" y="319017"/>
                </a:lnTo>
                <a:lnTo>
                  <a:pt x="196981" y="326864"/>
                </a:lnTo>
                <a:lnTo>
                  <a:pt x="197107" y="352946"/>
                </a:lnTo>
                <a:lnTo>
                  <a:pt x="198064" y="355298"/>
                </a:lnTo>
                <a:lnTo>
                  <a:pt x="199654" y="356866"/>
                </a:lnTo>
                <a:lnTo>
                  <a:pt x="201667" y="357911"/>
                </a:lnTo>
                <a:lnTo>
                  <a:pt x="203008" y="359561"/>
                </a:lnTo>
                <a:lnTo>
                  <a:pt x="203903" y="361613"/>
                </a:lnTo>
                <a:lnTo>
                  <a:pt x="204500" y="363934"/>
                </a:lnTo>
                <a:lnTo>
                  <a:pt x="205850" y="365480"/>
                </a:lnTo>
                <a:lnTo>
                  <a:pt x="207702" y="366512"/>
                </a:lnTo>
                <a:lnTo>
                  <a:pt x="214265" y="3685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485"/>
          <p:cNvSpPr/>
          <p:nvPr/>
        </p:nvSpPr>
        <p:spPr>
          <a:xfrm>
            <a:off x="5549274" y="3368993"/>
            <a:ext cx="264010" cy="334328"/>
          </a:xfrm>
          <a:custGeom>
            <a:avLst/>
            <a:gdLst/>
            <a:ahLst/>
            <a:cxnLst/>
            <a:rect l="0" t="0" r="0" b="0"/>
            <a:pathLst>
              <a:path w="264010" h="334328">
                <a:moveTo>
                  <a:pt x="145723" y="25717"/>
                </a:moveTo>
                <a:lnTo>
                  <a:pt x="145723" y="18336"/>
                </a:lnTo>
                <a:lnTo>
                  <a:pt x="151614" y="10535"/>
                </a:lnTo>
                <a:lnTo>
                  <a:pt x="153942" y="1575"/>
                </a:lnTo>
                <a:lnTo>
                  <a:pt x="153108" y="1050"/>
                </a:lnTo>
                <a:lnTo>
                  <a:pt x="149640" y="466"/>
                </a:lnTo>
                <a:lnTo>
                  <a:pt x="142333" y="137"/>
                </a:lnTo>
                <a:lnTo>
                  <a:pt x="135293" y="18"/>
                </a:lnTo>
                <a:lnTo>
                  <a:pt x="109659" y="0"/>
                </a:lnTo>
                <a:lnTo>
                  <a:pt x="106440" y="952"/>
                </a:lnTo>
                <a:lnTo>
                  <a:pt x="100324" y="4550"/>
                </a:lnTo>
                <a:lnTo>
                  <a:pt x="96407" y="5891"/>
                </a:lnTo>
                <a:lnTo>
                  <a:pt x="91890" y="6785"/>
                </a:lnTo>
                <a:lnTo>
                  <a:pt x="86975" y="7380"/>
                </a:lnTo>
                <a:lnTo>
                  <a:pt x="82745" y="8730"/>
                </a:lnTo>
                <a:lnTo>
                  <a:pt x="75505" y="12769"/>
                </a:lnTo>
                <a:lnTo>
                  <a:pt x="69112" y="17740"/>
                </a:lnTo>
                <a:lnTo>
                  <a:pt x="63096" y="23124"/>
                </a:lnTo>
                <a:lnTo>
                  <a:pt x="57248" y="28692"/>
                </a:lnTo>
                <a:lnTo>
                  <a:pt x="54354" y="30558"/>
                </a:lnTo>
                <a:lnTo>
                  <a:pt x="48600" y="32631"/>
                </a:lnTo>
                <a:lnTo>
                  <a:pt x="42867" y="36092"/>
                </a:lnTo>
                <a:lnTo>
                  <a:pt x="37145" y="40805"/>
                </a:lnTo>
                <a:lnTo>
                  <a:pt x="31426" y="46075"/>
                </a:lnTo>
                <a:lnTo>
                  <a:pt x="22852" y="54397"/>
                </a:lnTo>
                <a:lnTo>
                  <a:pt x="20946" y="57219"/>
                </a:lnTo>
                <a:lnTo>
                  <a:pt x="18829" y="62895"/>
                </a:lnTo>
                <a:lnTo>
                  <a:pt x="17637" y="71446"/>
                </a:lnTo>
                <a:lnTo>
                  <a:pt x="17285" y="80012"/>
                </a:lnTo>
                <a:lnTo>
                  <a:pt x="17155" y="94297"/>
                </a:lnTo>
                <a:lnTo>
                  <a:pt x="17135" y="148236"/>
                </a:lnTo>
                <a:lnTo>
                  <a:pt x="14596" y="156687"/>
                </a:lnTo>
                <a:lnTo>
                  <a:pt x="11244" y="165841"/>
                </a:lnTo>
                <a:lnTo>
                  <a:pt x="9754" y="173084"/>
                </a:lnTo>
                <a:lnTo>
                  <a:pt x="6553" y="179478"/>
                </a:lnTo>
                <a:lnTo>
                  <a:pt x="4365" y="182517"/>
                </a:lnTo>
                <a:lnTo>
                  <a:pt x="1935" y="188433"/>
                </a:lnTo>
                <a:lnTo>
                  <a:pt x="567" y="197119"/>
                </a:lnTo>
                <a:lnTo>
                  <a:pt x="13" y="206355"/>
                </a:lnTo>
                <a:lnTo>
                  <a:pt x="0" y="210140"/>
                </a:lnTo>
                <a:lnTo>
                  <a:pt x="950" y="211531"/>
                </a:lnTo>
                <a:lnTo>
                  <a:pt x="2535" y="212458"/>
                </a:lnTo>
                <a:lnTo>
                  <a:pt x="7373" y="213945"/>
                </a:lnTo>
                <a:lnTo>
                  <a:pt x="12761" y="214203"/>
                </a:lnTo>
                <a:lnTo>
                  <a:pt x="15172" y="213287"/>
                </a:lnTo>
                <a:lnTo>
                  <a:pt x="20391" y="209729"/>
                </a:lnTo>
                <a:lnTo>
                  <a:pt x="28425" y="207512"/>
                </a:lnTo>
                <a:lnTo>
                  <a:pt x="33234" y="206921"/>
                </a:lnTo>
                <a:lnTo>
                  <a:pt x="37393" y="205575"/>
                </a:lnTo>
                <a:lnTo>
                  <a:pt x="44553" y="201539"/>
                </a:lnTo>
                <a:lnTo>
                  <a:pt x="49702" y="199129"/>
                </a:lnTo>
                <a:lnTo>
                  <a:pt x="55992" y="196570"/>
                </a:lnTo>
                <a:lnTo>
                  <a:pt x="63042" y="193911"/>
                </a:lnTo>
                <a:lnTo>
                  <a:pt x="69647" y="191186"/>
                </a:lnTo>
                <a:lnTo>
                  <a:pt x="75956" y="188417"/>
                </a:lnTo>
                <a:lnTo>
                  <a:pt x="82067" y="185619"/>
                </a:lnTo>
                <a:lnTo>
                  <a:pt x="88998" y="182801"/>
                </a:lnTo>
                <a:lnTo>
                  <a:pt x="96477" y="179969"/>
                </a:lnTo>
                <a:lnTo>
                  <a:pt x="104319" y="177129"/>
                </a:lnTo>
                <a:lnTo>
                  <a:pt x="112405" y="175236"/>
                </a:lnTo>
                <a:lnTo>
                  <a:pt x="120654" y="173974"/>
                </a:lnTo>
                <a:lnTo>
                  <a:pt x="129010" y="173132"/>
                </a:lnTo>
                <a:lnTo>
                  <a:pt x="137439" y="172571"/>
                </a:lnTo>
                <a:lnTo>
                  <a:pt x="145915" y="172197"/>
                </a:lnTo>
                <a:lnTo>
                  <a:pt x="154424" y="171948"/>
                </a:lnTo>
                <a:lnTo>
                  <a:pt x="162953" y="170829"/>
                </a:lnTo>
                <a:lnTo>
                  <a:pt x="171498" y="169131"/>
                </a:lnTo>
                <a:lnTo>
                  <a:pt x="180051" y="167046"/>
                </a:lnTo>
                <a:lnTo>
                  <a:pt x="187658" y="166609"/>
                </a:lnTo>
                <a:lnTo>
                  <a:pt x="194635" y="167270"/>
                </a:lnTo>
                <a:lnTo>
                  <a:pt x="201191" y="168663"/>
                </a:lnTo>
                <a:lnTo>
                  <a:pt x="206514" y="169592"/>
                </a:lnTo>
                <a:lnTo>
                  <a:pt x="211016" y="170211"/>
                </a:lnTo>
                <a:lnTo>
                  <a:pt x="214969" y="170624"/>
                </a:lnTo>
                <a:lnTo>
                  <a:pt x="219509" y="171851"/>
                </a:lnTo>
                <a:lnTo>
                  <a:pt x="224442" y="173622"/>
                </a:lnTo>
                <a:lnTo>
                  <a:pt x="229634" y="175756"/>
                </a:lnTo>
                <a:lnTo>
                  <a:pt x="234049" y="178130"/>
                </a:lnTo>
                <a:lnTo>
                  <a:pt x="241494" y="183308"/>
                </a:lnTo>
                <a:lnTo>
                  <a:pt x="247978" y="188785"/>
                </a:lnTo>
                <a:lnTo>
                  <a:pt x="251040" y="191579"/>
                </a:lnTo>
                <a:lnTo>
                  <a:pt x="256983" y="199763"/>
                </a:lnTo>
                <a:lnTo>
                  <a:pt x="261847" y="208798"/>
                </a:lnTo>
                <a:lnTo>
                  <a:pt x="264009" y="215989"/>
                </a:lnTo>
                <a:lnTo>
                  <a:pt x="262680" y="220192"/>
                </a:lnTo>
                <a:lnTo>
                  <a:pt x="256124" y="229943"/>
                </a:lnTo>
                <a:lnTo>
                  <a:pt x="252661" y="235210"/>
                </a:lnTo>
                <a:lnTo>
                  <a:pt x="249400" y="240626"/>
                </a:lnTo>
                <a:lnTo>
                  <a:pt x="246274" y="246142"/>
                </a:lnTo>
                <a:lnTo>
                  <a:pt x="240260" y="257351"/>
                </a:lnTo>
                <a:lnTo>
                  <a:pt x="237322" y="263007"/>
                </a:lnTo>
                <a:lnTo>
                  <a:pt x="233459" y="268683"/>
                </a:lnTo>
                <a:lnTo>
                  <a:pt x="228979" y="274372"/>
                </a:lnTo>
                <a:lnTo>
                  <a:pt x="224087" y="280069"/>
                </a:lnTo>
                <a:lnTo>
                  <a:pt x="218920" y="284820"/>
                </a:lnTo>
                <a:lnTo>
                  <a:pt x="213571" y="288940"/>
                </a:lnTo>
                <a:lnTo>
                  <a:pt x="208100" y="292639"/>
                </a:lnTo>
                <a:lnTo>
                  <a:pt x="202548" y="296057"/>
                </a:lnTo>
                <a:lnTo>
                  <a:pt x="196941" y="299289"/>
                </a:lnTo>
                <a:lnTo>
                  <a:pt x="191298" y="302396"/>
                </a:lnTo>
                <a:lnTo>
                  <a:pt x="184679" y="305419"/>
                </a:lnTo>
                <a:lnTo>
                  <a:pt x="177409" y="308387"/>
                </a:lnTo>
                <a:lnTo>
                  <a:pt x="169704" y="311319"/>
                </a:lnTo>
                <a:lnTo>
                  <a:pt x="162663" y="314225"/>
                </a:lnTo>
                <a:lnTo>
                  <a:pt x="156064" y="317116"/>
                </a:lnTo>
                <a:lnTo>
                  <a:pt x="149759" y="319995"/>
                </a:lnTo>
                <a:lnTo>
                  <a:pt x="144604" y="321915"/>
                </a:lnTo>
                <a:lnTo>
                  <a:pt x="140215" y="323195"/>
                </a:lnTo>
                <a:lnTo>
                  <a:pt x="136336" y="324048"/>
                </a:lnTo>
                <a:lnTo>
                  <a:pt x="131845" y="325569"/>
                </a:lnTo>
                <a:lnTo>
                  <a:pt x="126946" y="327536"/>
                </a:lnTo>
                <a:lnTo>
                  <a:pt x="121775" y="329799"/>
                </a:lnTo>
                <a:lnTo>
                  <a:pt x="116422" y="331309"/>
                </a:lnTo>
                <a:lnTo>
                  <a:pt x="110949" y="332315"/>
                </a:lnTo>
                <a:lnTo>
                  <a:pt x="105395" y="332985"/>
                </a:lnTo>
                <a:lnTo>
                  <a:pt x="100740" y="333432"/>
                </a:lnTo>
                <a:lnTo>
                  <a:pt x="93028" y="333929"/>
                </a:lnTo>
                <a:lnTo>
                  <a:pt x="83886" y="334150"/>
                </a:lnTo>
                <a:lnTo>
                  <a:pt x="51426" y="33432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486"/>
          <p:cNvSpPr/>
          <p:nvPr/>
        </p:nvSpPr>
        <p:spPr>
          <a:xfrm>
            <a:off x="2343533" y="4055297"/>
            <a:ext cx="252187" cy="333824"/>
          </a:xfrm>
          <a:custGeom>
            <a:avLst/>
            <a:gdLst/>
            <a:ahLst/>
            <a:cxnLst/>
            <a:rect l="0" t="0" r="0" b="0"/>
            <a:pathLst>
              <a:path w="252187" h="333824">
                <a:moveTo>
                  <a:pt x="16761" y="110938"/>
                </a:moveTo>
                <a:lnTo>
                  <a:pt x="3991" y="110938"/>
                </a:lnTo>
                <a:lnTo>
                  <a:pt x="2533" y="109985"/>
                </a:lnTo>
                <a:lnTo>
                  <a:pt x="1561" y="108398"/>
                </a:lnTo>
                <a:lnTo>
                  <a:pt x="481" y="104094"/>
                </a:lnTo>
                <a:lnTo>
                  <a:pt x="0" y="99006"/>
                </a:lnTo>
                <a:lnTo>
                  <a:pt x="825" y="96315"/>
                </a:lnTo>
                <a:lnTo>
                  <a:pt x="4281" y="90787"/>
                </a:lnTo>
                <a:lnTo>
                  <a:pt x="11582" y="82319"/>
                </a:lnTo>
                <a:lnTo>
                  <a:pt x="17000" y="74088"/>
                </a:lnTo>
                <a:lnTo>
                  <a:pt x="19778" y="69226"/>
                </a:lnTo>
                <a:lnTo>
                  <a:pt x="23535" y="65032"/>
                </a:lnTo>
                <a:lnTo>
                  <a:pt x="27945" y="61285"/>
                </a:lnTo>
                <a:lnTo>
                  <a:pt x="32789" y="57833"/>
                </a:lnTo>
                <a:lnTo>
                  <a:pt x="36972" y="53627"/>
                </a:lnTo>
                <a:lnTo>
                  <a:pt x="44159" y="43874"/>
                </a:lnTo>
                <a:lnTo>
                  <a:pt x="49314" y="39558"/>
                </a:lnTo>
                <a:lnTo>
                  <a:pt x="55608" y="35729"/>
                </a:lnTo>
                <a:lnTo>
                  <a:pt x="99394" y="13896"/>
                </a:lnTo>
                <a:lnTo>
                  <a:pt x="106140" y="11001"/>
                </a:lnTo>
                <a:lnTo>
                  <a:pt x="113495" y="8118"/>
                </a:lnTo>
                <a:lnTo>
                  <a:pt x="121255" y="5244"/>
                </a:lnTo>
                <a:lnTo>
                  <a:pt x="127381" y="3328"/>
                </a:lnTo>
                <a:lnTo>
                  <a:pt x="132418" y="2050"/>
                </a:lnTo>
                <a:lnTo>
                  <a:pt x="136728" y="1199"/>
                </a:lnTo>
                <a:lnTo>
                  <a:pt x="141507" y="631"/>
                </a:lnTo>
                <a:lnTo>
                  <a:pt x="146598" y="252"/>
                </a:lnTo>
                <a:lnTo>
                  <a:pt x="151897" y="0"/>
                </a:lnTo>
                <a:lnTo>
                  <a:pt x="156381" y="784"/>
                </a:lnTo>
                <a:lnTo>
                  <a:pt x="163905" y="4196"/>
                </a:lnTo>
                <a:lnTo>
                  <a:pt x="178046" y="11471"/>
                </a:lnTo>
                <a:lnTo>
                  <a:pt x="182387" y="14147"/>
                </a:lnTo>
                <a:lnTo>
                  <a:pt x="189750" y="19659"/>
                </a:lnTo>
                <a:lnTo>
                  <a:pt x="196198" y="27825"/>
                </a:lnTo>
                <a:lnTo>
                  <a:pt x="199251" y="32669"/>
                </a:lnTo>
                <a:lnTo>
                  <a:pt x="201286" y="37803"/>
                </a:lnTo>
                <a:lnTo>
                  <a:pt x="202643" y="43131"/>
                </a:lnTo>
                <a:lnTo>
                  <a:pt x="203547" y="48589"/>
                </a:lnTo>
                <a:lnTo>
                  <a:pt x="203198" y="54132"/>
                </a:lnTo>
                <a:lnTo>
                  <a:pt x="202012" y="59732"/>
                </a:lnTo>
                <a:lnTo>
                  <a:pt x="198155" y="71987"/>
                </a:lnTo>
                <a:lnTo>
                  <a:pt x="193266" y="86959"/>
                </a:lnTo>
                <a:lnTo>
                  <a:pt x="190628" y="93999"/>
                </a:lnTo>
                <a:lnTo>
                  <a:pt x="187918" y="100598"/>
                </a:lnTo>
                <a:lnTo>
                  <a:pt x="185158" y="106902"/>
                </a:lnTo>
                <a:lnTo>
                  <a:pt x="181414" y="113962"/>
                </a:lnTo>
                <a:lnTo>
                  <a:pt x="177012" y="121527"/>
                </a:lnTo>
                <a:lnTo>
                  <a:pt x="172173" y="129427"/>
                </a:lnTo>
                <a:lnTo>
                  <a:pt x="167042" y="136599"/>
                </a:lnTo>
                <a:lnTo>
                  <a:pt x="161716" y="143285"/>
                </a:lnTo>
                <a:lnTo>
                  <a:pt x="156260" y="149647"/>
                </a:lnTo>
                <a:lnTo>
                  <a:pt x="151671" y="155794"/>
                </a:lnTo>
                <a:lnTo>
                  <a:pt x="147658" y="161797"/>
                </a:lnTo>
                <a:lnTo>
                  <a:pt x="144031" y="167704"/>
                </a:lnTo>
                <a:lnTo>
                  <a:pt x="139708" y="172594"/>
                </a:lnTo>
                <a:lnTo>
                  <a:pt x="134921" y="176807"/>
                </a:lnTo>
                <a:lnTo>
                  <a:pt x="129824" y="180568"/>
                </a:lnTo>
                <a:lnTo>
                  <a:pt x="125474" y="184028"/>
                </a:lnTo>
                <a:lnTo>
                  <a:pt x="118101" y="190412"/>
                </a:lnTo>
                <a:lnTo>
                  <a:pt x="113848" y="193448"/>
                </a:lnTo>
                <a:lnTo>
                  <a:pt x="109109" y="196425"/>
                </a:lnTo>
                <a:lnTo>
                  <a:pt x="104044" y="199361"/>
                </a:lnTo>
                <a:lnTo>
                  <a:pt x="99715" y="201319"/>
                </a:lnTo>
                <a:lnTo>
                  <a:pt x="92365" y="203495"/>
                </a:lnTo>
                <a:lnTo>
                  <a:pt x="85776" y="204891"/>
                </a:lnTo>
                <a:lnTo>
                  <a:pt x="78143" y="205190"/>
                </a:lnTo>
                <a:lnTo>
                  <a:pt x="72102" y="205226"/>
                </a:lnTo>
                <a:lnTo>
                  <a:pt x="74059" y="205231"/>
                </a:lnTo>
                <a:lnTo>
                  <a:pt x="74963" y="204280"/>
                </a:lnTo>
                <a:lnTo>
                  <a:pt x="75565" y="202693"/>
                </a:lnTo>
                <a:lnTo>
                  <a:pt x="75966" y="200683"/>
                </a:lnTo>
                <a:lnTo>
                  <a:pt x="77186" y="199343"/>
                </a:lnTo>
                <a:lnTo>
                  <a:pt x="78952" y="198450"/>
                </a:lnTo>
                <a:lnTo>
                  <a:pt x="84407" y="196504"/>
                </a:lnTo>
                <a:lnTo>
                  <a:pt x="88528" y="194652"/>
                </a:lnTo>
                <a:lnTo>
                  <a:pt x="98188" y="190054"/>
                </a:lnTo>
                <a:lnTo>
                  <a:pt x="108831" y="184836"/>
                </a:lnTo>
                <a:lnTo>
                  <a:pt x="113384" y="182111"/>
                </a:lnTo>
                <a:lnTo>
                  <a:pt x="120982" y="176543"/>
                </a:lnTo>
                <a:lnTo>
                  <a:pt x="125294" y="173724"/>
                </a:lnTo>
                <a:lnTo>
                  <a:pt x="130074" y="170893"/>
                </a:lnTo>
                <a:lnTo>
                  <a:pt x="135166" y="168053"/>
                </a:lnTo>
                <a:lnTo>
                  <a:pt x="141418" y="166160"/>
                </a:lnTo>
                <a:lnTo>
                  <a:pt x="148443" y="164897"/>
                </a:lnTo>
                <a:lnTo>
                  <a:pt x="155984" y="164055"/>
                </a:lnTo>
                <a:lnTo>
                  <a:pt x="161964" y="163495"/>
                </a:lnTo>
                <a:lnTo>
                  <a:pt x="166903" y="163121"/>
                </a:lnTo>
                <a:lnTo>
                  <a:pt x="171149" y="162871"/>
                </a:lnTo>
                <a:lnTo>
                  <a:pt x="180945" y="162594"/>
                </a:lnTo>
                <a:lnTo>
                  <a:pt x="202757" y="162416"/>
                </a:lnTo>
                <a:lnTo>
                  <a:pt x="207434" y="163354"/>
                </a:lnTo>
                <a:lnTo>
                  <a:pt x="215170" y="166936"/>
                </a:lnTo>
                <a:lnTo>
                  <a:pt x="229431" y="174308"/>
                </a:lnTo>
                <a:lnTo>
                  <a:pt x="232836" y="176997"/>
                </a:lnTo>
                <a:lnTo>
                  <a:pt x="235106" y="179742"/>
                </a:lnTo>
                <a:lnTo>
                  <a:pt x="238581" y="185332"/>
                </a:lnTo>
                <a:lnTo>
                  <a:pt x="245892" y="194787"/>
                </a:lnTo>
                <a:lnTo>
                  <a:pt x="251313" y="204084"/>
                </a:lnTo>
                <a:lnTo>
                  <a:pt x="252186" y="208278"/>
                </a:lnTo>
                <a:lnTo>
                  <a:pt x="251816" y="212026"/>
                </a:lnTo>
                <a:lnTo>
                  <a:pt x="248865" y="219683"/>
                </a:lnTo>
                <a:lnTo>
                  <a:pt x="244379" y="229437"/>
                </a:lnTo>
                <a:lnTo>
                  <a:pt x="236498" y="245638"/>
                </a:lnTo>
                <a:lnTo>
                  <a:pt x="232785" y="251220"/>
                </a:lnTo>
                <a:lnTo>
                  <a:pt x="228405" y="256847"/>
                </a:lnTo>
                <a:lnTo>
                  <a:pt x="223579" y="262503"/>
                </a:lnTo>
                <a:lnTo>
                  <a:pt x="219410" y="267226"/>
                </a:lnTo>
                <a:lnTo>
                  <a:pt x="212238" y="275014"/>
                </a:lnTo>
                <a:lnTo>
                  <a:pt x="193980" y="293667"/>
                </a:lnTo>
                <a:lnTo>
                  <a:pt x="177165" y="310566"/>
                </a:lnTo>
                <a:lnTo>
                  <a:pt x="173227" y="313556"/>
                </a:lnTo>
                <a:lnTo>
                  <a:pt x="168697" y="316502"/>
                </a:lnTo>
                <a:lnTo>
                  <a:pt x="163772" y="319418"/>
                </a:lnTo>
                <a:lnTo>
                  <a:pt x="158583" y="322314"/>
                </a:lnTo>
                <a:lnTo>
                  <a:pt x="147738" y="328073"/>
                </a:lnTo>
                <a:lnTo>
                  <a:pt x="142180" y="329989"/>
                </a:lnTo>
                <a:lnTo>
                  <a:pt x="136568" y="331267"/>
                </a:lnTo>
                <a:lnTo>
                  <a:pt x="130923" y="332119"/>
                </a:lnTo>
                <a:lnTo>
                  <a:pt x="125254" y="332687"/>
                </a:lnTo>
                <a:lnTo>
                  <a:pt x="119570" y="333066"/>
                </a:lnTo>
                <a:lnTo>
                  <a:pt x="109127" y="333486"/>
                </a:lnTo>
                <a:lnTo>
                  <a:pt x="101310" y="333673"/>
                </a:lnTo>
                <a:lnTo>
                  <a:pt x="42479" y="33382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487"/>
          <p:cNvSpPr/>
          <p:nvPr/>
        </p:nvSpPr>
        <p:spPr>
          <a:xfrm>
            <a:off x="2686050" y="4166384"/>
            <a:ext cx="231446" cy="428477"/>
          </a:xfrm>
          <a:custGeom>
            <a:avLst/>
            <a:gdLst/>
            <a:ahLst/>
            <a:cxnLst/>
            <a:rect l="0" t="0" r="0" b="0"/>
            <a:pathLst>
              <a:path w="231446" h="428477">
                <a:moveTo>
                  <a:pt x="0" y="25568"/>
                </a:moveTo>
                <a:lnTo>
                  <a:pt x="0" y="38338"/>
                </a:lnTo>
                <a:lnTo>
                  <a:pt x="952" y="39797"/>
                </a:lnTo>
                <a:lnTo>
                  <a:pt x="2539" y="40769"/>
                </a:lnTo>
                <a:lnTo>
                  <a:pt x="4550" y="41417"/>
                </a:lnTo>
                <a:lnTo>
                  <a:pt x="5891" y="42802"/>
                </a:lnTo>
                <a:lnTo>
                  <a:pt x="6785" y="44677"/>
                </a:lnTo>
                <a:lnTo>
                  <a:pt x="7778" y="50253"/>
                </a:lnTo>
                <a:lnTo>
                  <a:pt x="8219" y="59082"/>
                </a:lnTo>
                <a:lnTo>
                  <a:pt x="9289" y="63151"/>
                </a:lnTo>
                <a:lnTo>
                  <a:pt x="14394" y="74380"/>
                </a:lnTo>
                <a:lnTo>
                  <a:pt x="15922" y="84092"/>
                </a:lnTo>
                <a:lnTo>
                  <a:pt x="16782" y="95720"/>
                </a:lnTo>
                <a:lnTo>
                  <a:pt x="17856" y="99006"/>
                </a:lnTo>
                <a:lnTo>
                  <a:pt x="21588" y="105197"/>
                </a:lnTo>
                <a:lnTo>
                  <a:pt x="26422" y="111124"/>
                </a:lnTo>
                <a:lnTo>
                  <a:pt x="31745" y="117885"/>
                </a:lnTo>
                <a:lnTo>
                  <a:pt x="37286" y="127241"/>
                </a:lnTo>
                <a:lnTo>
                  <a:pt x="42924" y="135208"/>
                </a:lnTo>
                <a:lnTo>
                  <a:pt x="45761" y="138667"/>
                </a:lnTo>
                <a:lnTo>
                  <a:pt x="48605" y="140972"/>
                </a:lnTo>
                <a:lnTo>
                  <a:pt x="51453" y="142509"/>
                </a:lnTo>
                <a:lnTo>
                  <a:pt x="58110" y="145169"/>
                </a:lnTo>
                <a:lnTo>
                  <a:pt x="67419" y="149526"/>
                </a:lnTo>
                <a:lnTo>
                  <a:pt x="71616" y="151069"/>
                </a:lnTo>
                <a:lnTo>
                  <a:pt x="78819" y="152784"/>
                </a:lnTo>
                <a:lnTo>
                  <a:pt x="85195" y="156086"/>
                </a:lnTo>
                <a:lnTo>
                  <a:pt x="88229" y="158300"/>
                </a:lnTo>
                <a:lnTo>
                  <a:pt x="92157" y="158824"/>
                </a:lnTo>
                <a:lnTo>
                  <a:pt x="96680" y="158220"/>
                </a:lnTo>
                <a:lnTo>
                  <a:pt x="101601" y="156865"/>
                </a:lnTo>
                <a:lnTo>
                  <a:pt x="106786" y="155962"/>
                </a:lnTo>
                <a:lnTo>
                  <a:pt x="112148" y="155360"/>
                </a:lnTo>
                <a:lnTo>
                  <a:pt x="117628" y="154958"/>
                </a:lnTo>
                <a:lnTo>
                  <a:pt x="122234" y="153738"/>
                </a:lnTo>
                <a:lnTo>
                  <a:pt x="126256" y="151972"/>
                </a:lnTo>
                <a:lnTo>
                  <a:pt x="133266" y="147470"/>
                </a:lnTo>
                <a:lnTo>
                  <a:pt x="139557" y="142294"/>
                </a:lnTo>
                <a:lnTo>
                  <a:pt x="143520" y="138628"/>
                </a:lnTo>
                <a:lnTo>
                  <a:pt x="153004" y="129475"/>
                </a:lnTo>
                <a:lnTo>
                  <a:pt x="157247" y="124367"/>
                </a:lnTo>
                <a:lnTo>
                  <a:pt x="161029" y="119056"/>
                </a:lnTo>
                <a:lnTo>
                  <a:pt x="167771" y="109029"/>
                </a:lnTo>
                <a:lnTo>
                  <a:pt x="173942" y="101396"/>
                </a:lnTo>
                <a:lnTo>
                  <a:pt x="179860" y="92290"/>
                </a:lnTo>
                <a:lnTo>
                  <a:pt x="185665" y="81892"/>
                </a:lnTo>
                <a:lnTo>
                  <a:pt x="191420" y="70921"/>
                </a:lnTo>
                <a:lnTo>
                  <a:pt x="194613" y="62235"/>
                </a:lnTo>
                <a:lnTo>
                  <a:pt x="196984" y="54247"/>
                </a:lnTo>
                <a:lnTo>
                  <a:pt x="201213" y="44347"/>
                </a:lnTo>
                <a:lnTo>
                  <a:pt x="204398" y="32614"/>
                </a:lnTo>
                <a:lnTo>
                  <a:pt x="205475" y="20116"/>
                </a:lnTo>
                <a:lnTo>
                  <a:pt x="205687" y="8475"/>
                </a:lnTo>
                <a:lnTo>
                  <a:pt x="205705" y="5600"/>
                </a:lnTo>
                <a:lnTo>
                  <a:pt x="204764" y="3684"/>
                </a:lnTo>
                <a:lnTo>
                  <a:pt x="203184" y="2406"/>
                </a:lnTo>
                <a:lnTo>
                  <a:pt x="197519" y="0"/>
                </a:lnTo>
                <a:lnTo>
                  <a:pt x="197198" y="11795"/>
                </a:lnTo>
                <a:lnTo>
                  <a:pt x="197170" y="25641"/>
                </a:lnTo>
                <a:lnTo>
                  <a:pt x="198121" y="29426"/>
                </a:lnTo>
                <a:lnTo>
                  <a:pt x="203952" y="42347"/>
                </a:lnTo>
                <a:lnTo>
                  <a:pt x="205898" y="50170"/>
                </a:lnTo>
                <a:lnTo>
                  <a:pt x="209937" y="63172"/>
                </a:lnTo>
                <a:lnTo>
                  <a:pt x="212368" y="75936"/>
                </a:lnTo>
                <a:lnTo>
                  <a:pt x="214400" y="88912"/>
                </a:lnTo>
                <a:lnTo>
                  <a:pt x="216276" y="96372"/>
                </a:lnTo>
                <a:lnTo>
                  <a:pt x="218479" y="104203"/>
                </a:lnTo>
                <a:lnTo>
                  <a:pt x="220900" y="111329"/>
                </a:lnTo>
                <a:lnTo>
                  <a:pt x="226130" y="124327"/>
                </a:lnTo>
                <a:lnTo>
                  <a:pt x="227906" y="132365"/>
                </a:lnTo>
                <a:lnTo>
                  <a:pt x="229089" y="141533"/>
                </a:lnTo>
                <a:lnTo>
                  <a:pt x="229879" y="151456"/>
                </a:lnTo>
                <a:lnTo>
                  <a:pt x="230405" y="160928"/>
                </a:lnTo>
                <a:lnTo>
                  <a:pt x="230989" y="179073"/>
                </a:lnTo>
                <a:lnTo>
                  <a:pt x="231365" y="214958"/>
                </a:lnTo>
                <a:lnTo>
                  <a:pt x="231445" y="264386"/>
                </a:lnTo>
                <a:lnTo>
                  <a:pt x="230496" y="273362"/>
                </a:lnTo>
                <a:lnTo>
                  <a:pt x="228912" y="282204"/>
                </a:lnTo>
                <a:lnTo>
                  <a:pt x="226903" y="290957"/>
                </a:lnTo>
                <a:lnTo>
                  <a:pt x="224611" y="299649"/>
                </a:lnTo>
                <a:lnTo>
                  <a:pt x="222130" y="308301"/>
                </a:lnTo>
                <a:lnTo>
                  <a:pt x="219524" y="316927"/>
                </a:lnTo>
                <a:lnTo>
                  <a:pt x="216834" y="324582"/>
                </a:lnTo>
                <a:lnTo>
                  <a:pt x="214089" y="331591"/>
                </a:lnTo>
                <a:lnTo>
                  <a:pt x="208498" y="344458"/>
                </a:lnTo>
                <a:lnTo>
                  <a:pt x="202838" y="356527"/>
                </a:lnTo>
                <a:lnTo>
                  <a:pt x="199042" y="362412"/>
                </a:lnTo>
                <a:lnTo>
                  <a:pt x="194607" y="368241"/>
                </a:lnTo>
                <a:lnTo>
                  <a:pt x="189745" y="374032"/>
                </a:lnTo>
                <a:lnTo>
                  <a:pt x="185552" y="379797"/>
                </a:lnTo>
                <a:lnTo>
                  <a:pt x="178352" y="391283"/>
                </a:lnTo>
                <a:lnTo>
                  <a:pt x="175099" y="395108"/>
                </a:lnTo>
                <a:lnTo>
                  <a:pt x="171977" y="397658"/>
                </a:lnTo>
                <a:lnTo>
                  <a:pt x="165017" y="401444"/>
                </a:lnTo>
                <a:lnTo>
                  <a:pt x="139546" y="414391"/>
                </a:lnTo>
                <a:lnTo>
                  <a:pt x="133988" y="416228"/>
                </a:lnTo>
                <a:lnTo>
                  <a:pt x="128378" y="417454"/>
                </a:lnTo>
                <a:lnTo>
                  <a:pt x="122732" y="418270"/>
                </a:lnTo>
                <a:lnTo>
                  <a:pt x="117064" y="418814"/>
                </a:lnTo>
                <a:lnTo>
                  <a:pt x="111380" y="419177"/>
                </a:lnTo>
                <a:lnTo>
                  <a:pt x="105686" y="419419"/>
                </a:lnTo>
                <a:lnTo>
                  <a:pt x="100937" y="420533"/>
                </a:lnTo>
                <a:lnTo>
                  <a:pt x="96819" y="422228"/>
                </a:lnTo>
                <a:lnTo>
                  <a:pt x="93121" y="424311"/>
                </a:lnTo>
                <a:lnTo>
                  <a:pt x="88750" y="425699"/>
                </a:lnTo>
                <a:lnTo>
                  <a:pt x="83932" y="426624"/>
                </a:lnTo>
                <a:lnTo>
                  <a:pt x="78814" y="427242"/>
                </a:lnTo>
                <a:lnTo>
                  <a:pt x="73498" y="427653"/>
                </a:lnTo>
                <a:lnTo>
                  <a:pt x="68048" y="427927"/>
                </a:lnTo>
                <a:lnTo>
                  <a:pt x="53817" y="428313"/>
                </a:lnTo>
                <a:lnTo>
                  <a:pt x="34289" y="42847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488"/>
          <p:cNvSpPr/>
          <p:nvPr/>
        </p:nvSpPr>
        <p:spPr>
          <a:xfrm>
            <a:off x="3088957" y="4174807"/>
            <a:ext cx="317183" cy="25718"/>
          </a:xfrm>
          <a:custGeom>
            <a:avLst/>
            <a:gdLst/>
            <a:ahLst/>
            <a:cxnLst/>
            <a:rect l="0" t="0" r="0" b="0"/>
            <a:pathLst>
              <a:path w="317183" h="25718">
                <a:moveTo>
                  <a:pt x="0" y="17145"/>
                </a:moveTo>
                <a:lnTo>
                  <a:pt x="7381" y="24526"/>
                </a:lnTo>
                <a:lnTo>
                  <a:pt x="10583" y="25188"/>
                </a:lnTo>
                <a:lnTo>
                  <a:pt x="20400" y="25613"/>
                </a:lnTo>
                <a:lnTo>
                  <a:pt x="74447" y="25717"/>
                </a:lnTo>
                <a:lnTo>
                  <a:pt x="80111" y="24764"/>
                </a:lnTo>
                <a:lnTo>
                  <a:pt x="85793" y="23177"/>
                </a:lnTo>
                <a:lnTo>
                  <a:pt x="91485" y="21167"/>
                </a:lnTo>
                <a:lnTo>
                  <a:pt x="97185" y="19826"/>
                </a:lnTo>
                <a:lnTo>
                  <a:pt x="102890" y="18932"/>
                </a:lnTo>
                <a:lnTo>
                  <a:pt x="108598" y="18337"/>
                </a:lnTo>
                <a:lnTo>
                  <a:pt x="115261" y="17940"/>
                </a:lnTo>
                <a:lnTo>
                  <a:pt x="130285" y="17498"/>
                </a:lnTo>
                <a:lnTo>
                  <a:pt x="137339" y="16428"/>
                </a:lnTo>
                <a:lnTo>
                  <a:pt x="143947" y="14762"/>
                </a:lnTo>
                <a:lnTo>
                  <a:pt x="150257" y="12699"/>
                </a:lnTo>
                <a:lnTo>
                  <a:pt x="157321" y="11323"/>
                </a:lnTo>
                <a:lnTo>
                  <a:pt x="164888" y="10406"/>
                </a:lnTo>
                <a:lnTo>
                  <a:pt x="172791" y="9795"/>
                </a:lnTo>
                <a:lnTo>
                  <a:pt x="179964" y="9388"/>
                </a:lnTo>
                <a:lnTo>
                  <a:pt x="193014" y="8935"/>
                </a:lnTo>
                <a:lnTo>
                  <a:pt x="199161" y="7862"/>
                </a:lnTo>
                <a:lnTo>
                  <a:pt x="205164" y="6193"/>
                </a:lnTo>
                <a:lnTo>
                  <a:pt x="211071" y="4129"/>
                </a:lnTo>
                <a:lnTo>
                  <a:pt x="216914" y="2753"/>
                </a:lnTo>
                <a:lnTo>
                  <a:pt x="222714" y="1835"/>
                </a:lnTo>
                <a:lnTo>
                  <a:pt x="228486" y="1224"/>
                </a:lnTo>
                <a:lnTo>
                  <a:pt x="234239" y="816"/>
                </a:lnTo>
                <a:lnTo>
                  <a:pt x="239980" y="544"/>
                </a:lnTo>
                <a:lnTo>
                  <a:pt x="251437" y="242"/>
                </a:lnTo>
                <a:lnTo>
                  <a:pt x="31718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489"/>
          <p:cNvSpPr/>
          <p:nvPr/>
        </p:nvSpPr>
        <p:spPr>
          <a:xfrm>
            <a:off x="3217544" y="4114800"/>
            <a:ext cx="34291" cy="257176"/>
          </a:xfrm>
          <a:custGeom>
            <a:avLst/>
            <a:gdLst/>
            <a:ahLst/>
            <a:cxnLst/>
            <a:rect l="0" t="0" r="0" b="0"/>
            <a:pathLst>
              <a:path w="34291" h="257176">
                <a:moveTo>
                  <a:pt x="0" y="0"/>
                </a:moveTo>
                <a:lnTo>
                  <a:pt x="0" y="17321"/>
                </a:lnTo>
                <a:lnTo>
                  <a:pt x="953" y="21072"/>
                </a:lnTo>
                <a:lnTo>
                  <a:pt x="2540" y="24526"/>
                </a:lnTo>
                <a:lnTo>
                  <a:pt x="4551" y="27780"/>
                </a:lnTo>
                <a:lnTo>
                  <a:pt x="5892" y="30903"/>
                </a:lnTo>
                <a:lnTo>
                  <a:pt x="6786" y="33937"/>
                </a:lnTo>
                <a:lnTo>
                  <a:pt x="7381" y="36912"/>
                </a:lnTo>
                <a:lnTo>
                  <a:pt x="8731" y="40800"/>
                </a:lnTo>
                <a:lnTo>
                  <a:pt x="10583" y="45298"/>
                </a:lnTo>
                <a:lnTo>
                  <a:pt x="12771" y="50201"/>
                </a:lnTo>
                <a:lnTo>
                  <a:pt x="17741" y="60729"/>
                </a:lnTo>
                <a:lnTo>
                  <a:pt x="20400" y="66203"/>
                </a:lnTo>
                <a:lnTo>
                  <a:pt x="22173" y="71758"/>
                </a:lnTo>
                <a:lnTo>
                  <a:pt x="23355" y="77366"/>
                </a:lnTo>
                <a:lnTo>
                  <a:pt x="24142" y="83010"/>
                </a:lnTo>
                <a:lnTo>
                  <a:pt x="24667" y="89630"/>
                </a:lnTo>
                <a:lnTo>
                  <a:pt x="25018" y="96901"/>
                </a:lnTo>
                <a:lnTo>
                  <a:pt x="25407" y="111647"/>
                </a:lnTo>
                <a:lnTo>
                  <a:pt x="25580" y="124550"/>
                </a:lnTo>
                <a:lnTo>
                  <a:pt x="26578" y="131611"/>
                </a:lnTo>
                <a:lnTo>
                  <a:pt x="28197" y="139176"/>
                </a:lnTo>
                <a:lnTo>
                  <a:pt x="30228" y="147076"/>
                </a:lnTo>
                <a:lnTo>
                  <a:pt x="31582" y="154248"/>
                </a:lnTo>
                <a:lnTo>
                  <a:pt x="32485" y="160935"/>
                </a:lnTo>
                <a:lnTo>
                  <a:pt x="33087" y="167297"/>
                </a:lnTo>
                <a:lnTo>
                  <a:pt x="33488" y="173444"/>
                </a:lnTo>
                <a:lnTo>
                  <a:pt x="33755" y="179447"/>
                </a:lnTo>
                <a:lnTo>
                  <a:pt x="34053" y="191196"/>
                </a:lnTo>
                <a:lnTo>
                  <a:pt x="34290" y="2571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490"/>
          <p:cNvSpPr/>
          <p:nvPr/>
        </p:nvSpPr>
        <p:spPr>
          <a:xfrm>
            <a:off x="3603347" y="4071937"/>
            <a:ext cx="59968" cy="300039"/>
          </a:xfrm>
          <a:custGeom>
            <a:avLst/>
            <a:gdLst/>
            <a:ahLst/>
            <a:cxnLst/>
            <a:rect l="0" t="0" r="0" b="0"/>
            <a:pathLst>
              <a:path w="59968" h="300039">
                <a:moveTo>
                  <a:pt x="17105" y="0"/>
                </a:moveTo>
                <a:lnTo>
                  <a:pt x="95" y="0"/>
                </a:lnTo>
                <a:lnTo>
                  <a:pt x="0" y="4551"/>
                </a:lnTo>
                <a:lnTo>
                  <a:pt x="939" y="5892"/>
                </a:lnTo>
                <a:lnTo>
                  <a:pt x="2518" y="6785"/>
                </a:lnTo>
                <a:lnTo>
                  <a:pt x="4523" y="7381"/>
                </a:lnTo>
                <a:lnTo>
                  <a:pt x="5859" y="9683"/>
                </a:lnTo>
                <a:lnTo>
                  <a:pt x="7344" y="17321"/>
                </a:lnTo>
                <a:lnTo>
                  <a:pt x="8693" y="21072"/>
                </a:lnTo>
                <a:lnTo>
                  <a:pt x="10544" y="24526"/>
                </a:lnTo>
                <a:lnTo>
                  <a:pt x="12731" y="27780"/>
                </a:lnTo>
                <a:lnTo>
                  <a:pt x="14189" y="31855"/>
                </a:lnTo>
                <a:lnTo>
                  <a:pt x="15161" y="36477"/>
                </a:lnTo>
                <a:lnTo>
                  <a:pt x="15809" y="41463"/>
                </a:lnTo>
                <a:lnTo>
                  <a:pt x="17194" y="46692"/>
                </a:lnTo>
                <a:lnTo>
                  <a:pt x="19069" y="52083"/>
                </a:lnTo>
                <a:lnTo>
                  <a:pt x="21272" y="57582"/>
                </a:lnTo>
                <a:lnTo>
                  <a:pt x="22740" y="64105"/>
                </a:lnTo>
                <a:lnTo>
                  <a:pt x="23719" y="71312"/>
                </a:lnTo>
                <a:lnTo>
                  <a:pt x="24372" y="78974"/>
                </a:lnTo>
                <a:lnTo>
                  <a:pt x="24807" y="85987"/>
                </a:lnTo>
                <a:lnTo>
                  <a:pt x="25291" y="98859"/>
                </a:lnTo>
                <a:lnTo>
                  <a:pt x="26372" y="104959"/>
                </a:lnTo>
                <a:lnTo>
                  <a:pt x="28046" y="110930"/>
                </a:lnTo>
                <a:lnTo>
                  <a:pt x="30114" y="116816"/>
                </a:lnTo>
                <a:lnTo>
                  <a:pt x="31493" y="122645"/>
                </a:lnTo>
                <a:lnTo>
                  <a:pt x="32412" y="128436"/>
                </a:lnTo>
                <a:lnTo>
                  <a:pt x="33025" y="134201"/>
                </a:lnTo>
                <a:lnTo>
                  <a:pt x="33433" y="140903"/>
                </a:lnTo>
                <a:lnTo>
                  <a:pt x="33887" y="155969"/>
                </a:lnTo>
                <a:lnTo>
                  <a:pt x="34142" y="180516"/>
                </a:lnTo>
                <a:lnTo>
                  <a:pt x="35130" y="187971"/>
                </a:lnTo>
                <a:lnTo>
                  <a:pt x="36742" y="194847"/>
                </a:lnTo>
                <a:lnTo>
                  <a:pt x="38769" y="201335"/>
                </a:lnTo>
                <a:lnTo>
                  <a:pt x="40120" y="207566"/>
                </a:lnTo>
                <a:lnTo>
                  <a:pt x="41021" y="213625"/>
                </a:lnTo>
                <a:lnTo>
                  <a:pt x="41621" y="219570"/>
                </a:lnTo>
                <a:lnTo>
                  <a:pt x="42022" y="225437"/>
                </a:lnTo>
                <a:lnTo>
                  <a:pt x="42289" y="231254"/>
                </a:lnTo>
                <a:lnTo>
                  <a:pt x="42585" y="242797"/>
                </a:lnTo>
                <a:lnTo>
                  <a:pt x="42791" y="266900"/>
                </a:lnTo>
                <a:lnTo>
                  <a:pt x="43754" y="270326"/>
                </a:lnTo>
                <a:lnTo>
                  <a:pt x="45348" y="273562"/>
                </a:lnTo>
                <a:lnTo>
                  <a:pt x="47364" y="276672"/>
                </a:lnTo>
                <a:lnTo>
                  <a:pt x="48707" y="279698"/>
                </a:lnTo>
                <a:lnTo>
                  <a:pt x="50200" y="285600"/>
                </a:lnTo>
                <a:lnTo>
                  <a:pt x="51041" y="294278"/>
                </a:lnTo>
                <a:lnTo>
                  <a:pt x="51364" y="299532"/>
                </a:lnTo>
                <a:lnTo>
                  <a:pt x="52327" y="299700"/>
                </a:lnTo>
                <a:lnTo>
                  <a:pt x="53921" y="299813"/>
                </a:lnTo>
                <a:lnTo>
                  <a:pt x="59967" y="30003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491"/>
          <p:cNvSpPr/>
          <p:nvPr/>
        </p:nvSpPr>
        <p:spPr>
          <a:xfrm>
            <a:off x="3757612" y="4054792"/>
            <a:ext cx="68581" cy="257176"/>
          </a:xfrm>
          <a:custGeom>
            <a:avLst/>
            <a:gdLst/>
            <a:ahLst/>
            <a:cxnLst/>
            <a:rect l="0" t="0" r="0" b="0"/>
            <a:pathLst>
              <a:path w="68581" h="257176">
                <a:moveTo>
                  <a:pt x="0" y="0"/>
                </a:moveTo>
                <a:lnTo>
                  <a:pt x="0" y="14762"/>
                </a:lnTo>
                <a:lnTo>
                  <a:pt x="953" y="17461"/>
                </a:lnTo>
                <a:lnTo>
                  <a:pt x="2540" y="21166"/>
                </a:lnTo>
                <a:lnTo>
                  <a:pt x="6844" y="30362"/>
                </a:lnTo>
                <a:lnTo>
                  <a:pt x="20151" y="57386"/>
                </a:lnTo>
                <a:lnTo>
                  <a:pt x="22007" y="63022"/>
                </a:lnTo>
                <a:lnTo>
                  <a:pt x="23244" y="68685"/>
                </a:lnTo>
                <a:lnTo>
                  <a:pt x="24068" y="74365"/>
                </a:lnTo>
                <a:lnTo>
                  <a:pt x="24618" y="80057"/>
                </a:lnTo>
                <a:lnTo>
                  <a:pt x="24985" y="85756"/>
                </a:lnTo>
                <a:lnTo>
                  <a:pt x="25229" y="91461"/>
                </a:lnTo>
                <a:lnTo>
                  <a:pt x="26344" y="97169"/>
                </a:lnTo>
                <a:lnTo>
                  <a:pt x="28041" y="102879"/>
                </a:lnTo>
                <a:lnTo>
                  <a:pt x="30123" y="108591"/>
                </a:lnTo>
                <a:lnTo>
                  <a:pt x="31512" y="115256"/>
                </a:lnTo>
                <a:lnTo>
                  <a:pt x="32438" y="122558"/>
                </a:lnTo>
                <a:lnTo>
                  <a:pt x="33055" y="130283"/>
                </a:lnTo>
                <a:lnTo>
                  <a:pt x="34419" y="137338"/>
                </a:lnTo>
                <a:lnTo>
                  <a:pt x="36282" y="143946"/>
                </a:lnTo>
                <a:lnTo>
                  <a:pt x="38475" y="150257"/>
                </a:lnTo>
                <a:lnTo>
                  <a:pt x="39937" y="156369"/>
                </a:lnTo>
                <a:lnTo>
                  <a:pt x="40912" y="162348"/>
                </a:lnTo>
                <a:lnTo>
                  <a:pt x="41562" y="168240"/>
                </a:lnTo>
                <a:lnTo>
                  <a:pt x="41996" y="173120"/>
                </a:lnTo>
                <a:lnTo>
                  <a:pt x="42477" y="181082"/>
                </a:lnTo>
                <a:lnTo>
                  <a:pt x="42691" y="190336"/>
                </a:lnTo>
                <a:lnTo>
                  <a:pt x="42828" y="211799"/>
                </a:lnTo>
                <a:lnTo>
                  <a:pt x="43792" y="216447"/>
                </a:lnTo>
                <a:lnTo>
                  <a:pt x="45388" y="220498"/>
                </a:lnTo>
                <a:lnTo>
                  <a:pt x="47404" y="224151"/>
                </a:lnTo>
                <a:lnTo>
                  <a:pt x="48747" y="227539"/>
                </a:lnTo>
                <a:lnTo>
                  <a:pt x="50240" y="233843"/>
                </a:lnTo>
                <a:lnTo>
                  <a:pt x="51591" y="236858"/>
                </a:lnTo>
                <a:lnTo>
                  <a:pt x="53444" y="239821"/>
                </a:lnTo>
                <a:lnTo>
                  <a:pt x="55632" y="242748"/>
                </a:lnTo>
                <a:lnTo>
                  <a:pt x="57090" y="245652"/>
                </a:lnTo>
                <a:lnTo>
                  <a:pt x="58711" y="251419"/>
                </a:lnTo>
                <a:lnTo>
                  <a:pt x="60096" y="253338"/>
                </a:lnTo>
                <a:lnTo>
                  <a:pt x="61971" y="254617"/>
                </a:lnTo>
                <a:lnTo>
                  <a:pt x="68580" y="2571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492"/>
          <p:cNvSpPr/>
          <p:nvPr/>
        </p:nvSpPr>
        <p:spPr>
          <a:xfrm>
            <a:off x="4049077" y="4114800"/>
            <a:ext cx="274321" cy="17146"/>
          </a:xfrm>
          <a:custGeom>
            <a:avLst/>
            <a:gdLst/>
            <a:ahLst/>
            <a:cxnLst/>
            <a:rect l="0" t="0" r="0" b="0"/>
            <a:pathLst>
              <a:path w="274321" h="17146">
                <a:moveTo>
                  <a:pt x="0" y="17145"/>
                </a:moveTo>
                <a:lnTo>
                  <a:pt x="4551" y="17145"/>
                </a:lnTo>
                <a:lnTo>
                  <a:pt x="6844" y="16192"/>
                </a:lnTo>
                <a:lnTo>
                  <a:pt x="9325" y="14604"/>
                </a:lnTo>
                <a:lnTo>
                  <a:pt x="11932" y="12594"/>
                </a:lnTo>
                <a:lnTo>
                  <a:pt x="15574" y="11253"/>
                </a:lnTo>
                <a:lnTo>
                  <a:pt x="19908" y="10360"/>
                </a:lnTo>
                <a:lnTo>
                  <a:pt x="24702" y="9764"/>
                </a:lnTo>
                <a:lnTo>
                  <a:pt x="28851" y="9367"/>
                </a:lnTo>
                <a:lnTo>
                  <a:pt x="36000" y="8925"/>
                </a:lnTo>
                <a:lnTo>
                  <a:pt x="40192" y="7855"/>
                </a:lnTo>
                <a:lnTo>
                  <a:pt x="44893" y="6189"/>
                </a:lnTo>
                <a:lnTo>
                  <a:pt x="49931" y="4126"/>
                </a:lnTo>
                <a:lnTo>
                  <a:pt x="56147" y="2750"/>
                </a:lnTo>
                <a:lnTo>
                  <a:pt x="63149" y="1833"/>
                </a:lnTo>
                <a:lnTo>
                  <a:pt x="70675" y="1222"/>
                </a:lnTo>
                <a:lnTo>
                  <a:pt x="77596" y="815"/>
                </a:lnTo>
                <a:lnTo>
                  <a:pt x="90367" y="361"/>
                </a:lnTo>
                <a:lnTo>
                  <a:pt x="114088" y="71"/>
                </a:lnTo>
                <a:lnTo>
                  <a:pt x="27432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493"/>
          <p:cNvSpPr/>
          <p:nvPr/>
        </p:nvSpPr>
        <p:spPr>
          <a:xfrm>
            <a:off x="4100512" y="4174807"/>
            <a:ext cx="274321" cy="42864"/>
          </a:xfrm>
          <a:custGeom>
            <a:avLst/>
            <a:gdLst/>
            <a:ahLst/>
            <a:cxnLst/>
            <a:rect l="0" t="0" r="0" b="0"/>
            <a:pathLst>
              <a:path w="274321" h="42864">
                <a:moveTo>
                  <a:pt x="0" y="42863"/>
                </a:moveTo>
                <a:lnTo>
                  <a:pt x="7381" y="42863"/>
                </a:lnTo>
                <a:lnTo>
                  <a:pt x="9683" y="41910"/>
                </a:lnTo>
                <a:lnTo>
                  <a:pt x="13123" y="40322"/>
                </a:lnTo>
                <a:lnTo>
                  <a:pt x="17321" y="38312"/>
                </a:lnTo>
                <a:lnTo>
                  <a:pt x="22025" y="36971"/>
                </a:lnTo>
                <a:lnTo>
                  <a:pt x="27066" y="36078"/>
                </a:lnTo>
                <a:lnTo>
                  <a:pt x="32331" y="35482"/>
                </a:lnTo>
                <a:lnTo>
                  <a:pt x="37747" y="35085"/>
                </a:lnTo>
                <a:lnTo>
                  <a:pt x="43262" y="34820"/>
                </a:lnTo>
                <a:lnTo>
                  <a:pt x="48844" y="34643"/>
                </a:lnTo>
                <a:lnTo>
                  <a:pt x="54470" y="33573"/>
                </a:lnTo>
                <a:lnTo>
                  <a:pt x="60126" y="31907"/>
                </a:lnTo>
                <a:lnTo>
                  <a:pt x="65802" y="29844"/>
                </a:lnTo>
                <a:lnTo>
                  <a:pt x="71490" y="28468"/>
                </a:lnTo>
                <a:lnTo>
                  <a:pt x="77188" y="27551"/>
                </a:lnTo>
                <a:lnTo>
                  <a:pt x="82891" y="26940"/>
                </a:lnTo>
                <a:lnTo>
                  <a:pt x="89551" y="25580"/>
                </a:lnTo>
                <a:lnTo>
                  <a:pt x="96848" y="23721"/>
                </a:lnTo>
                <a:lnTo>
                  <a:pt x="104570" y="21529"/>
                </a:lnTo>
                <a:lnTo>
                  <a:pt x="111623" y="20068"/>
                </a:lnTo>
                <a:lnTo>
                  <a:pt x="118231" y="19093"/>
                </a:lnTo>
                <a:lnTo>
                  <a:pt x="124541" y="18444"/>
                </a:lnTo>
                <a:lnTo>
                  <a:pt x="131604" y="17058"/>
                </a:lnTo>
                <a:lnTo>
                  <a:pt x="139171" y="15182"/>
                </a:lnTo>
                <a:lnTo>
                  <a:pt x="147074" y="12979"/>
                </a:lnTo>
                <a:lnTo>
                  <a:pt x="155199" y="11510"/>
                </a:lnTo>
                <a:lnTo>
                  <a:pt x="163473" y="10531"/>
                </a:lnTo>
                <a:lnTo>
                  <a:pt x="171848" y="9878"/>
                </a:lnTo>
                <a:lnTo>
                  <a:pt x="180288" y="9443"/>
                </a:lnTo>
                <a:lnTo>
                  <a:pt x="197285" y="8960"/>
                </a:lnTo>
                <a:lnTo>
                  <a:pt x="204866" y="7878"/>
                </a:lnTo>
                <a:lnTo>
                  <a:pt x="211825" y="6205"/>
                </a:lnTo>
                <a:lnTo>
                  <a:pt x="218369" y="4137"/>
                </a:lnTo>
                <a:lnTo>
                  <a:pt x="224637" y="2758"/>
                </a:lnTo>
                <a:lnTo>
                  <a:pt x="230720" y="1839"/>
                </a:lnTo>
                <a:lnTo>
                  <a:pt x="236681" y="1226"/>
                </a:lnTo>
                <a:lnTo>
                  <a:pt x="242560" y="817"/>
                </a:lnTo>
                <a:lnTo>
                  <a:pt x="248384" y="545"/>
                </a:lnTo>
                <a:lnTo>
                  <a:pt x="263143" y="161"/>
                </a:lnTo>
                <a:lnTo>
                  <a:pt x="27432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494"/>
          <p:cNvSpPr/>
          <p:nvPr/>
        </p:nvSpPr>
        <p:spPr>
          <a:xfrm>
            <a:off x="4546787" y="3943467"/>
            <a:ext cx="205236" cy="342784"/>
          </a:xfrm>
          <a:custGeom>
            <a:avLst/>
            <a:gdLst/>
            <a:ahLst/>
            <a:cxnLst/>
            <a:rect l="0" t="0" r="0" b="0"/>
            <a:pathLst>
              <a:path w="205236" h="342784">
                <a:moveTo>
                  <a:pt x="196663" y="51318"/>
                </a:moveTo>
                <a:lnTo>
                  <a:pt x="196663" y="46767"/>
                </a:lnTo>
                <a:lnTo>
                  <a:pt x="195710" y="45426"/>
                </a:lnTo>
                <a:lnTo>
                  <a:pt x="194123" y="44532"/>
                </a:lnTo>
                <a:lnTo>
                  <a:pt x="192112" y="43937"/>
                </a:lnTo>
                <a:lnTo>
                  <a:pt x="190771" y="42587"/>
                </a:lnTo>
                <a:lnTo>
                  <a:pt x="189877" y="40735"/>
                </a:lnTo>
                <a:lnTo>
                  <a:pt x="189281" y="38547"/>
                </a:lnTo>
                <a:lnTo>
                  <a:pt x="186080" y="33577"/>
                </a:lnTo>
                <a:lnTo>
                  <a:pt x="183892" y="30918"/>
                </a:lnTo>
                <a:lnTo>
                  <a:pt x="182434" y="28193"/>
                </a:lnTo>
                <a:lnTo>
                  <a:pt x="179429" y="19807"/>
                </a:lnTo>
                <a:lnTo>
                  <a:pt x="175351" y="14136"/>
                </a:lnTo>
                <a:lnTo>
                  <a:pt x="172929" y="12242"/>
                </a:lnTo>
                <a:lnTo>
                  <a:pt x="170363" y="10979"/>
                </a:lnTo>
                <a:lnTo>
                  <a:pt x="167700" y="10138"/>
                </a:lnTo>
                <a:lnTo>
                  <a:pt x="162200" y="6663"/>
                </a:lnTo>
                <a:lnTo>
                  <a:pt x="159400" y="4403"/>
                </a:lnTo>
                <a:lnTo>
                  <a:pt x="156581" y="2896"/>
                </a:lnTo>
                <a:lnTo>
                  <a:pt x="150909" y="1222"/>
                </a:lnTo>
                <a:lnTo>
                  <a:pt x="147110" y="775"/>
                </a:lnTo>
                <a:lnTo>
                  <a:pt x="142672" y="478"/>
                </a:lnTo>
                <a:lnTo>
                  <a:pt x="133614" y="147"/>
                </a:lnTo>
                <a:lnTo>
                  <a:pt x="126414" y="0"/>
                </a:lnTo>
                <a:lnTo>
                  <a:pt x="122208" y="913"/>
                </a:lnTo>
                <a:lnTo>
                  <a:pt x="117498" y="2475"/>
                </a:lnTo>
                <a:lnTo>
                  <a:pt x="112454" y="4468"/>
                </a:lnTo>
                <a:lnTo>
                  <a:pt x="99229" y="9223"/>
                </a:lnTo>
                <a:lnTo>
                  <a:pt x="91702" y="11825"/>
                </a:lnTo>
                <a:lnTo>
                  <a:pt x="85731" y="14512"/>
                </a:lnTo>
                <a:lnTo>
                  <a:pt x="80798" y="17255"/>
                </a:lnTo>
                <a:lnTo>
                  <a:pt x="76557" y="20037"/>
                </a:lnTo>
                <a:lnTo>
                  <a:pt x="71825" y="22844"/>
                </a:lnTo>
                <a:lnTo>
                  <a:pt x="66765" y="25668"/>
                </a:lnTo>
                <a:lnTo>
                  <a:pt x="61487" y="28503"/>
                </a:lnTo>
                <a:lnTo>
                  <a:pt x="56063" y="32298"/>
                </a:lnTo>
                <a:lnTo>
                  <a:pt x="50542" y="36733"/>
                </a:lnTo>
                <a:lnTo>
                  <a:pt x="44956" y="41594"/>
                </a:lnTo>
                <a:lnTo>
                  <a:pt x="36210" y="49536"/>
                </a:lnTo>
                <a:lnTo>
                  <a:pt x="32544" y="52988"/>
                </a:lnTo>
                <a:lnTo>
                  <a:pt x="29148" y="57193"/>
                </a:lnTo>
                <a:lnTo>
                  <a:pt x="22834" y="66947"/>
                </a:lnTo>
                <a:lnTo>
                  <a:pt x="16853" y="77631"/>
                </a:lnTo>
                <a:lnTo>
                  <a:pt x="8131" y="94357"/>
                </a:lnTo>
                <a:lnTo>
                  <a:pt x="5252" y="100013"/>
                </a:lnTo>
                <a:lnTo>
                  <a:pt x="3333" y="105689"/>
                </a:lnTo>
                <a:lnTo>
                  <a:pt x="2053" y="111377"/>
                </a:lnTo>
                <a:lnTo>
                  <a:pt x="1201" y="117075"/>
                </a:lnTo>
                <a:lnTo>
                  <a:pt x="633" y="123731"/>
                </a:lnTo>
                <a:lnTo>
                  <a:pt x="253" y="131026"/>
                </a:lnTo>
                <a:lnTo>
                  <a:pt x="0" y="138747"/>
                </a:lnTo>
                <a:lnTo>
                  <a:pt x="784" y="144846"/>
                </a:lnTo>
                <a:lnTo>
                  <a:pt x="4196" y="154163"/>
                </a:lnTo>
                <a:lnTo>
                  <a:pt x="6347" y="164019"/>
                </a:lnTo>
                <a:lnTo>
                  <a:pt x="6920" y="169315"/>
                </a:lnTo>
                <a:lnTo>
                  <a:pt x="8255" y="173797"/>
                </a:lnTo>
                <a:lnTo>
                  <a:pt x="12278" y="181318"/>
                </a:lnTo>
                <a:lnTo>
                  <a:pt x="17242" y="187836"/>
                </a:lnTo>
                <a:lnTo>
                  <a:pt x="19898" y="190907"/>
                </a:lnTo>
                <a:lnTo>
                  <a:pt x="22622" y="192955"/>
                </a:lnTo>
                <a:lnTo>
                  <a:pt x="28189" y="195230"/>
                </a:lnTo>
                <a:lnTo>
                  <a:pt x="31959" y="195837"/>
                </a:lnTo>
                <a:lnTo>
                  <a:pt x="36378" y="196241"/>
                </a:lnTo>
                <a:lnTo>
                  <a:pt x="41228" y="196511"/>
                </a:lnTo>
                <a:lnTo>
                  <a:pt x="45415" y="195738"/>
                </a:lnTo>
                <a:lnTo>
                  <a:pt x="49158" y="194271"/>
                </a:lnTo>
                <a:lnTo>
                  <a:pt x="52607" y="192339"/>
                </a:lnTo>
                <a:lnTo>
                  <a:pt x="58977" y="187654"/>
                </a:lnTo>
                <a:lnTo>
                  <a:pt x="62010" y="185071"/>
                </a:lnTo>
                <a:lnTo>
                  <a:pt x="65936" y="182397"/>
                </a:lnTo>
                <a:lnTo>
                  <a:pt x="70459" y="179661"/>
                </a:lnTo>
                <a:lnTo>
                  <a:pt x="75380" y="176885"/>
                </a:lnTo>
                <a:lnTo>
                  <a:pt x="79612" y="174082"/>
                </a:lnTo>
                <a:lnTo>
                  <a:pt x="83386" y="171260"/>
                </a:lnTo>
                <a:lnTo>
                  <a:pt x="86855" y="168427"/>
                </a:lnTo>
                <a:lnTo>
                  <a:pt x="91073" y="164633"/>
                </a:lnTo>
                <a:lnTo>
                  <a:pt x="100839" y="155338"/>
                </a:lnTo>
                <a:lnTo>
                  <a:pt x="105157" y="150192"/>
                </a:lnTo>
                <a:lnTo>
                  <a:pt x="108989" y="144856"/>
                </a:lnTo>
                <a:lnTo>
                  <a:pt x="112496" y="139394"/>
                </a:lnTo>
                <a:lnTo>
                  <a:pt x="116739" y="133848"/>
                </a:lnTo>
                <a:lnTo>
                  <a:pt x="121473" y="128245"/>
                </a:lnTo>
                <a:lnTo>
                  <a:pt x="126533" y="122605"/>
                </a:lnTo>
                <a:lnTo>
                  <a:pt x="130860" y="116940"/>
                </a:lnTo>
                <a:lnTo>
                  <a:pt x="134697" y="111259"/>
                </a:lnTo>
                <a:lnTo>
                  <a:pt x="138207" y="105566"/>
                </a:lnTo>
                <a:lnTo>
                  <a:pt x="141500" y="99866"/>
                </a:lnTo>
                <a:lnTo>
                  <a:pt x="147698" y="88452"/>
                </a:lnTo>
                <a:lnTo>
                  <a:pt x="151088" y="79569"/>
                </a:lnTo>
                <a:lnTo>
                  <a:pt x="152996" y="69214"/>
                </a:lnTo>
                <a:lnTo>
                  <a:pt x="153264" y="66106"/>
                </a:lnTo>
                <a:lnTo>
                  <a:pt x="154395" y="63081"/>
                </a:lnTo>
                <a:lnTo>
                  <a:pt x="160514" y="53924"/>
                </a:lnTo>
                <a:lnTo>
                  <a:pt x="162363" y="51331"/>
                </a:lnTo>
                <a:lnTo>
                  <a:pt x="162372" y="134304"/>
                </a:lnTo>
                <a:lnTo>
                  <a:pt x="163325" y="139979"/>
                </a:lnTo>
                <a:lnTo>
                  <a:pt x="164913" y="145668"/>
                </a:lnTo>
                <a:lnTo>
                  <a:pt x="174304" y="173036"/>
                </a:lnTo>
                <a:lnTo>
                  <a:pt x="176042" y="180089"/>
                </a:lnTo>
                <a:lnTo>
                  <a:pt x="177201" y="186695"/>
                </a:lnTo>
                <a:lnTo>
                  <a:pt x="177973" y="193004"/>
                </a:lnTo>
                <a:lnTo>
                  <a:pt x="179440" y="199115"/>
                </a:lnTo>
                <a:lnTo>
                  <a:pt x="181371" y="205094"/>
                </a:lnTo>
                <a:lnTo>
                  <a:pt x="183611" y="210986"/>
                </a:lnTo>
                <a:lnTo>
                  <a:pt x="185104" y="216818"/>
                </a:lnTo>
                <a:lnTo>
                  <a:pt x="186099" y="222611"/>
                </a:lnTo>
                <a:lnTo>
                  <a:pt x="186763" y="228378"/>
                </a:lnTo>
                <a:lnTo>
                  <a:pt x="187205" y="235080"/>
                </a:lnTo>
                <a:lnTo>
                  <a:pt x="187500" y="242406"/>
                </a:lnTo>
                <a:lnTo>
                  <a:pt x="187697" y="250147"/>
                </a:lnTo>
                <a:lnTo>
                  <a:pt x="188781" y="256261"/>
                </a:lnTo>
                <a:lnTo>
                  <a:pt x="192524" y="265593"/>
                </a:lnTo>
                <a:lnTo>
                  <a:pt x="194823" y="275456"/>
                </a:lnTo>
                <a:lnTo>
                  <a:pt x="195437" y="280754"/>
                </a:lnTo>
                <a:lnTo>
                  <a:pt x="195845" y="286190"/>
                </a:lnTo>
                <a:lnTo>
                  <a:pt x="196118" y="291719"/>
                </a:lnTo>
                <a:lnTo>
                  <a:pt x="196420" y="302943"/>
                </a:lnTo>
                <a:lnTo>
                  <a:pt x="196660" y="340943"/>
                </a:lnTo>
                <a:lnTo>
                  <a:pt x="197613" y="341556"/>
                </a:lnTo>
                <a:lnTo>
                  <a:pt x="203447" y="342540"/>
                </a:lnTo>
                <a:lnTo>
                  <a:pt x="205235" y="34278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495"/>
          <p:cNvSpPr/>
          <p:nvPr/>
        </p:nvSpPr>
        <p:spPr>
          <a:xfrm>
            <a:off x="4872154" y="3909069"/>
            <a:ext cx="227280" cy="300029"/>
          </a:xfrm>
          <a:custGeom>
            <a:avLst/>
            <a:gdLst/>
            <a:ahLst/>
            <a:cxnLst/>
            <a:rect l="0" t="0" r="0" b="0"/>
            <a:pathLst>
              <a:path w="227280" h="300029">
                <a:moveTo>
                  <a:pt x="171333" y="8563"/>
                </a:moveTo>
                <a:lnTo>
                  <a:pt x="171333" y="22"/>
                </a:lnTo>
                <a:lnTo>
                  <a:pt x="166783" y="0"/>
                </a:lnTo>
                <a:lnTo>
                  <a:pt x="163537" y="949"/>
                </a:lnTo>
                <a:lnTo>
                  <a:pt x="159468" y="2535"/>
                </a:lnTo>
                <a:lnTo>
                  <a:pt x="154850" y="4544"/>
                </a:lnTo>
                <a:lnTo>
                  <a:pt x="150820" y="5884"/>
                </a:lnTo>
                <a:lnTo>
                  <a:pt x="143801" y="7372"/>
                </a:lnTo>
                <a:lnTo>
                  <a:pt x="137506" y="8034"/>
                </a:lnTo>
                <a:lnTo>
                  <a:pt x="134495" y="8210"/>
                </a:lnTo>
                <a:lnTo>
                  <a:pt x="130582" y="9280"/>
                </a:lnTo>
                <a:lnTo>
                  <a:pt x="126068" y="10946"/>
                </a:lnTo>
                <a:lnTo>
                  <a:pt x="121154" y="13009"/>
                </a:lnTo>
                <a:lnTo>
                  <a:pt x="116925" y="14385"/>
                </a:lnTo>
                <a:lnTo>
                  <a:pt x="113154" y="15302"/>
                </a:lnTo>
                <a:lnTo>
                  <a:pt x="109687" y="15913"/>
                </a:lnTo>
                <a:lnTo>
                  <a:pt x="105471" y="16321"/>
                </a:lnTo>
                <a:lnTo>
                  <a:pt x="100755" y="16592"/>
                </a:lnTo>
                <a:lnTo>
                  <a:pt x="91387" y="16894"/>
                </a:lnTo>
                <a:lnTo>
                  <a:pt x="77613" y="17088"/>
                </a:lnTo>
                <a:lnTo>
                  <a:pt x="74563" y="17104"/>
                </a:lnTo>
                <a:lnTo>
                  <a:pt x="71577" y="16162"/>
                </a:lnTo>
                <a:lnTo>
                  <a:pt x="65720" y="12576"/>
                </a:lnTo>
                <a:lnTo>
                  <a:pt x="61618" y="9752"/>
                </a:lnTo>
                <a:lnTo>
                  <a:pt x="58118" y="9091"/>
                </a:lnTo>
                <a:lnTo>
                  <a:pt x="52661" y="8668"/>
                </a:lnTo>
                <a:lnTo>
                  <a:pt x="49375" y="11150"/>
                </a:lnTo>
                <a:lnTo>
                  <a:pt x="43134" y="16785"/>
                </a:lnTo>
                <a:lnTo>
                  <a:pt x="38310" y="21583"/>
                </a:lnTo>
                <a:lnTo>
                  <a:pt x="36931" y="24863"/>
                </a:lnTo>
                <a:lnTo>
                  <a:pt x="35399" y="33588"/>
                </a:lnTo>
                <a:lnTo>
                  <a:pt x="34718" y="41275"/>
                </a:lnTo>
                <a:lnTo>
                  <a:pt x="34536" y="44659"/>
                </a:lnTo>
                <a:lnTo>
                  <a:pt x="31794" y="53498"/>
                </a:lnTo>
                <a:lnTo>
                  <a:pt x="29730" y="58522"/>
                </a:lnTo>
                <a:lnTo>
                  <a:pt x="28354" y="63777"/>
                </a:lnTo>
                <a:lnTo>
                  <a:pt x="27436" y="69185"/>
                </a:lnTo>
                <a:lnTo>
                  <a:pt x="26824" y="74695"/>
                </a:lnTo>
                <a:lnTo>
                  <a:pt x="23604" y="83357"/>
                </a:lnTo>
                <a:lnTo>
                  <a:pt x="18998" y="91335"/>
                </a:lnTo>
                <a:lnTo>
                  <a:pt x="13776" y="101231"/>
                </a:lnTo>
                <a:lnTo>
                  <a:pt x="10820" y="109439"/>
                </a:lnTo>
                <a:lnTo>
                  <a:pt x="8554" y="117214"/>
                </a:lnTo>
                <a:lnTo>
                  <a:pt x="6616" y="121955"/>
                </a:lnTo>
                <a:lnTo>
                  <a:pt x="4372" y="127020"/>
                </a:lnTo>
                <a:lnTo>
                  <a:pt x="1878" y="135188"/>
                </a:lnTo>
                <a:lnTo>
                  <a:pt x="770" y="141994"/>
                </a:lnTo>
                <a:lnTo>
                  <a:pt x="146" y="151180"/>
                </a:lnTo>
                <a:lnTo>
                  <a:pt x="0" y="157038"/>
                </a:lnTo>
                <a:lnTo>
                  <a:pt x="913" y="158981"/>
                </a:lnTo>
                <a:lnTo>
                  <a:pt x="2475" y="160277"/>
                </a:lnTo>
                <a:lnTo>
                  <a:pt x="8105" y="162716"/>
                </a:lnTo>
                <a:lnTo>
                  <a:pt x="15194" y="162848"/>
                </a:lnTo>
                <a:lnTo>
                  <a:pt x="28852" y="162867"/>
                </a:lnTo>
                <a:lnTo>
                  <a:pt x="31578" y="161915"/>
                </a:lnTo>
                <a:lnTo>
                  <a:pt x="37147" y="158317"/>
                </a:lnTo>
                <a:lnTo>
                  <a:pt x="42797" y="153543"/>
                </a:lnTo>
                <a:lnTo>
                  <a:pt x="49436" y="148246"/>
                </a:lnTo>
                <a:lnTo>
                  <a:pt x="53874" y="145500"/>
                </a:lnTo>
                <a:lnTo>
                  <a:pt x="58737" y="142717"/>
                </a:lnTo>
                <a:lnTo>
                  <a:pt x="69220" y="137085"/>
                </a:lnTo>
                <a:lnTo>
                  <a:pt x="91472" y="125707"/>
                </a:lnTo>
                <a:lnTo>
                  <a:pt x="96185" y="123807"/>
                </a:lnTo>
                <a:lnTo>
                  <a:pt x="100280" y="122540"/>
                </a:lnTo>
                <a:lnTo>
                  <a:pt x="103962" y="121695"/>
                </a:lnTo>
                <a:lnTo>
                  <a:pt x="108321" y="120180"/>
                </a:lnTo>
                <a:lnTo>
                  <a:pt x="113133" y="118216"/>
                </a:lnTo>
                <a:lnTo>
                  <a:pt x="118246" y="115955"/>
                </a:lnTo>
                <a:lnTo>
                  <a:pt x="124511" y="115400"/>
                </a:lnTo>
                <a:lnTo>
                  <a:pt x="131546" y="115983"/>
                </a:lnTo>
                <a:lnTo>
                  <a:pt x="139093" y="117324"/>
                </a:lnTo>
                <a:lnTo>
                  <a:pt x="146030" y="118218"/>
                </a:lnTo>
                <a:lnTo>
                  <a:pt x="152559" y="118814"/>
                </a:lnTo>
                <a:lnTo>
                  <a:pt x="158817" y="119211"/>
                </a:lnTo>
                <a:lnTo>
                  <a:pt x="163941" y="120428"/>
                </a:lnTo>
                <a:lnTo>
                  <a:pt x="168310" y="122193"/>
                </a:lnTo>
                <a:lnTo>
                  <a:pt x="172175" y="124321"/>
                </a:lnTo>
                <a:lnTo>
                  <a:pt x="186717" y="131868"/>
                </a:lnTo>
                <a:lnTo>
                  <a:pt x="203091" y="140136"/>
                </a:lnTo>
                <a:lnTo>
                  <a:pt x="207745" y="143904"/>
                </a:lnTo>
                <a:lnTo>
                  <a:pt x="211800" y="148320"/>
                </a:lnTo>
                <a:lnTo>
                  <a:pt x="217893" y="157355"/>
                </a:lnTo>
                <a:lnTo>
                  <a:pt x="220602" y="164545"/>
                </a:lnTo>
                <a:lnTo>
                  <a:pt x="224345" y="173456"/>
                </a:lnTo>
                <a:lnTo>
                  <a:pt x="226677" y="178499"/>
                </a:lnTo>
                <a:lnTo>
                  <a:pt x="227279" y="184719"/>
                </a:lnTo>
                <a:lnTo>
                  <a:pt x="226728" y="191723"/>
                </a:lnTo>
                <a:lnTo>
                  <a:pt x="225408" y="199250"/>
                </a:lnTo>
                <a:lnTo>
                  <a:pt x="223575" y="206172"/>
                </a:lnTo>
                <a:lnTo>
                  <a:pt x="221401" y="212692"/>
                </a:lnTo>
                <a:lnTo>
                  <a:pt x="218999" y="218944"/>
                </a:lnTo>
                <a:lnTo>
                  <a:pt x="216445" y="225017"/>
                </a:lnTo>
                <a:lnTo>
                  <a:pt x="213790" y="230971"/>
                </a:lnTo>
                <a:lnTo>
                  <a:pt x="208301" y="242666"/>
                </a:lnTo>
                <a:lnTo>
                  <a:pt x="202686" y="254214"/>
                </a:lnTo>
                <a:lnTo>
                  <a:pt x="197950" y="259008"/>
                </a:lnTo>
                <a:lnTo>
                  <a:pt x="191935" y="263156"/>
                </a:lnTo>
                <a:lnTo>
                  <a:pt x="185067" y="266874"/>
                </a:lnTo>
                <a:lnTo>
                  <a:pt x="178584" y="271258"/>
                </a:lnTo>
                <a:lnTo>
                  <a:pt x="172357" y="276086"/>
                </a:lnTo>
                <a:lnTo>
                  <a:pt x="166301" y="281209"/>
                </a:lnTo>
                <a:lnTo>
                  <a:pt x="160358" y="284625"/>
                </a:lnTo>
                <a:lnTo>
                  <a:pt x="154491" y="286902"/>
                </a:lnTo>
                <a:lnTo>
                  <a:pt x="148675" y="288420"/>
                </a:lnTo>
                <a:lnTo>
                  <a:pt x="142893" y="290384"/>
                </a:lnTo>
                <a:lnTo>
                  <a:pt x="137133" y="292646"/>
                </a:lnTo>
                <a:lnTo>
                  <a:pt x="131388" y="295107"/>
                </a:lnTo>
                <a:lnTo>
                  <a:pt x="124701" y="296747"/>
                </a:lnTo>
                <a:lnTo>
                  <a:pt x="117385" y="297841"/>
                </a:lnTo>
                <a:lnTo>
                  <a:pt x="109650" y="298570"/>
                </a:lnTo>
                <a:lnTo>
                  <a:pt x="103541" y="299056"/>
                </a:lnTo>
                <a:lnTo>
                  <a:pt x="98516" y="299380"/>
                </a:lnTo>
                <a:lnTo>
                  <a:pt x="94213" y="299596"/>
                </a:lnTo>
                <a:lnTo>
                  <a:pt x="84353" y="299836"/>
                </a:lnTo>
                <a:lnTo>
                  <a:pt x="42746" y="30002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496"/>
          <p:cNvSpPr/>
          <p:nvPr/>
        </p:nvSpPr>
        <p:spPr>
          <a:xfrm>
            <a:off x="3126391" y="4586287"/>
            <a:ext cx="236887" cy="25718"/>
          </a:xfrm>
          <a:custGeom>
            <a:avLst/>
            <a:gdLst/>
            <a:ahLst/>
            <a:cxnLst/>
            <a:rect l="0" t="0" r="0" b="0"/>
            <a:pathLst>
              <a:path w="236887" h="25718">
                <a:moveTo>
                  <a:pt x="14001" y="25717"/>
                </a:moveTo>
                <a:lnTo>
                  <a:pt x="1284" y="25717"/>
                </a:lnTo>
                <a:lnTo>
                  <a:pt x="2952" y="25717"/>
                </a:lnTo>
                <a:lnTo>
                  <a:pt x="0" y="25717"/>
                </a:lnTo>
                <a:lnTo>
                  <a:pt x="165105" y="25717"/>
                </a:lnTo>
                <a:lnTo>
                  <a:pt x="170934" y="24765"/>
                </a:lnTo>
                <a:lnTo>
                  <a:pt x="176726" y="23178"/>
                </a:lnTo>
                <a:lnTo>
                  <a:pt x="182492" y="21167"/>
                </a:lnTo>
                <a:lnTo>
                  <a:pt x="188241" y="18874"/>
                </a:lnTo>
                <a:lnTo>
                  <a:pt x="193978" y="16393"/>
                </a:lnTo>
                <a:lnTo>
                  <a:pt x="199708" y="13786"/>
                </a:lnTo>
                <a:lnTo>
                  <a:pt x="205433" y="12048"/>
                </a:lnTo>
                <a:lnTo>
                  <a:pt x="211155" y="10890"/>
                </a:lnTo>
                <a:lnTo>
                  <a:pt x="216875" y="10117"/>
                </a:lnTo>
                <a:lnTo>
                  <a:pt x="221640" y="8650"/>
                </a:lnTo>
                <a:lnTo>
                  <a:pt x="225769" y="6719"/>
                </a:lnTo>
                <a:lnTo>
                  <a:pt x="236886"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497"/>
          <p:cNvSpPr/>
          <p:nvPr/>
        </p:nvSpPr>
        <p:spPr>
          <a:xfrm>
            <a:off x="3440429" y="4483417"/>
            <a:ext cx="25719" cy="265242"/>
          </a:xfrm>
          <a:custGeom>
            <a:avLst/>
            <a:gdLst/>
            <a:ahLst/>
            <a:cxnLst/>
            <a:rect l="0" t="0" r="0" b="0"/>
            <a:pathLst>
              <a:path w="25719" h="265242">
                <a:moveTo>
                  <a:pt x="0" y="0"/>
                </a:moveTo>
                <a:lnTo>
                  <a:pt x="0" y="13093"/>
                </a:lnTo>
                <a:lnTo>
                  <a:pt x="953" y="15396"/>
                </a:lnTo>
                <a:lnTo>
                  <a:pt x="2541" y="17884"/>
                </a:lnTo>
                <a:lnTo>
                  <a:pt x="4551" y="20495"/>
                </a:lnTo>
                <a:lnTo>
                  <a:pt x="5892" y="23188"/>
                </a:lnTo>
                <a:lnTo>
                  <a:pt x="6786" y="25937"/>
                </a:lnTo>
                <a:lnTo>
                  <a:pt x="7381" y="28721"/>
                </a:lnTo>
                <a:lnTo>
                  <a:pt x="8731" y="32482"/>
                </a:lnTo>
                <a:lnTo>
                  <a:pt x="10583" y="36895"/>
                </a:lnTo>
                <a:lnTo>
                  <a:pt x="12771" y="41742"/>
                </a:lnTo>
                <a:lnTo>
                  <a:pt x="14229" y="47831"/>
                </a:lnTo>
                <a:lnTo>
                  <a:pt x="15201" y="54747"/>
                </a:lnTo>
                <a:lnTo>
                  <a:pt x="15849" y="62216"/>
                </a:lnTo>
                <a:lnTo>
                  <a:pt x="16281" y="69100"/>
                </a:lnTo>
                <a:lnTo>
                  <a:pt x="16762" y="81829"/>
                </a:lnTo>
                <a:lnTo>
                  <a:pt x="17070" y="112367"/>
                </a:lnTo>
                <a:lnTo>
                  <a:pt x="17146" y="265241"/>
                </a:lnTo>
                <a:lnTo>
                  <a:pt x="18098" y="264457"/>
                </a:lnTo>
                <a:lnTo>
                  <a:pt x="19685" y="262982"/>
                </a:lnTo>
                <a:lnTo>
                  <a:pt x="25718" y="2571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498"/>
          <p:cNvSpPr/>
          <p:nvPr/>
        </p:nvSpPr>
        <p:spPr>
          <a:xfrm>
            <a:off x="3603307" y="4491990"/>
            <a:ext cx="68581" cy="265748"/>
          </a:xfrm>
          <a:custGeom>
            <a:avLst/>
            <a:gdLst/>
            <a:ahLst/>
            <a:cxnLst/>
            <a:rect l="0" t="0" r="0" b="0"/>
            <a:pathLst>
              <a:path w="68581" h="265748">
                <a:moveTo>
                  <a:pt x="0" y="0"/>
                </a:moveTo>
                <a:lnTo>
                  <a:pt x="0" y="11931"/>
                </a:lnTo>
                <a:lnTo>
                  <a:pt x="953" y="14622"/>
                </a:lnTo>
                <a:lnTo>
                  <a:pt x="2540" y="17368"/>
                </a:lnTo>
                <a:lnTo>
                  <a:pt x="4551" y="20150"/>
                </a:lnTo>
                <a:lnTo>
                  <a:pt x="5892" y="23911"/>
                </a:lnTo>
                <a:lnTo>
                  <a:pt x="6785" y="28323"/>
                </a:lnTo>
                <a:lnTo>
                  <a:pt x="7381" y="33169"/>
                </a:lnTo>
                <a:lnTo>
                  <a:pt x="8731" y="38305"/>
                </a:lnTo>
                <a:lnTo>
                  <a:pt x="10583" y="43634"/>
                </a:lnTo>
                <a:lnTo>
                  <a:pt x="12770" y="49092"/>
                </a:lnTo>
                <a:lnTo>
                  <a:pt x="14229" y="55588"/>
                </a:lnTo>
                <a:lnTo>
                  <a:pt x="15201" y="62776"/>
                </a:lnTo>
                <a:lnTo>
                  <a:pt x="15849" y="70426"/>
                </a:lnTo>
                <a:lnTo>
                  <a:pt x="16281" y="78383"/>
                </a:lnTo>
                <a:lnTo>
                  <a:pt x="16761" y="94844"/>
                </a:lnTo>
                <a:lnTo>
                  <a:pt x="17841" y="103234"/>
                </a:lnTo>
                <a:lnTo>
                  <a:pt x="19515" y="111685"/>
                </a:lnTo>
                <a:lnTo>
                  <a:pt x="21582" y="120177"/>
                </a:lnTo>
                <a:lnTo>
                  <a:pt x="22961" y="128695"/>
                </a:lnTo>
                <a:lnTo>
                  <a:pt x="23880" y="137232"/>
                </a:lnTo>
                <a:lnTo>
                  <a:pt x="24492" y="145780"/>
                </a:lnTo>
                <a:lnTo>
                  <a:pt x="24901" y="153384"/>
                </a:lnTo>
                <a:lnTo>
                  <a:pt x="25354" y="166913"/>
                </a:lnTo>
                <a:lnTo>
                  <a:pt x="25610" y="189791"/>
                </a:lnTo>
                <a:lnTo>
                  <a:pt x="26598" y="197012"/>
                </a:lnTo>
                <a:lnTo>
                  <a:pt x="28210" y="203731"/>
                </a:lnTo>
                <a:lnTo>
                  <a:pt x="30237" y="210116"/>
                </a:lnTo>
                <a:lnTo>
                  <a:pt x="32540" y="216277"/>
                </a:lnTo>
                <a:lnTo>
                  <a:pt x="35029" y="222290"/>
                </a:lnTo>
                <a:lnTo>
                  <a:pt x="37640" y="228203"/>
                </a:lnTo>
                <a:lnTo>
                  <a:pt x="40333" y="233098"/>
                </a:lnTo>
                <a:lnTo>
                  <a:pt x="43081" y="237313"/>
                </a:lnTo>
                <a:lnTo>
                  <a:pt x="45866" y="241076"/>
                </a:lnTo>
                <a:lnTo>
                  <a:pt x="48675" y="244538"/>
                </a:lnTo>
                <a:lnTo>
                  <a:pt x="51500" y="247797"/>
                </a:lnTo>
                <a:lnTo>
                  <a:pt x="54336" y="250923"/>
                </a:lnTo>
                <a:lnTo>
                  <a:pt x="60027" y="256936"/>
                </a:lnTo>
                <a:lnTo>
                  <a:pt x="68580" y="26574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499"/>
          <p:cNvSpPr/>
          <p:nvPr/>
        </p:nvSpPr>
        <p:spPr>
          <a:xfrm>
            <a:off x="4306252" y="4483417"/>
            <a:ext cx="282894" cy="8574"/>
          </a:xfrm>
          <a:custGeom>
            <a:avLst/>
            <a:gdLst/>
            <a:ahLst/>
            <a:cxnLst/>
            <a:rect l="0" t="0" r="0" b="0"/>
            <a:pathLst>
              <a:path w="282894" h="8574">
                <a:moveTo>
                  <a:pt x="0" y="8573"/>
                </a:moveTo>
                <a:lnTo>
                  <a:pt x="33170" y="8573"/>
                </a:lnTo>
                <a:lnTo>
                  <a:pt x="38306" y="7620"/>
                </a:lnTo>
                <a:lnTo>
                  <a:pt x="43635" y="6033"/>
                </a:lnTo>
                <a:lnTo>
                  <a:pt x="49092" y="4022"/>
                </a:lnTo>
                <a:lnTo>
                  <a:pt x="54636" y="2681"/>
                </a:lnTo>
                <a:lnTo>
                  <a:pt x="60236" y="1787"/>
                </a:lnTo>
                <a:lnTo>
                  <a:pt x="65875" y="1191"/>
                </a:lnTo>
                <a:lnTo>
                  <a:pt x="71539" y="794"/>
                </a:lnTo>
                <a:lnTo>
                  <a:pt x="77221" y="530"/>
                </a:lnTo>
                <a:lnTo>
                  <a:pt x="89566" y="236"/>
                </a:lnTo>
                <a:lnTo>
                  <a:pt x="282893"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500"/>
          <p:cNvSpPr/>
          <p:nvPr/>
        </p:nvSpPr>
        <p:spPr>
          <a:xfrm>
            <a:off x="4700940" y="4354839"/>
            <a:ext cx="33938" cy="248594"/>
          </a:xfrm>
          <a:custGeom>
            <a:avLst/>
            <a:gdLst/>
            <a:ahLst/>
            <a:cxnLst/>
            <a:rect l="0" t="0" r="0" b="0"/>
            <a:pathLst>
              <a:path w="33938" h="248594">
                <a:moveTo>
                  <a:pt x="25364" y="8563"/>
                </a:moveTo>
                <a:lnTo>
                  <a:pt x="17145" y="344"/>
                </a:lnTo>
                <a:lnTo>
                  <a:pt x="16075" y="226"/>
                </a:lnTo>
                <a:lnTo>
                  <a:pt x="14409" y="147"/>
                </a:lnTo>
                <a:lnTo>
                  <a:pt x="8582" y="0"/>
                </a:lnTo>
                <a:lnTo>
                  <a:pt x="8252" y="7372"/>
                </a:lnTo>
                <a:lnTo>
                  <a:pt x="9193" y="8722"/>
                </a:lnTo>
                <a:lnTo>
                  <a:pt x="10774" y="10574"/>
                </a:lnTo>
                <a:lnTo>
                  <a:pt x="12780" y="12761"/>
                </a:lnTo>
                <a:lnTo>
                  <a:pt x="13165" y="16124"/>
                </a:lnTo>
                <a:lnTo>
                  <a:pt x="12469" y="20271"/>
                </a:lnTo>
                <a:lnTo>
                  <a:pt x="11053" y="24941"/>
                </a:lnTo>
                <a:lnTo>
                  <a:pt x="10108" y="29007"/>
                </a:lnTo>
                <a:lnTo>
                  <a:pt x="9059" y="36064"/>
                </a:lnTo>
                <a:lnTo>
                  <a:pt x="8779" y="40232"/>
                </a:lnTo>
                <a:lnTo>
                  <a:pt x="8593" y="44916"/>
                </a:lnTo>
                <a:lnTo>
                  <a:pt x="8385" y="56152"/>
                </a:lnTo>
                <a:lnTo>
                  <a:pt x="8222" y="137558"/>
                </a:lnTo>
                <a:lnTo>
                  <a:pt x="7268" y="145995"/>
                </a:lnTo>
                <a:lnTo>
                  <a:pt x="5680" y="154477"/>
                </a:lnTo>
                <a:lnTo>
                  <a:pt x="3670" y="162989"/>
                </a:lnTo>
                <a:lnTo>
                  <a:pt x="2329" y="170569"/>
                </a:lnTo>
                <a:lnTo>
                  <a:pt x="1435" y="177527"/>
                </a:lnTo>
                <a:lnTo>
                  <a:pt x="839" y="184071"/>
                </a:lnTo>
                <a:lnTo>
                  <a:pt x="442" y="190338"/>
                </a:lnTo>
                <a:lnTo>
                  <a:pt x="0" y="202382"/>
                </a:lnTo>
                <a:lnTo>
                  <a:pt x="835" y="208261"/>
                </a:lnTo>
                <a:lnTo>
                  <a:pt x="2344" y="214085"/>
                </a:lnTo>
                <a:lnTo>
                  <a:pt x="4303" y="219873"/>
                </a:lnTo>
                <a:lnTo>
                  <a:pt x="5608" y="224684"/>
                </a:lnTo>
                <a:lnTo>
                  <a:pt x="6479" y="228844"/>
                </a:lnTo>
                <a:lnTo>
                  <a:pt x="7059" y="232569"/>
                </a:lnTo>
                <a:lnTo>
                  <a:pt x="8398" y="236005"/>
                </a:lnTo>
                <a:lnTo>
                  <a:pt x="10244" y="239249"/>
                </a:lnTo>
                <a:lnTo>
                  <a:pt x="15499" y="246747"/>
                </a:lnTo>
                <a:lnTo>
                  <a:pt x="16882" y="247363"/>
                </a:lnTo>
                <a:lnTo>
                  <a:pt x="18757" y="247773"/>
                </a:lnTo>
                <a:lnTo>
                  <a:pt x="20959" y="248046"/>
                </a:lnTo>
                <a:lnTo>
                  <a:pt x="23380" y="248228"/>
                </a:lnTo>
                <a:lnTo>
                  <a:pt x="25947" y="248350"/>
                </a:lnTo>
                <a:lnTo>
                  <a:pt x="33937" y="24859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501"/>
          <p:cNvSpPr/>
          <p:nvPr/>
        </p:nvSpPr>
        <p:spPr>
          <a:xfrm>
            <a:off x="4863465" y="4320571"/>
            <a:ext cx="42863" cy="300007"/>
          </a:xfrm>
          <a:custGeom>
            <a:avLst/>
            <a:gdLst/>
            <a:ahLst/>
            <a:cxnLst/>
            <a:rect l="0" t="0" r="0" b="0"/>
            <a:pathLst>
              <a:path w="42863" h="300007">
                <a:moveTo>
                  <a:pt x="0" y="8541"/>
                </a:moveTo>
                <a:lnTo>
                  <a:pt x="0" y="0"/>
                </a:lnTo>
                <a:lnTo>
                  <a:pt x="7381" y="7352"/>
                </a:lnTo>
                <a:lnTo>
                  <a:pt x="8043" y="13093"/>
                </a:lnTo>
                <a:lnTo>
                  <a:pt x="8219" y="17291"/>
                </a:lnTo>
                <a:lnTo>
                  <a:pt x="9289" y="21042"/>
                </a:lnTo>
                <a:lnTo>
                  <a:pt x="10955" y="24495"/>
                </a:lnTo>
                <a:lnTo>
                  <a:pt x="13018" y="27750"/>
                </a:lnTo>
                <a:lnTo>
                  <a:pt x="14394" y="31824"/>
                </a:lnTo>
                <a:lnTo>
                  <a:pt x="15311" y="36445"/>
                </a:lnTo>
                <a:lnTo>
                  <a:pt x="15922" y="41432"/>
                </a:lnTo>
                <a:lnTo>
                  <a:pt x="17282" y="46661"/>
                </a:lnTo>
                <a:lnTo>
                  <a:pt x="19141" y="52052"/>
                </a:lnTo>
                <a:lnTo>
                  <a:pt x="21333" y="57551"/>
                </a:lnTo>
                <a:lnTo>
                  <a:pt x="22794" y="64074"/>
                </a:lnTo>
                <a:lnTo>
                  <a:pt x="23768" y="71281"/>
                </a:lnTo>
                <a:lnTo>
                  <a:pt x="24418" y="78943"/>
                </a:lnTo>
                <a:lnTo>
                  <a:pt x="24851" y="85955"/>
                </a:lnTo>
                <a:lnTo>
                  <a:pt x="25332" y="98828"/>
                </a:lnTo>
                <a:lnTo>
                  <a:pt x="25641" y="129457"/>
                </a:lnTo>
                <a:lnTo>
                  <a:pt x="25714" y="192621"/>
                </a:lnTo>
                <a:lnTo>
                  <a:pt x="26668" y="199841"/>
                </a:lnTo>
                <a:lnTo>
                  <a:pt x="28256" y="207512"/>
                </a:lnTo>
                <a:lnTo>
                  <a:pt x="30267" y="215483"/>
                </a:lnTo>
                <a:lnTo>
                  <a:pt x="31608" y="222702"/>
                </a:lnTo>
                <a:lnTo>
                  <a:pt x="32502" y="229421"/>
                </a:lnTo>
                <a:lnTo>
                  <a:pt x="33098" y="235804"/>
                </a:lnTo>
                <a:lnTo>
                  <a:pt x="34448" y="241964"/>
                </a:lnTo>
                <a:lnTo>
                  <a:pt x="36300" y="247977"/>
                </a:lnTo>
                <a:lnTo>
                  <a:pt x="38487" y="253890"/>
                </a:lnTo>
                <a:lnTo>
                  <a:pt x="39946" y="259737"/>
                </a:lnTo>
                <a:lnTo>
                  <a:pt x="40918" y="265540"/>
                </a:lnTo>
                <a:lnTo>
                  <a:pt x="41565" y="271314"/>
                </a:lnTo>
                <a:lnTo>
                  <a:pt x="42286" y="280269"/>
                </a:lnTo>
                <a:lnTo>
                  <a:pt x="42606" y="287424"/>
                </a:lnTo>
                <a:lnTo>
                  <a:pt x="42862" y="30000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502"/>
          <p:cNvSpPr/>
          <p:nvPr/>
        </p:nvSpPr>
        <p:spPr>
          <a:xfrm>
            <a:off x="2960369" y="4852546"/>
            <a:ext cx="316648" cy="265202"/>
          </a:xfrm>
          <a:custGeom>
            <a:avLst/>
            <a:gdLst/>
            <a:ahLst/>
            <a:cxnLst/>
            <a:rect l="0" t="0" r="0" b="0"/>
            <a:pathLst>
              <a:path w="316648" h="265202">
                <a:moveTo>
                  <a:pt x="0" y="110931"/>
                </a:moveTo>
                <a:lnTo>
                  <a:pt x="0" y="106381"/>
                </a:lnTo>
                <a:lnTo>
                  <a:pt x="953" y="105040"/>
                </a:lnTo>
                <a:lnTo>
                  <a:pt x="2540" y="104146"/>
                </a:lnTo>
                <a:lnTo>
                  <a:pt x="4551" y="103550"/>
                </a:lnTo>
                <a:lnTo>
                  <a:pt x="5892" y="102201"/>
                </a:lnTo>
                <a:lnTo>
                  <a:pt x="6786" y="100348"/>
                </a:lnTo>
                <a:lnTo>
                  <a:pt x="7381" y="98161"/>
                </a:lnTo>
                <a:lnTo>
                  <a:pt x="10583" y="93191"/>
                </a:lnTo>
                <a:lnTo>
                  <a:pt x="12771" y="90532"/>
                </a:lnTo>
                <a:lnTo>
                  <a:pt x="20281" y="85037"/>
                </a:lnTo>
                <a:lnTo>
                  <a:pt x="29969" y="79420"/>
                </a:lnTo>
                <a:lnTo>
                  <a:pt x="40625" y="73749"/>
                </a:lnTo>
                <a:lnTo>
                  <a:pt x="46133" y="69951"/>
                </a:lnTo>
                <a:lnTo>
                  <a:pt x="51711" y="65513"/>
                </a:lnTo>
                <a:lnTo>
                  <a:pt x="57334" y="60651"/>
                </a:lnTo>
                <a:lnTo>
                  <a:pt x="63940" y="56456"/>
                </a:lnTo>
                <a:lnTo>
                  <a:pt x="71202" y="52707"/>
                </a:lnTo>
                <a:lnTo>
                  <a:pt x="78901" y="49255"/>
                </a:lnTo>
                <a:lnTo>
                  <a:pt x="85938" y="45049"/>
                </a:lnTo>
                <a:lnTo>
                  <a:pt x="92535" y="40339"/>
                </a:lnTo>
                <a:lnTo>
                  <a:pt x="98837" y="35295"/>
                </a:lnTo>
                <a:lnTo>
                  <a:pt x="105897" y="30980"/>
                </a:lnTo>
                <a:lnTo>
                  <a:pt x="113461" y="27150"/>
                </a:lnTo>
                <a:lnTo>
                  <a:pt x="128532" y="20355"/>
                </a:lnTo>
                <a:lnTo>
                  <a:pt x="141581" y="14160"/>
                </a:lnTo>
                <a:lnTo>
                  <a:pt x="148680" y="11175"/>
                </a:lnTo>
                <a:lnTo>
                  <a:pt x="156270" y="8232"/>
                </a:lnTo>
                <a:lnTo>
                  <a:pt x="164188" y="5317"/>
                </a:lnTo>
                <a:lnTo>
                  <a:pt x="171371" y="3375"/>
                </a:lnTo>
                <a:lnTo>
                  <a:pt x="178065" y="2079"/>
                </a:lnTo>
                <a:lnTo>
                  <a:pt x="184433" y="1216"/>
                </a:lnTo>
                <a:lnTo>
                  <a:pt x="190583" y="640"/>
                </a:lnTo>
                <a:lnTo>
                  <a:pt x="196588" y="256"/>
                </a:lnTo>
                <a:lnTo>
                  <a:pt x="202497" y="0"/>
                </a:lnTo>
                <a:lnTo>
                  <a:pt x="208340" y="782"/>
                </a:lnTo>
                <a:lnTo>
                  <a:pt x="214141" y="2256"/>
                </a:lnTo>
                <a:lnTo>
                  <a:pt x="219914" y="4191"/>
                </a:lnTo>
                <a:lnTo>
                  <a:pt x="228867" y="8881"/>
                </a:lnTo>
                <a:lnTo>
                  <a:pt x="232588" y="11465"/>
                </a:lnTo>
                <a:lnTo>
                  <a:pt x="235069" y="15093"/>
                </a:lnTo>
                <a:lnTo>
                  <a:pt x="236723" y="19417"/>
                </a:lnTo>
                <a:lnTo>
                  <a:pt x="237825" y="24204"/>
                </a:lnTo>
                <a:lnTo>
                  <a:pt x="239513" y="29300"/>
                </a:lnTo>
                <a:lnTo>
                  <a:pt x="241590" y="34603"/>
                </a:lnTo>
                <a:lnTo>
                  <a:pt x="243928" y="40043"/>
                </a:lnTo>
                <a:lnTo>
                  <a:pt x="244534" y="46527"/>
                </a:lnTo>
                <a:lnTo>
                  <a:pt x="243985" y="53708"/>
                </a:lnTo>
                <a:lnTo>
                  <a:pt x="242667" y="61352"/>
                </a:lnTo>
                <a:lnTo>
                  <a:pt x="241788" y="68354"/>
                </a:lnTo>
                <a:lnTo>
                  <a:pt x="241202" y="74926"/>
                </a:lnTo>
                <a:lnTo>
                  <a:pt x="240812" y="81213"/>
                </a:lnTo>
                <a:lnTo>
                  <a:pt x="239599" y="88261"/>
                </a:lnTo>
                <a:lnTo>
                  <a:pt x="237838" y="95818"/>
                </a:lnTo>
                <a:lnTo>
                  <a:pt x="235711" y="103713"/>
                </a:lnTo>
                <a:lnTo>
                  <a:pt x="233341" y="110882"/>
                </a:lnTo>
                <a:lnTo>
                  <a:pt x="230808" y="117566"/>
                </a:lnTo>
                <a:lnTo>
                  <a:pt x="228167" y="123926"/>
                </a:lnTo>
                <a:lnTo>
                  <a:pt x="225454" y="129120"/>
                </a:lnTo>
                <a:lnTo>
                  <a:pt x="222693" y="133534"/>
                </a:lnTo>
                <a:lnTo>
                  <a:pt x="217085" y="140979"/>
                </a:lnTo>
                <a:lnTo>
                  <a:pt x="211418" y="147464"/>
                </a:lnTo>
                <a:lnTo>
                  <a:pt x="205723" y="153520"/>
                </a:lnTo>
                <a:lnTo>
                  <a:pt x="190288" y="169229"/>
                </a:lnTo>
                <a:lnTo>
                  <a:pt x="188771" y="169799"/>
                </a:lnTo>
                <a:lnTo>
                  <a:pt x="180420" y="170894"/>
                </a:lnTo>
                <a:lnTo>
                  <a:pt x="180141" y="166375"/>
                </a:lnTo>
                <a:lnTo>
                  <a:pt x="181054" y="165038"/>
                </a:lnTo>
                <a:lnTo>
                  <a:pt x="182615" y="164148"/>
                </a:lnTo>
                <a:lnTo>
                  <a:pt x="184609" y="163554"/>
                </a:lnTo>
                <a:lnTo>
                  <a:pt x="189364" y="160354"/>
                </a:lnTo>
                <a:lnTo>
                  <a:pt x="197396" y="153198"/>
                </a:lnTo>
                <a:lnTo>
                  <a:pt x="205808" y="145044"/>
                </a:lnTo>
                <a:lnTo>
                  <a:pt x="208643" y="142246"/>
                </a:lnTo>
                <a:lnTo>
                  <a:pt x="212438" y="140380"/>
                </a:lnTo>
                <a:lnTo>
                  <a:pt x="226881" y="136802"/>
                </a:lnTo>
                <a:lnTo>
                  <a:pt x="232216" y="134846"/>
                </a:lnTo>
                <a:lnTo>
                  <a:pt x="237679" y="132590"/>
                </a:lnTo>
                <a:lnTo>
                  <a:pt x="246288" y="130082"/>
                </a:lnTo>
                <a:lnTo>
                  <a:pt x="254241" y="128968"/>
                </a:lnTo>
                <a:lnTo>
                  <a:pt x="264127" y="128472"/>
                </a:lnTo>
                <a:lnTo>
                  <a:pt x="275851" y="128194"/>
                </a:lnTo>
                <a:lnTo>
                  <a:pt x="289908" y="128111"/>
                </a:lnTo>
                <a:lnTo>
                  <a:pt x="294237" y="129052"/>
                </a:lnTo>
                <a:lnTo>
                  <a:pt x="304881" y="133974"/>
                </a:lnTo>
                <a:lnTo>
                  <a:pt x="311080" y="135460"/>
                </a:lnTo>
                <a:lnTo>
                  <a:pt x="313115" y="136809"/>
                </a:lnTo>
                <a:lnTo>
                  <a:pt x="314471" y="138660"/>
                </a:lnTo>
                <a:lnTo>
                  <a:pt x="315977" y="143258"/>
                </a:lnTo>
                <a:lnTo>
                  <a:pt x="316647" y="148476"/>
                </a:lnTo>
                <a:lnTo>
                  <a:pt x="314405" y="156510"/>
                </a:lnTo>
                <a:lnTo>
                  <a:pt x="312473" y="161320"/>
                </a:lnTo>
                <a:lnTo>
                  <a:pt x="311186" y="166431"/>
                </a:lnTo>
                <a:lnTo>
                  <a:pt x="310327" y="171744"/>
                </a:lnTo>
                <a:lnTo>
                  <a:pt x="309755" y="177191"/>
                </a:lnTo>
                <a:lnTo>
                  <a:pt x="308421" y="182726"/>
                </a:lnTo>
                <a:lnTo>
                  <a:pt x="306579" y="188322"/>
                </a:lnTo>
                <a:lnTo>
                  <a:pt x="304399" y="193958"/>
                </a:lnTo>
                <a:lnTo>
                  <a:pt x="301040" y="198667"/>
                </a:lnTo>
                <a:lnTo>
                  <a:pt x="292228" y="206440"/>
                </a:lnTo>
                <a:lnTo>
                  <a:pt x="288164" y="210799"/>
                </a:lnTo>
                <a:lnTo>
                  <a:pt x="284502" y="215609"/>
                </a:lnTo>
                <a:lnTo>
                  <a:pt x="281108" y="220722"/>
                </a:lnTo>
                <a:lnTo>
                  <a:pt x="272257" y="228942"/>
                </a:lnTo>
                <a:lnTo>
                  <a:pt x="262926" y="235770"/>
                </a:lnTo>
                <a:lnTo>
                  <a:pt x="255604" y="241981"/>
                </a:lnTo>
                <a:lnTo>
                  <a:pt x="249175" y="247915"/>
                </a:lnTo>
                <a:lnTo>
                  <a:pt x="246126" y="250831"/>
                </a:lnTo>
                <a:lnTo>
                  <a:pt x="243142" y="252776"/>
                </a:lnTo>
                <a:lnTo>
                  <a:pt x="228968" y="258436"/>
                </a:lnTo>
                <a:lnTo>
                  <a:pt x="219874" y="262213"/>
                </a:lnTo>
                <a:lnTo>
                  <a:pt x="212657" y="263893"/>
                </a:lnTo>
                <a:lnTo>
                  <a:pt x="203239" y="264838"/>
                </a:lnTo>
                <a:lnTo>
                  <a:pt x="195427" y="265184"/>
                </a:lnTo>
                <a:lnTo>
                  <a:pt x="193150" y="265201"/>
                </a:lnTo>
                <a:lnTo>
                  <a:pt x="191632" y="264260"/>
                </a:lnTo>
                <a:lnTo>
                  <a:pt x="190620" y="262681"/>
                </a:lnTo>
                <a:lnTo>
                  <a:pt x="188595" y="25666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503"/>
          <p:cNvSpPr/>
          <p:nvPr/>
        </p:nvSpPr>
        <p:spPr>
          <a:xfrm>
            <a:off x="3328987" y="4920629"/>
            <a:ext cx="325756" cy="428557"/>
          </a:xfrm>
          <a:custGeom>
            <a:avLst/>
            <a:gdLst/>
            <a:ahLst/>
            <a:cxnLst/>
            <a:rect l="0" t="0" r="0" b="0"/>
            <a:pathLst>
              <a:path w="325756" h="428557">
                <a:moveTo>
                  <a:pt x="0" y="17131"/>
                </a:moveTo>
                <a:lnTo>
                  <a:pt x="0" y="8911"/>
                </a:lnTo>
                <a:lnTo>
                  <a:pt x="4550" y="13214"/>
                </a:lnTo>
                <a:lnTo>
                  <a:pt x="6844" y="14519"/>
                </a:lnTo>
                <a:lnTo>
                  <a:pt x="14622" y="17309"/>
                </a:lnTo>
                <a:lnTo>
                  <a:pt x="22959" y="23745"/>
                </a:lnTo>
                <a:lnTo>
                  <a:pt x="28619" y="28961"/>
                </a:lnTo>
                <a:lnTo>
                  <a:pt x="30509" y="32638"/>
                </a:lnTo>
                <a:lnTo>
                  <a:pt x="34122" y="45961"/>
                </a:lnTo>
                <a:lnTo>
                  <a:pt x="39850" y="57317"/>
                </a:lnTo>
                <a:lnTo>
                  <a:pt x="41523" y="67059"/>
                </a:lnTo>
                <a:lnTo>
                  <a:pt x="42267" y="77738"/>
                </a:lnTo>
                <a:lnTo>
                  <a:pt x="42466" y="83253"/>
                </a:lnTo>
                <a:lnTo>
                  <a:pt x="45226" y="94461"/>
                </a:lnTo>
                <a:lnTo>
                  <a:pt x="48675" y="104840"/>
                </a:lnTo>
                <a:lnTo>
                  <a:pt x="51570" y="116990"/>
                </a:lnTo>
                <a:lnTo>
                  <a:pt x="55623" y="126917"/>
                </a:lnTo>
                <a:lnTo>
                  <a:pt x="65033" y="141969"/>
                </a:lnTo>
                <a:lnTo>
                  <a:pt x="67003" y="148179"/>
                </a:lnTo>
                <a:lnTo>
                  <a:pt x="68481" y="150216"/>
                </a:lnTo>
                <a:lnTo>
                  <a:pt x="70419" y="151574"/>
                </a:lnTo>
                <a:lnTo>
                  <a:pt x="75112" y="153084"/>
                </a:lnTo>
                <a:lnTo>
                  <a:pt x="84062" y="153933"/>
                </a:lnTo>
                <a:lnTo>
                  <a:pt x="93241" y="154132"/>
                </a:lnTo>
                <a:lnTo>
                  <a:pt x="104568" y="154244"/>
                </a:lnTo>
                <a:lnTo>
                  <a:pt x="107812" y="153307"/>
                </a:lnTo>
                <a:lnTo>
                  <a:pt x="113957" y="149726"/>
                </a:lnTo>
                <a:lnTo>
                  <a:pt x="122403" y="142419"/>
                </a:lnTo>
                <a:lnTo>
                  <a:pt x="131554" y="132822"/>
                </a:lnTo>
                <a:lnTo>
                  <a:pt x="138796" y="122206"/>
                </a:lnTo>
                <a:lnTo>
                  <a:pt x="145190" y="111139"/>
                </a:lnTo>
                <a:lnTo>
                  <a:pt x="151206" y="99869"/>
                </a:lnTo>
                <a:lnTo>
                  <a:pt x="157055" y="88511"/>
                </a:lnTo>
                <a:lnTo>
                  <a:pt x="165703" y="75957"/>
                </a:lnTo>
                <a:lnTo>
                  <a:pt x="171436" y="64231"/>
                </a:lnTo>
                <a:lnTo>
                  <a:pt x="177159" y="51399"/>
                </a:lnTo>
                <a:lnTo>
                  <a:pt x="182877" y="42521"/>
                </a:lnTo>
                <a:lnTo>
                  <a:pt x="186054" y="32860"/>
                </a:lnTo>
                <a:lnTo>
                  <a:pt x="187465" y="23169"/>
                </a:lnTo>
                <a:lnTo>
                  <a:pt x="188093" y="15687"/>
                </a:lnTo>
                <a:lnTo>
                  <a:pt x="189213" y="12358"/>
                </a:lnTo>
                <a:lnTo>
                  <a:pt x="196801" y="524"/>
                </a:lnTo>
                <a:lnTo>
                  <a:pt x="194465" y="225"/>
                </a:lnTo>
                <a:lnTo>
                  <a:pt x="188939" y="0"/>
                </a:lnTo>
                <a:lnTo>
                  <a:pt x="193248" y="4541"/>
                </a:lnTo>
                <a:lnTo>
                  <a:pt x="194554" y="6833"/>
                </a:lnTo>
                <a:lnTo>
                  <a:pt x="199191" y="19894"/>
                </a:lnTo>
                <a:lnTo>
                  <a:pt x="201374" y="24688"/>
                </a:lnTo>
                <a:lnTo>
                  <a:pt x="203800" y="35094"/>
                </a:lnTo>
                <a:lnTo>
                  <a:pt x="204878" y="46070"/>
                </a:lnTo>
                <a:lnTo>
                  <a:pt x="205357" y="57297"/>
                </a:lnTo>
                <a:lnTo>
                  <a:pt x="208110" y="68638"/>
                </a:lnTo>
                <a:lnTo>
                  <a:pt x="211556" y="80028"/>
                </a:lnTo>
                <a:lnTo>
                  <a:pt x="213087" y="91440"/>
                </a:lnTo>
                <a:lnTo>
                  <a:pt x="214448" y="98103"/>
                </a:lnTo>
                <a:lnTo>
                  <a:pt x="216308" y="105402"/>
                </a:lnTo>
                <a:lnTo>
                  <a:pt x="218500" y="113126"/>
                </a:lnTo>
                <a:lnTo>
                  <a:pt x="223476" y="129328"/>
                </a:lnTo>
                <a:lnTo>
                  <a:pt x="226137" y="137649"/>
                </a:lnTo>
                <a:lnTo>
                  <a:pt x="227910" y="146053"/>
                </a:lnTo>
                <a:lnTo>
                  <a:pt x="229093" y="154514"/>
                </a:lnTo>
                <a:lnTo>
                  <a:pt x="229881" y="163012"/>
                </a:lnTo>
                <a:lnTo>
                  <a:pt x="231359" y="171535"/>
                </a:lnTo>
                <a:lnTo>
                  <a:pt x="233297" y="180075"/>
                </a:lnTo>
                <a:lnTo>
                  <a:pt x="235541" y="188625"/>
                </a:lnTo>
                <a:lnTo>
                  <a:pt x="237037" y="198135"/>
                </a:lnTo>
                <a:lnTo>
                  <a:pt x="238035" y="208285"/>
                </a:lnTo>
                <a:lnTo>
                  <a:pt x="238700" y="218862"/>
                </a:lnTo>
                <a:lnTo>
                  <a:pt x="240096" y="228771"/>
                </a:lnTo>
                <a:lnTo>
                  <a:pt x="241979" y="238234"/>
                </a:lnTo>
                <a:lnTo>
                  <a:pt x="244187" y="247400"/>
                </a:lnTo>
                <a:lnTo>
                  <a:pt x="245659" y="257321"/>
                </a:lnTo>
                <a:lnTo>
                  <a:pt x="246640" y="267745"/>
                </a:lnTo>
                <a:lnTo>
                  <a:pt x="247294" y="278505"/>
                </a:lnTo>
                <a:lnTo>
                  <a:pt x="248021" y="298079"/>
                </a:lnTo>
                <a:lnTo>
                  <a:pt x="248430" y="325165"/>
                </a:lnTo>
                <a:lnTo>
                  <a:pt x="248488" y="333929"/>
                </a:lnTo>
                <a:lnTo>
                  <a:pt x="247573" y="341678"/>
                </a:lnTo>
                <a:lnTo>
                  <a:pt x="246011" y="348748"/>
                </a:lnTo>
                <a:lnTo>
                  <a:pt x="241736" y="362636"/>
                </a:lnTo>
                <a:lnTo>
                  <a:pt x="236660" y="378333"/>
                </a:lnTo>
                <a:lnTo>
                  <a:pt x="233770" y="389755"/>
                </a:lnTo>
                <a:lnTo>
                  <a:pt x="231533" y="398959"/>
                </a:lnTo>
                <a:lnTo>
                  <a:pt x="227363" y="409400"/>
                </a:lnTo>
                <a:lnTo>
                  <a:pt x="219661" y="421437"/>
                </a:lnTo>
                <a:lnTo>
                  <a:pt x="215897" y="426485"/>
                </a:lnTo>
                <a:lnTo>
                  <a:pt x="214417" y="427194"/>
                </a:lnTo>
                <a:lnTo>
                  <a:pt x="210231" y="427981"/>
                </a:lnTo>
                <a:lnTo>
                  <a:pt x="202520" y="428424"/>
                </a:lnTo>
                <a:lnTo>
                  <a:pt x="189652" y="428556"/>
                </a:lnTo>
                <a:lnTo>
                  <a:pt x="185489" y="427621"/>
                </a:lnTo>
                <a:lnTo>
                  <a:pt x="178325" y="424043"/>
                </a:lnTo>
                <a:lnTo>
                  <a:pt x="176033" y="421756"/>
                </a:lnTo>
                <a:lnTo>
                  <a:pt x="174506" y="419278"/>
                </a:lnTo>
                <a:lnTo>
                  <a:pt x="173487" y="416674"/>
                </a:lnTo>
                <a:lnTo>
                  <a:pt x="169815" y="411241"/>
                </a:lnTo>
                <a:lnTo>
                  <a:pt x="165009" y="404698"/>
                </a:lnTo>
                <a:lnTo>
                  <a:pt x="159697" y="395440"/>
                </a:lnTo>
                <a:lnTo>
                  <a:pt x="156701" y="384976"/>
                </a:lnTo>
                <a:lnTo>
                  <a:pt x="154417" y="373975"/>
                </a:lnTo>
                <a:lnTo>
                  <a:pt x="150228" y="362736"/>
                </a:lnTo>
                <a:lnTo>
                  <a:pt x="147731" y="351391"/>
                </a:lnTo>
                <a:lnTo>
                  <a:pt x="147065" y="345698"/>
                </a:lnTo>
                <a:lnTo>
                  <a:pt x="147573" y="339046"/>
                </a:lnTo>
                <a:lnTo>
                  <a:pt x="148865" y="331753"/>
                </a:lnTo>
                <a:lnTo>
                  <a:pt x="150678" y="324034"/>
                </a:lnTo>
                <a:lnTo>
                  <a:pt x="151887" y="316030"/>
                </a:lnTo>
                <a:lnTo>
                  <a:pt x="152693" y="307837"/>
                </a:lnTo>
                <a:lnTo>
                  <a:pt x="153230" y="299518"/>
                </a:lnTo>
                <a:lnTo>
                  <a:pt x="154541" y="292066"/>
                </a:lnTo>
                <a:lnTo>
                  <a:pt x="158537" y="278706"/>
                </a:lnTo>
                <a:lnTo>
                  <a:pt x="166142" y="255925"/>
                </a:lnTo>
                <a:lnTo>
                  <a:pt x="168864" y="248717"/>
                </a:lnTo>
                <a:lnTo>
                  <a:pt x="174428" y="235628"/>
                </a:lnTo>
                <a:lnTo>
                  <a:pt x="180076" y="223460"/>
                </a:lnTo>
                <a:lnTo>
                  <a:pt x="182916" y="217549"/>
                </a:lnTo>
                <a:lnTo>
                  <a:pt x="186714" y="212655"/>
                </a:lnTo>
                <a:lnTo>
                  <a:pt x="196014" y="204678"/>
                </a:lnTo>
                <a:lnTo>
                  <a:pt x="201161" y="200265"/>
                </a:lnTo>
                <a:lnTo>
                  <a:pt x="206497" y="195418"/>
                </a:lnTo>
                <a:lnTo>
                  <a:pt x="220569" y="182034"/>
                </a:lnTo>
                <a:lnTo>
                  <a:pt x="228523" y="175194"/>
                </a:lnTo>
                <a:lnTo>
                  <a:pt x="238408" y="168978"/>
                </a:lnTo>
                <a:lnTo>
                  <a:pt x="243711" y="166940"/>
                </a:lnTo>
                <a:lnTo>
                  <a:pt x="249152" y="165581"/>
                </a:lnTo>
                <a:lnTo>
                  <a:pt x="254684" y="164675"/>
                </a:lnTo>
                <a:lnTo>
                  <a:pt x="260277" y="163118"/>
                </a:lnTo>
                <a:lnTo>
                  <a:pt x="265910" y="161129"/>
                </a:lnTo>
                <a:lnTo>
                  <a:pt x="271571" y="158849"/>
                </a:lnTo>
                <a:lnTo>
                  <a:pt x="277250" y="156377"/>
                </a:lnTo>
                <a:lnTo>
                  <a:pt x="288639" y="151090"/>
                </a:lnTo>
                <a:lnTo>
                  <a:pt x="295297" y="148347"/>
                </a:lnTo>
                <a:lnTo>
                  <a:pt x="302592" y="145566"/>
                </a:lnTo>
                <a:lnTo>
                  <a:pt x="325755" y="13714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504"/>
          <p:cNvSpPr/>
          <p:nvPr/>
        </p:nvSpPr>
        <p:spPr>
          <a:xfrm>
            <a:off x="3835956" y="4852035"/>
            <a:ext cx="213122" cy="34291"/>
          </a:xfrm>
          <a:custGeom>
            <a:avLst/>
            <a:gdLst/>
            <a:ahLst/>
            <a:cxnLst/>
            <a:rect l="0" t="0" r="0" b="0"/>
            <a:pathLst>
              <a:path w="213122" h="34291">
                <a:moveTo>
                  <a:pt x="7381" y="34290"/>
                </a:moveTo>
                <a:lnTo>
                  <a:pt x="0" y="26909"/>
                </a:lnTo>
                <a:lnTo>
                  <a:pt x="555" y="26511"/>
                </a:lnTo>
                <a:lnTo>
                  <a:pt x="7059" y="25748"/>
                </a:lnTo>
                <a:lnTo>
                  <a:pt x="51922" y="25717"/>
                </a:lnTo>
                <a:lnTo>
                  <a:pt x="56125" y="24765"/>
                </a:lnTo>
                <a:lnTo>
                  <a:pt x="60832" y="23177"/>
                </a:lnTo>
                <a:lnTo>
                  <a:pt x="65875" y="21167"/>
                </a:lnTo>
                <a:lnTo>
                  <a:pt x="70190" y="19826"/>
                </a:lnTo>
                <a:lnTo>
                  <a:pt x="74018" y="18932"/>
                </a:lnTo>
                <a:lnTo>
                  <a:pt x="77523" y="18336"/>
                </a:lnTo>
                <a:lnTo>
                  <a:pt x="81765" y="16987"/>
                </a:lnTo>
                <a:lnTo>
                  <a:pt x="86498" y="15134"/>
                </a:lnTo>
                <a:lnTo>
                  <a:pt x="91558" y="12947"/>
                </a:lnTo>
                <a:lnTo>
                  <a:pt x="96836" y="11489"/>
                </a:lnTo>
                <a:lnTo>
                  <a:pt x="102261" y="10517"/>
                </a:lnTo>
                <a:lnTo>
                  <a:pt x="107782" y="9869"/>
                </a:lnTo>
                <a:lnTo>
                  <a:pt x="113367" y="9436"/>
                </a:lnTo>
                <a:lnTo>
                  <a:pt x="118996" y="9148"/>
                </a:lnTo>
                <a:lnTo>
                  <a:pt x="124654" y="8956"/>
                </a:lnTo>
                <a:lnTo>
                  <a:pt x="129378" y="7876"/>
                </a:lnTo>
                <a:lnTo>
                  <a:pt x="133480" y="6203"/>
                </a:lnTo>
                <a:lnTo>
                  <a:pt x="137166" y="4135"/>
                </a:lnTo>
                <a:lnTo>
                  <a:pt x="141530" y="2757"/>
                </a:lnTo>
                <a:lnTo>
                  <a:pt x="146343" y="1838"/>
                </a:lnTo>
                <a:lnTo>
                  <a:pt x="151458" y="1225"/>
                </a:lnTo>
                <a:lnTo>
                  <a:pt x="156772" y="816"/>
                </a:lnTo>
                <a:lnTo>
                  <a:pt x="162220" y="544"/>
                </a:lnTo>
                <a:lnTo>
                  <a:pt x="176449" y="161"/>
                </a:lnTo>
                <a:lnTo>
                  <a:pt x="204487" y="4"/>
                </a:lnTo>
                <a:lnTo>
                  <a:pt x="21312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505"/>
          <p:cNvSpPr/>
          <p:nvPr/>
        </p:nvSpPr>
        <p:spPr>
          <a:xfrm>
            <a:off x="3860596" y="4946332"/>
            <a:ext cx="231345" cy="25719"/>
          </a:xfrm>
          <a:custGeom>
            <a:avLst/>
            <a:gdLst/>
            <a:ahLst/>
            <a:cxnLst/>
            <a:rect l="0" t="0" r="0" b="0"/>
            <a:pathLst>
              <a:path w="231345" h="25719">
                <a:moveTo>
                  <a:pt x="17031" y="25718"/>
                </a:moveTo>
                <a:lnTo>
                  <a:pt x="0" y="25718"/>
                </a:lnTo>
                <a:lnTo>
                  <a:pt x="20040" y="25718"/>
                </a:lnTo>
                <a:lnTo>
                  <a:pt x="23799" y="24765"/>
                </a:lnTo>
                <a:lnTo>
                  <a:pt x="28211" y="23178"/>
                </a:lnTo>
                <a:lnTo>
                  <a:pt x="33057" y="21167"/>
                </a:lnTo>
                <a:lnTo>
                  <a:pt x="37240" y="19826"/>
                </a:lnTo>
                <a:lnTo>
                  <a:pt x="40981" y="18932"/>
                </a:lnTo>
                <a:lnTo>
                  <a:pt x="44428" y="18337"/>
                </a:lnTo>
                <a:lnTo>
                  <a:pt x="48630" y="17939"/>
                </a:lnTo>
                <a:lnTo>
                  <a:pt x="53337" y="17675"/>
                </a:lnTo>
                <a:lnTo>
                  <a:pt x="63647" y="17380"/>
                </a:lnTo>
                <a:lnTo>
                  <a:pt x="74579" y="17250"/>
                </a:lnTo>
                <a:lnTo>
                  <a:pt x="80161" y="16262"/>
                </a:lnTo>
                <a:lnTo>
                  <a:pt x="85788" y="14652"/>
                </a:lnTo>
                <a:lnTo>
                  <a:pt x="91444" y="12626"/>
                </a:lnTo>
                <a:lnTo>
                  <a:pt x="97120" y="11275"/>
                </a:lnTo>
                <a:lnTo>
                  <a:pt x="102808" y="10374"/>
                </a:lnTo>
                <a:lnTo>
                  <a:pt x="108506" y="9774"/>
                </a:lnTo>
                <a:lnTo>
                  <a:pt x="114209" y="9373"/>
                </a:lnTo>
                <a:lnTo>
                  <a:pt x="119917" y="9106"/>
                </a:lnTo>
                <a:lnTo>
                  <a:pt x="131338" y="8810"/>
                </a:lnTo>
                <a:lnTo>
                  <a:pt x="159907" y="8604"/>
                </a:lnTo>
                <a:lnTo>
                  <a:pt x="165622" y="7641"/>
                </a:lnTo>
                <a:lnTo>
                  <a:pt x="171336" y="6047"/>
                </a:lnTo>
                <a:lnTo>
                  <a:pt x="177051" y="4031"/>
                </a:lnTo>
                <a:lnTo>
                  <a:pt x="182766" y="2688"/>
                </a:lnTo>
                <a:lnTo>
                  <a:pt x="188481" y="1791"/>
                </a:lnTo>
                <a:lnTo>
                  <a:pt x="194196" y="1195"/>
                </a:lnTo>
                <a:lnTo>
                  <a:pt x="198958" y="797"/>
                </a:lnTo>
                <a:lnTo>
                  <a:pt x="203086" y="531"/>
                </a:lnTo>
                <a:lnTo>
                  <a:pt x="206790" y="354"/>
                </a:lnTo>
                <a:lnTo>
                  <a:pt x="215986" y="157"/>
                </a:lnTo>
                <a:lnTo>
                  <a:pt x="231344"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506"/>
          <p:cNvSpPr/>
          <p:nvPr/>
        </p:nvSpPr>
        <p:spPr>
          <a:xfrm>
            <a:off x="4263402" y="4749165"/>
            <a:ext cx="179497" cy="265233"/>
          </a:xfrm>
          <a:custGeom>
            <a:avLst/>
            <a:gdLst/>
            <a:ahLst/>
            <a:cxnLst/>
            <a:rect l="0" t="0" r="0" b="0"/>
            <a:pathLst>
              <a:path w="179497" h="265233">
                <a:moveTo>
                  <a:pt x="111430" y="42862"/>
                </a:moveTo>
                <a:lnTo>
                  <a:pt x="111430" y="38312"/>
                </a:lnTo>
                <a:lnTo>
                  <a:pt x="110478" y="36971"/>
                </a:lnTo>
                <a:lnTo>
                  <a:pt x="108890" y="36077"/>
                </a:lnTo>
                <a:lnTo>
                  <a:pt x="104049" y="34643"/>
                </a:lnTo>
                <a:lnTo>
                  <a:pt x="98660" y="29843"/>
                </a:lnTo>
                <a:lnTo>
                  <a:pt x="94197" y="25579"/>
                </a:lnTo>
                <a:lnTo>
                  <a:pt x="90119" y="21529"/>
                </a:lnTo>
                <a:lnTo>
                  <a:pt x="87697" y="20067"/>
                </a:lnTo>
                <a:lnTo>
                  <a:pt x="82467" y="18443"/>
                </a:lnTo>
                <a:lnTo>
                  <a:pt x="76968" y="15182"/>
                </a:lnTo>
                <a:lnTo>
                  <a:pt x="70227" y="9877"/>
                </a:lnTo>
                <a:lnTo>
                  <a:pt x="66765" y="9152"/>
                </a:lnTo>
                <a:lnTo>
                  <a:pt x="62051" y="8830"/>
                </a:lnTo>
                <a:lnTo>
                  <a:pt x="56781" y="8687"/>
                </a:lnTo>
                <a:lnTo>
                  <a:pt x="54043" y="9601"/>
                </a:lnTo>
                <a:lnTo>
                  <a:pt x="48460" y="13157"/>
                </a:lnTo>
                <a:lnTo>
                  <a:pt x="45637" y="15439"/>
                </a:lnTo>
                <a:lnTo>
                  <a:pt x="42803" y="17912"/>
                </a:lnTo>
                <a:lnTo>
                  <a:pt x="39961" y="20514"/>
                </a:lnTo>
                <a:lnTo>
                  <a:pt x="34264" y="25945"/>
                </a:lnTo>
                <a:lnTo>
                  <a:pt x="14274" y="45733"/>
                </a:lnTo>
                <a:lnTo>
                  <a:pt x="11417" y="49538"/>
                </a:lnTo>
                <a:lnTo>
                  <a:pt x="8560" y="53980"/>
                </a:lnTo>
                <a:lnTo>
                  <a:pt x="5702" y="58847"/>
                </a:lnTo>
                <a:lnTo>
                  <a:pt x="2527" y="66794"/>
                </a:lnTo>
                <a:lnTo>
                  <a:pt x="1117" y="73501"/>
                </a:lnTo>
                <a:lnTo>
                  <a:pt x="489" y="79657"/>
                </a:lnTo>
                <a:lnTo>
                  <a:pt x="211" y="85568"/>
                </a:lnTo>
                <a:lnTo>
                  <a:pt x="54" y="94250"/>
                </a:lnTo>
                <a:lnTo>
                  <a:pt x="0" y="105718"/>
                </a:lnTo>
                <a:lnTo>
                  <a:pt x="948" y="107626"/>
                </a:lnTo>
                <a:lnTo>
                  <a:pt x="2534" y="108898"/>
                </a:lnTo>
                <a:lnTo>
                  <a:pt x="4542" y="109746"/>
                </a:lnTo>
                <a:lnTo>
                  <a:pt x="9315" y="110688"/>
                </a:lnTo>
                <a:lnTo>
                  <a:pt x="14610" y="111107"/>
                </a:lnTo>
                <a:lnTo>
                  <a:pt x="20139" y="111294"/>
                </a:lnTo>
                <a:lnTo>
                  <a:pt x="32402" y="111413"/>
                </a:lnTo>
                <a:lnTo>
                  <a:pt x="67052" y="111441"/>
                </a:lnTo>
                <a:lnTo>
                  <a:pt x="72320" y="112394"/>
                </a:lnTo>
                <a:lnTo>
                  <a:pt x="77736" y="113982"/>
                </a:lnTo>
                <a:lnTo>
                  <a:pt x="83252" y="115993"/>
                </a:lnTo>
                <a:lnTo>
                  <a:pt x="87882" y="117334"/>
                </a:lnTo>
                <a:lnTo>
                  <a:pt x="91922" y="118227"/>
                </a:lnTo>
                <a:lnTo>
                  <a:pt x="95567" y="118823"/>
                </a:lnTo>
                <a:lnTo>
                  <a:pt x="99902" y="120173"/>
                </a:lnTo>
                <a:lnTo>
                  <a:pt x="104697" y="122025"/>
                </a:lnTo>
                <a:lnTo>
                  <a:pt x="109799" y="124212"/>
                </a:lnTo>
                <a:lnTo>
                  <a:pt x="115105" y="125671"/>
                </a:lnTo>
                <a:lnTo>
                  <a:pt x="120548" y="126643"/>
                </a:lnTo>
                <a:lnTo>
                  <a:pt x="126081" y="127291"/>
                </a:lnTo>
                <a:lnTo>
                  <a:pt x="131675" y="128676"/>
                </a:lnTo>
                <a:lnTo>
                  <a:pt x="137309" y="130551"/>
                </a:lnTo>
                <a:lnTo>
                  <a:pt x="142970" y="132754"/>
                </a:lnTo>
                <a:lnTo>
                  <a:pt x="147697" y="135175"/>
                </a:lnTo>
                <a:lnTo>
                  <a:pt x="151800" y="137741"/>
                </a:lnTo>
                <a:lnTo>
                  <a:pt x="155489" y="140405"/>
                </a:lnTo>
                <a:lnTo>
                  <a:pt x="158900" y="144085"/>
                </a:lnTo>
                <a:lnTo>
                  <a:pt x="162127" y="148444"/>
                </a:lnTo>
                <a:lnTo>
                  <a:pt x="165230" y="153255"/>
                </a:lnTo>
                <a:lnTo>
                  <a:pt x="168252" y="157415"/>
                </a:lnTo>
                <a:lnTo>
                  <a:pt x="171219" y="161141"/>
                </a:lnTo>
                <a:lnTo>
                  <a:pt x="174150" y="164577"/>
                </a:lnTo>
                <a:lnTo>
                  <a:pt x="176103" y="168773"/>
                </a:lnTo>
                <a:lnTo>
                  <a:pt x="177406" y="173475"/>
                </a:lnTo>
                <a:lnTo>
                  <a:pt x="178273" y="178515"/>
                </a:lnTo>
                <a:lnTo>
                  <a:pt x="178852" y="183780"/>
                </a:lnTo>
                <a:lnTo>
                  <a:pt x="179238" y="189195"/>
                </a:lnTo>
                <a:lnTo>
                  <a:pt x="179496" y="194709"/>
                </a:lnTo>
                <a:lnTo>
                  <a:pt x="178714" y="200291"/>
                </a:lnTo>
                <a:lnTo>
                  <a:pt x="177242" y="205917"/>
                </a:lnTo>
                <a:lnTo>
                  <a:pt x="175307" y="211573"/>
                </a:lnTo>
                <a:lnTo>
                  <a:pt x="174017" y="217248"/>
                </a:lnTo>
                <a:lnTo>
                  <a:pt x="173157" y="222938"/>
                </a:lnTo>
                <a:lnTo>
                  <a:pt x="172584" y="228635"/>
                </a:lnTo>
                <a:lnTo>
                  <a:pt x="170297" y="233386"/>
                </a:lnTo>
                <a:lnTo>
                  <a:pt x="166867" y="237505"/>
                </a:lnTo>
                <a:lnTo>
                  <a:pt x="162675" y="241204"/>
                </a:lnTo>
                <a:lnTo>
                  <a:pt x="155478" y="247854"/>
                </a:lnTo>
                <a:lnTo>
                  <a:pt x="146072" y="256953"/>
                </a:lnTo>
                <a:lnTo>
                  <a:pt x="143097" y="259884"/>
                </a:lnTo>
                <a:lnTo>
                  <a:pt x="139209" y="261839"/>
                </a:lnTo>
                <a:lnTo>
                  <a:pt x="134712" y="263141"/>
                </a:lnTo>
                <a:lnTo>
                  <a:pt x="129809" y="264010"/>
                </a:lnTo>
                <a:lnTo>
                  <a:pt x="124635" y="264589"/>
                </a:lnTo>
                <a:lnTo>
                  <a:pt x="119281" y="264975"/>
                </a:lnTo>
                <a:lnTo>
                  <a:pt x="113806" y="265232"/>
                </a:lnTo>
                <a:lnTo>
                  <a:pt x="109204" y="264452"/>
                </a:lnTo>
                <a:lnTo>
                  <a:pt x="105184" y="262978"/>
                </a:lnTo>
                <a:lnTo>
                  <a:pt x="101551" y="261044"/>
                </a:lnTo>
                <a:lnTo>
                  <a:pt x="98177" y="258802"/>
                </a:lnTo>
                <a:lnTo>
                  <a:pt x="94974" y="256354"/>
                </a:lnTo>
                <a:lnTo>
                  <a:pt x="91887" y="253770"/>
                </a:lnTo>
                <a:lnTo>
                  <a:pt x="87924" y="252047"/>
                </a:lnTo>
                <a:lnTo>
                  <a:pt x="83377" y="250899"/>
                </a:lnTo>
                <a:lnTo>
                  <a:pt x="78440" y="250134"/>
                </a:lnTo>
                <a:lnTo>
                  <a:pt x="74197" y="248671"/>
                </a:lnTo>
                <a:lnTo>
                  <a:pt x="70416" y="246743"/>
                </a:lnTo>
                <a:lnTo>
                  <a:pt x="66942" y="244505"/>
                </a:lnTo>
                <a:lnTo>
                  <a:pt x="64626" y="241109"/>
                </a:lnTo>
                <a:lnTo>
                  <a:pt x="63083" y="236939"/>
                </a:lnTo>
                <a:lnTo>
                  <a:pt x="62053" y="232254"/>
                </a:lnTo>
                <a:lnTo>
                  <a:pt x="58370" y="224509"/>
                </a:lnTo>
                <a:lnTo>
                  <a:pt x="56054" y="221110"/>
                </a:lnTo>
                <a:lnTo>
                  <a:pt x="54511" y="216939"/>
                </a:lnTo>
                <a:lnTo>
                  <a:pt x="53481" y="212253"/>
                </a:lnTo>
                <a:lnTo>
                  <a:pt x="52795" y="207225"/>
                </a:lnTo>
                <a:lnTo>
                  <a:pt x="52338" y="201967"/>
                </a:lnTo>
                <a:lnTo>
                  <a:pt x="52033" y="196557"/>
                </a:lnTo>
                <a:lnTo>
                  <a:pt x="51693" y="185466"/>
                </a:lnTo>
                <a:lnTo>
                  <a:pt x="51543" y="174187"/>
                </a:lnTo>
                <a:lnTo>
                  <a:pt x="52455" y="167560"/>
                </a:lnTo>
                <a:lnTo>
                  <a:pt x="54016" y="160283"/>
                </a:lnTo>
                <a:lnTo>
                  <a:pt x="56009" y="152575"/>
                </a:lnTo>
                <a:lnTo>
                  <a:pt x="58290" y="145532"/>
                </a:lnTo>
                <a:lnTo>
                  <a:pt x="60763" y="138931"/>
                </a:lnTo>
                <a:lnTo>
                  <a:pt x="63365" y="132626"/>
                </a:lnTo>
                <a:lnTo>
                  <a:pt x="65099" y="126517"/>
                </a:lnTo>
                <a:lnTo>
                  <a:pt x="66255" y="120539"/>
                </a:lnTo>
                <a:lnTo>
                  <a:pt x="67026" y="114650"/>
                </a:lnTo>
                <a:lnTo>
                  <a:pt x="69445" y="107865"/>
                </a:lnTo>
                <a:lnTo>
                  <a:pt x="72963" y="100485"/>
                </a:lnTo>
                <a:lnTo>
                  <a:pt x="80998" y="85617"/>
                </a:lnTo>
                <a:lnTo>
                  <a:pt x="93918" y="60550"/>
                </a:lnTo>
                <a:lnTo>
                  <a:pt x="96898" y="54654"/>
                </a:lnTo>
                <a:lnTo>
                  <a:pt x="100790" y="49771"/>
                </a:lnTo>
                <a:lnTo>
                  <a:pt x="105289" y="45563"/>
                </a:lnTo>
                <a:lnTo>
                  <a:pt x="110194" y="41805"/>
                </a:lnTo>
                <a:lnTo>
                  <a:pt x="113463" y="37395"/>
                </a:lnTo>
                <a:lnTo>
                  <a:pt x="115643" y="32550"/>
                </a:lnTo>
                <a:lnTo>
                  <a:pt x="117096" y="27415"/>
                </a:lnTo>
                <a:lnTo>
                  <a:pt x="121251" y="19169"/>
                </a:lnTo>
                <a:lnTo>
                  <a:pt x="126272" y="12330"/>
                </a:lnTo>
                <a:lnTo>
                  <a:pt x="128945" y="9172"/>
                </a:lnTo>
                <a:lnTo>
                  <a:pt x="137148"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507"/>
          <p:cNvSpPr/>
          <p:nvPr/>
        </p:nvSpPr>
        <p:spPr>
          <a:xfrm>
            <a:off x="4486275" y="4697729"/>
            <a:ext cx="188596" cy="102872"/>
          </a:xfrm>
          <a:custGeom>
            <a:avLst/>
            <a:gdLst/>
            <a:ahLst/>
            <a:cxnLst/>
            <a:rect l="0" t="0" r="0" b="0"/>
            <a:pathLst>
              <a:path w="188596" h="102872">
                <a:moveTo>
                  <a:pt x="0" y="0"/>
                </a:moveTo>
                <a:lnTo>
                  <a:pt x="7380" y="0"/>
                </a:lnTo>
                <a:lnTo>
                  <a:pt x="10583" y="2541"/>
                </a:lnTo>
                <a:lnTo>
                  <a:pt x="15849" y="7382"/>
                </a:lnTo>
                <a:lnTo>
                  <a:pt x="29881" y="21313"/>
                </a:lnTo>
                <a:lnTo>
                  <a:pt x="31351" y="23733"/>
                </a:lnTo>
                <a:lnTo>
                  <a:pt x="32330" y="26300"/>
                </a:lnTo>
                <a:lnTo>
                  <a:pt x="32983" y="28964"/>
                </a:lnTo>
                <a:lnTo>
                  <a:pt x="33419" y="31692"/>
                </a:lnTo>
                <a:lnTo>
                  <a:pt x="33709" y="34463"/>
                </a:lnTo>
                <a:lnTo>
                  <a:pt x="33903" y="37263"/>
                </a:lnTo>
                <a:lnTo>
                  <a:pt x="34032" y="40082"/>
                </a:lnTo>
                <a:lnTo>
                  <a:pt x="34175" y="45755"/>
                </a:lnTo>
                <a:lnTo>
                  <a:pt x="34289" y="84106"/>
                </a:lnTo>
                <a:lnTo>
                  <a:pt x="35242" y="85598"/>
                </a:lnTo>
                <a:lnTo>
                  <a:pt x="36829" y="87546"/>
                </a:lnTo>
                <a:lnTo>
                  <a:pt x="42509" y="93903"/>
                </a:lnTo>
                <a:lnTo>
                  <a:pt x="47308" y="94181"/>
                </a:lnTo>
                <a:lnTo>
                  <a:pt x="51572" y="94275"/>
                </a:lnTo>
                <a:lnTo>
                  <a:pt x="174307" y="94298"/>
                </a:lnTo>
                <a:lnTo>
                  <a:pt x="176212" y="95251"/>
                </a:lnTo>
                <a:lnTo>
                  <a:pt x="177482" y="96838"/>
                </a:lnTo>
                <a:lnTo>
                  <a:pt x="178328" y="98849"/>
                </a:lnTo>
                <a:lnTo>
                  <a:pt x="179845" y="100190"/>
                </a:lnTo>
                <a:lnTo>
                  <a:pt x="181809" y="101083"/>
                </a:lnTo>
                <a:lnTo>
                  <a:pt x="188595" y="10287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508"/>
          <p:cNvSpPr/>
          <p:nvPr/>
        </p:nvSpPr>
        <p:spPr>
          <a:xfrm>
            <a:off x="4614862" y="4680594"/>
            <a:ext cx="25718" cy="300029"/>
          </a:xfrm>
          <a:custGeom>
            <a:avLst/>
            <a:gdLst/>
            <a:ahLst/>
            <a:cxnLst/>
            <a:rect l="0" t="0" r="0" b="0"/>
            <a:pathLst>
              <a:path w="25718" h="300029">
                <a:moveTo>
                  <a:pt x="25717" y="8563"/>
                </a:moveTo>
                <a:lnTo>
                  <a:pt x="21167" y="8563"/>
                </a:lnTo>
                <a:lnTo>
                  <a:pt x="19826" y="7611"/>
                </a:lnTo>
                <a:lnTo>
                  <a:pt x="18932" y="6023"/>
                </a:lnTo>
                <a:lnTo>
                  <a:pt x="17498" y="1182"/>
                </a:lnTo>
                <a:lnTo>
                  <a:pt x="16428" y="785"/>
                </a:lnTo>
                <a:lnTo>
                  <a:pt x="14762" y="520"/>
                </a:lnTo>
                <a:lnTo>
                  <a:pt x="8680" y="0"/>
                </a:lnTo>
                <a:lnTo>
                  <a:pt x="8605" y="4544"/>
                </a:lnTo>
                <a:lnTo>
                  <a:pt x="7641" y="6836"/>
                </a:lnTo>
                <a:lnTo>
                  <a:pt x="6047" y="9317"/>
                </a:lnTo>
                <a:lnTo>
                  <a:pt x="4031" y="11923"/>
                </a:lnTo>
                <a:lnTo>
                  <a:pt x="3640" y="14613"/>
                </a:lnTo>
                <a:lnTo>
                  <a:pt x="4332" y="17359"/>
                </a:lnTo>
                <a:lnTo>
                  <a:pt x="5745" y="20142"/>
                </a:lnTo>
                <a:lnTo>
                  <a:pt x="6688" y="23902"/>
                </a:lnTo>
                <a:lnTo>
                  <a:pt x="7316" y="28314"/>
                </a:lnTo>
                <a:lnTo>
                  <a:pt x="7735" y="33161"/>
                </a:lnTo>
                <a:lnTo>
                  <a:pt x="8014" y="38296"/>
                </a:lnTo>
                <a:lnTo>
                  <a:pt x="8324" y="49083"/>
                </a:lnTo>
                <a:lnTo>
                  <a:pt x="8558" y="94495"/>
                </a:lnTo>
                <a:lnTo>
                  <a:pt x="8571" y="129922"/>
                </a:lnTo>
                <a:lnTo>
                  <a:pt x="9524" y="138047"/>
                </a:lnTo>
                <a:lnTo>
                  <a:pt x="11112" y="146321"/>
                </a:lnTo>
                <a:lnTo>
                  <a:pt x="13123" y="154694"/>
                </a:lnTo>
                <a:lnTo>
                  <a:pt x="14463" y="163134"/>
                </a:lnTo>
                <a:lnTo>
                  <a:pt x="15358" y="171618"/>
                </a:lnTo>
                <a:lnTo>
                  <a:pt x="15954" y="180131"/>
                </a:lnTo>
                <a:lnTo>
                  <a:pt x="16351" y="187712"/>
                </a:lnTo>
                <a:lnTo>
                  <a:pt x="16792" y="201215"/>
                </a:lnTo>
                <a:lnTo>
                  <a:pt x="15957" y="208435"/>
                </a:lnTo>
                <a:lnTo>
                  <a:pt x="14448" y="216106"/>
                </a:lnTo>
                <a:lnTo>
                  <a:pt x="12489" y="224078"/>
                </a:lnTo>
                <a:lnTo>
                  <a:pt x="11184" y="231297"/>
                </a:lnTo>
                <a:lnTo>
                  <a:pt x="10313" y="238015"/>
                </a:lnTo>
                <a:lnTo>
                  <a:pt x="9733" y="244398"/>
                </a:lnTo>
                <a:lnTo>
                  <a:pt x="9346" y="250560"/>
                </a:lnTo>
                <a:lnTo>
                  <a:pt x="8916" y="262484"/>
                </a:lnTo>
                <a:lnTo>
                  <a:pt x="8641" y="278819"/>
                </a:lnTo>
                <a:lnTo>
                  <a:pt x="8574" y="299513"/>
                </a:lnTo>
                <a:lnTo>
                  <a:pt x="7621" y="299684"/>
                </a:lnTo>
                <a:lnTo>
                  <a:pt x="6033" y="299799"/>
                </a:lnTo>
                <a:lnTo>
                  <a:pt x="0" y="30002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509"/>
          <p:cNvSpPr/>
          <p:nvPr/>
        </p:nvSpPr>
        <p:spPr>
          <a:xfrm>
            <a:off x="3337559" y="5426438"/>
            <a:ext cx="171343" cy="411431"/>
          </a:xfrm>
          <a:custGeom>
            <a:avLst/>
            <a:gdLst/>
            <a:ahLst/>
            <a:cxnLst/>
            <a:rect l="0" t="0" r="0" b="0"/>
            <a:pathLst>
              <a:path w="171343" h="411431">
                <a:moveTo>
                  <a:pt x="8573" y="17099"/>
                </a:moveTo>
                <a:lnTo>
                  <a:pt x="17143" y="17099"/>
                </a:lnTo>
                <a:lnTo>
                  <a:pt x="21696" y="21650"/>
                </a:lnTo>
                <a:lnTo>
                  <a:pt x="23037" y="23943"/>
                </a:lnTo>
                <a:lnTo>
                  <a:pt x="24526" y="29031"/>
                </a:lnTo>
                <a:lnTo>
                  <a:pt x="25483" y="41010"/>
                </a:lnTo>
                <a:lnTo>
                  <a:pt x="25672" y="60734"/>
                </a:lnTo>
                <a:lnTo>
                  <a:pt x="25715" y="97182"/>
                </a:lnTo>
                <a:lnTo>
                  <a:pt x="26668" y="103825"/>
                </a:lnTo>
                <a:lnTo>
                  <a:pt x="30268" y="116287"/>
                </a:lnTo>
                <a:lnTo>
                  <a:pt x="32503" y="128175"/>
                </a:lnTo>
                <a:lnTo>
                  <a:pt x="33496" y="138856"/>
                </a:lnTo>
                <a:lnTo>
                  <a:pt x="33937" y="146779"/>
                </a:lnTo>
                <a:lnTo>
                  <a:pt x="36673" y="156015"/>
                </a:lnTo>
                <a:lnTo>
                  <a:pt x="41065" y="165517"/>
                </a:lnTo>
                <a:lnTo>
                  <a:pt x="46191" y="172915"/>
                </a:lnTo>
                <a:lnTo>
                  <a:pt x="49105" y="179378"/>
                </a:lnTo>
                <a:lnTo>
                  <a:pt x="49882" y="182435"/>
                </a:lnTo>
                <a:lnTo>
                  <a:pt x="51352" y="184473"/>
                </a:lnTo>
                <a:lnTo>
                  <a:pt x="53285" y="185832"/>
                </a:lnTo>
                <a:lnTo>
                  <a:pt x="55526" y="186738"/>
                </a:lnTo>
                <a:lnTo>
                  <a:pt x="60556" y="190284"/>
                </a:lnTo>
                <a:lnTo>
                  <a:pt x="63231" y="192563"/>
                </a:lnTo>
                <a:lnTo>
                  <a:pt x="65966" y="194083"/>
                </a:lnTo>
                <a:lnTo>
                  <a:pt x="68743" y="195095"/>
                </a:lnTo>
                <a:lnTo>
                  <a:pt x="71546" y="195771"/>
                </a:lnTo>
                <a:lnTo>
                  <a:pt x="74368" y="195269"/>
                </a:lnTo>
                <a:lnTo>
                  <a:pt x="77201" y="193981"/>
                </a:lnTo>
                <a:lnTo>
                  <a:pt x="80042" y="192171"/>
                </a:lnTo>
                <a:lnTo>
                  <a:pt x="81937" y="190011"/>
                </a:lnTo>
                <a:lnTo>
                  <a:pt x="83200" y="187619"/>
                </a:lnTo>
                <a:lnTo>
                  <a:pt x="84041" y="185071"/>
                </a:lnTo>
                <a:lnTo>
                  <a:pt x="87517" y="179701"/>
                </a:lnTo>
                <a:lnTo>
                  <a:pt x="92237" y="173187"/>
                </a:lnTo>
                <a:lnTo>
                  <a:pt x="97509" y="163941"/>
                </a:lnTo>
                <a:lnTo>
                  <a:pt x="103028" y="153483"/>
                </a:lnTo>
                <a:lnTo>
                  <a:pt x="114331" y="131246"/>
                </a:lnTo>
                <a:lnTo>
                  <a:pt x="116226" y="124630"/>
                </a:lnTo>
                <a:lnTo>
                  <a:pt x="117489" y="117361"/>
                </a:lnTo>
                <a:lnTo>
                  <a:pt x="118331" y="109658"/>
                </a:lnTo>
                <a:lnTo>
                  <a:pt x="118893" y="102617"/>
                </a:lnTo>
                <a:lnTo>
                  <a:pt x="119267" y="96019"/>
                </a:lnTo>
                <a:lnTo>
                  <a:pt x="120636" y="83607"/>
                </a:lnTo>
                <a:lnTo>
                  <a:pt x="124419" y="71741"/>
                </a:lnTo>
                <a:lnTo>
                  <a:pt x="126735" y="60117"/>
                </a:lnTo>
                <a:lnTo>
                  <a:pt x="128717" y="48601"/>
                </a:lnTo>
                <a:lnTo>
                  <a:pt x="132773" y="37132"/>
                </a:lnTo>
                <a:lnTo>
                  <a:pt x="135861" y="24517"/>
                </a:lnTo>
                <a:lnTo>
                  <a:pt x="135341" y="21092"/>
                </a:lnTo>
                <a:lnTo>
                  <a:pt x="134043" y="17856"/>
                </a:lnTo>
                <a:lnTo>
                  <a:pt x="132224" y="14746"/>
                </a:lnTo>
                <a:lnTo>
                  <a:pt x="130204" y="8751"/>
                </a:lnTo>
                <a:lnTo>
                  <a:pt x="128596" y="0"/>
                </a:lnTo>
                <a:lnTo>
                  <a:pt x="128591" y="4519"/>
                </a:lnTo>
                <a:lnTo>
                  <a:pt x="129542" y="6807"/>
                </a:lnTo>
                <a:lnTo>
                  <a:pt x="133140" y="11890"/>
                </a:lnTo>
                <a:lnTo>
                  <a:pt x="134480" y="15532"/>
                </a:lnTo>
                <a:lnTo>
                  <a:pt x="135969" y="24657"/>
                </a:lnTo>
                <a:lnTo>
                  <a:pt x="136807" y="35954"/>
                </a:lnTo>
                <a:lnTo>
                  <a:pt x="137004" y="44847"/>
                </a:lnTo>
                <a:lnTo>
                  <a:pt x="137056" y="49885"/>
                </a:lnTo>
                <a:lnTo>
                  <a:pt x="139654" y="60563"/>
                </a:lnTo>
                <a:lnTo>
                  <a:pt x="141680" y="66077"/>
                </a:lnTo>
                <a:lnTo>
                  <a:pt x="143032" y="72612"/>
                </a:lnTo>
                <a:lnTo>
                  <a:pt x="143932" y="79825"/>
                </a:lnTo>
                <a:lnTo>
                  <a:pt x="144532" y="87492"/>
                </a:lnTo>
                <a:lnTo>
                  <a:pt x="144933" y="94507"/>
                </a:lnTo>
                <a:lnTo>
                  <a:pt x="145377" y="107383"/>
                </a:lnTo>
                <a:lnTo>
                  <a:pt x="146448" y="114436"/>
                </a:lnTo>
                <a:lnTo>
                  <a:pt x="148115" y="121996"/>
                </a:lnTo>
                <a:lnTo>
                  <a:pt x="150179" y="129893"/>
                </a:lnTo>
                <a:lnTo>
                  <a:pt x="152507" y="137062"/>
                </a:lnTo>
                <a:lnTo>
                  <a:pt x="155011" y="143747"/>
                </a:lnTo>
                <a:lnTo>
                  <a:pt x="159382" y="156255"/>
                </a:lnTo>
                <a:lnTo>
                  <a:pt x="161325" y="168164"/>
                </a:lnTo>
                <a:lnTo>
                  <a:pt x="161842" y="174959"/>
                </a:lnTo>
                <a:lnTo>
                  <a:pt x="162187" y="182346"/>
                </a:lnTo>
                <a:lnTo>
                  <a:pt x="162418" y="190129"/>
                </a:lnTo>
                <a:lnTo>
                  <a:pt x="163524" y="198175"/>
                </a:lnTo>
                <a:lnTo>
                  <a:pt x="165214" y="206396"/>
                </a:lnTo>
                <a:lnTo>
                  <a:pt x="167292" y="214735"/>
                </a:lnTo>
                <a:lnTo>
                  <a:pt x="168678" y="223152"/>
                </a:lnTo>
                <a:lnTo>
                  <a:pt x="169602" y="231620"/>
                </a:lnTo>
                <a:lnTo>
                  <a:pt x="170218" y="240123"/>
                </a:lnTo>
                <a:lnTo>
                  <a:pt x="170629" y="248649"/>
                </a:lnTo>
                <a:lnTo>
                  <a:pt x="171086" y="265743"/>
                </a:lnTo>
                <a:lnTo>
                  <a:pt x="171342" y="286881"/>
                </a:lnTo>
                <a:lnTo>
                  <a:pt x="170426" y="294108"/>
                </a:lnTo>
                <a:lnTo>
                  <a:pt x="168863" y="301785"/>
                </a:lnTo>
                <a:lnTo>
                  <a:pt x="166868" y="309760"/>
                </a:lnTo>
                <a:lnTo>
                  <a:pt x="165538" y="316981"/>
                </a:lnTo>
                <a:lnTo>
                  <a:pt x="164651" y="323700"/>
                </a:lnTo>
                <a:lnTo>
                  <a:pt x="162714" y="336246"/>
                </a:lnTo>
                <a:lnTo>
                  <a:pt x="158677" y="348172"/>
                </a:lnTo>
                <a:lnTo>
                  <a:pt x="153708" y="359823"/>
                </a:lnTo>
                <a:lnTo>
                  <a:pt x="151050" y="365597"/>
                </a:lnTo>
                <a:lnTo>
                  <a:pt x="148325" y="370398"/>
                </a:lnTo>
                <a:lnTo>
                  <a:pt x="145556" y="374552"/>
                </a:lnTo>
                <a:lnTo>
                  <a:pt x="142758" y="378273"/>
                </a:lnTo>
                <a:lnTo>
                  <a:pt x="139939" y="381707"/>
                </a:lnTo>
                <a:lnTo>
                  <a:pt x="137108" y="384949"/>
                </a:lnTo>
                <a:lnTo>
                  <a:pt x="134268" y="388062"/>
                </a:lnTo>
                <a:lnTo>
                  <a:pt x="130470" y="391091"/>
                </a:lnTo>
                <a:lnTo>
                  <a:pt x="126033" y="394062"/>
                </a:lnTo>
                <a:lnTo>
                  <a:pt x="121169" y="396995"/>
                </a:lnTo>
                <a:lnTo>
                  <a:pt x="116975" y="399903"/>
                </a:lnTo>
                <a:lnTo>
                  <a:pt x="113226" y="402794"/>
                </a:lnTo>
                <a:lnTo>
                  <a:pt x="109774" y="405674"/>
                </a:lnTo>
                <a:lnTo>
                  <a:pt x="105568" y="407594"/>
                </a:lnTo>
                <a:lnTo>
                  <a:pt x="100859" y="408874"/>
                </a:lnTo>
                <a:lnTo>
                  <a:pt x="95814" y="409727"/>
                </a:lnTo>
                <a:lnTo>
                  <a:pt x="91499" y="410297"/>
                </a:lnTo>
                <a:lnTo>
                  <a:pt x="87669" y="410676"/>
                </a:lnTo>
                <a:lnTo>
                  <a:pt x="84164" y="410929"/>
                </a:lnTo>
                <a:lnTo>
                  <a:pt x="79922" y="411097"/>
                </a:lnTo>
                <a:lnTo>
                  <a:pt x="70129" y="411285"/>
                </a:lnTo>
                <a:lnTo>
                  <a:pt x="31901" y="411430"/>
                </a:lnTo>
                <a:lnTo>
                  <a:pt x="28887" y="410479"/>
                </a:lnTo>
                <a:lnTo>
                  <a:pt x="25926" y="408892"/>
                </a:lnTo>
                <a:lnTo>
                  <a:pt x="22999" y="406882"/>
                </a:lnTo>
                <a:lnTo>
                  <a:pt x="20095" y="405542"/>
                </a:lnTo>
                <a:lnTo>
                  <a:pt x="17207" y="404649"/>
                </a:lnTo>
                <a:lnTo>
                  <a:pt x="14329" y="404053"/>
                </a:lnTo>
                <a:lnTo>
                  <a:pt x="12410" y="402703"/>
                </a:lnTo>
                <a:lnTo>
                  <a:pt x="11131" y="400852"/>
                </a:lnTo>
                <a:lnTo>
                  <a:pt x="10279" y="398664"/>
                </a:lnTo>
                <a:lnTo>
                  <a:pt x="6791" y="393694"/>
                </a:lnTo>
                <a:lnTo>
                  <a:pt x="4528" y="391035"/>
                </a:lnTo>
                <a:lnTo>
                  <a:pt x="3019" y="388309"/>
                </a:lnTo>
                <a:lnTo>
                  <a:pt x="0" y="37714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510"/>
          <p:cNvSpPr/>
          <p:nvPr/>
        </p:nvSpPr>
        <p:spPr>
          <a:xfrm>
            <a:off x="3654742" y="5417820"/>
            <a:ext cx="205741" cy="8573"/>
          </a:xfrm>
          <a:custGeom>
            <a:avLst/>
            <a:gdLst/>
            <a:ahLst/>
            <a:cxnLst/>
            <a:rect l="0" t="0" r="0" b="0"/>
            <a:pathLst>
              <a:path w="205741" h="8573">
                <a:moveTo>
                  <a:pt x="0" y="0"/>
                </a:moveTo>
                <a:lnTo>
                  <a:pt x="4551" y="0"/>
                </a:lnTo>
                <a:lnTo>
                  <a:pt x="5891" y="952"/>
                </a:lnTo>
                <a:lnTo>
                  <a:pt x="6785" y="2540"/>
                </a:lnTo>
                <a:lnTo>
                  <a:pt x="8219" y="7381"/>
                </a:lnTo>
                <a:lnTo>
                  <a:pt x="9290" y="7778"/>
                </a:lnTo>
                <a:lnTo>
                  <a:pt x="10956" y="8042"/>
                </a:lnTo>
                <a:lnTo>
                  <a:pt x="13019" y="8219"/>
                </a:lnTo>
                <a:lnTo>
                  <a:pt x="17851" y="8415"/>
                </a:lnTo>
                <a:lnTo>
                  <a:pt x="24126" y="8503"/>
                </a:lnTo>
                <a:lnTo>
                  <a:pt x="205740"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511"/>
          <p:cNvSpPr/>
          <p:nvPr/>
        </p:nvSpPr>
        <p:spPr>
          <a:xfrm>
            <a:off x="3672249" y="5503545"/>
            <a:ext cx="196806" cy="25718"/>
          </a:xfrm>
          <a:custGeom>
            <a:avLst/>
            <a:gdLst/>
            <a:ahLst/>
            <a:cxnLst/>
            <a:rect l="0" t="0" r="0" b="0"/>
            <a:pathLst>
              <a:path w="196806" h="25718">
                <a:moveTo>
                  <a:pt x="16783" y="0"/>
                </a:moveTo>
                <a:lnTo>
                  <a:pt x="8564" y="0"/>
                </a:lnTo>
                <a:lnTo>
                  <a:pt x="7494" y="952"/>
                </a:lnTo>
                <a:lnTo>
                  <a:pt x="0" y="8219"/>
                </a:lnTo>
                <a:lnTo>
                  <a:pt x="4296" y="8467"/>
                </a:lnTo>
                <a:lnTo>
                  <a:pt x="5600" y="9455"/>
                </a:lnTo>
                <a:lnTo>
                  <a:pt x="6471" y="11066"/>
                </a:lnTo>
                <a:lnTo>
                  <a:pt x="7050" y="13092"/>
                </a:lnTo>
                <a:lnTo>
                  <a:pt x="8390" y="14443"/>
                </a:lnTo>
                <a:lnTo>
                  <a:pt x="10235" y="15344"/>
                </a:lnTo>
                <a:lnTo>
                  <a:pt x="12418" y="15944"/>
                </a:lnTo>
                <a:lnTo>
                  <a:pt x="15778" y="16344"/>
                </a:lnTo>
                <a:lnTo>
                  <a:pt x="19923" y="16611"/>
                </a:lnTo>
                <a:lnTo>
                  <a:pt x="28656" y="16907"/>
                </a:lnTo>
                <a:lnTo>
                  <a:pt x="42024" y="17098"/>
                </a:lnTo>
                <a:lnTo>
                  <a:pt x="173475" y="17145"/>
                </a:lnTo>
                <a:lnTo>
                  <a:pt x="176489" y="18097"/>
                </a:lnTo>
                <a:lnTo>
                  <a:pt x="179451" y="19685"/>
                </a:lnTo>
                <a:lnTo>
                  <a:pt x="182379" y="21696"/>
                </a:lnTo>
                <a:lnTo>
                  <a:pt x="185282" y="23036"/>
                </a:lnTo>
                <a:lnTo>
                  <a:pt x="188171" y="23930"/>
                </a:lnTo>
                <a:lnTo>
                  <a:pt x="196805" y="2571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512"/>
          <p:cNvSpPr/>
          <p:nvPr/>
        </p:nvSpPr>
        <p:spPr>
          <a:xfrm>
            <a:off x="4049108" y="5255090"/>
            <a:ext cx="257145" cy="333707"/>
          </a:xfrm>
          <a:custGeom>
            <a:avLst/>
            <a:gdLst/>
            <a:ahLst/>
            <a:cxnLst/>
            <a:rect l="0" t="0" r="0" b="0"/>
            <a:pathLst>
              <a:path w="257145" h="333707">
                <a:moveTo>
                  <a:pt x="8542" y="51287"/>
                </a:moveTo>
                <a:lnTo>
                  <a:pt x="8542" y="59506"/>
                </a:lnTo>
                <a:lnTo>
                  <a:pt x="3991" y="59755"/>
                </a:lnTo>
                <a:lnTo>
                  <a:pt x="2650" y="58837"/>
                </a:lnTo>
                <a:lnTo>
                  <a:pt x="1756" y="57273"/>
                </a:lnTo>
                <a:lnTo>
                  <a:pt x="74" y="51638"/>
                </a:lnTo>
                <a:lnTo>
                  <a:pt x="0" y="46840"/>
                </a:lnTo>
                <a:lnTo>
                  <a:pt x="942" y="45465"/>
                </a:lnTo>
                <a:lnTo>
                  <a:pt x="2523" y="44548"/>
                </a:lnTo>
                <a:lnTo>
                  <a:pt x="4529" y="43937"/>
                </a:lnTo>
                <a:lnTo>
                  <a:pt x="5867" y="42577"/>
                </a:lnTo>
                <a:lnTo>
                  <a:pt x="6758" y="40718"/>
                </a:lnTo>
                <a:lnTo>
                  <a:pt x="8189" y="35441"/>
                </a:lnTo>
                <a:lnTo>
                  <a:pt x="12988" y="29976"/>
                </a:lnTo>
                <a:lnTo>
                  <a:pt x="20360" y="24988"/>
                </a:lnTo>
                <a:lnTo>
                  <a:pt x="24993" y="22325"/>
                </a:lnTo>
                <a:lnTo>
                  <a:pt x="32681" y="16825"/>
                </a:lnTo>
                <a:lnTo>
                  <a:pt x="39273" y="11205"/>
                </a:lnTo>
                <a:lnTo>
                  <a:pt x="45378" y="5533"/>
                </a:lnTo>
                <a:lnTo>
                  <a:pt x="49291" y="3639"/>
                </a:lnTo>
                <a:lnTo>
                  <a:pt x="53805" y="2377"/>
                </a:lnTo>
                <a:lnTo>
                  <a:pt x="58720" y="1535"/>
                </a:lnTo>
                <a:lnTo>
                  <a:pt x="63902" y="974"/>
                </a:lnTo>
                <a:lnTo>
                  <a:pt x="69261" y="600"/>
                </a:lnTo>
                <a:lnTo>
                  <a:pt x="74738" y="351"/>
                </a:lnTo>
                <a:lnTo>
                  <a:pt x="85905" y="74"/>
                </a:lnTo>
                <a:lnTo>
                  <a:pt x="91549" y="0"/>
                </a:lnTo>
                <a:lnTo>
                  <a:pt x="97217" y="903"/>
                </a:lnTo>
                <a:lnTo>
                  <a:pt x="102901" y="2458"/>
                </a:lnTo>
                <a:lnTo>
                  <a:pt x="108595" y="4447"/>
                </a:lnTo>
                <a:lnTo>
                  <a:pt x="113344" y="6725"/>
                </a:lnTo>
                <a:lnTo>
                  <a:pt x="125530" y="14483"/>
                </a:lnTo>
                <a:lnTo>
                  <a:pt x="130350" y="17226"/>
                </a:lnTo>
                <a:lnTo>
                  <a:pt x="135467" y="20007"/>
                </a:lnTo>
                <a:lnTo>
                  <a:pt x="139831" y="23767"/>
                </a:lnTo>
                <a:lnTo>
                  <a:pt x="147220" y="33023"/>
                </a:lnTo>
                <a:lnTo>
                  <a:pt x="150524" y="38159"/>
                </a:lnTo>
                <a:lnTo>
                  <a:pt x="153679" y="43487"/>
                </a:lnTo>
                <a:lnTo>
                  <a:pt x="156735" y="48945"/>
                </a:lnTo>
                <a:lnTo>
                  <a:pt x="162670" y="60089"/>
                </a:lnTo>
                <a:lnTo>
                  <a:pt x="174242" y="82765"/>
                </a:lnTo>
                <a:lnTo>
                  <a:pt x="176158" y="89417"/>
                </a:lnTo>
                <a:lnTo>
                  <a:pt x="177436" y="96710"/>
                </a:lnTo>
                <a:lnTo>
                  <a:pt x="178288" y="104429"/>
                </a:lnTo>
                <a:lnTo>
                  <a:pt x="178856" y="111480"/>
                </a:lnTo>
                <a:lnTo>
                  <a:pt x="179234" y="118086"/>
                </a:lnTo>
                <a:lnTo>
                  <a:pt x="179486" y="124395"/>
                </a:lnTo>
                <a:lnTo>
                  <a:pt x="179767" y="139024"/>
                </a:lnTo>
                <a:lnTo>
                  <a:pt x="179978" y="189757"/>
                </a:lnTo>
                <a:lnTo>
                  <a:pt x="179030" y="196940"/>
                </a:lnTo>
                <a:lnTo>
                  <a:pt x="177446" y="203634"/>
                </a:lnTo>
                <a:lnTo>
                  <a:pt x="168059" y="232616"/>
                </a:lnTo>
                <a:lnTo>
                  <a:pt x="166321" y="239800"/>
                </a:lnTo>
                <a:lnTo>
                  <a:pt x="165163" y="246495"/>
                </a:lnTo>
                <a:lnTo>
                  <a:pt x="164391" y="252863"/>
                </a:lnTo>
                <a:lnTo>
                  <a:pt x="162924" y="259014"/>
                </a:lnTo>
                <a:lnTo>
                  <a:pt x="160993" y="265019"/>
                </a:lnTo>
                <a:lnTo>
                  <a:pt x="158753" y="270928"/>
                </a:lnTo>
                <a:lnTo>
                  <a:pt x="155355" y="275819"/>
                </a:lnTo>
                <a:lnTo>
                  <a:pt x="151185" y="280033"/>
                </a:lnTo>
                <a:lnTo>
                  <a:pt x="146499" y="283794"/>
                </a:lnTo>
                <a:lnTo>
                  <a:pt x="143376" y="288207"/>
                </a:lnTo>
                <a:lnTo>
                  <a:pt x="138027" y="302566"/>
                </a:lnTo>
                <a:lnTo>
                  <a:pt x="133401" y="309969"/>
                </a:lnTo>
                <a:lnTo>
                  <a:pt x="129881" y="312325"/>
                </a:lnTo>
                <a:lnTo>
                  <a:pt x="125630" y="313895"/>
                </a:lnTo>
                <a:lnTo>
                  <a:pt x="120890" y="314941"/>
                </a:lnTo>
                <a:lnTo>
                  <a:pt x="117731" y="316592"/>
                </a:lnTo>
                <a:lnTo>
                  <a:pt x="115624" y="318644"/>
                </a:lnTo>
                <a:lnTo>
                  <a:pt x="112331" y="323465"/>
                </a:lnTo>
                <a:lnTo>
                  <a:pt x="107693" y="328783"/>
                </a:lnTo>
                <a:lnTo>
                  <a:pt x="105122" y="330582"/>
                </a:lnTo>
                <a:lnTo>
                  <a:pt x="99726" y="332580"/>
                </a:lnTo>
                <a:lnTo>
                  <a:pt x="94153" y="333469"/>
                </a:lnTo>
                <a:lnTo>
                  <a:pt x="91333" y="333706"/>
                </a:lnTo>
                <a:lnTo>
                  <a:pt x="87549" y="332911"/>
                </a:lnTo>
                <a:lnTo>
                  <a:pt x="83120" y="331429"/>
                </a:lnTo>
                <a:lnTo>
                  <a:pt x="71427" y="326757"/>
                </a:lnTo>
                <a:lnTo>
                  <a:pt x="64851" y="321397"/>
                </a:lnTo>
                <a:lnTo>
                  <a:pt x="58078" y="315070"/>
                </a:lnTo>
                <a:lnTo>
                  <a:pt x="55853" y="312867"/>
                </a:lnTo>
                <a:lnTo>
                  <a:pt x="54370" y="310446"/>
                </a:lnTo>
                <a:lnTo>
                  <a:pt x="52723" y="305217"/>
                </a:lnTo>
                <a:lnTo>
                  <a:pt x="51795" y="296917"/>
                </a:lnTo>
                <a:lnTo>
                  <a:pt x="51578" y="288726"/>
                </a:lnTo>
                <a:lnTo>
                  <a:pt x="51438" y="272496"/>
                </a:lnTo>
                <a:lnTo>
                  <a:pt x="52379" y="269245"/>
                </a:lnTo>
                <a:lnTo>
                  <a:pt x="58254" y="259166"/>
                </a:lnTo>
                <a:lnTo>
                  <a:pt x="63339" y="249722"/>
                </a:lnTo>
                <a:lnTo>
                  <a:pt x="68773" y="241715"/>
                </a:lnTo>
                <a:lnTo>
                  <a:pt x="74363" y="234982"/>
                </a:lnTo>
                <a:lnTo>
                  <a:pt x="80023" y="228814"/>
                </a:lnTo>
                <a:lnTo>
                  <a:pt x="88565" y="219987"/>
                </a:lnTo>
                <a:lnTo>
                  <a:pt x="92370" y="217094"/>
                </a:lnTo>
                <a:lnTo>
                  <a:pt x="96812" y="214212"/>
                </a:lnTo>
                <a:lnTo>
                  <a:pt x="101679" y="211339"/>
                </a:lnTo>
                <a:lnTo>
                  <a:pt x="109626" y="205606"/>
                </a:lnTo>
                <a:lnTo>
                  <a:pt x="113079" y="202744"/>
                </a:lnTo>
                <a:lnTo>
                  <a:pt x="117286" y="200836"/>
                </a:lnTo>
                <a:lnTo>
                  <a:pt x="121995" y="199564"/>
                </a:lnTo>
                <a:lnTo>
                  <a:pt x="127040" y="198716"/>
                </a:lnTo>
                <a:lnTo>
                  <a:pt x="131355" y="199103"/>
                </a:lnTo>
                <a:lnTo>
                  <a:pt x="135185" y="200314"/>
                </a:lnTo>
                <a:lnTo>
                  <a:pt x="152726" y="209100"/>
                </a:lnTo>
                <a:lnTo>
                  <a:pt x="158004" y="210788"/>
                </a:lnTo>
                <a:lnTo>
                  <a:pt x="163428" y="211914"/>
                </a:lnTo>
                <a:lnTo>
                  <a:pt x="168950" y="212664"/>
                </a:lnTo>
                <a:lnTo>
                  <a:pt x="173583" y="215069"/>
                </a:lnTo>
                <a:lnTo>
                  <a:pt x="185607" y="226604"/>
                </a:lnTo>
                <a:lnTo>
                  <a:pt x="190402" y="230077"/>
                </a:lnTo>
                <a:lnTo>
                  <a:pt x="195505" y="233345"/>
                </a:lnTo>
                <a:lnTo>
                  <a:pt x="199859" y="236477"/>
                </a:lnTo>
                <a:lnTo>
                  <a:pt x="207236" y="242496"/>
                </a:lnTo>
                <a:lnTo>
                  <a:pt x="213690" y="248346"/>
                </a:lnTo>
                <a:lnTo>
                  <a:pt x="216745" y="251240"/>
                </a:lnTo>
                <a:lnTo>
                  <a:pt x="218781" y="254122"/>
                </a:lnTo>
                <a:lnTo>
                  <a:pt x="222600" y="263680"/>
                </a:lnTo>
                <a:lnTo>
                  <a:pt x="226868" y="273002"/>
                </a:lnTo>
                <a:lnTo>
                  <a:pt x="231941" y="280955"/>
                </a:lnTo>
                <a:lnTo>
                  <a:pt x="234627" y="284409"/>
                </a:lnTo>
                <a:lnTo>
                  <a:pt x="237370" y="286712"/>
                </a:lnTo>
                <a:lnTo>
                  <a:pt x="240151" y="288247"/>
                </a:lnTo>
                <a:lnTo>
                  <a:pt x="242958" y="289270"/>
                </a:lnTo>
                <a:lnTo>
                  <a:pt x="244829" y="290905"/>
                </a:lnTo>
                <a:lnTo>
                  <a:pt x="246077" y="292948"/>
                </a:lnTo>
                <a:lnTo>
                  <a:pt x="248425" y="299484"/>
                </a:lnTo>
                <a:lnTo>
                  <a:pt x="256341" y="299866"/>
                </a:lnTo>
                <a:lnTo>
                  <a:pt x="257144" y="29988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513"/>
          <p:cNvSpPr/>
          <p:nvPr/>
        </p:nvSpPr>
        <p:spPr>
          <a:xfrm>
            <a:off x="4357697" y="5195039"/>
            <a:ext cx="171397" cy="315843"/>
          </a:xfrm>
          <a:custGeom>
            <a:avLst/>
            <a:gdLst/>
            <a:ahLst/>
            <a:cxnLst/>
            <a:rect l="0" t="0" r="0" b="0"/>
            <a:pathLst>
              <a:path w="171397" h="315843">
                <a:moveTo>
                  <a:pt x="137150" y="8468"/>
                </a:moveTo>
                <a:lnTo>
                  <a:pt x="128931" y="8468"/>
                </a:lnTo>
                <a:lnTo>
                  <a:pt x="124131" y="3918"/>
                </a:lnTo>
                <a:lnTo>
                  <a:pt x="121228" y="1087"/>
                </a:lnTo>
                <a:lnTo>
                  <a:pt x="118008" y="425"/>
                </a:lnTo>
                <a:lnTo>
                  <a:pt x="112731" y="0"/>
                </a:lnTo>
                <a:lnTo>
                  <a:pt x="110393" y="918"/>
                </a:lnTo>
                <a:lnTo>
                  <a:pt x="106930" y="2482"/>
                </a:lnTo>
                <a:lnTo>
                  <a:pt x="96785" y="7286"/>
                </a:lnTo>
                <a:lnTo>
                  <a:pt x="92858" y="7943"/>
                </a:lnTo>
                <a:lnTo>
                  <a:pt x="90477" y="8118"/>
                </a:lnTo>
                <a:lnTo>
                  <a:pt x="87937" y="9187"/>
                </a:lnTo>
                <a:lnTo>
                  <a:pt x="85291" y="10852"/>
                </a:lnTo>
                <a:lnTo>
                  <a:pt x="82575" y="12915"/>
                </a:lnTo>
                <a:lnTo>
                  <a:pt x="78859" y="15243"/>
                </a:lnTo>
                <a:lnTo>
                  <a:pt x="74477" y="17747"/>
                </a:lnTo>
                <a:lnTo>
                  <a:pt x="69650" y="20369"/>
                </a:lnTo>
                <a:lnTo>
                  <a:pt x="65480" y="23070"/>
                </a:lnTo>
                <a:lnTo>
                  <a:pt x="61747" y="25822"/>
                </a:lnTo>
                <a:lnTo>
                  <a:pt x="58307" y="28610"/>
                </a:lnTo>
                <a:lnTo>
                  <a:pt x="55060" y="32374"/>
                </a:lnTo>
                <a:lnTo>
                  <a:pt x="51943" y="36788"/>
                </a:lnTo>
                <a:lnTo>
                  <a:pt x="48913" y="41635"/>
                </a:lnTo>
                <a:lnTo>
                  <a:pt x="44988" y="45819"/>
                </a:lnTo>
                <a:lnTo>
                  <a:pt x="40466" y="49562"/>
                </a:lnTo>
                <a:lnTo>
                  <a:pt x="35547" y="53009"/>
                </a:lnTo>
                <a:lnTo>
                  <a:pt x="31314" y="56259"/>
                </a:lnTo>
                <a:lnTo>
                  <a:pt x="27540" y="59379"/>
                </a:lnTo>
                <a:lnTo>
                  <a:pt x="24072" y="62411"/>
                </a:lnTo>
                <a:lnTo>
                  <a:pt x="20807" y="66338"/>
                </a:lnTo>
                <a:lnTo>
                  <a:pt x="17678" y="70860"/>
                </a:lnTo>
                <a:lnTo>
                  <a:pt x="12614" y="80013"/>
                </a:lnTo>
                <a:lnTo>
                  <a:pt x="10363" y="87256"/>
                </a:lnTo>
                <a:lnTo>
                  <a:pt x="6823" y="93650"/>
                </a:lnTo>
                <a:lnTo>
                  <a:pt x="4545" y="96688"/>
                </a:lnTo>
                <a:lnTo>
                  <a:pt x="2014" y="102605"/>
                </a:lnTo>
                <a:lnTo>
                  <a:pt x="590" y="111290"/>
                </a:lnTo>
                <a:lnTo>
                  <a:pt x="168" y="119897"/>
                </a:lnTo>
                <a:lnTo>
                  <a:pt x="14" y="128305"/>
                </a:lnTo>
                <a:lnTo>
                  <a:pt x="0" y="132532"/>
                </a:lnTo>
                <a:lnTo>
                  <a:pt x="950" y="134040"/>
                </a:lnTo>
                <a:lnTo>
                  <a:pt x="2535" y="135045"/>
                </a:lnTo>
                <a:lnTo>
                  <a:pt x="4544" y="135715"/>
                </a:lnTo>
                <a:lnTo>
                  <a:pt x="9317" y="139000"/>
                </a:lnTo>
                <a:lnTo>
                  <a:pt x="15591" y="144319"/>
                </a:lnTo>
                <a:lnTo>
                  <a:pt x="18989" y="145046"/>
                </a:lnTo>
                <a:lnTo>
                  <a:pt x="23674" y="145370"/>
                </a:lnTo>
                <a:lnTo>
                  <a:pt x="28931" y="145513"/>
                </a:lnTo>
                <a:lnTo>
                  <a:pt x="37246" y="145594"/>
                </a:lnTo>
                <a:lnTo>
                  <a:pt x="40067" y="146558"/>
                </a:lnTo>
                <a:lnTo>
                  <a:pt x="42901" y="148153"/>
                </a:lnTo>
                <a:lnTo>
                  <a:pt x="45742" y="150169"/>
                </a:lnTo>
                <a:lnTo>
                  <a:pt x="49541" y="151513"/>
                </a:lnTo>
                <a:lnTo>
                  <a:pt x="53979" y="152409"/>
                </a:lnTo>
                <a:lnTo>
                  <a:pt x="58843" y="153006"/>
                </a:lnTo>
                <a:lnTo>
                  <a:pt x="63038" y="153404"/>
                </a:lnTo>
                <a:lnTo>
                  <a:pt x="66787" y="153670"/>
                </a:lnTo>
                <a:lnTo>
                  <a:pt x="70238" y="153846"/>
                </a:lnTo>
                <a:lnTo>
                  <a:pt x="74445" y="154917"/>
                </a:lnTo>
                <a:lnTo>
                  <a:pt x="79154" y="156583"/>
                </a:lnTo>
                <a:lnTo>
                  <a:pt x="84199" y="158647"/>
                </a:lnTo>
                <a:lnTo>
                  <a:pt x="89466" y="160022"/>
                </a:lnTo>
                <a:lnTo>
                  <a:pt x="94883" y="160939"/>
                </a:lnTo>
                <a:lnTo>
                  <a:pt x="100400" y="161550"/>
                </a:lnTo>
                <a:lnTo>
                  <a:pt x="105983" y="162911"/>
                </a:lnTo>
                <a:lnTo>
                  <a:pt x="111609" y="164770"/>
                </a:lnTo>
                <a:lnTo>
                  <a:pt x="117265" y="166962"/>
                </a:lnTo>
                <a:lnTo>
                  <a:pt x="121988" y="169376"/>
                </a:lnTo>
                <a:lnTo>
                  <a:pt x="126090" y="171937"/>
                </a:lnTo>
                <a:lnTo>
                  <a:pt x="129777" y="174597"/>
                </a:lnTo>
                <a:lnTo>
                  <a:pt x="133187" y="177323"/>
                </a:lnTo>
                <a:lnTo>
                  <a:pt x="136413" y="180093"/>
                </a:lnTo>
                <a:lnTo>
                  <a:pt x="139516" y="182893"/>
                </a:lnTo>
                <a:lnTo>
                  <a:pt x="145504" y="188542"/>
                </a:lnTo>
                <a:lnTo>
                  <a:pt x="148434" y="191383"/>
                </a:lnTo>
                <a:lnTo>
                  <a:pt x="151340" y="195181"/>
                </a:lnTo>
                <a:lnTo>
                  <a:pt x="154230" y="199618"/>
                </a:lnTo>
                <a:lnTo>
                  <a:pt x="157109" y="204482"/>
                </a:lnTo>
                <a:lnTo>
                  <a:pt x="159981" y="208676"/>
                </a:lnTo>
                <a:lnTo>
                  <a:pt x="162849" y="212425"/>
                </a:lnTo>
                <a:lnTo>
                  <a:pt x="165712" y="215877"/>
                </a:lnTo>
                <a:lnTo>
                  <a:pt x="168894" y="222253"/>
                </a:lnTo>
                <a:lnTo>
                  <a:pt x="170309" y="229213"/>
                </a:lnTo>
                <a:lnTo>
                  <a:pt x="170937" y="238657"/>
                </a:lnTo>
                <a:lnTo>
                  <a:pt x="171216" y="246664"/>
                </a:lnTo>
                <a:lnTo>
                  <a:pt x="171396" y="259566"/>
                </a:lnTo>
                <a:lnTo>
                  <a:pt x="168880" y="268022"/>
                </a:lnTo>
                <a:lnTo>
                  <a:pt x="165540" y="277178"/>
                </a:lnTo>
                <a:lnTo>
                  <a:pt x="164055" y="284422"/>
                </a:lnTo>
                <a:lnTo>
                  <a:pt x="161755" y="287687"/>
                </a:lnTo>
                <a:lnTo>
                  <a:pt x="158316" y="290817"/>
                </a:lnTo>
                <a:lnTo>
                  <a:pt x="154118" y="293856"/>
                </a:lnTo>
                <a:lnTo>
                  <a:pt x="150367" y="296834"/>
                </a:lnTo>
                <a:lnTo>
                  <a:pt x="146914" y="299772"/>
                </a:lnTo>
                <a:lnTo>
                  <a:pt x="143660" y="302683"/>
                </a:lnTo>
                <a:lnTo>
                  <a:pt x="140537" y="304624"/>
                </a:lnTo>
                <a:lnTo>
                  <a:pt x="137503" y="305918"/>
                </a:lnTo>
                <a:lnTo>
                  <a:pt x="134528" y="306780"/>
                </a:lnTo>
                <a:lnTo>
                  <a:pt x="131592" y="307356"/>
                </a:lnTo>
                <a:lnTo>
                  <a:pt x="128682" y="307739"/>
                </a:lnTo>
                <a:lnTo>
                  <a:pt x="125790" y="307994"/>
                </a:lnTo>
                <a:lnTo>
                  <a:pt x="122909" y="309117"/>
                </a:lnTo>
                <a:lnTo>
                  <a:pt x="120036" y="310818"/>
                </a:lnTo>
                <a:lnTo>
                  <a:pt x="117168" y="312905"/>
                </a:lnTo>
                <a:lnTo>
                  <a:pt x="114304" y="314296"/>
                </a:lnTo>
                <a:lnTo>
                  <a:pt x="111442" y="315223"/>
                </a:lnTo>
                <a:lnTo>
                  <a:pt x="108581" y="315842"/>
                </a:lnTo>
                <a:lnTo>
                  <a:pt x="105722" y="315301"/>
                </a:lnTo>
                <a:lnTo>
                  <a:pt x="102862" y="313989"/>
                </a:lnTo>
                <a:lnTo>
                  <a:pt x="100004" y="312161"/>
                </a:lnTo>
                <a:lnTo>
                  <a:pt x="97146" y="310942"/>
                </a:lnTo>
                <a:lnTo>
                  <a:pt x="94289" y="310130"/>
                </a:lnTo>
                <a:lnTo>
                  <a:pt x="91431" y="309589"/>
                </a:lnTo>
                <a:lnTo>
                  <a:pt x="88573" y="308275"/>
                </a:lnTo>
                <a:lnTo>
                  <a:pt x="85715" y="306447"/>
                </a:lnTo>
                <a:lnTo>
                  <a:pt x="82858" y="304276"/>
                </a:lnTo>
                <a:lnTo>
                  <a:pt x="80000" y="301876"/>
                </a:lnTo>
                <a:lnTo>
                  <a:pt x="77143" y="299323"/>
                </a:lnTo>
                <a:lnTo>
                  <a:pt x="71427" y="293947"/>
                </a:lnTo>
                <a:lnTo>
                  <a:pt x="65713" y="288383"/>
                </a:lnTo>
                <a:lnTo>
                  <a:pt x="63807" y="285566"/>
                </a:lnTo>
                <a:lnTo>
                  <a:pt x="61690" y="279895"/>
                </a:lnTo>
                <a:lnTo>
                  <a:pt x="60750" y="271660"/>
                </a:lnTo>
                <a:lnTo>
                  <a:pt x="60499" y="266797"/>
                </a:lnTo>
                <a:lnTo>
                  <a:pt x="60220" y="256313"/>
                </a:lnTo>
                <a:lnTo>
                  <a:pt x="60041" y="238612"/>
                </a:lnTo>
                <a:lnTo>
                  <a:pt x="62557" y="229499"/>
                </a:lnTo>
                <a:lnTo>
                  <a:pt x="64561" y="224402"/>
                </a:lnTo>
                <a:lnTo>
                  <a:pt x="66850" y="219099"/>
                </a:lnTo>
                <a:lnTo>
                  <a:pt x="71933" y="208127"/>
                </a:lnTo>
                <a:lnTo>
                  <a:pt x="74622" y="201581"/>
                </a:lnTo>
                <a:lnTo>
                  <a:pt x="77367" y="194361"/>
                </a:lnTo>
                <a:lnTo>
                  <a:pt x="80150" y="186689"/>
                </a:lnTo>
                <a:lnTo>
                  <a:pt x="82005" y="179670"/>
                </a:lnTo>
                <a:lnTo>
                  <a:pt x="83242" y="173085"/>
                </a:lnTo>
                <a:lnTo>
                  <a:pt x="84066" y="166791"/>
                </a:lnTo>
                <a:lnTo>
                  <a:pt x="86521" y="160689"/>
                </a:lnTo>
                <a:lnTo>
                  <a:pt x="90062" y="154716"/>
                </a:lnTo>
                <a:lnTo>
                  <a:pt x="94328" y="148829"/>
                </a:lnTo>
                <a:lnTo>
                  <a:pt x="98125" y="142999"/>
                </a:lnTo>
                <a:lnTo>
                  <a:pt x="101608" y="137208"/>
                </a:lnTo>
                <a:lnTo>
                  <a:pt x="104883" y="131442"/>
                </a:lnTo>
                <a:lnTo>
                  <a:pt x="111062" y="119956"/>
                </a:lnTo>
                <a:lnTo>
                  <a:pt x="122789" y="97060"/>
                </a:lnTo>
                <a:lnTo>
                  <a:pt x="126005" y="88164"/>
                </a:lnTo>
                <a:lnTo>
                  <a:pt x="128386" y="80084"/>
                </a:lnTo>
                <a:lnTo>
                  <a:pt x="130355" y="75262"/>
                </a:lnTo>
                <a:lnTo>
                  <a:pt x="134130" y="65777"/>
                </a:lnTo>
                <a:lnTo>
                  <a:pt x="135808" y="58386"/>
                </a:lnTo>
                <a:lnTo>
                  <a:pt x="136752" y="48870"/>
                </a:lnTo>
                <a:lnTo>
                  <a:pt x="137032" y="40018"/>
                </a:lnTo>
                <a:lnTo>
                  <a:pt x="137115" y="31363"/>
                </a:lnTo>
                <a:lnTo>
                  <a:pt x="136174" y="28494"/>
                </a:lnTo>
                <a:lnTo>
                  <a:pt x="131252" y="20858"/>
                </a:lnTo>
                <a:lnTo>
                  <a:pt x="129766" y="18737"/>
                </a:lnTo>
                <a:lnTo>
                  <a:pt x="128417" y="18171"/>
                </a:lnTo>
                <a:lnTo>
                  <a:pt x="124379" y="17543"/>
                </a:lnTo>
                <a:lnTo>
                  <a:pt x="121968" y="16423"/>
                </a:lnTo>
                <a:lnTo>
                  <a:pt x="116750" y="12639"/>
                </a:lnTo>
                <a:lnTo>
                  <a:pt x="114025" y="11249"/>
                </a:lnTo>
                <a:lnTo>
                  <a:pt x="111256" y="10322"/>
                </a:lnTo>
                <a:lnTo>
                  <a:pt x="108457" y="9704"/>
                </a:lnTo>
                <a:lnTo>
                  <a:pt x="105639" y="10244"/>
                </a:lnTo>
                <a:lnTo>
                  <a:pt x="102808" y="11557"/>
                </a:lnTo>
                <a:lnTo>
                  <a:pt x="99968" y="13385"/>
                </a:lnTo>
                <a:lnTo>
                  <a:pt x="97122" y="14603"/>
                </a:lnTo>
                <a:lnTo>
                  <a:pt x="94272" y="15416"/>
                </a:lnTo>
                <a:lnTo>
                  <a:pt x="85715" y="1704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514"/>
          <p:cNvSpPr/>
          <p:nvPr/>
        </p:nvSpPr>
        <p:spPr>
          <a:xfrm>
            <a:off x="6089332" y="3866197"/>
            <a:ext cx="291466" cy="282880"/>
          </a:xfrm>
          <a:custGeom>
            <a:avLst/>
            <a:gdLst/>
            <a:ahLst/>
            <a:cxnLst/>
            <a:rect l="0" t="0" r="0" b="0"/>
            <a:pathLst>
              <a:path w="291466" h="282880">
                <a:moveTo>
                  <a:pt x="0" y="0"/>
                </a:moveTo>
                <a:lnTo>
                  <a:pt x="4551" y="4551"/>
                </a:lnTo>
                <a:lnTo>
                  <a:pt x="6844" y="5892"/>
                </a:lnTo>
                <a:lnTo>
                  <a:pt x="14622" y="8731"/>
                </a:lnTo>
                <a:lnTo>
                  <a:pt x="20152" y="12770"/>
                </a:lnTo>
                <a:lnTo>
                  <a:pt x="28324" y="17741"/>
                </a:lnTo>
                <a:lnTo>
                  <a:pt x="33170" y="20400"/>
                </a:lnTo>
                <a:lnTo>
                  <a:pt x="38306" y="24077"/>
                </a:lnTo>
                <a:lnTo>
                  <a:pt x="43635" y="28434"/>
                </a:lnTo>
                <a:lnTo>
                  <a:pt x="53683" y="37403"/>
                </a:lnTo>
                <a:lnTo>
                  <a:pt x="61325" y="44563"/>
                </a:lnTo>
                <a:lnTo>
                  <a:pt x="65648" y="47806"/>
                </a:lnTo>
                <a:lnTo>
                  <a:pt x="70435" y="50921"/>
                </a:lnTo>
                <a:lnTo>
                  <a:pt x="75532" y="53950"/>
                </a:lnTo>
                <a:lnTo>
                  <a:pt x="88815" y="62395"/>
                </a:lnTo>
                <a:lnTo>
                  <a:pt x="96357" y="67314"/>
                </a:lnTo>
                <a:lnTo>
                  <a:pt x="102338" y="72499"/>
                </a:lnTo>
                <a:lnTo>
                  <a:pt x="107278" y="77860"/>
                </a:lnTo>
                <a:lnTo>
                  <a:pt x="111524" y="83339"/>
                </a:lnTo>
                <a:lnTo>
                  <a:pt x="117212" y="89849"/>
                </a:lnTo>
                <a:lnTo>
                  <a:pt x="123861" y="97047"/>
                </a:lnTo>
                <a:lnTo>
                  <a:pt x="131152" y="104703"/>
                </a:lnTo>
                <a:lnTo>
                  <a:pt x="136964" y="111712"/>
                </a:lnTo>
                <a:lnTo>
                  <a:pt x="141792" y="118290"/>
                </a:lnTo>
                <a:lnTo>
                  <a:pt x="145963" y="124580"/>
                </a:lnTo>
                <a:lnTo>
                  <a:pt x="151602" y="130678"/>
                </a:lnTo>
                <a:lnTo>
                  <a:pt x="158218" y="136649"/>
                </a:lnTo>
                <a:lnTo>
                  <a:pt x="165486" y="142535"/>
                </a:lnTo>
                <a:lnTo>
                  <a:pt x="172236" y="149316"/>
                </a:lnTo>
                <a:lnTo>
                  <a:pt x="178642" y="156694"/>
                </a:lnTo>
                <a:lnTo>
                  <a:pt x="184817" y="164470"/>
                </a:lnTo>
                <a:lnTo>
                  <a:pt x="190839" y="171559"/>
                </a:lnTo>
                <a:lnTo>
                  <a:pt x="196759" y="178191"/>
                </a:lnTo>
                <a:lnTo>
                  <a:pt x="208416" y="190638"/>
                </a:lnTo>
                <a:lnTo>
                  <a:pt x="219947" y="202521"/>
                </a:lnTo>
                <a:lnTo>
                  <a:pt x="224736" y="208357"/>
                </a:lnTo>
                <a:lnTo>
                  <a:pt x="228882" y="214152"/>
                </a:lnTo>
                <a:lnTo>
                  <a:pt x="232598" y="219920"/>
                </a:lnTo>
                <a:lnTo>
                  <a:pt x="236980" y="225671"/>
                </a:lnTo>
                <a:lnTo>
                  <a:pt x="241807" y="231410"/>
                </a:lnTo>
                <a:lnTo>
                  <a:pt x="251298" y="241914"/>
                </a:lnTo>
                <a:lnTo>
                  <a:pt x="258690" y="249757"/>
                </a:lnTo>
                <a:lnTo>
                  <a:pt x="274143" y="265524"/>
                </a:lnTo>
                <a:lnTo>
                  <a:pt x="277060" y="268456"/>
                </a:lnTo>
                <a:lnTo>
                  <a:pt x="279004" y="271363"/>
                </a:lnTo>
                <a:lnTo>
                  <a:pt x="281164" y="277133"/>
                </a:lnTo>
                <a:lnTo>
                  <a:pt x="282693" y="279053"/>
                </a:lnTo>
                <a:lnTo>
                  <a:pt x="284664" y="280333"/>
                </a:lnTo>
                <a:lnTo>
                  <a:pt x="291430" y="282879"/>
                </a:lnTo>
                <a:lnTo>
                  <a:pt x="291465" y="27432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515"/>
          <p:cNvSpPr/>
          <p:nvPr/>
        </p:nvSpPr>
        <p:spPr>
          <a:xfrm>
            <a:off x="6132195" y="3866197"/>
            <a:ext cx="205740" cy="274321"/>
          </a:xfrm>
          <a:custGeom>
            <a:avLst/>
            <a:gdLst/>
            <a:ahLst/>
            <a:cxnLst/>
            <a:rect l="0" t="0" r="0" b="0"/>
            <a:pathLst>
              <a:path w="205740" h="274321">
                <a:moveTo>
                  <a:pt x="205739" y="0"/>
                </a:moveTo>
                <a:lnTo>
                  <a:pt x="205739" y="7381"/>
                </a:lnTo>
                <a:lnTo>
                  <a:pt x="203200" y="13123"/>
                </a:lnTo>
                <a:lnTo>
                  <a:pt x="199848" y="21072"/>
                </a:lnTo>
                <a:lnTo>
                  <a:pt x="198358" y="27781"/>
                </a:lnTo>
                <a:lnTo>
                  <a:pt x="197009" y="31856"/>
                </a:lnTo>
                <a:lnTo>
                  <a:pt x="195157" y="36477"/>
                </a:lnTo>
                <a:lnTo>
                  <a:pt x="192969" y="41463"/>
                </a:lnTo>
                <a:lnTo>
                  <a:pt x="187999" y="52083"/>
                </a:lnTo>
                <a:lnTo>
                  <a:pt x="185340" y="57582"/>
                </a:lnTo>
                <a:lnTo>
                  <a:pt x="181662" y="63153"/>
                </a:lnTo>
                <a:lnTo>
                  <a:pt x="177305" y="68772"/>
                </a:lnTo>
                <a:lnTo>
                  <a:pt x="172496" y="74423"/>
                </a:lnTo>
                <a:lnTo>
                  <a:pt x="167385" y="80095"/>
                </a:lnTo>
                <a:lnTo>
                  <a:pt x="156626" y="91478"/>
                </a:lnTo>
                <a:lnTo>
                  <a:pt x="139858" y="108596"/>
                </a:lnTo>
                <a:lnTo>
                  <a:pt x="135149" y="114308"/>
                </a:lnTo>
                <a:lnTo>
                  <a:pt x="131057" y="120020"/>
                </a:lnTo>
                <a:lnTo>
                  <a:pt x="127376" y="125733"/>
                </a:lnTo>
                <a:lnTo>
                  <a:pt x="123970" y="131447"/>
                </a:lnTo>
                <a:lnTo>
                  <a:pt x="120746" y="137162"/>
                </a:lnTo>
                <a:lnTo>
                  <a:pt x="117645" y="142876"/>
                </a:lnTo>
                <a:lnTo>
                  <a:pt x="113672" y="148591"/>
                </a:lnTo>
                <a:lnTo>
                  <a:pt x="109119" y="154306"/>
                </a:lnTo>
                <a:lnTo>
                  <a:pt x="104178" y="160021"/>
                </a:lnTo>
                <a:lnTo>
                  <a:pt x="96149" y="168910"/>
                </a:lnTo>
                <a:lnTo>
                  <a:pt x="88453" y="176989"/>
                </a:lnTo>
                <a:lnTo>
                  <a:pt x="67022" y="198685"/>
                </a:lnTo>
                <a:lnTo>
                  <a:pt x="63731" y="202942"/>
                </a:lnTo>
                <a:lnTo>
                  <a:pt x="60585" y="207684"/>
                </a:lnTo>
                <a:lnTo>
                  <a:pt x="57535" y="212752"/>
                </a:lnTo>
                <a:lnTo>
                  <a:pt x="53596" y="217082"/>
                </a:lnTo>
                <a:lnTo>
                  <a:pt x="49066" y="220921"/>
                </a:lnTo>
                <a:lnTo>
                  <a:pt x="44140" y="224433"/>
                </a:lnTo>
                <a:lnTo>
                  <a:pt x="39904" y="228680"/>
                </a:lnTo>
                <a:lnTo>
                  <a:pt x="36128" y="233416"/>
                </a:lnTo>
                <a:lnTo>
                  <a:pt x="32658" y="238478"/>
                </a:lnTo>
                <a:lnTo>
                  <a:pt x="26262" y="246643"/>
                </a:lnTo>
                <a:lnTo>
                  <a:pt x="20244" y="253446"/>
                </a:lnTo>
                <a:lnTo>
                  <a:pt x="10297" y="263940"/>
                </a:lnTo>
                <a:lnTo>
                  <a:pt x="0" y="27432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516"/>
          <p:cNvSpPr/>
          <p:nvPr/>
        </p:nvSpPr>
        <p:spPr>
          <a:xfrm>
            <a:off x="6457950" y="3849052"/>
            <a:ext cx="248603" cy="68581"/>
          </a:xfrm>
          <a:custGeom>
            <a:avLst/>
            <a:gdLst/>
            <a:ahLst/>
            <a:cxnLst/>
            <a:rect l="0" t="0" r="0" b="0"/>
            <a:pathLst>
              <a:path w="248603" h="68581">
                <a:moveTo>
                  <a:pt x="0" y="68580"/>
                </a:moveTo>
                <a:lnTo>
                  <a:pt x="0" y="64029"/>
                </a:lnTo>
                <a:lnTo>
                  <a:pt x="952" y="62689"/>
                </a:lnTo>
                <a:lnTo>
                  <a:pt x="2540" y="61795"/>
                </a:lnTo>
                <a:lnTo>
                  <a:pt x="4550" y="61199"/>
                </a:lnTo>
                <a:lnTo>
                  <a:pt x="11865" y="60537"/>
                </a:lnTo>
                <a:lnTo>
                  <a:pt x="16482" y="60361"/>
                </a:lnTo>
                <a:lnTo>
                  <a:pt x="21465" y="59290"/>
                </a:lnTo>
                <a:lnTo>
                  <a:pt x="26693" y="57625"/>
                </a:lnTo>
                <a:lnTo>
                  <a:pt x="32082" y="55561"/>
                </a:lnTo>
                <a:lnTo>
                  <a:pt x="37581" y="53233"/>
                </a:lnTo>
                <a:lnTo>
                  <a:pt x="43152" y="50729"/>
                </a:lnTo>
                <a:lnTo>
                  <a:pt x="48769" y="48107"/>
                </a:lnTo>
                <a:lnTo>
                  <a:pt x="54420" y="46359"/>
                </a:lnTo>
                <a:lnTo>
                  <a:pt x="60093" y="45194"/>
                </a:lnTo>
                <a:lnTo>
                  <a:pt x="65779" y="44416"/>
                </a:lnTo>
                <a:lnTo>
                  <a:pt x="71475" y="42946"/>
                </a:lnTo>
                <a:lnTo>
                  <a:pt x="77178" y="41013"/>
                </a:lnTo>
                <a:lnTo>
                  <a:pt x="82884" y="38772"/>
                </a:lnTo>
                <a:lnTo>
                  <a:pt x="96845" y="33742"/>
                </a:lnTo>
                <a:lnTo>
                  <a:pt x="104568" y="31067"/>
                </a:lnTo>
                <a:lnTo>
                  <a:pt x="111622" y="28332"/>
                </a:lnTo>
                <a:lnTo>
                  <a:pt x="118229" y="25555"/>
                </a:lnTo>
                <a:lnTo>
                  <a:pt x="124539" y="22752"/>
                </a:lnTo>
                <a:lnTo>
                  <a:pt x="136631" y="17097"/>
                </a:lnTo>
                <a:lnTo>
                  <a:pt x="142522" y="14255"/>
                </a:lnTo>
                <a:lnTo>
                  <a:pt x="149307" y="12361"/>
                </a:lnTo>
                <a:lnTo>
                  <a:pt x="156688" y="11098"/>
                </a:lnTo>
                <a:lnTo>
                  <a:pt x="164466" y="10256"/>
                </a:lnTo>
                <a:lnTo>
                  <a:pt x="171556" y="8743"/>
                </a:lnTo>
                <a:lnTo>
                  <a:pt x="178188" y="6781"/>
                </a:lnTo>
                <a:lnTo>
                  <a:pt x="184515" y="4521"/>
                </a:lnTo>
                <a:lnTo>
                  <a:pt x="190637" y="3014"/>
                </a:lnTo>
                <a:lnTo>
                  <a:pt x="196624" y="2009"/>
                </a:lnTo>
                <a:lnTo>
                  <a:pt x="202520" y="1340"/>
                </a:lnTo>
                <a:lnTo>
                  <a:pt x="207403" y="893"/>
                </a:lnTo>
                <a:lnTo>
                  <a:pt x="211611" y="595"/>
                </a:lnTo>
                <a:lnTo>
                  <a:pt x="215369" y="397"/>
                </a:lnTo>
                <a:lnTo>
                  <a:pt x="224625" y="177"/>
                </a:lnTo>
                <a:lnTo>
                  <a:pt x="24860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517"/>
          <p:cNvSpPr/>
          <p:nvPr/>
        </p:nvSpPr>
        <p:spPr>
          <a:xfrm>
            <a:off x="6475095" y="3969067"/>
            <a:ext cx="222886" cy="34291"/>
          </a:xfrm>
          <a:custGeom>
            <a:avLst/>
            <a:gdLst/>
            <a:ahLst/>
            <a:cxnLst/>
            <a:rect l="0" t="0" r="0" b="0"/>
            <a:pathLst>
              <a:path w="222886" h="34291">
                <a:moveTo>
                  <a:pt x="0" y="34290"/>
                </a:moveTo>
                <a:lnTo>
                  <a:pt x="11931" y="34290"/>
                </a:lnTo>
                <a:lnTo>
                  <a:pt x="14622" y="33337"/>
                </a:lnTo>
                <a:lnTo>
                  <a:pt x="17368" y="31750"/>
                </a:lnTo>
                <a:lnTo>
                  <a:pt x="20151" y="29739"/>
                </a:lnTo>
                <a:lnTo>
                  <a:pt x="23911" y="28399"/>
                </a:lnTo>
                <a:lnTo>
                  <a:pt x="28323" y="27505"/>
                </a:lnTo>
                <a:lnTo>
                  <a:pt x="33170" y="26909"/>
                </a:lnTo>
                <a:lnTo>
                  <a:pt x="38305" y="26512"/>
                </a:lnTo>
                <a:lnTo>
                  <a:pt x="43635" y="26247"/>
                </a:lnTo>
                <a:lnTo>
                  <a:pt x="57696" y="25875"/>
                </a:lnTo>
                <a:lnTo>
                  <a:pt x="80082" y="25749"/>
                </a:lnTo>
                <a:lnTo>
                  <a:pt x="86726" y="24786"/>
                </a:lnTo>
                <a:lnTo>
                  <a:pt x="93059" y="23192"/>
                </a:lnTo>
                <a:lnTo>
                  <a:pt x="99187" y="21176"/>
                </a:lnTo>
                <a:lnTo>
                  <a:pt x="105177" y="19832"/>
                </a:lnTo>
                <a:lnTo>
                  <a:pt x="111075" y="18937"/>
                </a:lnTo>
                <a:lnTo>
                  <a:pt x="116913" y="18340"/>
                </a:lnTo>
                <a:lnTo>
                  <a:pt x="122709" y="16989"/>
                </a:lnTo>
                <a:lnTo>
                  <a:pt x="128479" y="15136"/>
                </a:lnTo>
                <a:lnTo>
                  <a:pt x="134230" y="12948"/>
                </a:lnTo>
                <a:lnTo>
                  <a:pt x="139969" y="11490"/>
                </a:lnTo>
                <a:lnTo>
                  <a:pt x="145700" y="10517"/>
                </a:lnTo>
                <a:lnTo>
                  <a:pt x="151426" y="9869"/>
                </a:lnTo>
                <a:lnTo>
                  <a:pt x="157148" y="9437"/>
                </a:lnTo>
                <a:lnTo>
                  <a:pt x="162868" y="9149"/>
                </a:lnTo>
                <a:lnTo>
                  <a:pt x="168586" y="8957"/>
                </a:lnTo>
                <a:lnTo>
                  <a:pt x="174303" y="7876"/>
                </a:lnTo>
                <a:lnTo>
                  <a:pt x="180019" y="6203"/>
                </a:lnTo>
                <a:lnTo>
                  <a:pt x="185735" y="4136"/>
                </a:lnTo>
                <a:lnTo>
                  <a:pt x="191451" y="2757"/>
                </a:lnTo>
                <a:lnTo>
                  <a:pt x="197166" y="1838"/>
                </a:lnTo>
                <a:lnTo>
                  <a:pt x="202881" y="1225"/>
                </a:lnTo>
                <a:lnTo>
                  <a:pt x="207644" y="817"/>
                </a:lnTo>
                <a:lnTo>
                  <a:pt x="211772" y="545"/>
                </a:lnTo>
                <a:lnTo>
                  <a:pt x="22288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518"/>
          <p:cNvSpPr/>
          <p:nvPr/>
        </p:nvSpPr>
        <p:spPr>
          <a:xfrm>
            <a:off x="6792277" y="3763362"/>
            <a:ext cx="231458" cy="290236"/>
          </a:xfrm>
          <a:custGeom>
            <a:avLst/>
            <a:gdLst/>
            <a:ahLst/>
            <a:cxnLst/>
            <a:rect l="0" t="0" r="0" b="0"/>
            <a:pathLst>
              <a:path w="231458" h="290236">
                <a:moveTo>
                  <a:pt x="0" y="68545"/>
                </a:moveTo>
                <a:lnTo>
                  <a:pt x="0" y="63994"/>
                </a:lnTo>
                <a:lnTo>
                  <a:pt x="953" y="62654"/>
                </a:lnTo>
                <a:lnTo>
                  <a:pt x="2540" y="61760"/>
                </a:lnTo>
                <a:lnTo>
                  <a:pt x="7381" y="60325"/>
                </a:lnTo>
                <a:lnTo>
                  <a:pt x="8043" y="55049"/>
                </a:lnTo>
                <a:lnTo>
                  <a:pt x="8219" y="50976"/>
                </a:lnTo>
                <a:lnTo>
                  <a:pt x="10242" y="47307"/>
                </a:lnTo>
                <a:lnTo>
                  <a:pt x="13495" y="43909"/>
                </a:lnTo>
                <a:lnTo>
                  <a:pt x="17570" y="40691"/>
                </a:lnTo>
                <a:lnTo>
                  <a:pt x="24637" y="34575"/>
                </a:lnTo>
                <a:lnTo>
                  <a:pt x="27854" y="31611"/>
                </a:lnTo>
                <a:lnTo>
                  <a:pt x="31904" y="28682"/>
                </a:lnTo>
                <a:lnTo>
                  <a:pt x="36510" y="25778"/>
                </a:lnTo>
                <a:lnTo>
                  <a:pt x="41485" y="22888"/>
                </a:lnTo>
                <a:lnTo>
                  <a:pt x="45755" y="20010"/>
                </a:lnTo>
                <a:lnTo>
                  <a:pt x="49553" y="17138"/>
                </a:lnTo>
                <a:lnTo>
                  <a:pt x="53038" y="14271"/>
                </a:lnTo>
                <a:lnTo>
                  <a:pt x="58218" y="12360"/>
                </a:lnTo>
                <a:lnTo>
                  <a:pt x="64530" y="11086"/>
                </a:lnTo>
                <a:lnTo>
                  <a:pt x="71595" y="10237"/>
                </a:lnTo>
                <a:lnTo>
                  <a:pt x="78210" y="8718"/>
                </a:lnTo>
                <a:lnTo>
                  <a:pt x="84525" y="6753"/>
                </a:lnTo>
                <a:lnTo>
                  <a:pt x="90640" y="4490"/>
                </a:lnTo>
                <a:lnTo>
                  <a:pt x="96621" y="2982"/>
                </a:lnTo>
                <a:lnTo>
                  <a:pt x="102515" y="1976"/>
                </a:lnTo>
                <a:lnTo>
                  <a:pt x="108348" y="1306"/>
                </a:lnTo>
                <a:lnTo>
                  <a:pt x="113189" y="859"/>
                </a:lnTo>
                <a:lnTo>
                  <a:pt x="117370" y="561"/>
                </a:lnTo>
                <a:lnTo>
                  <a:pt x="121109" y="362"/>
                </a:lnTo>
                <a:lnTo>
                  <a:pt x="130344" y="142"/>
                </a:lnTo>
                <a:lnTo>
                  <a:pt x="151794" y="0"/>
                </a:lnTo>
                <a:lnTo>
                  <a:pt x="156441" y="941"/>
                </a:lnTo>
                <a:lnTo>
                  <a:pt x="160492" y="2521"/>
                </a:lnTo>
                <a:lnTo>
                  <a:pt x="167532" y="6816"/>
                </a:lnTo>
                <a:lnTo>
                  <a:pt x="173836" y="11900"/>
                </a:lnTo>
                <a:lnTo>
                  <a:pt x="175899" y="14589"/>
                </a:lnTo>
                <a:lnTo>
                  <a:pt x="178189" y="20117"/>
                </a:lnTo>
                <a:lnTo>
                  <a:pt x="179479" y="28584"/>
                </a:lnTo>
                <a:lnTo>
                  <a:pt x="179781" y="36815"/>
                </a:lnTo>
                <a:lnTo>
                  <a:pt x="179862" y="41677"/>
                </a:lnTo>
                <a:lnTo>
                  <a:pt x="178963" y="47775"/>
                </a:lnTo>
                <a:lnTo>
                  <a:pt x="177411" y="54699"/>
                </a:lnTo>
                <a:lnTo>
                  <a:pt x="175424" y="62171"/>
                </a:lnTo>
                <a:lnTo>
                  <a:pt x="173148" y="69059"/>
                </a:lnTo>
                <a:lnTo>
                  <a:pt x="170677" y="75555"/>
                </a:lnTo>
                <a:lnTo>
                  <a:pt x="168077" y="81791"/>
                </a:lnTo>
                <a:lnTo>
                  <a:pt x="164439" y="88805"/>
                </a:lnTo>
                <a:lnTo>
                  <a:pt x="160108" y="96340"/>
                </a:lnTo>
                <a:lnTo>
                  <a:pt x="155316" y="104220"/>
                </a:lnTo>
                <a:lnTo>
                  <a:pt x="151169" y="113283"/>
                </a:lnTo>
                <a:lnTo>
                  <a:pt x="147452" y="123136"/>
                </a:lnTo>
                <a:lnTo>
                  <a:pt x="144022" y="133514"/>
                </a:lnTo>
                <a:lnTo>
                  <a:pt x="138877" y="142337"/>
                </a:lnTo>
                <a:lnTo>
                  <a:pt x="132590" y="150125"/>
                </a:lnTo>
                <a:lnTo>
                  <a:pt x="125541" y="157222"/>
                </a:lnTo>
                <a:lnTo>
                  <a:pt x="118936" y="164811"/>
                </a:lnTo>
                <a:lnTo>
                  <a:pt x="112629" y="172727"/>
                </a:lnTo>
                <a:lnTo>
                  <a:pt x="106518" y="180862"/>
                </a:lnTo>
                <a:lnTo>
                  <a:pt x="94649" y="197521"/>
                </a:lnTo>
                <a:lnTo>
                  <a:pt x="88816" y="205964"/>
                </a:lnTo>
                <a:lnTo>
                  <a:pt x="83976" y="212546"/>
                </a:lnTo>
                <a:lnTo>
                  <a:pt x="79797" y="217886"/>
                </a:lnTo>
                <a:lnTo>
                  <a:pt x="76058" y="222398"/>
                </a:lnTo>
                <a:lnTo>
                  <a:pt x="71660" y="227311"/>
                </a:lnTo>
                <a:lnTo>
                  <a:pt x="61694" y="237850"/>
                </a:lnTo>
                <a:lnTo>
                  <a:pt x="57321" y="243327"/>
                </a:lnTo>
                <a:lnTo>
                  <a:pt x="53455" y="248884"/>
                </a:lnTo>
                <a:lnTo>
                  <a:pt x="49924" y="254494"/>
                </a:lnTo>
                <a:lnTo>
                  <a:pt x="46617" y="258233"/>
                </a:lnTo>
                <a:lnTo>
                  <a:pt x="43461" y="260726"/>
                </a:lnTo>
                <a:lnTo>
                  <a:pt x="40404" y="262389"/>
                </a:lnTo>
                <a:lnTo>
                  <a:pt x="38366" y="264449"/>
                </a:lnTo>
                <a:lnTo>
                  <a:pt x="37008" y="266775"/>
                </a:lnTo>
                <a:lnTo>
                  <a:pt x="35498" y="271900"/>
                </a:lnTo>
                <a:lnTo>
                  <a:pt x="34528" y="280411"/>
                </a:lnTo>
                <a:lnTo>
                  <a:pt x="34337" y="282374"/>
                </a:lnTo>
                <a:lnTo>
                  <a:pt x="41081" y="282794"/>
                </a:lnTo>
                <a:lnTo>
                  <a:pt x="41675" y="282815"/>
                </a:lnTo>
                <a:lnTo>
                  <a:pt x="47062" y="287396"/>
                </a:lnTo>
                <a:lnTo>
                  <a:pt x="49472" y="288741"/>
                </a:lnTo>
                <a:lnTo>
                  <a:pt x="54690" y="290235"/>
                </a:lnTo>
                <a:lnTo>
                  <a:pt x="58368" y="289681"/>
                </a:lnTo>
                <a:lnTo>
                  <a:pt x="62724" y="288359"/>
                </a:lnTo>
                <a:lnTo>
                  <a:pt x="67533" y="286525"/>
                </a:lnTo>
                <a:lnTo>
                  <a:pt x="71693" y="285303"/>
                </a:lnTo>
                <a:lnTo>
                  <a:pt x="78853" y="283944"/>
                </a:lnTo>
                <a:lnTo>
                  <a:pt x="83049" y="283582"/>
                </a:lnTo>
                <a:lnTo>
                  <a:pt x="87751" y="283340"/>
                </a:lnTo>
                <a:lnTo>
                  <a:pt x="98055" y="283072"/>
                </a:lnTo>
                <a:lnTo>
                  <a:pt x="108985" y="282953"/>
                </a:lnTo>
                <a:lnTo>
                  <a:pt x="114567" y="281969"/>
                </a:lnTo>
                <a:lnTo>
                  <a:pt x="120193" y="280360"/>
                </a:lnTo>
                <a:lnTo>
                  <a:pt x="125848" y="278335"/>
                </a:lnTo>
                <a:lnTo>
                  <a:pt x="130571" y="276985"/>
                </a:lnTo>
                <a:lnTo>
                  <a:pt x="134673" y="276085"/>
                </a:lnTo>
                <a:lnTo>
                  <a:pt x="138359" y="275485"/>
                </a:lnTo>
                <a:lnTo>
                  <a:pt x="142722" y="274133"/>
                </a:lnTo>
                <a:lnTo>
                  <a:pt x="147535" y="272278"/>
                </a:lnTo>
                <a:lnTo>
                  <a:pt x="152650" y="270090"/>
                </a:lnTo>
                <a:lnTo>
                  <a:pt x="157964" y="268631"/>
                </a:lnTo>
                <a:lnTo>
                  <a:pt x="163412" y="267658"/>
                </a:lnTo>
                <a:lnTo>
                  <a:pt x="168949" y="267010"/>
                </a:lnTo>
                <a:lnTo>
                  <a:pt x="173593" y="266577"/>
                </a:lnTo>
                <a:lnTo>
                  <a:pt x="177640" y="266289"/>
                </a:lnTo>
                <a:lnTo>
                  <a:pt x="181292" y="266097"/>
                </a:lnTo>
                <a:lnTo>
                  <a:pt x="192969" y="265883"/>
                </a:lnTo>
                <a:lnTo>
                  <a:pt x="231457" y="26571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519"/>
          <p:cNvSpPr/>
          <p:nvPr/>
        </p:nvSpPr>
        <p:spPr>
          <a:xfrm>
            <a:off x="7092829" y="3721039"/>
            <a:ext cx="203384" cy="316064"/>
          </a:xfrm>
          <a:custGeom>
            <a:avLst/>
            <a:gdLst/>
            <a:ahLst/>
            <a:cxnLst/>
            <a:rect l="0" t="0" r="0" b="0"/>
            <a:pathLst>
              <a:path w="203384" h="316064">
                <a:moveTo>
                  <a:pt x="93783" y="42288"/>
                </a:moveTo>
                <a:lnTo>
                  <a:pt x="93783" y="37737"/>
                </a:lnTo>
                <a:lnTo>
                  <a:pt x="94736" y="35444"/>
                </a:lnTo>
                <a:lnTo>
                  <a:pt x="100568" y="27460"/>
                </a:lnTo>
                <a:lnTo>
                  <a:pt x="101164" y="26688"/>
                </a:lnTo>
                <a:lnTo>
                  <a:pt x="101826" y="20750"/>
                </a:lnTo>
                <a:lnTo>
                  <a:pt x="102120" y="12713"/>
                </a:lnTo>
                <a:lnTo>
                  <a:pt x="102324" y="1364"/>
                </a:lnTo>
                <a:lnTo>
                  <a:pt x="101383" y="718"/>
                </a:lnTo>
                <a:lnTo>
                  <a:pt x="97796" y="0"/>
                </a:lnTo>
                <a:lnTo>
                  <a:pt x="95506" y="761"/>
                </a:lnTo>
                <a:lnTo>
                  <a:pt x="90421" y="4147"/>
                </a:lnTo>
                <a:lnTo>
                  <a:pt x="84987" y="8826"/>
                </a:lnTo>
                <a:lnTo>
                  <a:pt x="82204" y="11408"/>
                </a:lnTo>
                <a:lnTo>
                  <a:pt x="78444" y="14081"/>
                </a:lnTo>
                <a:lnTo>
                  <a:pt x="74031" y="16816"/>
                </a:lnTo>
                <a:lnTo>
                  <a:pt x="69186" y="19592"/>
                </a:lnTo>
                <a:lnTo>
                  <a:pt x="58721" y="25216"/>
                </a:lnTo>
                <a:lnTo>
                  <a:pt x="53264" y="28049"/>
                </a:lnTo>
                <a:lnTo>
                  <a:pt x="47720" y="31843"/>
                </a:lnTo>
                <a:lnTo>
                  <a:pt x="42119" y="36277"/>
                </a:lnTo>
                <a:lnTo>
                  <a:pt x="36480" y="41138"/>
                </a:lnTo>
                <a:lnTo>
                  <a:pt x="27675" y="49080"/>
                </a:lnTo>
                <a:lnTo>
                  <a:pt x="20587" y="55784"/>
                </a:lnTo>
                <a:lnTo>
                  <a:pt x="5346" y="70759"/>
                </a:lnTo>
                <a:lnTo>
                  <a:pt x="3392" y="73651"/>
                </a:lnTo>
                <a:lnTo>
                  <a:pt x="1222" y="79405"/>
                </a:lnTo>
                <a:lnTo>
                  <a:pt x="0" y="87999"/>
                </a:lnTo>
                <a:lnTo>
                  <a:pt x="781" y="90860"/>
                </a:lnTo>
                <a:lnTo>
                  <a:pt x="5479" y="99436"/>
                </a:lnTo>
                <a:lnTo>
                  <a:pt x="8246" y="108010"/>
                </a:lnTo>
                <a:lnTo>
                  <a:pt x="12269" y="113725"/>
                </a:lnTo>
                <a:lnTo>
                  <a:pt x="17232" y="119440"/>
                </a:lnTo>
                <a:lnTo>
                  <a:pt x="19889" y="122298"/>
                </a:lnTo>
                <a:lnTo>
                  <a:pt x="23566" y="125156"/>
                </a:lnTo>
                <a:lnTo>
                  <a:pt x="27922" y="128013"/>
                </a:lnTo>
                <a:lnTo>
                  <a:pt x="32730" y="130871"/>
                </a:lnTo>
                <a:lnTo>
                  <a:pt x="37841" y="132776"/>
                </a:lnTo>
                <a:lnTo>
                  <a:pt x="43154" y="134046"/>
                </a:lnTo>
                <a:lnTo>
                  <a:pt x="48600" y="134892"/>
                </a:lnTo>
                <a:lnTo>
                  <a:pt x="54137" y="136409"/>
                </a:lnTo>
                <a:lnTo>
                  <a:pt x="59732" y="138373"/>
                </a:lnTo>
                <a:lnTo>
                  <a:pt x="65367" y="140634"/>
                </a:lnTo>
                <a:lnTo>
                  <a:pt x="71029" y="142143"/>
                </a:lnTo>
                <a:lnTo>
                  <a:pt x="76709" y="143148"/>
                </a:lnTo>
                <a:lnTo>
                  <a:pt x="82400" y="143818"/>
                </a:lnTo>
                <a:lnTo>
                  <a:pt x="89052" y="145217"/>
                </a:lnTo>
                <a:lnTo>
                  <a:pt x="96344" y="147102"/>
                </a:lnTo>
                <a:lnTo>
                  <a:pt x="104063" y="149312"/>
                </a:lnTo>
                <a:lnTo>
                  <a:pt x="111114" y="151737"/>
                </a:lnTo>
                <a:lnTo>
                  <a:pt x="117720" y="154307"/>
                </a:lnTo>
                <a:lnTo>
                  <a:pt x="124028" y="156972"/>
                </a:lnTo>
                <a:lnTo>
                  <a:pt x="136118" y="162474"/>
                </a:lnTo>
                <a:lnTo>
                  <a:pt x="159401" y="173767"/>
                </a:lnTo>
                <a:lnTo>
                  <a:pt x="165152" y="177566"/>
                </a:lnTo>
                <a:lnTo>
                  <a:pt x="170889" y="182003"/>
                </a:lnTo>
                <a:lnTo>
                  <a:pt x="176620" y="186867"/>
                </a:lnTo>
                <a:lnTo>
                  <a:pt x="181392" y="192014"/>
                </a:lnTo>
                <a:lnTo>
                  <a:pt x="185527" y="197350"/>
                </a:lnTo>
                <a:lnTo>
                  <a:pt x="189236" y="202813"/>
                </a:lnTo>
                <a:lnTo>
                  <a:pt x="192661" y="208359"/>
                </a:lnTo>
                <a:lnTo>
                  <a:pt x="195896" y="213963"/>
                </a:lnTo>
                <a:lnTo>
                  <a:pt x="199007" y="219603"/>
                </a:lnTo>
                <a:lnTo>
                  <a:pt x="201080" y="225268"/>
                </a:lnTo>
                <a:lnTo>
                  <a:pt x="202462" y="230950"/>
                </a:lnTo>
                <a:lnTo>
                  <a:pt x="203383" y="236643"/>
                </a:lnTo>
                <a:lnTo>
                  <a:pt x="203045" y="242343"/>
                </a:lnTo>
                <a:lnTo>
                  <a:pt x="201867" y="248048"/>
                </a:lnTo>
                <a:lnTo>
                  <a:pt x="200128" y="253756"/>
                </a:lnTo>
                <a:lnTo>
                  <a:pt x="198018" y="259467"/>
                </a:lnTo>
                <a:lnTo>
                  <a:pt x="195658" y="265179"/>
                </a:lnTo>
                <a:lnTo>
                  <a:pt x="193132" y="270892"/>
                </a:lnTo>
                <a:lnTo>
                  <a:pt x="187786" y="282320"/>
                </a:lnTo>
                <a:lnTo>
                  <a:pt x="185026" y="288034"/>
                </a:lnTo>
                <a:lnTo>
                  <a:pt x="181282" y="292797"/>
                </a:lnTo>
                <a:lnTo>
                  <a:pt x="176881" y="296924"/>
                </a:lnTo>
                <a:lnTo>
                  <a:pt x="172041" y="300628"/>
                </a:lnTo>
                <a:lnTo>
                  <a:pt x="167863" y="304049"/>
                </a:lnTo>
                <a:lnTo>
                  <a:pt x="164124" y="307283"/>
                </a:lnTo>
                <a:lnTo>
                  <a:pt x="160680" y="310392"/>
                </a:lnTo>
                <a:lnTo>
                  <a:pt x="157431" y="312464"/>
                </a:lnTo>
                <a:lnTo>
                  <a:pt x="151281" y="314766"/>
                </a:lnTo>
                <a:lnTo>
                  <a:pt x="145373" y="315790"/>
                </a:lnTo>
                <a:lnTo>
                  <a:pt x="142464" y="316063"/>
                </a:lnTo>
                <a:lnTo>
                  <a:pt x="139572" y="315292"/>
                </a:lnTo>
                <a:lnTo>
                  <a:pt x="133819" y="311895"/>
                </a:lnTo>
                <a:lnTo>
                  <a:pt x="128086" y="309751"/>
                </a:lnTo>
                <a:lnTo>
                  <a:pt x="125225" y="309179"/>
                </a:lnTo>
                <a:lnTo>
                  <a:pt x="119505" y="306004"/>
                </a:lnTo>
                <a:lnTo>
                  <a:pt x="116646" y="303824"/>
                </a:lnTo>
                <a:lnTo>
                  <a:pt x="112835" y="300465"/>
                </a:lnTo>
                <a:lnTo>
                  <a:pt x="103520" y="291654"/>
                </a:lnTo>
                <a:lnTo>
                  <a:pt x="98111" y="283927"/>
                </a:lnTo>
                <a:lnTo>
                  <a:pt x="96669" y="280533"/>
                </a:lnTo>
                <a:lnTo>
                  <a:pt x="95065" y="271683"/>
                </a:lnTo>
                <a:lnTo>
                  <a:pt x="94638" y="266655"/>
                </a:lnTo>
                <a:lnTo>
                  <a:pt x="94354" y="261398"/>
                </a:lnTo>
                <a:lnTo>
                  <a:pt x="94036" y="250478"/>
                </a:lnTo>
                <a:lnTo>
                  <a:pt x="93858" y="233620"/>
                </a:lnTo>
                <a:lnTo>
                  <a:pt x="94785" y="227945"/>
                </a:lnTo>
                <a:lnTo>
                  <a:pt x="96356" y="222257"/>
                </a:lnTo>
                <a:lnTo>
                  <a:pt x="105721" y="194889"/>
                </a:lnTo>
                <a:lnTo>
                  <a:pt x="108410" y="187837"/>
                </a:lnTo>
                <a:lnTo>
                  <a:pt x="111154" y="181231"/>
                </a:lnTo>
                <a:lnTo>
                  <a:pt x="113936" y="174922"/>
                </a:lnTo>
                <a:lnTo>
                  <a:pt x="119567" y="162831"/>
                </a:lnTo>
                <a:lnTo>
                  <a:pt x="130944" y="139548"/>
                </a:lnTo>
                <a:lnTo>
                  <a:pt x="136651" y="130600"/>
                </a:lnTo>
                <a:lnTo>
                  <a:pt x="142363" y="122495"/>
                </a:lnTo>
                <a:lnTo>
                  <a:pt x="145219" y="117667"/>
                </a:lnTo>
                <a:lnTo>
                  <a:pt x="150934" y="108175"/>
                </a:lnTo>
                <a:lnTo>
                  <a:pt x="156649" y="100781"/>
                </a:lnTo>
                <a:lnTo>
                  <a:pt x="162363" y="94320"/>
                </a:lnTo>
                <a:lnTo>
                  <a:pt x="168078" y="88273"/>
                </a:lnTo>
                <a:lnTo>
                  <a:pt x="188080" y="68021"/>
                </a:lnTo>
                <a:lnTo>
                  <a:pt x="196653" y="5943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520"/>
          <p:cNvSpPr/>
          <p:nvPr/>
        </p:nvSpPr>
        <p:spPr>
          <a:xfrm>
            <a:off x="7435215" y="3852706"/>
            <a:ext cx="231458" cy="13492"/>
          </a:xfrm>
          <a:custGeom>
            <a:avLst/>
            <a:gdLst/>
            <a:ahLst/>
            <a:cxnLst/>
            <a:rect l="0" t="0" r="0" b="0"/>
            <a:pathLst>
              <a:path w="231458" h="13492">
                <a:moveTo>
                  <a:pt x="0" y="13491"/>
                </a:moveTo>
                <a:lnTo>
                  <a:pt x="74769" y="13491"/>
                </a:lnTo>
                <a:lnTo>
                  <a:pt x="80326" y="12539"/>
                </a:lnTo>
                <a:lnTo>
                  <a:pt x="85935" y="10951"/>
                </a:lnTo>
                <a:lnTo>
                  <a:pt x="91580" y="8940"/>
                </a:lnTo>
                <a:lnTo>
                  <a:pt x="98201" y="7600"/>
                </a:lnTo>
                <a:lnTo>
                  <a:pt x="105472" y="6706"/>
                </a:lnTo>
                <a:lnTo>
                  <a:pt x="113177" y="6110"/>
                </a:lnTo>
                <a:lnTo>
                  <a:pt x="120219" y="5713"/>
                </a:lnTo>
                <a:lnTo>
                  <a:pt x="133123" y="5272"/>
                </a:lnTo>
                <a:lnTo>
                  <a:pt x="151098" y="5023"/>
                </a:lnTo>
                <a:lnTo>
                  <a:pt x="156930" y="4036"/>
                </a:lnTo>
                <a:lnTo>
                  <a:pt x="162722" y="2425"/>
                </a:lnTo>
                <a:lnTo>
                  <a:pt x="168489" y="399"/>
                </a:lnTo>
                <a:lnTo>
                  <a:pt x="174239" y="0"/>
                </a:lnTo>
                <a:lnTo>
                  <a:pt x="179976" y="687"/>
                </a:lnTo>
                <a:lnTo>
                  <a:pt x="185707" y="2098"/>
                </a:lnTo>
                <a:lnTo>
                  <a:pt x="191432" y="3038"/>
                </a:lnTo>
                <a:lnTo>
                  <a:pt x="197154" y="3665"/>
                </a:lnTo>
                <a:lnTo>
                  <a:pt x="202873" y="4083"/>
                </a:lnTo>
                <a:lnTo>
                  <a:pt x="211768" y="4547"/>
                </a:lnTo>
                <a:lnTo>
                  <a:pt x="218896" y="4753"/>
                </a:lnTo>
                <a:lnTo>
                  <a:pt x="231457" y="491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521"/>
          <p:cNvSpPr/>
          <p:nvPr/>
        </p:nvSpPr>
        <p:spPr>
          <a:xfrm>
            <a:off x="7486653" y="3763327"/>
            <a:ext cx="51432" cy="282894"/>
          </a:xfrm>
          <a:custGeom>
            <a:avLst/>
            <a:gdLst/>
            <a:ahLst/>
            <a:cxnLst/>
            <a:rect l="0" t="0" r="0" b="0"/>
            <a:pathLst>
              <a:path w="51432" h="282894">
                <a:moveTo>
                  <a:pt x="17141" y="0"/>
                </a:moveTo>
                <a:lnTo>
                  <a:pt x="455" y="0"/>
                </a:lnTo>
                <a:lnTo>
                  <a:pt x="37" y="7381"/>
                </a:lnTo>
                <a:lnTo>
                  <a:pt x="0" y="20400"/>
                </a:lnTo>
                <a:lnTo>
                  <a:pt x="951" y="24077"/>
                </a:lnTo>
                <a:lnTo>
                  <a:pt x="2538" y="28434"/>
                </a:lnTo>
                <a:lnTo>
                  <a:pt x="4549" y="33243"/>
                </a:lnTo>
                <a:lnTo>
                  <a:pt x="5889" y="38355"/>
                </a:lnTo>
                <a:lnTo>
                  <a:pt x="6782" y="43668"/>
                </a:lnTo>
                <a:lnTo>
                  <a:pt x="7377" y="49114"/>
                </a:lnTo>
                <a:lnTo>
                  <a:pt x="7775" y="54650"/>
                </a:lnTo>
                <a:lnTo>
                  <a:pt x="8039" y="60246"/>
                </a:lnTo>
                <a:lnTo>
                  <a:pt x="8334" y="72496"/>
                </a:lnTo>
                <a:lnTo>
                  <a:pt x="8569" y="168209"/>
                </a:lnTo>
                <a:lnTo>
                  <a:pt x="9522" y="174052"/>
                </a:lnTo>
                <a:lnTo>
                  <a:pt x="11109" y="179852"/>
                </a:lnTo>
                <a:lnTo>
                  <a:pt x="13120" y="185624"/>
                </a:lnTo>
                <a:lnTo>
                  <a:pt x="14460" y="191377"/>
                </a:lnTo>
                <a:lnTo>
                  <a:pt x="15354" y="197117"/>
                </a:lnTo>
                <a:lnTo>
                  <a:pt x="15950" y="202849"/>
                </a:lnTo>
                <a:lnTo>
                  <a:pt x="16347" y="208575"/>
                </a:lnTo>
                <a:lnTo>
                  <a:pt x="16612" y="214298"/>
                </a:lnTo>
                <a:lnTo>
                  <a:pt x="16906" y="225736"/>
                </a:lnTo>
                <a:lnTo>
                  <a:pt x="17111" y="249766"/>
                </a:lnTo>
                <a:lnTo>
                  <a:pt x="18074" y="253188"/>
                </a:lnTo>
                <a:lnTo>
                  <a:pt x="19667" y="256422"/>
                </a:lnTo>
                <a:lnTo>
                  <a:pt x="21683" y="259530"/>
                </a:lnTo>
                <a:lnTo>
                  <a:pt x="23980" y="262555"/>
                </a:lnTo>
                <a:lnTo>
                  <a:pt x="26463" y="265524"/>
                </a:lnTo>
                <a:lnTo>
                  <a:pt x="29071" y="268456"/>
                </a:lnTo>
                <a:lnTo>
                  <a:pt x="30809" y="271363"/>
                </a:lnTo>
                <a:lnTo>
                  <a:pt x="31969" y="274254"/>
                </a:lnTo>
                <a:lnTo>
                  <a:pt x="32742" y="277134"/>
                </a:lnTo>
                <a:lnTo>
                  <a:pt x="34209" y="279053"/>
                </a:lnTo>
                <a:lnTo>
                  <a:pt x="36140" y="280333"/>
                </a:lnTo>
                <a:lnTo>
                  <a:pt x="38379" y="281186"/>
                </a:lnTo>
                <a:lnTo>
                  <a:pt x="40825" y="281755"/>
                </a:lnTo>
                <a:lnTo>
                  <a:pt x="43409" y="282134"/>
                </a:lnTo>
                <a:lnTo>
                  <a:pt x="51431" y="28289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522"/>
          <p:cNvSpPr/>
          <p:nvPr/>
        </p:nvSpPr>
        <p:spPr>
          <a:xfrm>
            <a:off x="7658100" y="3772017"/>
            <a:ext cx="214313" cy="239871"/>
          </a:xfrm>
          <a:custGeom>
            <a:avLst/>
            <a:gdLst/>
            <a:ahLst/>
            <a:cxnLst/>
            <a:rect l="0" t="0" r="0" b="0"/>
            <a:pathLst>
              <a:path w="214313" h="239871">
                <a:moveTo>
                  <a:pt x="0" y="42745"/>
                </a:moveTo>
                <a:lnTo>
                  <a:pt x="0" y="35364"/>
                </a:lnTo>
                <a:lnTo>
                  <a:pt x="952" y="34967"/>
                </a:lnTo>
                <a:lnTo>
                  <a:pt x="4550" y="34525"/>
                </a:lnTo>
                <a:lnTo>
                  <a:pt x="6844" y="33456"/>
                </a:lnTo>
                <a:lnTo>
                  <a:pt x="11931" y="29726"/>
                </a:lnTo>
                <a:lnTo>
                  <a:pt x="17367" y="24894"/>
                </a:lnTo>
                <a:lnTo>
                  <a:pt x="22959" y="19571"/>
                </a:lnTo>
                <a:lnTo>
                  <a:pt x="28619" y="14031"/>
                </a:lnTo>
                <a:lnTo>
                  <a:pt x="31461" y="12172"/>
                </a:lnTo>
                <a:lnTo>
                  <a:pt x="37160" y="10107"/>
                </a:lnTo>
                <a:lnTo>
                  <a:pt x="40966" y="8604"/>
                </a:lnTo>
                <a:lnTo>
                  <a:pt x="45408" y="6650"/>
                </a:lnTo>
                <a:lnTo>
                  <a:pt x="50275" y="4394"/>
                </a:lnTo>
                <a:lnTo>
                  <a:pt x="55423" y="2890"/>
                </a:lnTo>
                <a:lnTo>
                  <a:pt x="60762" y="1887"/>
                </a:lnTo>
                <a:lnTo>
                  <a:pt x="66225" y="1219"/>
                </a:lnTo>
                <a:lnTo>
                  <a:pt x="71772" y="774"/>
                </a:lnTo>
                <a:lnTo>
                  <a:pt x="77375" y="477"/>
                </a:lnTo>
                <a:lnTo>
                  <a:pt x="91823" y="58"/>
                </a:lnTo>
                <a:lnTo>
                  <a:pt x="95505" y="0"/>
                </a:lnTo>
                <a:lnTo>
                  <a:pt x="98913" y="913"/>
                </a:lnTo>
                <a:lnTo>
                  <a:pt x="105239" y="4468"/>
                </a:lnTo>
                <a:lnTo>
                  <a:pt x="111225" y="6683"/>
                </a:lnTo>
                <a:lnTo>
                  <a:pt x="114155" y="7274"/>
                </a:lnTo>
                <a:lnTo>
                  <a:pt x="117061" y="9573"/>
                </a:lnTo>
                <a:lnTo>
                  <a:pt x="119950" y="13010"/>
                </a:lnTo>
                <a:lnTo>
                  <a:pt x="122829" y="17207"/>
                </a:lnTo>
                <a:lnTo>
                  <a:pt x="124748" y="21909"/>
                </a:lnTo>
                <a:lnTo>
                  <a:pt x="126028" y="26950"/>
                </a:lnTo>
                <a:lnTo>
                  <a:pt x="126882" y="32215"/>
                </a:lnTo>
                <a:lnTo>
                  <a:pt x="126497" y="36678"/>
                </a:lnTo>
                <a:lnTo>
                  <a:pt x="125290" y="40605"/>
                </a:lnTo>
                <a:lnTo>
                  <a:pt x="123531" y="44176"/>
                </a:lnTo>
                <a:lnTo>
                  <a:pt x="122359" y="49414"/>
                </a:lnTo>
                <a:lnTo>
                  <a:pt x="121577" y="55764"/>
                </a:lnTo>
                <a:lnTo>
                  <a:pt x="121056" y="62854"/>
                </a:lnTo>
                <a:lnTo>
                  <a:pt x="118805" y="69486"/>
                </a:lnTo>
                <a:lnTo>
                  <a:pt x="115398" y="75813"/>
                </a:lnTo>
                <a:lnTo>
                  <a:pt x="111221" y="81935"/>
                </a:lnTo>
                <a:lnTo>
                  <a:pt x="107485" y="87922"/>
                </a:lnTo>
                <a:lnTo>
                  <a:pt x="104042" y="93818"/>
                </a:lnTo>
                <a:lnTo>
                  <a:pt x="100793" y="99654"/>
                </a:lnTo>
                <a:lnTo>
                  <a:pt x="94644" y="111218"/>
                </a:lnTo>
                <a:lnTo>
                  <a:pt x="91671" y="116968"/>
                </a:lnTo>
                <a:lnTo>
                  <a:pt x="88736" y="123660"/>
                </a:lnTo>
                <a:lnTo>
                  <a:pt x="85828" y="130978"/>
                </a:lnTo>
                <a:lnTo>
                  <a:pt x="82936" y="138715"/>
                </a:lnTo>
                <a:lnTo>
                  <a:pt x="80055" y="145777"/>
                </a:lnTo>
                <a:lnTo>
                  <a:pt x="77183" y="152391"/>
                </a:lnTo>
                <a:lnTo>
                  <a:pt x="71451" y="164819"/>
                </a:lnTo>
                <a:lnTo>
                  <a:pt x="57151" y="194088"/>
                </a:lnTo>
                <a:lnTo>
                  <a:pt x="44556" y="219372"/>
                </a:lnTo>
                <a:lnTo>
                  <a:pt x="43615" y="223798"/>
                </a:lnTo>
                <a:lnTo>
                  <a:pt x="43196" y="228941"/>
                </a:lnTo>
                <a:lnTo>
                  <a:pt x="43011" y="234401"/>
                </a:lnTo>
                <a:lnTo>
                  <a:pt x="43914" y="236239"/>
                </a:lnTo>
                <a:lnTo>
                  <a:pt x="45468" y="237463"/>
                </a:lnTo>
                <a:lnTo>
                  <a:pt x="47457" y="238280"/>
                </a:lnTo>
                <a:lnTo>
                  <a:pt x="52207" y="239187"/>
                </a:lnTo>
                <a:lnTo>
                  <a:pt x="58466" y="239769"/>
                </a:lnTo>
                <a:lnTo>
                  <a:pt x="64402" y="239849"/>
                </a:lnTo>
                <a:lnTo>
                  <a:pt x="68652" y="239870"/>
                </a:lnTo>
                <a:lnTo>
                  <a:pt x="72438" y="238932"/>
                </a:lnTo>
                <a:lnTo>
                  <a:pt x="75914" y="237354"/>
                </a:lnTo>
                <a:lnTo>
                  <a:pt x="82317" y="233061"/>
                </a:lnTo>
                <a:lnTo>
                  <a:pt x="88338" y="227977"/>
                </a:lnTo>
                <a:lnTo>
                  <a:pt x="92230" y="225288"/>
                </a:lnTo>
                <a:lnTo>
                  <a:pt x="96728" y="222543"/>
                </a:lnTo>
                <a:lnTo>
                  <a:pt x="101633" y="219760"/>
                </a:lnTo>
                <a:lnTo>
                  <a:pt x="112162" y="214129"/>
                </a:lnTo>
                <a:lnTo>
                  <a:pt x="117637" y="211293"/>
                </a:lnTo>
                <a:lnTo>
                  <a:pt x="122240" y="208451"/>
                </a:lnTo>
                <a:lnTo>
                  <a:pt x="126261" y="205603"/>
                </a:lnTo>
                <a:lnTo>
                  <a:pt x="129894" y="202752"/>
                </a:lnTo>
                <a:lnTo>
                  <a:pt x="135173" y="198946"/>
                </a:lnTo>
                <a:lnTo>
                  <a:pt x="148659" y="189638"/>
                </a:lnTo>
                <a:lnTo>
                  <a:pt x="155303" y="184489"/>
                </a:lnTo>
                <a:lnTo>
                  <a:pt x="161638" y="179151"/>
                </a:lnTo>
                <a:lnTo>
                  <a:pt x="167766" y="173687"/>
                </a:lnTo>
                <a:lnTo>
                  <a:pt x="173756" y="169092"/>
                </a:lnTo>
                <a:lnTo>
                  <a:pt x="179655" y="165077"/>
                </a:lnTo>
                <a:lnTo>
                  <a:pt x="185492" y="161447"/>
                </a:lnTo>
                <a:lnTo>
                  <a:pt x="191289" y="157122"/>
                </a:lnTo>
                <a:lnTo>
                  <a:pt x="197058" y="152334"/>
                </a:lnTo>
                <a:lnTo>
                  <a:pt x="214312" y="13704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523"/>
          <p:cNvSpPr/>
          <p:nvPr/>
        </p:nvSpPr>
        <p:spPr>
          <a:xfrm>
            <a:off x="7872765" y="3720622"/>
            <a:ext cx="248096" cy="248446"/>
          </a:xfrm>
          <a:custGeom>
            <a:avLst/>
            <a:gdLst/>
            <a:ahLst/>
            <a:cxnLst/>
            <a:rect l="0" t="0" r="0" b="0"/>
            <a:pathLst>
              <a:path w="248096" h="248446">
                <a:moveTo>
                  <a:pt x="8219" y="68423"/>
                </a:moveTo>
                <a:lnTo>
                  <a:pt x="839" y="61042"/>
                </a:lnTo>
                <a:lnTo>
                  <a:pt x="176" y="57840"/>
                </a:lnTo>
                <a:lnTo>
                  <a:pt x="0" y="55652"/>
                </a:lnTo>
                <a:lnTo>
                  <a:pt x="835" y="53241"/>
                </a:lnTo>
                <a:lnTo>
                  <a:pt x="4303" y="48023"/>
                </a:lnTo>
                <a:lnTo>
                  <a:pt x="11559" y="42529"/>
                </a:lnTo>
                <a:lnTo>
                  <a:pt x="16161" y="39730"/>
                </a:lnTo>
                <a:lnTo>
                  <a:pt x="20181" y="35959"/>
                </a:lnTo>
                <a:lnTo>
                  <a:pt x="23814" y="31540"/>
                </a:lnTo>
                <a:lnTo>
                  <a:pt x="27189" y="26689"/>
                </a:lnTo>
                <a:lnTo>
                  <a:pt x="32295" y="22503"/>
                </a:lnTo>
                <a:lnTo>
                  <a:pt x="38558" y="18759"/>
                </a:lnTo>
                <a:lnTo>
                  <a:pt x="45589" y="15311"/>
                </a:lnTo>
                <a:lnTo>
                  <a:pt x="53135" y="12060"/>
                </a:lnTo>
                <a:lnTo>
                  <a:pt x="61023" y="8940"/>
                </a:lnTo>
                <a:lnTo>
                  <a:pt x="69140" y="5908"/>
                </a:lnTo>
                <a:lnTo>
                  <a:pt x="76455" y="3886"/>
                </a:lnTo>
                <a:lnTo>
                  <a:pt x="83238" y="2538"/>
                </a:lnTo>
                <a:lnTo>
                  <a:pt x="89665" y="1639"/>
                </a:lnTo>
                <a:lnTo>
                  <a:pt x="95854" y="1041"/>
                </a:lnTo>
                <a:lnTo>
                  <a:pt x="101885" y="641"/>
                </a:lnTo>
                <a:lnTo>
                  <a:pt x="107810" y="375"/>
                </a:lnTo>
                <a:lnTo>
                  <a:pt x="119475" y="79"/>
                </a:lnTo>
                <a:lnTo>
                  <a:pt x="125253" y="0"/>
                </a:lnTo>
                <a:lnTo>
                  <a:pt x="130056" y="900"/>
                </a:lnTo>
                <a:lnTo>
                  <a:pt x="134212" y="2453"/>
                </a:lnTo>
                <a:lnTo>
                  <a:pt x="137934" y="4440"/>
                </a:lnTo>
                <a:lnTo>
                  <a:pt x="140416" y="7670"/>
                </a:lnTo>
                <a:lnTo>
                  <a:pt x="142071" y="11728"/>
                </a:lnTo>
                <a:lnTo>
                  <a:pt x="143174" y="16339"/>
                </a:lnTo>
                <a:lnTo>
                  <a:pt x="143910" y="21318"/>
                </a:lnTo>
                <a:lnTo>
                  <a:pt x="144399" y="26542"/>
                </a:lnTo>
                <a:lnTo>
                  <a:pt x="144726" y="31929"/>
                </a:lnTo>
                <a:lnTo>
                  <a:pt x="143991" y="37426"/>
                </a:lnTo>
                <a:lnTo>
                  <a:pt x="142549" y="42996"/>
                </a:lnTo>
                <a:lnTo>
                  <a:pt x="140635" y="48614"/>
                </a:lnTo>
                <a:lnTo>
                  <a:pt x="138407" y="54265"/>
                </a:lnTo>
                <a:lnTo>
                  <a:pt x="135969" y="59936"/>
                </a:lnTo>
                <a:lnTo>
                  <a:pt x="133390" y="65622"/>
                </a:lnTo>
                <a:lnTo>
                  <a:pt x="129766" y="71319"/>
                </a:lnTo>
                <a:lnTo>
                  <a:pt x="125446" y="77021"/>
                </a:lnTo>
                <a:lnTo>
                  <a:pt x="120661" y="82727"/>
                </a:lnTo>
                <a:lnTo>
                  <a:pt x="115566" y="88436"/>
                </a:lnTo>
                <a:lnTo>
                  <a:pt x="104824" y="99860"/>
                </a:lnTo>
                <a:lnTo>
                  <a:pt x="100246" y="105573"/>
                </a:lnTo>
                <a:lnTo>
                  <a:pt x="96240" y="111287"/>
                </a:lnTo>
                <a:lnTo>
                  <a:pt x="92617" y="117001"/>
                </a:lnTo>
                <a:lnTo>
                  <a:pt x="89250" y="121764"/>
                </a:lnTo>
                <a:lnTo>
                  <a:pt x="86053" y="125891"/>
                </a:lnTo>
                <a:lnTo>
                  <a:pt x="82968" y="129595"/>
                </a:lnTo>
                <a:lnTo>
                  <a:pt x="79960" y="132064"/>
                </a:lnTo>
                <a:lnTo>
                  <a:pt x="77001" y="133710"/>
                </a:lnTo>
                <a:lnTo>
                  <a:pt x="74077" y="134808"/>
                </a:lnTo>
                <a:lnTo>
                  <a:pt x="68287" y="138567"/>
                </a:lnTo>
                <a:lnTo>
                  <a:pt x="59804" y="145454"/>
                </a:lnTo>
                <a:lnTo>
                  <a:pt x="59699" y="140988"/>
                </a:lnTo>
                <a:lnTo>
                  <a:pt x="61590" y="139660"/>
                </a:lnTo>
                <a:lnTo>
                  <a:pt x="68770" y="138183"/>
                </a:lnTo>
                <a:lnTo>
                  <a:pt x="75771" y="134988"/>
                </a:lnTo>
                <a:lnTo>
                  <a:pt x="78971" y="132802"/>
                </a:lnTo>
                <a:lnTo>
                  <a:pt x="83963" y="130392"/>
                </a:lnTo>
                <a:lnTo>
                  <a:pt x="90147" y="127833"/>
                </a:lnTo>
                <a:lnTo>
                  <a:pt x="97128" y="125175"/>
                </a:lnTo>
                <a:lnTo>
                  <a:pt x="103687" y="122450"/>
                </a:lnTo>
                <a:lnTo>
                  <a:pt x="109964" y="119681"/>
                </a:lnTo>
                <a:lnTo>
                  <a:pt x="116055" y="116882"/>
                </a:lnTo>
                <a:lnTo>
                  <a:pt x="122972" y="114064"/>
                </a:lnTo>
                <a:lnTo>
                  <a:pt x="130441" y="111233"/>
                </a:lnTo>
                <a:lnTo>
                  <a:pt x="138278" y="108393"/>
                </a:lnTo>
                <a:lnTo>
                  <a:pt x="146361" y="106499"/>
                </a:lnTo>
                <a:lnTo>
                  <a:pt x="154606" y="105237"/>
                </a:lnTo>
                <a:lnTo>
                  <a:pt x="162961" y="104396"/>
                </a:lnTo>
                <a:lnTo>
                  <a:pt x="171388" y="103835"/>
                </a:lnTo>
                <a:lnTo>
                  <a:pt x="179863" y="103460"/>
                </a:lnTo>
                <a:lnTo>
                  <a:pt x="202905" y="102934"/>
                </a:lnTo>
                <a:lnTo>
                  <a:pt x="209447" y="102860"/>
                </a:lnTo>
                <a:lnTo>
                  <a:pt x="214761" y="103763"/>
                </a:lnTo>
                <a:lnTo>
                  <a:pt x="219257" y="105318"/>
                </a:lnTo>
                <a:lnTo>
                  <a:pt x="226791" y="109586"/>
                </a:lnTo>
                <a:lnTo>
                  <a:pt x="233316" y="114657"/>
                </a:lnTo>
                <a:lnTo>
                  <a:pt x="239389" y="120086"/>
                </a:lnTo>
                <a:lnTo>
                  <a:pt x="242343" y="122868"/>
                </a:lnTo>
                <a:lnTo>
                  <a:pt x="244312" y="125674"/>
                </a:lnTo>
                <a:lnTo>
                  <a:pt x="246500" y="131333"/>
                </a:lnTo>
                <a:lnTo>
                  <a:pt x="247472" y="137023"/>
                </a:lnTo>
                <a:lnTo>
                  <a:pt x="247904" y="142727"/>
                </a:lnTo>
                <a:lnTo>
                  <a:pt x="248095" y="148437"/>
                </a:lnTo>
                <a:lnTo>
                  <a:pt x="246243" y="152245"/>
                </a:lnTo>
                <a:lnTo>
                  <a:pt x="243101" y="156689"/>
                </a:lnTo>
                <a:lnTo>
                  <a:pt x="239102" y="161557"/>
                </a:lnTo>
                <a:lnTo>
                  <a:pt x="235484" y="165755"/>
                </a:lnTo>
                <a:lnTo>
                  <a:pt x="228924" y="172959"/>
                </a:lnTo>
                <a:lnTo>
                  <a:pt x="224888" y="176214"/>
                </a:lnTo>
                <a:lnTo>
                  <a:pt x="220292" y="179336"/>
                </a:lnTo>
                <a:lnTo>
                  <a:pt x="215324" y="182369"/>
                </a:lnTo>
                <a:lnTo>
                  <a:pt x="210106" y="185345"/>
                </a:lnTo>
                <a:lnTo>
                  <a:pt x="199229" y="191191"/>
                </a:lnTo>
                <a:lnTo>
                  <a:pt x="194615" y="194083"/>
                </a:lnTo>
                <a:lnTo>
                  <a:pt x="186946" y="199837"/>
                </a:lnTo>
                <a:lnTo>
                  <a:pt x="182616" y="202704"/>
                </a:lnTo>
                <a:lnTo>
                  <a:pt x="177824" y="205569"/>
                </a:lnTo>
                <a:lnTo>
                  <a:pt x="172724" y="208431"/>
                </a:lnTo>
                <a:lnTo>
                  <a:pt x="161978" y="214151"/>
                </a:lnTo>
                <a:lnTo>
                  <a:pt x="156444" y="217010"/>
                </a:lnTo>
                <a:lnTo>
                  <a:pt x="150852" y="218916"/>
                </a:lnTo>
                <a:lnTo>
                  <a:pt x="145217" y="220186"/>
                </a:lnTo>
                <a:lnTo>
                  <a:pt x="139557" y="221033"/>
                </a:lnTo>
                <a:lnTo>
                  <a:pt x="133878" y="222551"/>
                </a:lnTo>
                <a:lnTo>
                  <a:pt x="128186" y="224515"/>
                </a:lnTo>
                <a:lnTo>
                  <a:pt x="122488" y="226776"/>
                </a:lnTo>
                <a:lnTo>
                  <a:pt x="117735" y="228284"/>
                </a:lnTo>
                <a:lnTo>
                  <a:pt x="113616" y="229290"/>
                </a:lnTo>
                <a:lnTo>
                  <a:pt x="109916" y="229960"/>
                </a:lnTo>
                <a:lnTo>
                  <a:pt x="105544" y="230406"/>
                </a:lnTo>
                <a:lnTo>
                  <a:pt x="100725" y="230705"/>
                </a:lnTo>
                <a:lnTo>
                  <a:pt x="95607" y="230903"/>
                </a:lnTo>
                <a:lnTo>
                  <a:pt x="91244" y="231988"/>
                </a:lnTo>
                <a:lnTo>
                  <a:pt x="83853" y="235733"/>
                </a:lnTo>
                <a:lnTo>
                  <a:pt x="79598" y="237113"/>
                </a:lnTo>
                <a:lnTo>
                  <a:pt x="74856" y="238033"/>
                </a:lnTo>
                <a:lnTo>
                  <a:pt x="69788" y="238646"/>
                </a:lnTo>
                <a:lnTo>
                  <a:pt x="65458" y="239055"/>
                </a:lnTo>
                <a:lnTo>
                  <a:pt x="58105" y="239509"/>
                </a:lnTo>
                <a:lnTo>
                  <a:pt x="54813" y="240583"/>
                </a:lnTo>
                <a:lnTo>
                  <a:pt x="48612" y="244316"/>
                </a:lnTo>
                <a:lnTo>
                  <a:pt x="42682" y="246610"/>
                </a:lnTo>
                <a:lnTo>
                  <a:pt x="36871" y="247629"/>
                </a:lnTo>
                <a:lnTo>
                  <a:pt x="33988" y="247902"/>
                </a:lnTo>
                <a:lnTo>
                  <a:pt x="25365" y="2484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524"/>
          <p:cNvSpPr/>
          <p:nvPr/>
        </p:nvSpPr>
        <p:spPr>
          <a:xfrm>
            <a:off x="5977920" y="4354829"/>
            <a:ext cx="308581" cy="257176"/>
          </a:xfrm>
          <a:custGeom>
            <a:avLst/>
            <a:gdLst/>
            <a:ahLst/>
            <a:cxnLst/>
            <a:rect l="0" t="0" r="0" b="0"/>
            <a:pathLst>
              <a:path w="308581" h="257176">
                <a:moveTo>
                  <a:pt x="8542" y="0"/>
                </a:moveTo>
                <a:lnTo>
                  <a:pt x="0" y="0"/>
                </a:lnTo>
                <a:lnTo>
                  <a:pt x="4529" y="0"/>
                </a:lnTo>
                <a:lnTo>
                  <a:pt x="6820" y="953"/>
                </a:lnTo>
                <a:lnTo>
                  <a:pt x="14594" y="6844"/>
                </a:lnTo>
                <a:lnTo>
                  <a:pt x="20122" y="11932"/>
                </a:lnTo>
                <a:lnTo>
                  <a:pt x="22929" y="13670"/>
                </a:lnTo>
                <a:lnTo>
                  <a:pt x="32384" y="17068"/>
                </a:lnTo>
                <a:lnTo>
                  <a:pt x="41681" y="21239"/>
                </a:lnTo>
                <a:lnTo>
                  <a:pt x="49623" y="26267"/>
                </a:lnTo>
                <a:lnTo>
                  <a:pt x="57280" y="31677"/>
                </a:lnTo>
                <a:lnTo>
                  <a:pt x="61989" y="34453"/>
                </a:lnTo>
                <a:lnTo>
                  <a:pt x="67034" y="37257"/>
                </a:lnTo>
                <a:lnTo>
                  <a:pt x="77718" y="42911"/>
                </a:lnTo>
                <a:lnTo>
                  <a:pt x="100100" y="54303"/>
                </a:lnTo>
                <a:lnTo>
                  <a:pt x="105776" y="58109"/>
                </a:lnTo>
                <a:lnTo>
                  <a:pt x="111464" y="62552"/>
                </a:lnTo>
                <a:lnTo>
                  <a:pt x="117162" y="67420"/>
                </a:lnTo>
                <a:lnTo>
                  <a:pt x="123818" y="72569"/>
                </a:lnTo>
                <a:lnTo>
                  <a:pt x="131112" y="77907"/>
                </a:lnTo>
                <a:lnTo>
                  <a:pt x="138833" y="83371"/>
                </a:lnTo>
                <a:lnTo>
                  <a:pt x="145886" y="88918"/>
                </a:lnTo>
                <a:lnTo>
                  <a:pt x="152492" y="94521"/>
                </a:lnTo>
                <a:lnTo>
                  <a:pt x="158801" y="100162"/>
                </a:lnTo>
                <a:lnTo>
                  <a:pt x="165865" y="105827"/>
                </a:lnTo>
                <a:lnTo>
                  <a:pt x="173431" y="111510"/>
                </a:lnTo>
                <a:lnTo>
                  <a:pt x="181333" y="117202"/>
                </a:lnTo>
                <a:lnTo>
                  <a:pt x="188507" y="122902"/>
                </a:lnTo>
                <a:lnTo>
                  <a:pt x="195193" y="128608"/>
                </a:lnTo>
                <a:lnTo>
                  <a:pt x="201556" y="134316"/>
                </a:lnTo>
                <a:lnTo>
                  <a:pt x="207703" y="139074"/>
                </a:lnTo>
                <a:lnTo>
                  <a:pt x="213707" y="143199"/>
                </a:lnTo>
                <a:lnTo>
                  <a:pt x="219613" y="146901"/>
                </a:lnTo>
                <a:lnTo>
                  <a:pt x="224504" y="151274"/>
                </a:lnTo>
                <a:lnTo>
                  <a:pt x="228717" y="156095"/>
                </a:lnTo>
                <a:lnTo>
                  <a:pt x="232478" y="161213"/>
                </a:lnTo>
                <a:lnTo>
                  <a:pt x="236890" y="166531"/>
                </a:lnTo>
                <a:lnTo>
                  <a:pt x="241737" y="171981"/>
                </a:lnTo>
                <a:lnTo>
                  <a:pt x="252202" y="183116"/>
                </a:lnTo>
                <a:lnTo>
                  <a:pt x="263203" y="194415"/>
                </a:lnTo>
                <a:lnTo>
                  <a:pt x="267851" y="200096"/>
                </a:lnTo>
                <a:lnTo>
                  <a:pt x="271902" y="205787"/>
                </a:lnTo>
                <a:lnTo>
                  <a:pt x="275556" y="211487"/>
                </a:lnTo>
                <a:lnTo>
                  <a:pt x="278944" y="216238"/>
                </a:lnTo>
                <a:lnTo>
                  <a:pt x="285248" y="224059"/>
                </a:lnTo>
                <a:lnTo>
                  <a:pt x="291225" y="230709"/>
                </a:lnTo>
                <a:lnTo>
                  <a:pt x="297057" y="236841"/>
                </a:lnTo>
                <a:lnTo>
                  <a:pt x="302823" y="242740"/>
                </a:lnTo>
                <a:lnTo>
                  <a:pt x="304742" y="245647"/>
                </a:lnTo>
                <a:lnTo>
                  <a:pt x="307442" y="253337"/>
                </a:lnTo>
                <a:lnTo>
                  <a:pt x="308580" y="2571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525"/>
          <p:cNvSpPr/>
          <p:nvPr/>
        </p:nvSpPr>
        <p:spPr>
          <a:xfrm>
            <a:off x="5977890" y="4346257"/>
            <a:ext cx="222886" cy="342901"/>
          </a:xfrm>
          <a:custGeom>
            <a:avLst/>
            <a:gdLst/>
            <a:ahLst/>
            <a:cxnLst/>
            <a:rect l="0" t="0" r="0" b="0"/>
            <a:pathLst>
              <a:path w="222886" h="342901">
                <a:moveTo>
                  <a:pt x="222885" y="0"/>
                </a:moveTo>
                <a:lnTo>
                  <a:pt x="218334" y="0"/>
                </a:lnTo>
                <a:lnTo>
                  <a:pt x="216993" y="953"/>
                </a:lnTo>
                <a:lnTo>
                  <a:pt x="216099" y="2540"/>
                </a:lnTo>
                <a:lnTo>
                  <a:pt x="215504" y="4551"/>
                </a:lnTo>
                <a:lnTo>
                  <a:pt x="214154" y="5891"/>
                </a:lnTo>
                <a:lnTo>
                  <a:pt x="212302" y="6785"/>
                </a:lnTo>
                <a:lnTo>
                  <a:pt x="210114" y="7381"/>
                </a:lnTo>
                <a:lnTo>
                  <a:pt x="208656" y="9683"/>
                </a:lnTo>
                <a:lnTo>
                  <a:pt x="205651" y="22025"/>
                </a:lnTo>
                <a:lnTo>
                  <a:pt x="201573" y="32331"/>
                </a:lnTo>
                <a:lnTo>
                  <a:pt x="198199" y="37747"/>
                </a:lnTo>
                <a:lnTo>
                  <a:pt x="194046" y="43262"/>
                </a:lnTo>
                <a:lnTo>
                  <a:pt x="189371" y="48844"/>
                </a:lnTo>
                <a:lnTo>
                  <a:pt x="185302" y="55423"/>
                </a:lnTo>
                <a:lnTo>
                  <a:pt x="181637" y="62666"/>
                </a:lnTo>
                <a:lnTo>
                  <a:pt x="178241" y="70352"/>
                </a:lnTo>
                <a:lnTo>
                  <a:pt x="174072" y="78334"/>
                </a:lnTo>
                <a:lnTo>
                  <a:pt x="169388" y="86513"/>
                </a:lnTo>
                <a:lnTo>
                  <a:pt x="164360" y="94823"/>
                </a:lnTo>
                <a:lnTo>
                  <a:pt x="159104" y="104173"/>
                </a:lnTo>
                <a:lnTo>
                  <a:pt x="148182" y="124722"/>
                </a:lnTo>
                <a:lnTo>
                  <a:pt x="141651" y="134583"/>
                </a:lnTo>
                <a:lnTo>
                  <a:pt x="134439" y="144014"/>
                </a:lnTo>
                <a:lnTo>
                  <a:pt x="126773" y="153160"/>
                </a:lnTo>
                <a:lnTo>
                  <a:pt x="119757" y="163066"/>
                </a:lnTo>
                <a:lnTo>
                  <a:pt x="113176" y="173481"/>
                </a:lnTo>
                <a:lnTo>
                  <a:pt x="106883" y="184234"/>
                </a:lnTo>
                <a:lnTo>
                  <a:pt x="94811" y="203802"/>
                </a:lnTo>
                <a:lnTo>
                  <a:pt x="71539" y="239647"/>
                </a:lnTo>
                <a:lnTo>
                  <a:pt x="66742" y="248347"/>
                </a:lnTo>
                <a:lnTo>
                  <a:pt x="62592" y="257005"/>
                </a:lnTo>
                <a:lnTo>
                  <a:pt x="58873" y="265634"/>
                </a:lnTo>
                <a:lnTo>
                  <a:pt x="52200" y="280302"/>
                </a:lnTo>
                <a:lnTo>
                  <a:pt x="49088" y="286881"/>
                </a:lnTo>
                <a:lnTo>
                  <a:pt x="45108" y="293171"/>
                </a:lnTo>
                <a:lnTo>
                  <a:pt x="40549" y="299270"/>
                </a:lnTo>
                <a:lnTo>
                  <a:pt x="35605" y="305241"/>
                </a:lnTo>
                <a:lnTo>
                  <a:pt x="31357" y="310174"/>
                </a:lnTo>
                <a:lnTo>
                  <a:pt x="27572" y="314415"/>
                </a:lnTo>
                <a:lnTo>
                  <a:pt x="20826" y="321668"/>
                </a:lnTo>
                <a:lnTo>
                  <a:pt x="14653" y="328066"/>
                </a:lnTo>
                <a:lnTo>
                  <a:pt x="12626" y="331105"/>
                </a:lnTo>
                <a:lnTo>
                  <a:pt x="10374" y="337023"/>
                </a:lnTo>
                <a:lnTo>
                  <a:pt x="8821" y="338982"/>
                </a:lnTo>
                <a:lnTo>
                  <a:pt x="6833" y="340288"/>
                </a:lnTo>
                <a:lnTo>
                  <a:pt x="0" y="34290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526"/>
          <p:cNvSpPr/>
          <p:nvPr/>
        </p:nvSpPr>
        <p:spPr>
          <a:xfrm>
            <a:off x="6363652" y="4440554"/>
            <a:ext cx="240031" cy="8574"/>
          </a:xfrm>
          <a:custGeom>
            <a:avLst/>
            <a:gdLst/>
            <a:ahLst/>
            <a:cxnLst/>
            <a:rect l="0" t="0" r="0" b="0"/>
            <a:pathLst>
              <a:path w="240031" h="8574">
                <a:moveTo>
                  <a:pt x="0" y="8573"/>
                </a:moveTo>
                <a:lnTo>
                  <a:pt x="4551" y="4023"/>
                </a:lnTo>
                <a:lnTo>
                  <a:pt x="6844" y="2682"/>
                </a:lnTo>
                <a:lnTo>
                  <a:pt x="9325" y="1788"/>
                </a:lnTo>
                <a:lnTo>
                  <a:pt x="11932" y="1192"/>
                </a:lnTo>
                <a:lnTo>
                  <a:pt x="14622" y="795"/>
                </a:lnTo>
                <a:lnTo>
                  <a:pt x="17368" y="530"/>
                </a:lnTo>
                <a:lnTo>
                  <a:pt x="20152" y="354"/>
                </a:lnTo>
                <a:lnTo>
                  <a:pt x="28324" y="157"/>
                </a:lnTo>
                <a:lnTo>
                  <a:pt x="24003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527"/>
          <p:cNvSpPr/>
          <p:nvPr/>
        </p:nvSpPr>
        <p:spPr>
          <a:xfrm>
            <a:off x="6397942" y="4521361"/>
            <a:ext cx="214314" cy="13489"/>
          </a:xfrm>
          <a:custGeom>
            <a:avLst/>
            <a:gdLst/>
            <a:ahLst/>
            <a:cxnLst/>
            <a:rect l="0" t="0" r="0" b="0"/>
            <a:pathLst>
              <a:path w="214314" h="13489">
                <a:moveTo>
                  <a:pt x="0" y="4918"/>
                </a:moveTo>
                <a:lnTo>
                  <a:pt x="0" y="9470"/>
                </a:lnTo>
                <a:lnTo>
                  <a:pt x="953" y="10810"/>
                </a:lnTo>
                <a:lnTo>
                  <a:pt x="2540" y="11704"/>
                </a:lnTo>
                <a:lnTo>
                  <a:pt x="4551" y="12300"/>
                </a:lnTo>
                <a:lnTo>
                  <a:pt x="6844" y="12697"/>
                </a:lnTo>
                <a:lnTo>
                  <a:pt x="9325" y="12962"/>
                </a:lnTo>
                <a:lnTo>
                  <a:pt x="14622" y="13256"/>
                </a:lnTo>
                <a:lnTo>
                  <a:pt x="20151" y="13387"/>
                </a:lnTo>
                <a:lnTo>
                  <a:pt x="65875" y="13488"/>
                </a:lnTo>
                <a:lnTo>
                  <a:pt x="72492" y="12537"/>
                </a:lnTo>
                <a:lnTo>
                  <a:pt x="79760" y="10950"/>
                </a:lnTo>
                <a:lnTo>
                  <a:pt x="87464" y="8939"/>
                </a:lnTo>
                <a:lnTo>
                  <a:pt x="94504" y="7599"/>
                </a:lnTo>
                <a:lnTo>
                  <a:pt x="101103" y="6706"/>
                </a:lnTo>
                <a:lnTo>
                  <a:pt x="107407" y="6110"/>
                </a:lnTo>
                <a:lnTo>
                  <a:pt x="113514" y="5713"/>
                </a:lnTo>
                <a:lnTo>
                  <a:pt x="119491" y="5448"/>
                </a:lnTo>
                <a:lnTo>
                  <a:pt x="131212" y="5154"/>
                </a:lnTo>
                <a:lnTo>
                  <a:pt x="142771" y="5023"/>
                </a:lnTo>
                <a:lnTo>
                  <a:pt x="148521" y="4036"/>
                </a:lnTo>
                <a:lnTo>
                  <a:pt x="154259" y="2425"/>
                </a:lnTo>
                <a:lnTo>
                  <a:pt x="159989" y="399"/>
                </a:lnTo>
                <a:lnTo>
                  <a:pt x="165714" y="0"/>
                </a:lnTo>
                <a:lnTo>
                  <a:pt x="171436" y="687"/>
                </a:lnTo>
                <a:lnTo>
                  <a:pt x="177156" y="2098"/>
                </a:lnTo>
                <a:lnTo>
                  <a:pt x="182874" y="3038"/>
                </a:lnTo>
                <a:lnTo>
                  <a:pt x="188591" y="3665"/>
                </a:lnTo>
                <a:lnTo>
                  <a:pt x="194308" y="4082"/>
                </a:lnTo>
                <a:lnTo>
                  <a:pt x="203200" y="4547"/>
                </a:lnTo>
                <a:lnTo>
                  <a:pt x="214313" y="491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528"/>
          <p:cNvSpPr/>
          <p:nvPr/>
        </p:nvSpPr>
        <p:spPr>
          <a:xfrm>
            <a:off x="6886578" y="4303397"/>
            <a:ext cx="231455" cy="265746"/>
          </a:xfrm>
          <a:custGeom>
            <a:avLst/>
            <a:gdLst/>
            <a:ahLst/>
            <a:cxnLst/>
            <a:rect l="0" t="0" r="0" b="0"/>
            <a:pathLst>
              <a:path w="231455" h="265746">
                <a:moveTo>
                  <a:pt x="231454" y="8570"/>
                </a:moveTo>
                <a:lnTo>
                  <a:pt x="215854" y="8570"/>
                </a:lnTo>
                <a:lnTo>
                  <a:pt x="212456" y="6030"/>
                </a:lnTo>
                <a:lnTo>
                  <a:pt x="210215" y="4019"/>
                </a:lnTo>
                <a:lnTo>
                  <a:pt x="207771" y="2679"/>
                </a:lnTo>
                <a:lnTo>
                  <a:pt x="200730" y="792"/>
                </a:lnTo>
                <a:lnTo>
                  <a:pt x="198749" y="351"/>
                </a:lnTo>
                <a:lnTo>
                  <a:pt x="192789" y="155"/>
                </a:lnTo>
                <a:lnTo>
                  <a:pt x="160089" y="0"/>
                </a:lnTo>
                <a:lnTo>
                  <a:pt x="156254" y="952"/>
                </a:lnTo>
                <a:lnTo>
                  <a:pt x="151793" y="2539"/>
                </a:lnTo>
                <a:lnTo>
                  <a:pt x="146915" y="4549"/>
                </a:lnTo>
                <a:lnTo>
                  <a:pt x="142709" y="5889"/>
                </a:lnTo>
                <a:lnTo>
                  <a:pt x="135498" y="7379"/>
                </a:lnTo>
                <a:lnTo>
                  <a:pt x="131288" y="7776"/>
                </a:lnTo>
                <a:lnTo>
                  <a:pt x="126576" y="8040"/>
                </a:lnTo>
                <a:lnTo>
                  <a:pt x="121531" y="8217"/>
                </a:lnTo>
                <a:lnTo>
                  <a:pt x="116262" y="9287"/>
                </a:lnTo>
                <a:lnTo>
                  <a:pt x="110845" y="10953"/>
                </a:lnTo>
                <a:lnTo>
                  <a:pt x="105328" y="13017"/>
                </a:lnTo>
                <a:lnTo>
                  <a:pt x="100697" y="14392"/>
                </a:lnTo>
                <a:lnTo>
                  <a:pt x="96658" y="15309"/>
                </a:lnTo>
                <a:lnTo>
                  <a:pt x="93012" y="15920"/>
                </a:lnTo>
                <a:lnTo>
                  <a:pt x="88677" y="15375"/>
                </a:lnTo>
                <a:lnTo>
                  <a:pt x="83882" y="14059"/>
                </a:lnTo>
                <a:lnTo>
                  <a:pt x="78780" y="12229"/>
                </a:lnTo>
                <a:lnTo>
                  <a:pt x="74426" y="11010"/>
                </a:lnTo>
                <a:lnTo>
                  <a:pt x="70571" y="10197"/>
                </a:lnTo>
                <a:lnTo>
                  <a:pt x="67049" y="9654"/>
                </a:lnTo>
                <a:lnTo>
                  <a:pt x="62796" y="9293"/>
                </a:lnTo>
                <a:lnTo>
                  <a:pt x="58056" y="9052"/>
                </a:lnTo>
                <a:lnTo>
                  <a:pt x="44822" y="8713"/>
                </a:lnTo>
                <a:lnTo>
                  <a:pt x="9" y="8570"/>
                </a:lnTo>
                <a:lnTo>
                  <a:pt x="0" y="13121"/>
                </a:lnTo>
                <a:lnTo>
                  <a:pt x="951" y="15414"/>
                </a:lnTo>
                <a:lnTo>
                  <a:pt x="4549" y="20502"/>
                </a:lnTo>
                <a:lnTo>
                  <a:pt x="5889" y="24145"/>
                </a:lnTo>
                <a:lnTo>
                  <a:pt x="6782" y="28478"/>
                </a:lnTo>
                <a:lnTo>
                  <a:pt x="7377" y="33272"/>
                </a:lnTo>
                <a:lnTo>
                  <a:pt x="8039" y="41139"/>
                </a:lnTo>
                <a:lnTo>
                  <a:pt x="8334" y="48762"/>
                </a:lnTo>
                <a:lnTo>
                  <a:pt x="8538" y="74693"/>
                </a:lnTo>
                <a:lnTo>
                  <a:pt x="8567" y="101237"/>
                </a:lnTo>
                <a:lnTo>
                  <a:pt x="7615" y="105590"/>
                </a:lnTo>
                <a:lnTo>
                  <a:pt x="2677" y="116268"/>
                </a:lnTo>
                <a:lnTo>
                  <a:pt x="1188" y="122476"/>
                </a:lnTo>
                <a:lnTo>
                  <a:pt x="526" y="128410"/>
                </a:lnTo>
                <a:lnTo>
                  <a:pt x="232" y="134222"/>
                </a:lnTo>
                <a:lnTo>
                  <a:pt x="6" y="145225"/>
                </a:lnTo>
                <a:lnTo>
                  <a:pt x="6783" y="145663"/>
                </a:lnTo>
                <a:lnTo>
                  <a:pt x="13015" y="145726"/>
                </a:lnTo>
                <a:lnTo>
                  <a:pt x="15343" y="144775"/>
                </a:lnTo>
                <a:lnTo>
                  <a:pt x="20470" y="141178"/>
                </a:lnTo>
                <a:lnTo>
                  <a:pt x="25924" y="136405"/>
                </a:lnTo>
                <a:lnTo>
                  <a:pt x="31522" y="131108"/>
                </a:lnTo>
                <a:lnTo>
                  <a:pt x="37186" y="125579"/>
                </a:lnTo>
                <a:lnTo>
                  <a:pt x="40030" y="123723"/>
                </a:lnTo>
                <a:lnTo>
                  <a:pt x="45729" y="121662"/>
                </a:lnTo>
                <a:lnTo>
                  <a:pt x="51438" y="118205"/>
                </a:lnTo>
                <a:lnTo>
                  <a:pt x="58101" y="113495"/>
                </a:lnTo>
                <a:lnTo>
                  <a:pt x="62546" y="110905"/>
                </a:lnTo>
                <a:lnTo>
                  <a:pt x="67414" y="108226"/>
                </a:lnTo>
                <a:lnTo>
                  <a:pt x="77903" y="102709"/>
                </a:lnTo>
                <a:lnTo>
                  <a:pt x="83367" y="99905"/>
                </a:lnTo>
                <a:lnTo>
                  <a:pt x="89866" y="97082"/>
                </a:lnTo>
                <a:lnTo>
                  <a:pt x="97057" y="94248"/>
                </a:lnTo>
                <a:lnTo>
                  <a:pt x="104709" y="91406"/>
                </a:lnTo>
                <a:lnTo>
                  <a:pt x="110763" y="89512"/>
                </a:lnTo>
                <a:lnTo>
                  <a:pt x="115751" y="88249"/>
                </a:lnTo>
                <a:lnTo>
                  <a:pt x="120028" y="87406"/>
                </a:lnTo>
                <a:lnTo>
                  <a:pt x="124786" y="86845"/>
                </a:lnTo>
                <a:lnTo>
                  <a:pt x="129861" y="86471"/>
                </a:lnTo>
                <a:lnTo>
                  <a:pt x="135150" y="86222"/>
                </a:lnTo>
                <a:lnTo>
                  <a:pt x="146107" y="85944"/>
                </a:lnTo>
                <a:lnTo>
                  <a:pt x="151697" y="85871"/>
                </a:lnTo>
                <a:lnTo>
                  <a:pt x="156375" y="86774"/>
                </a:lnTo>
                <a:lnTo>
                  <a:pt x="160446" y="88328"/>
                </a:lnTo>
                <a:lnTo>
                  <a:pt x="164113" y="90318"/>
                </a:lnTo>
                <a:lnTo>
                  <a:pt x="178375" y="97667"/>
                </a:lnTo>
                <a:lnTo>
                  <a:pt x="181781" y="100353"/>
                </a:lnTo>
                <a:lnTo>
                  <a:pt x="184051" y="103096"/>
                </a:lnTo>
                <a:lnTo>
                  <a:pt x="187526" y="108684"/>
                </a:lnTo>
                <a:lnTo>
                  <a:pt x="192246" y="114343"/>
                </a:lnTo>
                <a:lnTo>
                  <a:pt x="197519" y="120033"/>
                </a:lnTo>
                <a:lnTo>
                  <a:pt x="200258" y="122883"/>
                </a:lnTo>
                <a:lnTo>
                  <a:pt x="202084" y="126689"/>
                </a:lnTo>
                <a:lnTo>
                  <a:pt x="203301" y="131131"/>
                </a:lnTo>
                <a:lnTo>
                  <a:pt x="204113" y="135997"/>
                </a:lnTo>
                <a:lnTo>
                  <a:pt x="204655" y="141147"/>
                </a:lnTo>
                <a:lnTo>
                  <a:pt x="205015" y="146485"/>
                </a:lnTo>
                <a:lnTo>
                  <a:pt x="205255" y="151948"/>
                </a:lnTo>
                <a:lnTo>
                  <a:pt x="204464" y="157495"/>
                </a:lnTo>
                <a:lnTo>
                  <a:pt x="202983" y="163098"/>
                </a:lnTo>
                <a:lnTo>
                  <a:pt x="201042" y="168739"/>
                </a:lnTo>
                <a:lnTo>
                  <a:pt x="199749" y="174404"/>
                </a:lnTo>
                <a:lnTo>
                  <a:pt x="198888" y="180087"/>
                </a:lnTo>
                <a:lnTo>
                  <a:pt x="198313" y="185779"/>
                </a:lnTo>
                <a:lnTo>
                  <a:pt x="196025" y="190527"/>
                </a:lnTo>
                <a:lnTo>
                  <a:pt x="192595" y="194645"/>
                </a:lnTo>
                <a:lnTo>
                  <a:pt x="188403" y="198342"/>
                </a:lnTo>
                <a:lnTo>
                  <a:pt x="184656" y="202712"/>
                </a:lnTo>
                <a:lnTo>
                  <a:pt x="181205" y="207531"/>
                </a:lnTo>
                <a:lnTo>
                  <a:pt x="177952" y="212648"/>
                </a:lnTo>
                <a:lnTo>
                  <a:pt x="171798" y="220874"/>
                </a:lnTo>
                <a:lnTo>
                  <a:pt x="165888" y="227705"/>
                </a:lnTo>
                <a:lnTo>
                  <a:pt x="160086" y="233916"/>
                </a:lnTo>
                <a:lnTo>
                  <a:pt x="151465" y="242768"/>
                </a:lnTo>
                <a:lnTo>
                  <a:pt x="147648" y="245664"/>
                </a:lnTo>
                <a:lnTo>
                  <a:pt x="143198" y="248548"/>
                </a:lnTo>
                <a:lnTo>
                  <a:pt x="138327" y="251423"/>
                </a:lnTo>
                <a:lnTo>
                  <a:pt x="134126" y="254292"/>
                </a:lnTo>
                <a:lnTo>
                  <a:pt x="126921" y="260020"/>
                </a:lnTo>
                <a:lnTo>
                  <a:pt x="122712" y="261928"/>
                </a:lnTo>
                <a:lnTo>
                  <a:pt x="118002" y="263201"/>
                </a:lnTo>
                <a:lnTo>
                  <a:pt x="112957" y="264049"/>
                </a:lnTo>
                <a:lnTo>
                  <a:pt x="108641" y="264614"/>
                </a:lnTo>
                <a:lnTo>
                  <a:pt x="104811" y="264991"/>
                </a:lnTo>
                <a:lnTo>
                  <a:pt x="98016" y="265410"/>
                </a:lnTo>
                <a:lnTo>
                  <a:pt x="91821" y="265596"/>
                </a:lnTo>
                <a:lnTo>
                  <a:pt x="77200" y="265726"/>
                </a:lnTo>
                <a:lnTo>
                  <a:pt x="60004" y="2657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529"/>
          <p:cNvSpPr/>
          <p:nvPr/>
        </p:nvSpPr>
        <p:spPr>
          <a:xfrm>
            <a:off x="7255192" y="4269104"/>
            <a:ext cx="68581" cy="334329"/>
          </a:xfrm>
          <a:custGeom>
            <a:avLst/>
            <a:gdLst/>
            <a:ahLst/>
            <a:cxnLst/>
            <a:rect l="0" t="0" r="0" b="0"/>
            <a:pathLst>
              <a:path w="68581" h="334329">
                <a:moveTo>
                  <a:pt x="0" y="0"/>
                </a:moveTo>
                <a:lnTo>
                  <a:pt x="11931" y="0"/>
                </a:lnTo>
                <a:lnTo>
                  <a:pt x="13670" y="953"/>
                </a:lnTo>
                <a:lnTo>
                  <a:pt x="14828" y="2541"/>
                </a:lnTo>
                <a:lnTo>
                  <a:pt x="16116" y="6844"/>
                </a:lnTo>
                <a:lnTo>
                  <a:pt x="16687" y="11932"/>
                </a:lnTo>
                <a:lnTo>
                  <a:pt x="17792" y="14622"/>
                </a:lnTo>
                <a:lnTo>
                  <a:pt x="19482" y="17369"/>
                </a:lnTo>
                <a:lnTo>
                  <a:pt x="21560" y="20152"/>
                </a:lnTo>
                <a:lnTo>
                  <a:pt x="22946" y="22959"/>
                </a:lnTo>
                <a:lnTo>
                  <a:pt x="24486" y="28620"/>
                </a:lnTo>
                <a:lnTo>
                  <a:pt x="25849" y="32415"/>
                </a:lnTo>
                <a:lnTo>
                  <a:pt x="27710" y="36850"/>
                </a:lnTo>
                <a:lnTo>
                  <a:pt x="29903" y="41712"/>
                </a:lnTo>
                <a:lnTo>
                  <a:pt x="31366" y="46858"/>
                </a:lnTo>
                <a:lnTo>
                  <a:pt x="32340" y="52194"/>
                </a:lnTo>
                <a:lnTo>
                  <a:pt x="32991" y="57656"/>
                </a:lnTo>
                <a:lnTo>
                  <a:pt x="33424" y="63203"/>
                </a:lnTo>
                <a:lnTo>
                  <a:pt x="33712" y="68805"/>
                </a:lnTo>
                <a:lnTo>
                  <a:pt x="33905" y="74445"/>
                </a:lnTo>
                <a:lnTo>
                  <a:pt x="34986" y="80110"/>
                </a:lnTo>
                <a:lnTo>
                  <a:pt x="36659" y="85792"/>
                </a:lnTo>
                <a:lnTo>
                  <a:pt x="38727" y="91485"/>
                </a:lnTo>
                <a:lnTo>
                  <a:pt x="40106" y="98138"/>
                </a:lnTo>
                <a:lnTo>
                  <a:pt x="41024" y="105430"/>
                </a:lnTo>
                <a:lnTo>
                  <a:pt x="41637" y="113150"/>
                </a:lnTo>
                <a:lnTo>
                  <a:pt x="42998" y="121153"/>
                </a:lnTo>
                <a:lnTo>
                  <a:pt x="44858" y="129347"/>
                </a:lnTo>
                <a:lnTo>
                  <a:pt x="47050" y="137666"/>
                </a:lnTo>
                <a:lnTo>
                  <a:pt x="48512" y="145118"/>
                </a:lnTo>
                <a:lnTo>
                  <a:pt x="49486" y="151990"/>
                </a:lnTo>
                <a:lnTo>
                  <a:pt x="50136" y="158477"/>
                </a:lnTo>
                <a:lnTo>
                  <a:pt x="50569" y="165659"/>
                </a:lnTo>
                <a:lnTo>
                  <a:pt x="51050" y="181259"/>
                </a:lnTo>
                <a:lnTo>
                  <a:pt x="51402" y="231567"/>
                </a:lnTo>
                <a:lnTo>
                  <a:pt x="51435" y="301159"/>
                </a:lnTo>
                <a:lnTo>
                  <a:pt x="52388" y="305548"/>
                </a:lnTo>
                <a:lnTo>
                  <a:pt x="53975" y="310378"/>
                </a:lnTo>
                <a:lnTo>
                  <a:pt x="58816" y="322718"/>
                </a:lnTo>
                <a:lnTo>
                  <a:pt x="59903" y="332870"/>
                </a:lnTo>
                <a:lnTo>
                  <a:pt x="59976" y="333896"/>
                </a:lnTo>
                <a:lnTo>
                  <a:pt x="60939" y="334040"/>
                </a:lnTo>
                <a:lnTo>
                  <a:pt x="62534" y="334136"/>
                </a:lnTo>
                <a:lnTo>
                  <a:pt x="68580" y="33432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530"/>
          <p:cNvSpPr/>
          <p:nvPr/>
        </p:nvSpPr>
        <p:spPr>
          <a:xfrm>
            <a:off x="5832157" y="4903618"/>
            <a:ext cx="282894" cy="291317"/>
          </a:xfrm>
          <a:custGeom>
            <a:avLst/>
            <a:gdLst/>
            <a:ahLst/>
            <a:cxnLst/>
            <a:rect l="0" t="0" r="0" b="0"/>
            <a:pathLst>
              <a:path w="282894" h="291317">
                <a:moveTo>
                  <a:pt x="0" y="85577"/>
                </a:moveTo>
                <a:lnTo>
                  <a:pt x="0" y="78196"/>
                </a:lnTo>
                <a:lnTo>
                  <a:pt x="953" y="77798"/>
                </a:lnTo>
                <a:lnTo>
                  <a:pt x="4551" y="77357"/>
                </a:lnTo>
                <a:lnTo>
                  <a:pt x="5892" y="76287"/>
                </a:lnTo>
                <a:lnTo>
                  <a:pt x="6785" y="74621"/>
                </a:lnTo>
                <a:lnTo>
                  <a:pt x="7381" y="72558"/>
                </a:lnTo>
                <a:lnTo>
                  <a:pt x="10583" y="67726"/>
                </a:lnTo>
                <a:lnTo>
                  <a:pt x="17741" y="59650"/>
                </a:lnTo>
                <a:lnTo>
                  <a:pt x="20400" y="56862"/>
                </a:lnTo>
                <a:lnTo>
                  <a:pt x="24077" y="55004"/>
                </a:lnTo>
                <a:lnTo>
                  <a:pt x="28434" y="53765"/>
                </a:lnTo>
                <a:lnTo>
                  <a:pt x="33243" y="52938"/>
                </a:lnTo>
                <a:lnTo>
                  <a:pt x="37403" y="50483"/>
                </a:lnTo>
                <a:lnTo>
                  <a:pt x="44563" y="42674"/>
                </a:lnTo>
                <a:lnTo>
                  <a:pt x="48759" y="39830"/>
                </a:lnTo>
                <a:lnTo>
                  <a:pt x="53461" y="37934"/>
                </a:lnTo>
                <a:lnTo>
                  <a:pt x="58501" y="36670"/>
                </a:lnTo>
                <a:lnTo>
                  <a:pt x="63765" y="34875"/>
                </a:lnTo>
                <a:lnTo>
                  <a:pt x="69180" y="32725"/>
                </a:lnTo>
                <a:lnTo>
                  <a:pt x="74696" y="30340"/>
                </a:lnTo>
                <a:lnTo>
                  <a:pt x="85903" y="25150"/>
                </a:lnTo>
                <a:lnTo>
                  <a:pt x="91559" y="22432"/>
                </a:lnTo>
                <a:lnTo>
                  <a:pt x="100383" y="16873"/>
                </a:lnTo>
                <a:lnTo>
                  <a:pt x="108432" y="11226"/>
                </a:lnTo>
                <a:lnTo>
                  <a:pt x="113245" y="8387"/>
                </a:lnTo>
                <a:lnTo>
                  <a:pt x="118360" y="5542"/>
                </a:lnTo>
                <a:lnTo>
                  <a:pt x="126582" y="2381"/>
                </a:lnTo>
                <a:lnTo>
                  <a:pt x="134364" y="976"/>
                </a:lnTo>
                <a:lnTo>
                  <a:pt x="139106" y="601"/>
                </a:lnTo>
                <a:lnTo>
                  <a:pt x="148502" y="185"/>
                </a:lnTo>
                <a:lnTo>
                  <a:pt x="155854" y="0"/>
                </a:lnTo>
                <a:lnTo>
                  <a:pt x="159147" y="903"/>
                </a:lnTo>
                <a:lnTo>
                  <a:pt x="165347" y="4447"/>
                </a:lnTo>
                <a:lnTo>
                  <a:pt x="171278" y="9196"/>
                </a:lnTo>
                <a:lnTo>
                  <a:pt x="179971" y="17225"/>
                </a:lnTo>
                <a:lnTo>
                  <a:pt x="191442" y="28472"/>
                </a:lnTo>
                <a:lnTo>
                  <a:pt x="193351" y="32267"/>
                </a:lnTo>
                <a:lnTo>
                  <a:pt x="194623" y="36702"/>
                </a:lnTo>
                <a:lnTo>
                  <a:pt x="195471" y="41563"/>
                </a:lnTo>
                <a:lnTo>
                  <a:pt x="196037" y="46710"/>
                </a:lnTo>
                <a:lnTo>
                  <a:pt x="196414" y="52045"/>
                </a:lnTo>
                <a:lnTo>
                  <a:pt x="196665" y="57507"/>
                </a:lnTo>
                <a:lnTo>
                  <a:pt x="195880" y="63054"/>
                </a:lnTo>
                <a:lnTo>
                  <a:pt x="194404" y="68657"/>
                </a:lnTo>
                <a:lnTo>
                  <a:pt x="192468" y="74296"/>
                </a:lnTo>
                <a:lnTo>
                  <a:pt x="187776" y="83103"/>
                </a:lnTo>
                <a:lnTo>
                  <a:pt x="182516" y="92097"/>
                </a:lnTo>
                <a:lnTo>
                  <a:pt x="179780" y="98497"/>
                </a:lnTo>
                <a:lnTo>
                  <a:pt x="177004" y="105620"/>
                </a:lnTo>
                <a:lnTo>
                  <a:pt x="174200" y="112273"/>
                </a:lnTo>
                <a:lnTo>
                  <a:pt x="168545" y="124747"/>
                </a:lnTo>
                <a:lnTo>
                  <a:pt x="160006" y="142479"/>
                </a:lnTo>
                <a:lnTo>
                  <a:pt x="151443" y="159798"/>
                </a:lnTo>
                <a:lnTo>
                  <a:pt x="148587" y="166491"/>
                </a:lnTo>
                <a:lnTo>
                  <a:pt x="145731" y="173810"/>
                </a:lnTo>
                <a:lnTo>
                  <a:pt x="142874" y="181546"/>
                </a:lnTo>
                <a:lnTo>
                  <a:pt x="140017" y="187656"/>
                </a:lnTo>
                <a:lnTo>
                  <a:pt x="137160" y="192682"/>
                </a:lnTo>
                <a:lnTo>
                  <a:pt x="130493" y="201759"/>
                </a:lnTo>
                <a:lnTo>
                  <a:pt x="126047" y="206847"/>
                </a:lnTo>
                <a:lnTo>
                  <a:pt x="121179" y="212143"/>
                </a:lnTo>
                <a:lnTo>
                  <a:pt x="117934" y="217579"/>
                </a:lnTo>
                <a:lnTo>
                  <a:pt x="115770" y="223108"/>
                </a:lnTo>
                <a:lnTo>
                  <a:pt x="114328" y="228699"/>
                </a:lnTo>
                <a:lnTo>
                  <a:pt x="110185" y="237452"/>
                </a:lnTo>
                <a:lnTo>
                  <a:pt x="105168" y="244517"/>
                </a:lnTo>
                <a:lnTo>
                  <a:pt x="99764" y="250832"/>
                </a:lnTo>
                <a:lnTo>
                  <a:pt x="97942" y="253849"/>
                </a:lnTo>
                <a:lnTo>
                  <a:pt x="94425" y="262646"/>
                </a:lnTo>
                <a:lnTo>
                  <a:pt x="88726" y="271286"/>
                </a:lnTo>
                <a:lnTo>
                  <a:pt x="86318" y="280198"/>
                </a:lnTo>
                <a:lnTo>
                  <a:pt x="85989" y="282565"/>
                </a:lnTo>
                <a:lnTo>
                  <a:pt x="85760" y="289976"/>
                </a:lnTo>
                <a:lnTo>
                  <a:pt x="86701" y="290423"/>
                </a:lnTo>
                <a:lnTo>
                  <a:pt x="92576" y="291052"/>
                </a:lnTo>
                <a:lnTo>
                  <a:pt x="101326" y="291282"/>
                </a:lnTo>
                <a:lnTo>
                  <a:pt x="122981" y="291316"/>
                </a:lnTo>
                <a:lnTo>
                  <a:pt x="131176" y="288776"/>
                </a:lnTo>
                <a:lnTo>
                  <a:pt x="136028" y="286765"/>
                </a:lnTo>
                <a:lnTo>
                  <a:pt x="143959" y="284531"/>
                </a:lnTo>
                <a:lnTo>
                  <a:pt x="147408" y="283935"/>
                </a:lnTo>
                <a:lnTo>
                  <a:pt x="153780" y="280734"/>
                </a:lnTo>
                <a:lnTo>
                  <a:pt x="156812" y="278546"/>
                </a:lnTo>
                <a:lnTo>
                  <a:pt x="165262" y="276116"/>
                </a:lnTo>
                <a:lnTo>
                  <a:pt x="170182" y="275468"/>
                </a:lnTo>
                <a:lnTo>
                  <a:pt x="175367" y="274083"/>
                </a:lnTo>
                <a:lnTo>
                  <a:pt x="180729" y="272208"/>
                </a:lnTo>
                <a:lnTo>
                  <a:pt x="186208" y="270005"/>
                </a:lnTo>
                <a:lnTo>
                  <a:pt x="191767" y="268536"/>
                </a:lnTo>
                <a:lnTo>
                  <a:pt x="197377" y="267557"/>
                </a:lnTo>
                <a:lnTo>
                  <a:pt x="203022" y="266905"/>
                </a:lnTo>
                <a:lnTo>
                  <a:pt x="208690" y="266469"/>
                </a:lnTo>
                <a:lnTo>
                  <a:pt x="214375" y="266180"/>
                </a:lnTo>
                <a:lnTo>
                  <a:pt x="220069" y="265986"/>
                </a:lnTo>
                <a:lnTo>
                  <a:pt x="224818" y="264904"/>
                </a:lnTo>
                <a:lnTo>
                  <a:pt x="236052" y="259784"/>
                </a:lnTo>
                <a:lnTo>
                  <a:pt x="242390" y="258252"/>
                </a:lnTo>
                <a:lnTo>
                  <a:pt x="248381" y="255031"/>
                </a:lnTo>
                <a:lnTo>
                  <a:pt x="255438" y="249753"/>
                </a:lnTo>
                <a:lnTo>
                  <a:pt x="258943" y="249032"/>
                </a:lnTo>
                <a:lnTo>
                  <a:pt x="261211" y="248839"/>
                </a:lnTo>
                <a:lnTo>
                  <a:pt x="263676" y="247758"/>
                </a:lnTo>
                <a:lnTo>
                  <a:pt x="271696" y="242639"/>
                </a:lnTo>
                <a:lnTo>
                  <a:pt x="280399" y="240426"/>
                </a:lnTo>
                <a:lnTo>
                  <a:pt x="282893" y="23988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531"/>
          <p:cNvSpPr/>
          <p:nvPr/>
        </p:nvSpPr>
        <p:spPr>
          <a:xfrm>
            <a:off x="5840843" y="4929187"/>
            <a:ext cx="325642" cy="128589"/>
          </a:xfrm>
          <a:custGeom>
            <a:avLst/>
            <a:gdLst/>
            <a:ahLst/>
            <a:cxnLst/>
            <a:rect l="0" t="0" r="0" b="0"/>
            <a:pathLst>
              <a:path w="325642" h="128589">
                <a:moveTo>
                  <a:pt x="17032" y="128588"/>
                </a:moveTo>
                <a:lnTo>
                  <a:pt x="4261" y="128588"/>
                </a:lnTo>
                <a:lnTo>
                  <a:pt x="2803" y="127635"/>
                </a:lnTo>
                <a:lnTo>
                  <a:pt x="1831" y="126048"/>
                </a:lnTo>
                <a:lnTo>
                  <a:pt x="0" y="120368"/>
                </a:lnTo>
                <a:lnTo>
                  <a:pt x="4471" y="120120"/>
                </a:lnTo>
                <a:lnTo>
                  <a:pt x="6753" y="119132"/>
                </a:lnTo>
                <a:lnTo>
                  <a:pt x="15468" y="113192"/>
                </a:lnTo>
                <a:lnTo>
                  <a:pt x="19799" y="110704"/>
                </a:lnTo>
                <a:lnTo>
                  <a:pt x="24592" y="108093"/>
                </a:lnTo>
                <a:lnTo>
                  <a:pt x="32457" y="105191"/>
                </a:lnTo>
                <a:lnTo>
                  <a:pt x="40079" y="102949"/>
                </a:lnTo>
                <a:lnTo>
                  <a:pt x="44780" y="101018"/>
                </a:lnTo>
                <a:lnTo>
                  <a:pt x="49818" y="98778"/>
                </a:lnTo>
                <a:lnTo>
                  <a:pt x="60496" y="93749"/>
                </a:lnTo>
                <a:lnTo>
                  <a:pt x="66010" y="91074"/>
                </a:lnTo>
                <a:lnTo>
                  <a:pt x="71592" y="89291"/>
                </a:lnTo>
                <a:lnTo>
                  <a:pt x="77217" y="88103"/>
                </a:lnTo>
                <a:lnTo>
                  <a:pt x="82873" y="87310"/>
                </a:lnTo>
                <a:lnTo>
                  <a:pt x="88548" y="85829"/>
                </a:lnTo>
                <a:lnTo>
                  <a:pt x="94237" y="83889"/>
                </a:lnTo>
                <a:lnTo>
                  <a:pt x="99934" y="81644"/>
                </a:lnTo>
                <a:lnTo>
                  <a:pt x="105637" y="79194"/>
                </a:lnTo>
                <a:lnTo>
                  <a:pt x="117054" y="73933"/>
                </a:lnTo>
                <a:lnTo>
                  <a:pt x="122766" y="72148"/>
                </a:lnTo>
                <a:lnTo>
                  <a:pt x="128479" y="70959"/>
                </a:lnTo>
                <a:lnTo>
                  <a:pt x="134192" y="70166"/>
                </a:lnTo>
                <a:lnTo>
                  <a:pt x="140859" y="68685"/>
                </a:lnTo>
                <a:lnTo>
                  <a:pt x="148160" y="66745"/>
                </a:lnTo>
                <a:lnTo>
                  <a:pt x="155886" y="64499"/>
                </a:lnTo>
                <a:lnTo>
                  <a:pt x="162941" y="62049"/>
                </a:lnTo>
                <a:lnTo>
                  <a:pt x="169550" y="59464"/>
                </a:lnTo>
                <a:lnTo>
                  <a:pt x="175860" y="56788"/>
                </a:lnTo>
                <a:lnTo>
                  <a:pt x="187952" y="51274"/>
                </a:lnTo>
                <a:lnTo>
                  <a:pt x="193844" y="48471"/>
                </a:lnTo>
                <a:lnTo>
                  <a:pt x="200629" y="45649"/>
                </a:lnTo>
                <a:lnTo>
                  <a:pt x="208010" y="42815"/>
                </a:lnTo>
                <a:lnTo>
                  <a:pt x="215788" y="39974"/>
                </a:lnTo>
                <a:lnTo>
                  <a:pt x="222878" y="37126"/>
                </a:lnTo>
                <a:lnTo>
                  <a:pt x="229510" y="34276"/>
                </a:lnTo>
                <a:lnTo>
                  <a:pt x="235836" y="31423"/>
                </a:lnTo>
                <a:lnTo>
                  <a:pt x="241959" y="29521"/>
                </a:lnTo>
                <a:lnTo>
                  <a:pt x="247946" y="28254"/>
                </a:lnTo>
                <a:lnTo>
                  <a:pt x="253842" y="27408"/>
                </a:lnTo>
                <a:lnTo>
                  <a:pt x="260630" y="25892"/>
                </a:lnTo>
                <a:lnTo>
                  <a:pt x="268013" y="23929"/>
                </a:lnTo>
                <a:lnTo>
                  <a:pt x="275792" y="21668"/>
                </a:lnTo>
                <a:lnTo>
                  <a:pt x="282883" y="19208"/>
                </a:lnTo>
                <a:lnTo>
                  <a:pt x="289516" y="16615"/>
                </a:lnTo>
                <a:lnTo>
                  <a:pt x="295843" y="13934"/>
                </a:lnTo>
                <a:lnTo>
                  <a:pt x="305413" y="10956"/>
                </a:lnTo>
                <a:lnTo>
                  <a:pt x="309299" y="10162"/>
                </a:lnTo>
                <a:lnTo>
                  <a:pt x="316155" y="6739"/>
                </a:lnTo>
                <a:lnTo>
                  <a:pt x="32564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532"/>
          <p:cNvSpPr/>
          <p:nvPr/>
        </p:nvSpPr>
        <p:spPr>
          <a:xfrm>
            <a:off x="6303645" y="4869179"/>
            <a:ext cx="171451" cy="60009"/>
          </a:xfrm>
          <a:custGeom>
            <a:avLst/>
            <a:gdLst/>
            <a:ahLst/>
            <a:cxnLst/>
            <a:rect l="0" t="0" r="0" b="0"/>
            <a:pathLst>
              <a:path w="171451" h="60009">
                <a:moveTo>
                  <a:pt x="0" y="60008"/>
                </a:moveTo>
                <a:lnTo>
                  <a:pt x="0" y="52627"/>
                </a:lnTo>
                <a:lnTo>
                  <a:pt x="952" y="52230"/>
                </a:lnTo>
                <a:lnTo>
                  <a:pt x="5891" y="51671"/>
                </a:lnTo>
                <a:lnTo>
                  <a:pt x="7381" y="51540"/>
                </a:lnTo>
                <a:lnTo>
                  <a:pt x="8730" y="50553"/>
                </a:lnTo>
                <a:lnTo>
                  <a:pt x="10583" y="48942"/>
                </a:lnTo>
                <a:lnTo>
                  <a:pt x="12770" y="46916"/>
                </a:lnTo>
                <a:lnTo>
                  <a:pt x="15181" y="45565"/>
                </a:lnTo>
                <a:lnTo>
                  <a:pt x="20399" y="44064"/>
                </a:lnTo>
                <a:lnTo>
                  <a:pt x="23125" y="42711"/>
                </a:lnTo>
                <a:lnTo>
                  <a:pt x="25894" y="40857"/>
                </a:lnTo>
                <a:lnTo>
                  <a:pt x="28692" y="38668"/>
                </a:lnTo>
                <a:lnTo>
                  <a:pt x="32463" y="36256"/>
                </a:lnTo>
                <a:lnTo>
                  <a:pt x="36882" y="33696"/>
                </a:lnTo>
                <a:lnTo>
                  <a:pt x="41733" y="31037"/>
                </a:lnTo>
                <a:lnTo>
                  <a:pt x="46872" y="29264"/>
                </a:lnTo>
                <a:lnTo>
                  <a:pt x="52203" y="28082"/>
                </a:lnTo>
                <a:lnTo>
                  <a:pt x="57662" y="27294"/>
                </a:lnTo>
                <a:lnTo>
                  <a:pt x="62254" y="25816"/>
                </a:lnTo>
                <a:lnTo>
                  <a:pt x="66267" y="23878"/>
                </a:lnTo>
                <a:lnTo>
                  <a:pt x="69895" y="21634"/>
                </a:lnTo>
                <a:lnTo>
                  <a:pt x="74219" y="19186"/>
                </a:lnTo>
                <a:lnTo>
                  <a:pt x="84104" y="13925"/>
                </a:lnTo>
                <a:lnTo>
                  <a:pt x="89407" y="12141"/>
                </a:lnTo>
                <a:lnTo>
                  <a:pt x="94847" y="10952"/>
                </a:lnTo>
                <a:lnTo>
                  <a:pt x="100378" y="10159"/>
                </a:lnTo>
                <a:lnTo>
                  <a:pt x="105971" y="9630"/>
                </a:lnTo>
                <a:lnTo>
                  <a:pt x="111605" y="9278"/>
                </a:lnTo>
                <a:lnTo>
                  <a:pt x="117266" y="9043"/>
                </a:lnTo>
                <a:lnTo>
                  <a:pt x="121992" y="7934"/>
                </a:lnTo>
                <a:lnTo>
                  <a:pt x="126095" y="6242"/>
                </a:lnTo>
                <a:lnTo>
                  <a:pt x="129783" y="4162"/>
                </a:lnTo>
                <a:lnTo>
                  <a:pt x="134147" y="2775"/>
                </a:lnTo>
                <a:lnTo>
                  <a:pt x="138962" y="1850"/>
                </a:lnTo>
                <a:lnTo>
                  <a:pt x="144076" y="1233"/>
                </a:lnTo>
                <a:lnTo>
                  <a:pt x="148437" y="822"/>
                </a:lnTo>
                <a:lnTo>
                  <a:pt x="152298" y="548"/>
                </a:lnTo>
                <a:lnTo>
                  <a:pt x="155825" y="366"/>
                </a:lnTo>
                <a:lnTo>
                  <a:pt x="162283" y="163"/>
                </a:lnTo>
                <a:lnTo>
                  <a:pt x="17145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533"/>
          <p:cNvSpPr/>
          <p:nvPr/>
        </p:nvSpPr>
        <p:spPr>
          <a:xfrm>
            <a:off x="6295072" y="4989195"/>
            <a:ext cx="180024" cy="51435"/>
          </a:xfrm>
          <a:custGeom>
            <a:avLst/>
            <a:gdLst/>
            <a:ahLst/>
            <a:cxnLst/>
            <a:rect l="0" t="0" r="0" b="0"/>
            <a:pathLst>
              <a:path w="180024" h="51435">
                <a:moveTo>
                  <a:pt x="0" y="51434"/>
                </a:moveTo>
                <a:lnTo>
                  <a:pt x="4551" y="46884"/>
                </a:lnTo>
                <a:lnTo>
                  <a:pt x="6844" y="45543"/>
                </a:lnTo>
                <a:lnTo>
                  <a:pt x="11932" y="44053"/>
                </a:lnTo>
                <a:lnTo>
                  <a:pt x="17368" y="43392"/>
                </a:lnTo>
                <a:lnTo>
                  <a:pt x="20151" y="43215"/>
                </a:lnTo>
                <a:lnTo>
                  <a:pt x="22959" y="42145"/>
                </a:lnTo>
                <a:lnTo>
                  <a:pt x="25784" y="40479"/>
                </a:lnTo>
                <a:lnTo>
                  <a:pt x="28619" y="38416"/>
                </a:lnTo>
                <a:lnTo>
                  <a:pt x="33367" y="37041"/>
                </a:lnTo>
                <a:lnTo>
                  <a:pt x="39390" y="36123"/>
                </a:lnTo>
                <a:lnTo>
                  <a:pt x="46263" y="35513"/>
                </a:lnTo>
                <a:lnTo>
                  <a:pt x="52749" y="34152"/>
                </a:lnTo>
                <a:lnTo>
                  <a:pt x="58979" y="32293"/>
                </a:lnTo>
                <a:lnTo>
                  <a:pt x="65037" y="30101"/>
                </a:lnTo>
                <a:lnTo>
                  <a:pt x="70028" y="28640"/>
                </a:lnTo>
                <a:lnTo>
                  <a:pt x="74308" y="27666"/>
                </a:lnTo>
                <a:lnTo>
                  <a:pt x="78114" y="27016"/>
                </a:lnTo>
                <a:lnTo>
                  <a:pt x="83508" y="25631"/>
                </a:lnTo>
                <a:lnTo>
                  <a:pt x="89962" y="23754"/>
                </a:lnTo>
                <a:lnTo>
                  <a:pt x="97122" y="21551"/>
                </a:lnTo>
                <a:lnTo>
                  <a:pt x="103801" y="20082"/>
                </a:lnTo>
                <a:lnTo>
                  <a:pt x="110158" y="19103"/>
                </a:lnTo>
                <a:lnTo>
                  <a:pt x="116301" y="18450"/>
                </a:lnTo>
                <a:lnTo>
                  <a:pt x="123254" y="17062"/>
                </a:lnTo>
                <a:lnTo>
                  <a:pt x="130747" y="15185"/>
                </a:lnTo>
                <a:lnTo>
                  <a:pt x="138600" y="12981"/>
                </a:lnTo>
                <a:lnTo>
                  <a:pt x="154945" y="7991"/>
                </a:lnTo>
                <a:lnTo>
                  <a:pt x="180023"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SMARTPenAnnotation534"/>
          <p:cNvSpPr/>
          <p:nvPr/>
        </p:nvSpPr>
        <p:spPr>
          <a:xfrm>
            <a:off x="6629400" y="4783490"/>
            <a:ext cx="214313" cy="273050"/>
          </a:xfrm>
          <a:custGeom>
            <a:avLst/>
            <a:gdLst/>
            <a:ahLst/>
            <a:cxnLst/>
            <a:rect l="0" t="0" r="0" b="0"/>
            <a:pathLst>
              <a:path w="214313" h="273050">
                <a:moveTo>
                  <a:pt x="0" y="68545"/>
                </a:moveTo>
                <a:lnTo>
                  <a:pt x="0" y="56613"/>
                </a:lnTo>
                <a:lnTo>
                  <a:pt x="952" y="53923"/>
                </a:lnTo>
                <a:lnTo>
                  <a:pt x="4550" y="48394"/>
                </a:lnTo>
                <a:lnTo>
                  <a:pt x="9325" y="42761"/>
                </a:lnTo>
                <a:lnTo>
                  <a:pt x="11931" y="39926"/>
                </a:lnTo>
                <a:lnTo>
                  <a:pt x="15574" y="37083"/>
                </a:lnTo>
                <a:lnTo>
                  <a:pt x="19908" y="34235"/>
                </a:lnTo>
                <a:lnTo>
                  <a:pt x="24701" y="31384"/>
                </a:lnTo>
                <a:lnTo>
                  <a:pt x="28850" y="28531"/>
                </a:lnTo>
                <a:lnTo>
                  <a:pt x="32568" y="25676"/>
                </a:lnTo>
                <a:lnTo>
                  <a:pt x="36000" y="22821"/>
                </a:lnTo>
                <a:lnTo>
                  <a:pt x="40192" y="19965"/>
                </a:lnTo>
                <a:lnTo>
                  <a:pt x="44892" y="17108"/>
                </a:lnTo>
                <a:lnTo>
                  <a:pt x="49931" y="14251"/>
                </a:lnTo>
                <a:lnTo>
                  <a:pt x="54242" y="12347"/>
                </a:lnTo>
                <a:lnTo>
                  <a:pt x="58069" y="11077"/>
                </a:lnTo>
                <a:lnTo>
                  <a:pt x="61572" y="10230"/>
                </a:lnTo>
                <a:lnTo>
                  <a:pt x="65813" y="8714"/>
                </a:lnTo>
                <a:lnTo>
                  <a:pt x="70546" y="6750"/>
                </a:lnTo>
                <a:lnTo>
                  <a:pt x="75605" y="4488"/>
                </a:lnTo>
                <a:lnTo>
                  <a:pt x="79931" y="2981"/>
                </a:lnTo>
                <a:lnTo>
                  <a:pt x="83767" y="1975"/>
                </a:lnTo>
                <a:lnTo>
                  <a:pt x="87277" y="1305"/>
                </a:lnTo>
                <a:lnTo>
                  <a:pt x="91522" y="858"/>
                </a:lnTo>
                <a:lnTo>
                  <a:pt x="96257" y="561"/>
                </a:lnTo>
                <a:lnTo>
                  <a:pt x="101319" y="362"/>
                </a:lnTo>
                <a:lnTo>
                  <a:pt x="112023" y="142"/>
                </a:lnTo>
                <a:lnTo>
                  <a:pt x="129866" y="0"/>
                </a:lnTo>
                <a:lnTo>
                  <a:pt x="132297" y="940"/>
                </a:lnTo>
                <a:lnTo>
                  <a:pt x="133918" y="2520"/>
                </a:lnTo>
                <a:lnTo>
                  <a:pt x="136671" y="6816"/>
                </a:lnTo>
                <a:lnTo>
                  <a:pt x="141070" y="11899"/>
                </a:lnTo>
                <a:lnTo>
                  <a:pt x="142624" y="14589"/>
                </a:lnTo>
                <a:lnTo>
                  <a:pt x="144350" y="20117"/>
                </a:lnTo>
                <a:lnTo>
                  <a:pt x="145119" y="28289"/>
                </a:lnTo>
                <a:lnTo>
                  <a:pt x="145323" y="33135"/>
                </a:lnTo>
                <a:lnTo>
                  <a:pt x="145550" y="46140"/>
                </a:lnTo>
                <a:lnTo>
                  <a:pt x="145611" y="53608"/>
                </a:lnTo>
                <a:lnTo>
                  <a:pt x="144698" y="60492"/>
                </a:lnTo>
                <a:lnTo>
                  <a:pt x="143138" y="66986"/>
                </a:lnTo>
                <a:lnTo>
                  <a:pt x="125578" y="120390"/>
                </a:lnTo>
                <a:lnTo>
                  <a:pt x="121818" y="127873"/>
                </a:lnTo>
                <a:lnTo>
                  <a:pt x="117407" y="134767"/>
                </a:lnTo>
                <a:lnTo>
                  <a:pt x="112561" y="141268"/>
                </a:lnTo>
                <a:lnTo>
                  <a:pt x="108378" y="148459"/>
                </a:lnTo>
                <a:lnTo>
                  <a:pt x="104637" y="156111"/>
                </a:lnTo>
                <a:lnTo>
                  <a:pt x="101190" y="164070"/>
                </a:lnTo>
                <a:lnTo>
                  <a:pt x="96987" y="171281"/>
                </a:lnTo>
                <a:lnTo>
                  <a:pt x="92281" y="177993"/>
                </a:lnTo>
                <a:lnTo>
                  <a:pt x="87238" y="184373"/>
                </a:lnTo>
                <a:lnTo>
                  <a:pt x="82924" y="190531"/>
                </a:lnTo>
                <a:lnTo>
                  <a:pt x="79095" y="196541"/>
                </a:lnTo>
                <a:lnTo>
                  <a:pt x="75589" y="202453"/>
                </a:lnTo>
                <a:lnTo>
                  <a:pt x="72301" y="208300"/>
                </a:lnTo>
                <a:lnTo>
                  <a:pt x="66106" y="219875"/>
                </a:lnTo>
                <a:lnTo>
                  <a:pt x="64073" y="224677"/>
                </a:lnTo>
                <a:lnTo>
                  <a:pt x="61814" y="232552"/>
                </a:lnTo>
                <a:lnTo>
                  <a:pt x="58270" y="239227"/>
                </a:lnTo>
                <a:lnTo>
                  <a:pt x="55991" y="242340"/>
                </a:lnTo>
                <a:lnTo>
                  <a:pt x="53460" y="248340"/>
                </a:lnTo>
                <a:lnTo>
                  <a:pt x="52785" y="251273"/>
                </a:lnTo>
                <a:lnTo>
                  <a:pt x="53287" y="254181"/>
                </a:lnTo>
                <a:lnTo>
                  <a:pt x="57593" y="261872"/>
                </a:lnTo>
                <a:lnTo>
                  <a:pt x="58934" y="264005"/>
                </a:lnTo>
                <a:lnTo>
                  <a:pt x="60244" y="264575"/>
                </a:lnTo>
                <a:lnTo>
                  <a:pt x="64240" y="265207"/>
                </a:lnTo>
                <a:lnTo>
                  <a:pt x="65687" y="266327"/>
                </a:lnTo>
                <a:lnTo>
                  <a:pt x="66651" y="268028"/>
                </a:lnTo>
                <a:lnTo>
                  <a:pt x="67294" y="270113"/>
                </a:lnTo>
                <a:lnTo>
                  <a:pt x="68674" y="271504"/>
                </a:lnTo>
                <a:lnTo>
                  <a:pt x="70549" y="272431"/>
                </a:lnTo>
                <a:lnTo>
                  <a:pt x="72749" y="273049"/>
                </a:lnTo>
                <a:lnTo>
                  <a:pt x="75169" y="272508"/>
                </a:lnTo>
                <a:lnTo>
                  <a:pt x="80398" y="269368"/>
                </a:lnTo>
                <a:lnTo>
                  <a:pt x="84079" y="268149"/>
                </a:lnTo>
                <a:lnTo>
                  <a:pt x="88438" y="267337"/>
                </a:lnTo>
                <a:lnTo>
                  <a:pt x="93248" y="266795"/>
                </a:lnTo>
                <a:lnTo>
                  <a:pt x="97408" y="265482"/>
                </a:lnTo>
                <a:lnTo>
                  <a:pt x="101134" y="263654"/>
                </a:lnTo>
                <a:lnTo>
                  <a:pt x="104569" y="261482"/>
                </a:lnTo>
                <a:lnTo>
                  <a:pt x="108765" y="259082"/>
                </a:lnTo>
                <a:lnTo>
                  <a:pt x="118508" y="253876"/>
                </a:lnTo>
                <a:lnTo>
                  <a:pt x="124724" y="251153"/>
                </a:lnTo>
                <a:lnTo>
                  <a:pt x="131727" y="248386"/>
                </a:lnTo>
                <a:lnTo>
                  <a:pt x="139253" y="245589"/>
                </a:lnTo>
                <a:lnTo>
                  <a:pt x="146175" y="241819"/>
                </a:lnTo>
                <a:lnTo>
                  <a:pt x="152695" y="237401"/>
                </a:lnTo>
                <a:lnTo>
                  <a:pt x="158946" y="232551"/>
                </a:lnTo>
                <a:lnTo>
                  <a:pt x="165019" y="228364"/>
                </a:lnTo>
                <a:lnTo>
                  <a:pt x="170973" y="224621"/>
                </a:lnTo>
                <a:lnTo>
                  <a:pt x="176847" y="221173"/>
                </a:lnTo>
                <a:lnTo>
                  <a:pt x="182668" y="216970"/>
                </a:lnTo>
                <a:lnTo>
                  <a:pt x="188453" y="212262"/>
                </a:lnTo>
                <a:lnTo>
                  <a:pt x="199009" y="202904"/>
                </a:lnTo>
                <a:lnTo>
                  <a:pt x="214312" y="18856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SMARTPenAnnotation535"/>
          <p:cNvSpPr/>
          <p:nvPr/>
        </p:nvSpPr>
        <p:spPr>
          <a:xfrm>
            <a:off x="6946595" y="4740592"/>
            <a:ext cx="158874" cy="342468"/>
          </a:xfrm>
          <a:custGeom>
            <a:avLst/>
            <a:gdLst/>
            <a:ahLst/>
            <a:cxnLst/>
            <a:rect l="0" t="0" r="0" b="0"/>
            <a:pathLst>
              <a:path w="158874" h="342468">
                <a:moveTo>
                  <a:pt x="34277" y="42862"/>
                </a:moveTo>
                <a:lnTo>
                  <a:pt x="34277" y="34321"/>
                </a:lnTo>
                <a:lnTo>
                  <a:pt x="29726" y="34299"/>
                </a:lnTo>
                <a:lnTo>
                  <a:pt x="28386" y="35249"/>
                </a:lnTo>
                <a:lnTo>
                  <a:pt x="27492" y="36834"/>
                </a:lnTo>
                <a:lnTo>
                  <a:pt x="26499" y="41136"/>
                </a:lnTo>
                <a:lnTo>
                  <a:pt x="26058" y="46223"/>
                </a:lnTo>
                <a:lnTo>
                  <a:pt x="24987" y="48912"/>
                </a:lnTo>
                <a:lnTo>
                  <a:pt x="21258" y="54442"/>
                </a:lnTo>
                <a:lnTo>
                  <a:pt x="16426" y="60074"/>
                </a:lnTo>
                <a:lnTo>
                  <a:pt x="13804" y="62909"/>
                </a:lnTo>
                <a:lnTo>
                  <a:pt x="11103" y="66704"/>
                </a:lnTo>
                <a:lnTo>
                  <a:pt x="8351" y="71140"/>
                </a:lnTo>
                <a:lnTo>
                  <a:pt x="3704" y="80195"/>
                </a:lnTo>
                <a:lnTo>
                  <a:pt x="1639" y="87395"/>
                </a:lnTo>
                <a:lnTo>
                  <a:pt x="477" y="96803"/>
                </a:lnTo>
                <a:lnTo>
                  <a:pt x="132" y="105623"/>
                </a:lnTo>
                <a:lnTo>
                  <a:pt x="0" y="115483"/>
                </a:lnTo>
                <a:lnTo>
                  <a:pt x="948" y="116994"/>
                </a:lnTo>
                <a:lnTo>
                  <a:pt x="2533" y="118001"/>
                </a:lnTo>
                <a:lnTo>
                  <a:pt x="4541" y="118673"/>
                </a:lnTo>
                <a:lnTo>
                  <a:pt x="5881" y="120073"/>
                </a:lnTo>
                <a:lnTo>
                  <a:pt x="6774" y="121958"/>
                </a:lnTo>
                <a:lnTo>
                  <a:pt x="7369" y="124168"/>
                </a:lnTo>
                <a:lnTo>
                  <a:pt x="8719" y="125641"/>
                </a:lnTo>
                <a:lnTo>
                  <a:pt x="10571" y="126624"/>
                </a:lnTo>
                <a:lnTo>
                  <a:pt x="15169" y="127715"/>
                </a:lnTo>
                <a:lnTo>
                  <a:pt x="17728" y="128006"/>
                </a:lnTo>
                <a:lnTo>
                  <a:pt x="20387" y="128200"/>
                </a:lnTo>
                <a:lnTo>
                  <a:pt x="24065" y="129282"/>
                </a:lnTo>
                <a:lnTo>
                  <a:pt x="28421" y="130955"/>
                </a:lnTo>
                <a:lnTo>
                  <a:pt x="33231" y="133024"/>
                </a:lnTo>
                <a:lnTo>
                  <a:pt x="37390" y="134403"/>
                </a:lnTo>
                <a:lnTo>
                  <a:pt x="41114" y="135322"/>
                </a:lnTo>
                <a:lnTo>
                  <a:pt x="44551" y="135935"/>
                </a:lnTo>
                <a:lnTo>
                  <a:pt x="48747" y="137295"/>
                </a:lnTo>
                <a:lnTo>
                  <a:pt x="53448" y="139156"/>
                </a:lnTo>
                <a:lnTo>
                  <a:pt x="58488" y="141348"/>
                </a:lnTo>
                <a:lnTo>
                  <a:pt x="62800" y="142809"/>
                </a:lnTo>
                <a:lnTo>
                  <a:pt x="66628" y="143783"/>
                </a:lnTo>
                <a:lnTo>
                  <a:pt x="70131" y="144433"/>
                </a:lnTo>
                <a:lnTo>
                  <a:pt x="74373" y="145819"/>
                </a:lnTo>
                <a:lnTo>
                  <a:pt x="79105" y="147695"/>
                </a:lnTo>
                <a:lnTo>
                  <a:pt x="84164" y="149899"/>
                </a:lnTo>
                <a:lnTo>
                  <a:pt x="94867" y="154887"/>
                </a:lnTo>
                <a:lnTo>
                  <a:pt x="100388" y="157550"/>
                </a:lnTo>
                <a:lnTo>
                  <a:pt x="105021" y="160279"/>
                </a:lnTo>
                <a:lnTo>
                  <a:pt x="109062" y="163050"/>
                </a:lnTo>
                <a:lnTo>
                  <a:pt x="112708" y="165850"/>
                </a:lnTo>
                <a:lnTo>
                  <a:pt x="117045" y="168669"/>
                </a:lnTo>
                <a:lnTo>
                  <a:pt x="121840" y="171501"/>
                </a:lnTo>
                <a:lnTo>
                  <a:pt x="126943" y="174342"/>
                </a:lnTo>
                <a:lnTo>
                  <a:pt x="131297" y="177188"/>
                </a:lnTo>
                <a:lnTo>
                  <a:pt x="135152" y="180038"/>
                </a:lnTo>
                <a:lnTo>
                  <a:pt x="138674" y="182890"/>
                </a:lnTo>
                <a:lnTo>
                  <a:pt x="141976" y="185744"/>
                </a:lnTo>
                <a:lnTo>
                  <a:pt x="145128" y="188600"/>
                </a:lnTo>
                <a:lnTo>
                  <a:pt x="148183" y="191456"/>
                </a:lnTo>
                <a:lnTo>
                  <a:pt x="150219" y="195265"/>
                </a:lnTo>
                <a:lnTo>
                  <a:pt x="154038" y="209727"/>
                </a:lnTo>
                <a:lnTo>
                  <a:pt x="156028" y="215065"/>
                </a:lnTo>
                <a:lnTo>
                  <a:pt x="158306" y="220529"/>
                </a:lnTo>
                <a:lnTo>
                  <a:pt x="158873" y="226077"/>
                </a:lnTo>
                <a:lnTo>
                  <a:pt x="158299" y="231681"/>
                </a:lnTo>
                <a:lnTo>
                  <a:pt x="156964" y="237321"/>
                </a:lnTo>
                <a:lnTo>
                  <a:pt x="156073" y="242987"/>
                </a:lnTo>
                <a:lnTo>
                  <a:pt x="155480" y="248669"/>
                </a:lnTo>
                <a:lnTo>
                  <a:pt x="155084" y="254362"/>
                </a:lnTo>
                <a:lnTo>
                  <a:pt x="153868" y="261015"/>
                </a:lnTo>
                <a:lnTo>
                  <a:pt x="152104" y="268307"/>
                </a:lnTo>
                <a:lnTo>
                  <a:pt x="149976" y="276026"/>
                </a:lnTo>
                <a:lnTo>
                  <a:pt x="147605" y="283078"/>
                </a:lnTo>
                <a:lnTo>
                  <a:pt x="145071" y="289683"/>
                </a:lnTo>
                <a:lnTo>
                  <a:pt x="142430" y="295993"/>
                </a:lnTo>
                <a:lnTo>
                  <a:pt x="138763" y="301151"/>
                </a:lnTo>
                <a:lnTo>
                  <a:pt x="134415" y="305543"/>
                </a:lnTo>
                <a:lnTo>
                  <a:pt x="129611" y="309423"/>
                </a:lnTo>
                <a:lnTo>
                  <a:pt x="125456" y="313914"/>
                </a:lnTo>
                <a:lnTo>
                  <a:pt x="121733" y="318813"/>
                </a:lnTo>
                <a:lnTo>
                  <a:pt x="118298" y="323985"/>
                </a:lnTo>
                <a:lnTo>
                  <a:pt x="114104" y="327433"/>
                </a:lnTo>
                <a:lnTo>
                  <a:pt x="109402" y="329731"/>
                </a:lnTo>
                <a:lnTo>
                  <a:pt x="104363" y="331263"/>
                </a:lnTo>
                <a:lnTo>
                  <a:pt x="100051" y="333237"/>
                </a:lnTo>
                <a:lnTo>
                  <a:pt x="96224" y="335506"/>
                </a:lnTo>
                <a:lnTo>
                  <a:pt x="92720" y="337970"/>
                </a:lnTo>
                <a:lnTo>
                  <a:pt x="88479" y="339614"/>
                </a:lnTo>
                <a:lnTo>
                  <a:pt x="83747" y="340709"/>
                </a:lnTo>
                <a:lnTo>
                  <a:pt x="78687" y="341439"/>
                </a:lnTo>
                <a:lnTo>
                  <a:pt x="74361" y="341926"/>
                </a:lnTo>
                <a:lnTo>
                  <a:pt x="70525" y="342251"/>
                </a:lnTo>
                <a:lnTo>
                  <a:pt x="67015" y="342467"/>
                </a:lnTo>
                <a:lnTo>
                  <a:pt x="62770" y="341659"/>
                </a:lnTo>
                <a:lnTo>
                  <a:pt x="58035" y="340168"/>
                </a:lnTo>
                <a:lnTo>
                  <a:pt x="52973" y="338221"/>
                </a:lnTo>
                <a:lnTo>
                  <a:pt x="48646" y="336923"/>
                </a:lnTo>
                <a:lnTo>
                  <a:pt x="44809" y="336058"/>
                </a:lnTo>
                <a:lnTo>
                  <a:pt x="41298" y="335481"/>
                </a:lnTo>
                <a:lnTo>
                  <a:pt x="38005" y="334145"/>
                </a:lnTo>
                <a:lnTo>
                  <a:pt x="34857" y="332301"/>
                </a:lnTo>
                <a:lnTo>
                  <a:pt x="31806" y="330119"/>
                </a:lnTo>
                <a:lnTo>
                  <a:pt x="28820" y="327711"/>
                </a:lnTo>
                <a:lnTo>
                  <a:pt x="25877" y="325154"/>
                </a:lnTo>
                <a:lnTo>
                  <a:pt x="22962" y="322498"/>
                </a:lnTo>
                <a:lnTo>
                  <a:pt x="21019" y="319773"/>
                </a:lnTo>
                <a:lnTo>
                  <a:pt x="18860" y="314206"/>
                </a:lnTo>
                <a:lnTo>
                  <a:pt x="17900" y="306018"/>
                </a:lnTo>
                <a:lnTo>
                  <a:pt x="17474" y="296980"/>
                </a:lnTo>
                <a:lnTo>
                  <a:pt x="17284" y="289789"/>
                </a:lnTo>
                <a:lnTo>
                  <a:pt x="17145" y="259635"/>
                </a:lnTo>
                <a:lnTo>
                  <a:pt x="18093" y="253100"/>
                </a:lnTo>
                <a:lnTo>
                  <a:pt x="19678" y="245886"/>
                </a:lnTo>
                <a:lnTo>
                  <a:pt x="21687" y="238219"/>
                </a:lnTo>
                <a:lnTo>
                  <a:pt x="23026" y="231203"/>
                </a:lnTo>
                <a:lnTo>
                  <a:pt x="23919" y="224620"/>
                </a:lnTo>
                <a:lnTo>
                  <a:pt x="24514" y="218327"/>
                </a:lnTo>
                <a:lnTo>
                  <a:pt x="25863" y="211274"/>
                </a:lnTo>
                <a:lnTo>
                  <a:pt x="27715" y="203714"/>
                </a:lnTo>
                <a:lnTo>
                  <a:pt x="29903" y="195817"/>
                </a:lnTo>
                <a:lnTo>
                  <a:pt x="34873" y="179422"/>
                </a:lnTo>
                <a:lnTo>
                  <a:pt x="45825" y="145614"/>
                </a:lnTo>
                <a:lnTo>
                  <a:pt x="48643" y="138034"/>
                </a:lnTo>
                <a:lnTo>
                  <a:pt x="51474" y="131075"/>
                </a:lnTo>
                <a:lnTo>
                  <a:pt x="54314" y="124531"/>
                </a:lnTo>
                <a:lnTo>
                  <a:pt x="57160" y="117311"/>
                </a:lnTo>
                <a:lnTo>
                  <a:pt x="62863" y="101668"/>
                </a:lnTo>
                <a:lnTo>
                  <a:pt x="71427" y="76796"/>
                </a:lnTo>
                <a:lnTo>
                  <a:pt x="74284" y="69295"/>
                </a:lnTo>
                <a:lnTo>
                  <a:pt x="77141" y="62389"/>
                </a:lnTo>
                <a:lnTo>
                  <a:pt x="79998" y="55880"/>
                </a:lnTo>
                <a:lnTo>
                  <a:pt x="83173" y="46108"/>
                </a:lnTo>
                <a:lnTo>
                  <a:pt x="84583" y="37638"/>
                </a:lnTo>
                <a:lnTo>
                  <a:pt x="85210" y="27523"/>
                </a:lnTo>
                <a:lnTo>
                  <a:pt x="85489" y="19218"/>
                </a:lnTo>
                <a:lnTo>
                  <a:pt x="85668" y="10675"/>
                </a:lnTo>
                <a:lnTo>
                  <a:pt x="83152" y="6967"/>
                </a:lnTo>
                <a:lnTo>
                  <a:pt x="7713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SMARTPenAnnotation536"/>
          <p:cNvSpPr/>
          <p:nvPr/>
        </p:nvSpPr>
        <p:spPr>
          <a:xfrm>
            <a:off x="7195184" y="4843463"/>
            <a:ext cx="214314" cy="17145"/>
          </a:xfrm>
          <a:custGeom>
            <a:avLst/>
            <a:gdLst/>
            <a:ahLst/>
            <a:cxnLst/>
            <a:rect l="0" t="0" r="0" b="0"/>
            <a:pathLst>
              <a:path w="214314" h="17145">
                <a:moveTo>
                  <a:pt x="0" y="17144"/>
                </a:moveTo>
                <a:lnTo>
                  <a:pt x="12772" y="17144"/>
                </a:lnTo>
                <a:lnTo>
                  <a:pt x="15182" y="16192"/>
                </a:lnTo>
                <a:lnTo>
                  <a:pt x="17741" y="14604"/>
                </a:lnTo>
                <a:lnTo>
                  <a:pt x="20401" y="12594"/>
                </a:lnTo>
                <a:lnTo>
                  <a:pt x="23125" y="11253"/>
                </a:lnTo>
                <a:lnTo>
                  <a:pt x="25895" y="10359"/>
                </a:lnTo>
                <a:lnTo>
                  <a:pt x="28694" y="9763"/>
                </a:lnTo>
                <a:lnTo>
                  <a:pt x="32464" y="9366"/>
                </a:lnTo>
                <a:lnTo>
                  <a:pt x="36883" y="9101"/>
                </a:lnTo>
                <a:lnTo>
                  <a:pt x="45920" y="8807"/>
                </a:lnTo>
                <a:lnTo>
                  <a:pt x="57315" y="8642"/>
                </a:lnTo>
                <a:lnTo>
                  <a:pt x="67066" y="8602"/>
                </a:lnTo>
                <a:lnTo>
                  <a:pt x="72334" y="7640"/>
                </a:lnTo>
                <a:lnTo>
                  <a:pt x="77750" y="6046"/>
                </a:lnTo>
                <a:lnTo>
                  <a:pt x="83267" y="4030"/>
                </a:lnTo>
                <a:lnTo>
                  <a:pt x="88848" y="2686"/>
                </a:lnTo>
                <a:lnTo>
                  <a:pt x="94475" y="1791"/>
                </a:lnTo>
                <a:lnTo>
                  <a:pt x="100131" y="1194"/>
                </a:lnTo>
                <a:lnTo>
                  <a:pt x="105807" y="795"/>
                </a:lnTo>
                <a:lnTo>
                  <a:pt x="111495" y="530"/>
                </a:lnTo>
                <a:lnTo>
                  <a:pt x="126063" y="157"/>
                </a:lnTo>
                <a:lnTo>
                  <a:pt x="169890" y="2"/>
                </a:lnTo>
                <a:lnTo>
                  <a:pt x="181571" y="0"/>
                </a:lnTo>
                <a:lnTo>
                  <a:pt x="185818" y="952"/>
                </a:lnTo>
                <a:lnTo>
                  <a:pt x="190554" y="2539"/>
                </a:lnTo>
                <a:lnTo>
                  <a:pt x="202741" y="7380"/>
                </a:lnTo>
                <a:lnTo>
                  <a:pt x="204693" y="7777"/>
                </a:lnTo>
                <a:lnTo>
                  <a:pt x="206947" y="8042"/>
                </a:lnTo>
                <a:lnTo>
                  <a:pt x="214313"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SMARTPenAnnotation537"/>
          <p:cNvSpPr/>
          <p:nvPr/>
        </p:nvSpPr>
        <p:spPr>
          <a:xfrm>
            <a:off x="7452390" y="4706302"/>
            <a:ext cx="51405" cy="291466"/>
          </a:xfrm>
          <a:custGeom>
            <a:avLst/>
            <a:gdLst/>
            <a:ahLst/>
            <a:cxnLst/>
            <a:rect l="0" t="0" r="0" b="0"/>
            <a:pathLst>
              <a:path w="51405" h="291466">
                <a:moveTo>
                  <a:pt x="17115" y="0"/>
                </a:moveTo>
                <a:lnTo>
                  <a:pt x="8896" y="0"/>
                </a:lnTo>
                <a:lnTo>
                  <a:pt x="8552" y="8219"/>
                </a:lnTo>
                <a:lnTo>
                  <a:pt x="8545" y="13019"/>
                </a:lnTo>
                <a:lnTo>
                  <a:pt x="7592" y="16299"/>
                </a:lnTo>
                <a:lnTo>
                  <a:pt x="6003" y="20391"/>
                </a:lnTo>
                <a:lnTo>
                  <a:pt x="3992" y="25024"/>
                </a:lnTo>
                <a:lnTo>
                  <a:pt x="2651" y="29065"/>
                </a:lnTo>
                <a:lnTo>
                  <a:pt x="1162" y="36096"/>
                </a:lnTo>
                <a:lnTo>
                  <a:pt x="500" y="42395"/>
                </a:lnTo>
                <a:lnTo>
                  <a:pt x="205" y="49322"/>
                </a:lnTo>
                <a:lnTo>
                  <a:pt x="16" y="69292"/>
                </a:lnTo>
                <a:lnTo>
                  <a:pt x="0" y="74769"/>
                </a:lnTo>
                <a:lnTo>
                  <a:pt x="943" y="81279"/>
                </a:lnTo>
                <a:lnTo>
                  <a:pt x="2523" y="88476"/>
                </a:lnTo>
                <a:lnTo>
                  <a:pt x="4530" y="96131"/>
                </a:lnTo>
                <a:lnTo>
                  <a:pt x="5867" y="103140"/>
                </a:lnTo>
                <a:lnTo>
                  <a:pt x="6759" y="109717"/>
                </a:lnTo>
                <a:lnTo>
                  <a:pt x="7353" y="116008"/>
                </a:lnTo>
                <a:lnTo>
                  <a:pt x="8702" y="122106"/>
                </a:lnTo>
                <a:lnTo>
                  <a:pt x="10554" y="128076"/>
                </a:lnTo>
                <a:lnTo>
                  <a:pt x="12741" y="133962"/>
                </a:lnTo>
                <a:lnTo>
                  <a:pt x="14199" y="140743"/>
                </a:lnTo>
                <a:lnTo>
                  <a:pt x="15171" y="148121"/>
                </a:lnTo>
                <a:lnTo>
                  <a:pt x="15819" y="155898"/>
                </a:lnTo>
                <a:lnTo>
                  <a:pt x="17203" y="162987"/>
                </a:lnTo>
                <a:lnTo>
                  <a:pt x="19079" y="169618"/>
                </a:lnTo>
                <a:lnTo>
                  <a:pt x="21281" y="175944"/>
                </a:lnTo>
                <a:lnTo>
                  <a:pt x="22749" y="182066"/>
                </a:lnTo>
                <a:lnTo>
                  <a:pt x="23729" y="188053"/>
                </a:lnTo>
                <a:lnTo>
                  <a:pt x="24382" y="193948"/>
                </a:lnTo>
                <a:lnTo>
                  <a:pt x="24817" y="199784"/>
                </a:lnTo>
                <a:lnTo>
                  <a:pt x="25107" y="205579"/>
                </a:lnTo>
                <a:lnTo>
                  <a:pt x="25300" y="211348"/>
                </a:lnTo>
                <a:lnTo>
                  <a:pt x="25572" y="233119"/>
                </a:lnTo>
                <a:lnTo>
                  <a:pt x="26563" y="239233"/>
                </a:lnTo>
                <a:lnTo>
                  <a:pt x="28176" y="244261"/>
                </a:lnTo>
                <a:lnTo>
                  <a:pt x="30204" y="248566"/>
                </a:lnTo>
                <a:lnTo>
                  <a:pt x="31556" y="253341"/>
                </a:lnTo>
                <a:lnTo>
                  <a:pt x="32457" y="258429"/>
                </a:lnTo>
                <a:lnTo>
                  <a:pt x="33058" y="263726"/>
                </a:lnTo>
                <a:lnTo>
                  <a:pt x="33725" y="272151"/>
                </a:lnTo>
                <a:lnTo>
                  <a:pt x="33904" y="275732"/>
                </a:lnTo>
                <a:lnTo>
                  <a:pt x="34975" y="279071"/>
                </a:lnTo>
                <a:lnTo>
                  <a:pt x="36642" y="282250"/>
                </a:lnTo>
                <a:lnTo>
                  <a:pt x="41609" y="289645"/>
                </a:lnTo>
                <a:lnTo>
                  <a:pt x="42969" y="290252"/>
                </a:lnTo>
                <a:lnTo>
                  <a:pt x="44829" y="290656"/>
                </a:lnTo>
                <a:lnTo>
                  <a:pt x="51404" y="29146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SMARTPenAnnotation538"/>
          <p:cNvSpPr/>
          <p:nvPr/>
        </p:nvSpPr>
        <p:spPr>
          <a:xfrm>
            <a:off x="7606665" y="4697771"/>
            <a:ext cx="291466" cy="282848"/>
          </a:xfrm>
          <a:custGeom>
            <a:avLst/>
            <a:gdLst/>
            <a:ahLst/>
            <a:cxnLst/>
            <a:rect l="0" t="0" r="0" b="0"/>
            <a:pathLst>
              <a:path w="291466" h="282848">
                <a:moveTo>
                  <a:pt x="0" y="77111"/>
                </a:moveTo>
                <a:lnTo>
                  <a:pt x="0" y="56712"/>
                </a:lnTo>
                <a:lnTo>
                  <a:pt x="952" y="53986"/>
                </a:lnTo>
                <a:lnTo>
                  <a:pt x="5891" y="45601"/>
                </a:lnTo>
                <a:lnTo>
                  <a:pt x="7381" y="39929"/>
                </a:lnTo>
                <a:lnTo>
                  <a:pt x="9683" y="37083"/>
                </a:lnTo>
                <a:lnTo>
                  <a:pt x="17321" y="31381"/>
                </a:lnTo>
                <a:lnTo>
                  <a:pt x="24525" y="25671"/>
                </a:lnTo>
                <a:lnTo>
                  <a:pt x="27780" y="22816"/>
                </a:lnTo>
                <a:lnTo>
                  <a:pt x="31855" y="20912"/>
                </a:lnTo>
                <a:lnTo>
                  <a:pt x="36476" y="19642"/>
                </a:lnTo>
                <a:lnTo>
                  <a:pt x="41462" y="18796"/>
                </a:lnTo>
                <a:lnTo>
                  <a:pt x="49542" y="15316"/>
                </a:lnTo>
                <a:lnTo>
                  <a:pt x="57261" y="10594"/>
                </a:lnTo>
                <a:lnTo>
                  <a:pt x="61987" y="8002"/>
                </a:lnTo>
                <a:lnTo>
                  <a:pt x="67042" y="5320"/>
                </a:lnTo>
                <a:lnTo>
                  <a:pt x="75199" y="2342"/>
                </a:lnTo>
                <a:lnTo>
                  <a:pt x="81999" y="1018"/>
                </a:lnTo>
                <a:lnTo>
                  <a:pt x="88197" y="429"/>
                </a:lnTo>
                <a:lnTo>
                  <a:pt x="96666" y="168"/>
                </a:lnTo>
                <a:lnTo>
                  <a:pt x="113074" y="0"/>
                </a:lnTo>
                <a:lnTo>
                  <a:pt x="116341" y="939"/>
                </a:lnTo>
                <a:lnTo>
                  <a:pt x="122509" y="4522"/>
                </a:lnTo>
                <a:lnTo>
                  <a:pt x="128426" y="6749"/>
                </a:lnTo>
                <a:lnTo>
                  <a:pt x="131337" y="7343"/>
                </a:lnTo>
                <a:lnTo>
                  <a:pt x="137112" y="10543"/>
                </a:lnTo>
                <a:lnTo>
                  <a:pt x="139986" y="12730"/>
                </a:lnTo>
                <a:lnTo>
                  <a:pt x="141901" y="16093"/>
                </a:lnTo>
                <a:lnTo>
                  <a:pt x="144030" y="24910"/>
                </a:lnTo>
                <a:lnTo>
                  <a:pt x="144596" y="29927"/>
                </a:lnTo>
                <a:lnTo>
                  <a:pt x="144975" y="35178"/>
                </a:lnTo>
                <a:lnTo>
                  <a:pt x="145227" y="40583"/>
                </a:lnTo>
                <a:lnTo>
                  <a:pt x="144444" y="46092"/>
                </a:lnTo>
                <a:lnTo>
                  <a:pt x="142968" y="51669"/>
                </a:lnTo>
                <a:lnTo>
                  <a:pt x="141031" y="57293"/>
                </a:lnTo>
                <a:lnTo>
                  <a:pt x="138788" y="62946"/>
                </a:lnTo>
                <a:lnTo>
                  <a:pt x="136341" y="68620"/>
                </a:lnTo>
                <a:lnTo>
                  <a:pt x="133756" y="74308"/>
                </a:lnTo>
                <a:lnTo>
                  <a:pt x="130128" y="80957"/>
                </a:lnTo>
                <a:lnTo>
                  <a:pt x="125804" y="88248"/>
                </a:lnTo>
                <a:lnTo>
                  <a:pt x="121016" y="95965"/>
                </a:lnTo>
                <a:lnTo>
                  <a:pt x="116872" y="103968"/>
                </a:lnTo>
                <a:lnTo>
                  <a:pt x="113158" y="112161"/>
                </a:lnTo>
                <a:lnTo>
                  <a:pt x="109728" y="120480"/>
                </a:lnTo>
                <a:lnTo>
                  <a:pt x="106489" y="127931"/>
                </a:lnTo>
                <a:lnTo>
                  <a:pt x="100351" y="141290"/>
                </a:lnTo>
                <a:lnTo>
                  <a:pt x="96428" y="148473"/>
                </a:lnTo>
                <a:lnTo>
                  <a:pt x="91907" y="156118"/>
                </a:lnTo>
                <a:lnTo>
                  <a:pt x="86989" y="164072"/>
                </a:lnTo>
                <a:lnTo>
                  <a:pt x="81805" y="171281"/>
                </a:lnTo>
                <a:lnTo>
                  <a:pt x="76444" y="177991"/>
                </a:lnTo>
                <a:lnTo>
                  <a:pt x="70965" y="184369"/>
                </a:lnTo>
                <a:lnTo>
                  <a:pt x="66360" y="191479"/>
                </a:lnTo>
                <a:lnTo>
                  <a:pt x="62338" y="199076"/>
                </a:lnTo>
                <a:lnTo>
                  <a:pt x="55328" y="214185"/>
                </a:lnTo>
                <a:lnTo>
                  <a:pt x="49037" y="227251"/>
                </a:lnTo>
                <a:lnTo>
                  <a:pt x="45074" y="232449"/>
                </a:lnTo>
                <a:lnTo>
                  <a:pt x="40527" y="236867"/>
                </a:lnTo>
                <a:lnTo>
                  <a:pt x="35590" y="240765"/>
                </a:lnTo>
                <a:lnTo>
                  <a:pt x="32299" y="244316"/>
                </a:lnTo>
                <a:lnTo>
                  <a:pt x="30106" y="247637"/>
                </a:lnTo>
                <a:lnTo>
                  <a:pt x="26715" y="253865"/>
                </a:lnTo>
                <a:lnTo>
                  <a:pt x="22033" y="259808"/>
                </a:lnTo>
                <a:lnTo>
                  <a:pt x="14042" y="268509"/>
                </a:lnTo>
                <a:lnTo>
                  <a:pt x="12219" y="271385"/>
                </a:lnTo>
                <a:lnTo>
                  <a:pt x="9653" y="279031"/>
                </a:lnTo>
                <a:lnTo>
                  <a:pt x="9053" y="281153"/>
                </a:lnTo>
                <a:lnTo>
                  <a:pt x="9845" y="281720"/>
                </a:lnTo>
                <a:lnTo>
                  <a:pt x="13266" y="282348"/>
                </a:lnTo>
                <a:lnTo>
                  <a:pt x="20546" y="282702"/>
                </a:lnTo>
                <a:lnTo>
                  <a:pt x="31540" y="282822"/>
                </a:lnTo>
                <a:lnTo>
                  <a:pt x="45734" y="282847"/>
                </a:lnTo>
                <a:lnTo>
                  <a:pt x="53981" y="280309"/>
                </a:lnTo>
                <a:lnTo>
                  <a:pt x="58847" y="278299"/>
                </a:lnTo>
                <a:lnTo>
                  <a:pt x="63997" y="276959"/>
                </a:lnTo>
                <a:lnTo>
                  <a:pt x="69334" y="276065"/>
                </a:lnTo>
                <a:lnTo>
                  <a:pt x="74797" y="275470"/>
                </a:lnTo>
                <a:lnTo>
                  <a:pt x="80344" y="274120"/>
                </a:lnTo>
                <a:lnTo>
                  <a:pt x="85948" y="272269"/>
                </a:lnTo>
                <a:lnTo>
                  <a:pt x="91589" y="270081"/>
                </a:lnTo>
                <a:lnTo>
                  <a:pt x="98207" y="268623"/>
                </a:lnTo>
                <a:lnTo>
                  <a:pt x="105475" y="267650"/>
                </a:lnTo>
                <a:lnTo>
                  <a:pt x="113180" y="267003"/>
                </a:lnTo>
                <a:lnTo>
                  <a:pt x="120221" y="265618"/>
                </a:lnTo>
                <a:lnTo>
                  <a:pt x="126820" y="263742"/>
                </a:lnTo>
                <a:lnTo>
                  <a:pt x="133124" y="261540"/>
                </a:lnTo>
                <a:lnTo>
                  <a:pt x="140184" y="260071"/>
                </a:lnTo>
                <a:lnTo>
                  <a:pt x="147749" y="259092"/>
                </a:lnTo>
                <a:lnTo>
                  <a:pt x="155649" y="258439"/>
                </a:lnTo>
                <a:lnTo>
                  <a:pt x="162821" y="257051"/>
                </a:lnTo>
                <a:lnTo>
                  <a:pt x="169507" y="255173"/>
                </a:lnTo>
                <a:lnTo>
                  <a:pt x="175870" y="252970"/>
                </a:lnTo>
                <a:lnTo>
                  <a:pt x="182016" y="251500"/>
                </a:lnTo>
                <a:lnTo>
                  <a:pt x="188019" y="250521"/>
                </a:lnTo>
                <a:lnTo>
                  <a:pt x="193926" y="249868"/>
                </a:lnTo>
                <a:lnTo>
                  <a:pt x="199769" y="249432"/>
                </a:lnTo>
                <a:lnTo>
                  <a:pt x="205569" y="249142"/>
                </a:lnTo>
                <a:lnTo>
                  <a:pt x="217094" y="248819"/>
                </a:lnTo>
                <a:lnTo>
                  <a:pt x="228566" y="248676"/>
                </a:lnTo>
                <a:lnTo>
                  <a:pt x="234292" y="247685"/>
                </a:lnTo>
                <a:lnTo>
                  <a:pt x="240015" y="246072"/>
                </a:lnTo>
                <a:lnTo>
                  <a:pt x="245735" y="244044"/>
                </a:lnTo>
                <a:lnTo>
                  <a:pt x="254630" y="241791"/>
                </a:lnTo>
                <a:lnTo>
                  <a:pt x="262712" y="240789"/>
                </a:lnTo>
                <a:lnTo>
                  <a:pt x="267533" y="240523"/>
                </a:lnTo>
                <a:lnTo>
                  <a:pt x="279859" y="240094"/>
                </a:lnTo>
                <a:lnTo>
                  <a:pt x="281823" y="241012"/>
                </a:lnTo>
                <a:lnTo>
                  <a:pt x="284084" y="242575"/>
                </a:lnTo>
                <a:lnTo>
                  <a:pt x="291465" y="24856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SMARTPenAnnotation539"/>
          <p:cNvSpPr/>
          <p:nvPr/>
        </p:nvSpPr>
        <p:spPr>
          <a:xfrm>
            <a:off x="5694997" y="5332099"/>
            <a:ext cx="231458" cy="308606"/>
          </a:xfrm>
          <a:custGeom>
            <a:avLst/>
            <a:gdLst/>
            <a:ahLst/>
            <a:cxnLst/>
            <a:rect l="0" t="0" r="0" b="0"/>
            <a:pathLst>
              <a:path w="231458" h="308606">
                <a:moveTo>
                  <a:pt x="0" y="94293"/>
                </a:moveTo>
                <a:lnTo>
                  <a:pt x="0" y="81523"/>
                </a:lnTo>
                <a:lnTo>
                  <a:pt x="953" y="79112"/>
                </a:lnTo>
                <a:lnTo>
                  <a:pt x="5891" y="71168"/>
                </a:lnTo>
                <a:lnTo>
                  <a:pt x="8730" y="62782"/>
                </a:lnTo>
                <a:lnTo>
                  <a:pt x="12770" y="57111"/>
                </a:lnTo>
                <a:lnTo>
                  <a:pt x="16134" y="54265"/>
                </a:lnTo>
                <a:lnTo>
                  <a:pt x="20281" y="51415"/>
                </a:lnTo>
                <a:lnTo>
                  <a:pt x="24950" y="48563"/>
                </a:lnTo>
                <a:lnTo>
                  <a:pt x="29016" y="44756"/>
                </a:lnTo>
                <a:lnTo>
                  <a:pt x="36074" y="35447"/>
                </a:lnTo>
                <a:lnTo>
                  <a:pt x="40242" y="31250"/>
                </a:lnTo>
                <a:lnTo>
                  <a:pt x="44925" y="27499"/>
                </a:lnTo>
                <a:lnTo>
                  <a:pt x="49953" y="24046"/>
                </a:lnTo>
                <a:lnTo>
                  <a:pt x="55210" y="20792"/>
                </a:lnTo>
                <a:lnTo>
                  <a:pt x="60619" y="17670"/>
                </a:lnTo>
                <a:lnTo>
                  <a:pt x="66130" y="14636"/>
                </a:lnTo>
                <a:lnTo>
                  <a:pt x="70757" y="11661"/>
                </a:lnTo>
                <a:lnTo>
                  <a:pt x="74794" y="8725"/>
                </a:lnTo>
                <a:lnTo>
                  <a:pt x="78438" y="5815"/>
                </a:lnTo>
                <a:lnTo>
                  <a:pt x="82772" y="3875"/>
                </a:lnTo>
                <a:lnTo>
                  <a:pt x="87566" y="2582"/>
                </a:lnTo>
                <a:lnTo>
                  <a:pt x="92668" y="1720"/>
                </a:lnTo>
                <a:lnTo>
                  <a:pt x="97021" y="1145"/>
                </a:lnTo>
                <a:lnTo>
                  <a:pt x="100875" y="762"/>
                </a:lnTo>
                <a:lnTo>
                  <a:pt x="107699" y="336"/>
                </a:lnTo>
                <a:lnTo>
                  <a:pt x="113906" y="147"/>
                </a:lnTo>
                <a:lnTo>
                  <a:pt x="128536" y="15"/>
                </a:lnTo>
                <a:lnTo>
                  <a:pt x="140007" y="0"/>
                </a:lnTo>
                <a:lnTo>
                  <a:pt x="141916" y="951"/>
                </a:lnTo>
                <a:lnTo>
                  <a:pt x="143188" y="2537"/>
                </a:lnTo>
                <a:lnTo>
                  <a:pt x="144036" y="4548"/>
                </a:lnTo>
                <a:lnTo>
                  <a:pt x="145554" y="5887"/>
                </a:lnTo>
                <a:lnTo>
                  <a:pt x="147519" y="6781"/>
                </a:lnTo>
                <a:lnTo>
                  <a:pt x="149781" y="7377"/>
                </a:lnTo>
                <a:lnTo>
                  <a:pt x="151289" y="8726"/>
                </a:lnTo>
                <a:lnTo>
                  <a:pt x="152294" y="10579"/>
                </a:lnTo>
                <a:lnTo>
                  <a:pt x="153411" y="15177"/>
                </a:lnTo>
                <a:lnTo>
                  <a:pt x="154040" y="24073"/>
                </a:lnTo>
                <a:lnTo>
                  <a:pt x="154226" y="38351"/>
                </a:lnTo>
                <a:lnTo>
                  <a:pt x="154270" y="49110"/>
                </a:lnTo>
                <a:lnTo>
                  <a:pt x="153329" y="54646"/>
                </a:lnTo>
                <a:lnTo>
                  <a:pt x="151749" y="60242"/>
                </a:lnTo>
                <a:lnTo>
                  <a:pt x="149744" y="65877"/>
                </a:lnTo>
                <a:lnTo>
                  <a:pt x="147454" y="71539"/>
                </a:lnTo>
                <a:lnTo>
                  <a:pt x="144975" y="77219"/>
                </a:lnTo>
                <a:lnTo>
                  <a:pt x="142370" y="82910"/>
                </a:lnTo>
                <a:lnTo>
                  <a:pt x="138729" y="88609"/>
                </a:lnTo>
                <a:lnTo>
                  <a:pt x="134396" y="94314"/>
                </a:lnTo>
                <a:lnTo>
                  <a:pt x="129602" y="100022"/>
                </a:lnTo>
                <a:lnTo>
                  <a:pt x="125454" y="105732"/>
                </a:lnTo>
                <a:lnTo>
                  <a:pt x="121736" y="111444"/>
                </a:lnTo>
                <a:lnTo>
                  <a:pt x="118305" y="117157"/>
                </a:lnTo>
                <a:lnTo>
                  <a:pt x="115065" y="122871"/>
                </a:lnTo>
                <a:lnTo>
                  <a:pt x="108925" y="134299"/>
                </a:lnTo>
                <a:lnTo>
                  <a:pt x="100113" y="151443"/>
                </a:lnTo>
                <a:lnTo>
                  <a:pt x="96270" y="157158"/>
                </a:lnTo>
                <a:lnTo>
                  <a:pt x="91802" y="162873"/>
                </a:lnTo>
                <a:lnTo>
                  <a:pt x="86919" y="168588"/>
                </a:lnTo>
                <a:lnTo>
                  <a:pt x="82711" y="174303"/>
                </a:lnTo>
                <a:lnTo>
                  <a:pt x="78954" y="180018"/>
                </a:lnTo>
                <a:lnTo>
                  <a:pt x="75496" y="185733"/>
                </a:lnTo>
                <a:lnTo>
                  <a:pt x="71285" y="191448"/>
                </a:lnTo>
                <a:lnTo>
                  <a:pt x="66573" y="197163"/>
                </a:lnTo>
                <a:lnTo>
                  <a:pt x="61527" y="202878"/>
                </a:lnTo>
                <a:lnTo>
                  <a:pt x="57211" y="208593"/>
                </a:lnTo>
                <a:lnTo>
                  <a:pt x="53381" y="214308"/>
                </a:lnTo>
                <a:lnTo>
                  <a:pt x="49875" y="220023"/>
                </a:lnTo>
                <a:lnTo>
                  <a:pt x="43439" y="228913"/>
                </a:lnTo>
                <a:lnTo>
                  <a:pt x="40390" y="232617"/>
                </a:lnTo>
                <a:lnTo>
                  <a:pt x="38356" y="236992"/>
                </a:lnTo>
                <a:lnTo>
                  <a:pt x="37001" y="241813"/>
                </a:lnTo>
                <a:lnTo>
                  <a:pt x="36097" y="246932"/>
                </a:lnTo>
                <a:lnTo>
                  <a:pt x="32553" y="255160"/>
                </a:lnTo>
                <a:lnTo>
                  <a:pt x="27803" y="261992"/>
                </a:lnTo>
                <a:lnTo>
                  <a:pt x="22517" y="268203"/>
                </a:lnTo>
                <a:lnTo>
                  <a:pt x="20726" y="271193"/>
                </a:lnTo>
                <a:lnTo>
                  <a:pt x="17254" y="279952"/>
                </a:lnTo>
                <a:lnTo>
                  <a:pt x="10616" y="288580"/>
                </a:lnTo>
                <a:lnTo>
                  <a:pt x="3569" y="296216"/>
                </a:lnTo>
                <a:lnTo>
                  <a:pt x="1587" y="298337"/>
                </a:lnTo>
                <a:lnTo>
                  <a:pt x="1058" y="299855"/>
                </a:lnTo>
                <a:lnTo>
                  <a:pt x="13" y="308488"/>
                </a:lnTo>
                <a:lnTo>
                  <a:pt x="6787" y="308590"/>
                </a:lnTo>
                <a:lnTo>
                  <a:pt x="37182" y="308605"/>
                </a:lnTo>
                <a:lnTo>
                  <a:pt x="40981" y="307653"/>
                </a:lnTo>
                <a:lnTo>
                  <a:pt x="45418" y="306066"/>
                </a:lnTo>
                <a:lnTo>
                  <a:pt x="50281" y="304055"/>
                </a:lnTo>
                <a:lnTo>
                  <a:pt x="54476" y="302714"/>
                </a:lnTo>
                <a:lnTo>
                  <a:pt x="61677" y="301224"/>
                </a:lnTo>
                <a:lnTo>
                  <a:pt x="68052" y="298023"/>
                </a:lnTo>
                <a:lnTo>
                  <a:pt x="71085" y="295835"/>
                </a:lnTo>
                <a:lnTo>
                  <a:pt x="75012" y="294377"/>
                </a:lnTo>
                <a:lnTo>
                  <a:pt x="79536" y="293405"/>
                </a:lnTo>
                <a:lnTo>
                  <a:pt x="84457" y="292757"/>
                </a:lnTo>
                <a:lnTo>
                  <a:pt x="89642" y="292325"/>
                </a:lnTo>
                <a:lnTo>
                  <a:pt x="95004" y="292037"/>
                </a:lnTo>
                <a:lnTo>
                  <a:pt x="109112" y="291631"/>
                </a:lnTo>
                <a:lnTo>
                  <a:pt x="138158" y="291483"/>
                </a:lnTo>
                <a:lnTo>
                  <a:pt x="194641" y="291461"/>
                </a:lnTo>
                <a:lnTo>
                  <a:pt x="198341" y="292413"/>
                </a:lnTo>
                <a:lnTo>
                  <a:pt x="200808" y="294001"/>
                </a:lnTo>
                <a:lnTo>
                  <a:pt x="202451" y="296012"/>
                </a:lnTo>
                <a:lnTo>
                  <a:pt x="204501" y="297352"/>
                </a:lnTo>
                <a:lnTo>
                  <a:pt x="209317" y="298842"/>
                </a:lnTo>
                <a:lnTo>
                  <a:pt x="212887" y="299239"/>
                </a:lnTo>
                <a:lnTo>
                  <a:pt x="217172" y="299504"/>
                </a:lnTo>
                <a:lnTo>
                  <a:pt x="231457" y="30003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SMARTPenAnnotation540"/>
          <p:cNvSpPr/>
          <p:nvPr/>
        </p:nvSpPr>
        <p:spPr>
          <a:xfrm>
            <a:off x="5652239" y="5460682"/>
            <a:ext cx="291362" cy="68581"/>
          </a:xfrm>
          <a:custGeom>
            <a:avLst/>
            <a:gdLst/>
            <a:ahLst/>
            <a:cxnLst/>
            <a:rect l="0" t="0" r="0" b="0"/>
            <a:pathLst>
              <a:path w="291362" h="68581">
                <a:moveTo>
                  <a:pt x="8468" y="68580"/>
                </a:moveTo>
                <a:lnTo>
                  <a:pt x="0" y="68580"/>
                </a:lnTo>
                <a:lnTo>
                  <a:pt x="4477" y="68580"/>
                </a:lnTo>
                <a:lnTo>
                  <a:pt x="6760" y="67628"/>
                </a:lnTo>
                <a:lnTo>
                  <a:pt x="9235" y="66040"/>
                </a:lnTo>
                <a:lnTo>
                  <a:pt x="11836" y="64030"/>
                </a:lnTo>
                <a:lnTo>
                  <a:pt x="14524" y="62688"/>
                </a:lnTo>
                <a:lnTo>
                  <a:pt x="20050" y="61199"/>
                </a:lnTo>
                <a:lnTo>
                  <a:pt x="22857" y="59850"/>
                </a:lnTo>
                <a:lnTo>
                  <a:pt x="25681" y="57997"/>
                </a:lnTo>
                <a:lnTo>
                  <a:pt x="28515" y="55810"/>
                </a:lnTo>
                <a:lnTo>
                  <a:pt x="32310" y="54351"/>
                </a:lnTo>
                <a:lnTo>
                  <a:pt x="36746" y="53379"/>
                </a:lnTo>
                <a:lnTo>
                  <a:pt x="45801" y="52300"/>
                </a:lnTo>
                <a:lnTo>
                  <a:pt x="53001" y="51819"/>
                </a:lnTo>
                <a:lnTo>
                  <a:pt x="57206" y="50739"/>
                </a:lnTo>
                <a:lnTo>
                  <a:pt x="61915" y="49066"/>
                </a:lnTo>
                <a:lnTo>
                  <a:pt x="66960" y="46998"/>
                </a:lnTo>
                <a:lnTo>
                  <a:pt x="72227" y="44667"/>
                </a:lnTo>
                <a:lnTo>
                  <a:pt x="83160" y="39538"/>
                </a:lnTo>
                <a:lnTo>
                  <a:pt x="100026" y="31294"/>
                </a:lnTo>
                <a:lnTo>
                  <a:pt x="105702" y="29435"/>
                </a:lnTo>
                <a:lnTo>
                  <a:pt x="111390" y="28196"/>
                </a:lnTo>
                <a:lnTo>
                  <a:pt x="117088" y="27370"/>
                </a:lnTo>
                <a:lnTo>
                  <a:pt x="122791" y="25867"/>
                </a:lnTo>
                <a:lnTo>
                  <a:pt x="128499" y="23912"/>
                </a:lnTo>
                <a:lnTo>
                  <a:pt x="134208" y="21657"/>
                </a:lnTo>
                <a:lnTo>
                  <a:pt x="139920" y="20153"/>
                </a:lnTo>
                <a:lnTo>
                  <a:pt x="145633" y="19150"/>
                </a:lnTo>
                <a:lnTo>
                  <a:pt x="151346" y="18482"/>
                </a:lnTo>
                <a:lnTo>
                  <a:pt x="157060" y="17084"/>
                </a:lnTo>
                <a:lnTo>
                  <a:pt x="162775" y="15199"/>
                </a:lnTo>
                <a:lnTo>
                  <a:pt x="168489" y="12990"/>
                </a:lnTo>
                <a:lnTo>
                  <a:pt x="174204" y="11518"/>
                </a:lnTo>
                <a:lnTo>
                  <a:pt x="179918" y="10536"/>
                </a:lnTo>
                <a:lnTo>
                  <a:pt x="185633" y="9882"/>
                </a:lnTo>
                <a:lnTo>
                  <a:pt x="191348" y="9445"/>
                </a:lnTo>
                <a:lnTo>
                  <a:pt x="197063" y="9155"/>
                </a:lnTo>
                <a:lnTo>
                  <a:pt x="202778" y="8960"/>
                </a:lnTo>
                <a:lnTo>
                  <a:pt x="209446" y="7879"/>
                </a:lnTo>
                <a:lnTo>
                  <a:pt x="216748" y="6205"/>
                </a:lnTo>
                <a:lnTo>
                  <a:pt x="224473" y="4137"/>
                </a:lnTo>
                <a:lnTo>
                  <a:pt x="230577" y="2758"/>
                </a:lnTo>
                <a:lnTo>
                  <a:pt x="235598" y="1839"/>
                </a:lnTo>
                <a:lnTo>
                  <a:pt x="244670" y="817"/>
                </a:lnTo>
                <a:lnTo>
                  <a:pt x="249756" y="545"/>
                </a:lnTo>
                <a:lnTo>
                  <a:pt x="260487" y="242"/>
                </a:lnTo>
                <a:lnTo>
                  <a:pt x="29136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SMARTPenAnnotation541"/>
          <p:cNvSpPr/>
          <p:nvPr/>
        </p:nvSpPr>
        <p:spPr>
          <a:xfrm>
            <a:off x="6123622" y="5374957"/>
            <a:ext cx="180024" cy="25719"/>
          </a:xfrm>
          <a:custGeom>
            <a:avLst/>
            <a:gdLst/>
            <a:ahLst/>
            <a:cxnLst/>
            <a:rect l="0" t="0" r="0" b="0"/>
            <a:pathLst>
              <a:path w="180024" h="25719">
                <a:moveTo>
                  <a:pt x="0" y="25718"/>
                </a:moveTo>
                <a:lnTo>
                  <a:pt x="8219" y="25718"/>
                </a:lnTo>
                <a:lnTo>
                  <a:pt x="9290" y="24765"/>
                </a:lnTo>
                <a:lnTo>
                  <a:pt x="13019" y="21167"/>
                </a:lnTo>
                <a:lnTo>
                  <a:pt x="15347" y="19826"/>
                </a:lnTo>
                <a:lnTo>
                  <a:pt x="17851" y="18932"/>
                </a:lnTo>
                <a:lnTo>
                  <a:pt x="20473" y="18337"/>
                </a:lnTo>
                <a:lnTo>
                  <a:pt x="25927" y="17675"/>
                </a:lnTo>
                <a:lnTo>
                  <a:pt x="28714" y="17498"/>
                </a:lnTo>
                <a:lnTo>
                  <a:pt x="32478" y="16428"/>
                </a:lnTo>
                <a:lnTo>
                  <a:pt x="36892" y="14762"/>
                </a:lnTo>
                <a:lnTo>
                  <a:pt x="41740" y="12699"/>
                </a:lnTo>
                <a:lnTo>
                  <a:pt x="45924" y="11324"/>
                </a:lnTo>
                <a:lnTo>
                  <a:pt x="49666" y="10406"/>
                </a:lnTo>
                <a:lnTo>
                  <a:pt x="53114" y="9795"/>
                </a:lnTo>
                <a:lnTo>
                  <a:pt x="57317" y="9388"/>
                </a:lnTo>
                <a:lnTo>
                  <a:pt x="62024" y="9116"/>
                </a:lnTo>
                <a:lnTo>
                  <a:pt x="71382" y="8814"/>
                </a:lnTo>
                <a:lnTo>
                  <a:pt x="78715" y="8680"/>
                </a:lnTo>
                <a:lnTo>
                  <a:pt x="82005" y="7691"/>
                </a:lnTo>
                <a:lnTo>
                  <a:pt x="85149" y="6080"/>
                </a:lnTo>
                <a:lnTo>
                  <a:pt x="88199" y="4053"/>
                </a:lnTo>
                <a:lnTo>
                  <a:pt x="92136" y="2703"/>
                </a:lnTo>
                <a:lnTo>
                  <a:pt x="96667" y="1802"/>
                </a:lnTo>
                <a:lnTo>
                  <a:pt x="101592" y="1202"/>
                </a:lnTo>
                <a:lnTo>
                  <a:pt x="105828" y="801"/>
                </a:lnTo>
                <a:lnTo>
                  <a:pt x="109605" y="534"/>
                </a:lnTo>
                <a:lnTo>
                  <a:pt x="113075" y="356"/>
                </a:lnTo>
                <a:lnTo>
                  <a:pt x="119470" y="159"/>
                </a:lnTo>
                <a:lnTo>
                  <a:pt x="130966" y="47"/>
                </a:lnTo>
                <a:lnTo>
                  <a:pt x="180023"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SMARTPenAnnotation542"/>
          <p:cNvSpPr/>
          <p:nvPr/>
        </p:nvSpPr>
        <p:spPr>
          <a:xfrm>
            <a:off x="6123975" y="5417820"/>
            <a:ext cx="265396" cy="60008"/>
          </a:xfrm>
          <a:custGeom>
            <a:avLst/>
            <a:gdLst/>
            <a:ahLst/>
            <a:cxnLst/>
            <a:rect l="0" t="0" r="0" b="0"/>
            <a:pathLst>
              <a:path w="265396" h="60008">
                <a:moveTo>
                  <a:pt x="8220" y="60007"/>
                </a:moveTo>
                <a:lnTo>
                  <a:pt x="0" y="60007"/>
                </a:lnTo>
                <a:lnTo>
                  <a:pt x="12426" y="60007"/>
                </a:lnTo>
                <a:lnTo>
                  <a:pt x="14834" y="59055"/>
                </a:lnTo>
                <a:lnTo>
                  <a:pt x="17391" y="57467"/>
                </a:lnTo>
                <a:lnTo>
                  <a:pt x="20049" y="55457"/>
                </a:lnTo>
                <a:lnTo>
                  <a:pt x="22773" y="54116"/>
                </a:lnTo>
                <a:lnTo>
                  <a:pt x="28340" y="52626"/>
                </a:lnTo>
                <a:lnTo>
                  <a:pt x="36529" y="51964"/>
                </a:lnTo>
                <a:lnTo>
                  <a:pt x="41380" y="51788"/>
                </a:lnTo>
                <a:lnTo>
                  <a:pt x="46520" y="50718"/>
                </a:lnTo>
                <a:lnTo>
                  <a:pt x="51851" y="49052"/>
                </a:lnTo>
                <a:lnTo>
                  <a:pt x="57310" y="46988"/>
                </a:lnTo>
                <a:lnTo>
                  <a:pt x="61901" y="45613"/>
                </a:lnTo>
                <a:lnTo>
                  <a:pt x="69543" y="44085"/>
                </a:lnTo>
                <a:lnTo>
                  <a:pt x="74819" y="42724"/>
                </a:lnTo>
                <a:lnTo>
                  <a:pt x="81195" y="40865"/>
                </a:lnTo>
                <a:lnTo>
                  <a:pt x="88302" y="38674"/>
                </a:lnTo>
                <a:lnTo>
                  <a:pt x="94945" y="36259"/>
                </a:lnTo>
                <a:lnTo>
                  <a:pt x="101279" y="33698"/>
                </a:lnTo>
                <a:lnTo>
                  <a:pt x="107407" y="31038"/>
                </a:lnTo>
                <a:lnTo>
                  <a:pt x="113397" y="29264"/>
                </a:lnTo>
                <a:lnTo>
                  <a:pt x="119295" y="28082"/>
                </a:lnTo>
                <a:lnTo>
                  <a:pt x="125133" y="27294"/>
                </a:lnTo>
                <a:lnTo>
                  <a:pt x="131882" y="25816"/>
                </a:lnTo>
                <a:lnTo>
                  <a:pt x="139238" y="23878"/>
                </a:lnTo>
                <a:lnTo>
                  <a:pt x="147001" y="21633"/>
                </a:lnTo>
                <a:lnTo>
                  <a:pt x="153128" y="19184"/>
                </a:lnTo>
                <a:lnTo>
                  <a:pt x="158165" y="16600"/>
                </a:lnTo>
                <a:lnTo>
                  <a:pt x="162475" y="13924"/>
                </a:lnTo>
                <a:lnTo>
                  <a:pt x="168207" y="12140"/>
                </a:lnTo>
                <a:lnTo>
                  <a:pt x="174885" y="10951"/>
                </a:lnTo>
                <a:lnTo>
                  <a:pt x="182195" y="10158"/>
                </a:lnTo>
                <a:lnTo>
                  <a:pt x="188973" y="8677"/>
                </a:lnTo>
                <a:lnTo>
                  <a:pt x="195397" y="6737"/>
                </a:lnTo>
                <a:lnTo>
                  <a:pt x="201585" y="4491"/>
                </a:lnTo>
                <a:lnTo>
                  <a:pt x="207614" y="2994"/>
                </a:lnTo>
                <a:lnTo>
                  <a:pt x="213539" y="1996"/>
                </a:lnTo>
                <a:lnTo>
                  <a:pt x="219395" y="1330"/>
                </a:lnTo>
                <a:lnTo>
                  <a:pt x="225203" y="887"/>
                </a:lnTo>
                <a:lnTo>
                  <a:pt x="230980" y="591"/>
                </a:lnTo>
                <a:lnTo>
                  <a:pt x="245673" y="175"/>
                </a:lnTo>
                <a:lnTo>
                  <a:pt x="26539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SMARTPenAnnotation543"/>
          <p:cNvSpPr/>
          <p:nvPr/>
        </p:nvSpPr>
        <p:spPr>
          <a:xfrm>
            <a:off x="6577965" y="5263515"/>
            <a:ext cx="17145" cy="308611"/>
          </a:xfrm>
          <a:custGeom>
            <a:avLst/>
            <a:gdLst/>
            <a:ahLst/>
            <a:cxnLst/>
            <a:rect l="0" t="0" r="0" b="0"/>
            <a:pathLst>
              <a:path w="17145" h="308611">
                <a:moveTo>
                  <a:pt x="17144" y="0"/>
                </a:moveTo>
                <a:lnTo>
                  <a:pt x="8677" y="0"/>
                </a:lnTo>
                <a:lnTo>
                  <a:pt x="8578" y="8730"/>
                </a:lnTo>
                <a:lnTo>
                  <a:pt x="8573" y="15849"/>
                </a:lnTo>
                <a:lnTo>
                  <a:pt x="9525" y="17233"/>
                </a:lnTo>
                <a:lnTo>
                  <a:pt x="11113" y="19109"/>
                </a:lnTo>
                <a:lnTo>
                  <a:pt x="13123" y="21312"/>
                </a:lnTo>
                <a:lnTo>
                  <a:pt x="14464" y="23732"/>
                </a:lnTo>
                <a:lnTo>
                  <a:pt x="15357" y="26299"/>
                </a:lnTo>
                <a:lnTo>
                  <a:pt x="15953" y="28963"/>
                </a:lnTo>
                <a:lnTo>
                  <a:pt x="16351" y="31691"/>
                </a:lnTo>
                <a:lnTo>
                  <a:pt x="16792" y="37262"/>
                </a:lnTo>
                <a:lnTo>
                  <a:pt x="17040" y="45754"/>
                </a:lnTo>
                <a:lnTo>
                  <a:pt x="16123" y="49552"/>
                </a:lnTo>
                <a:lnTo>
                  <a:pt x="14558" y="53990"/>
                </a:lnTo>
                <a:lnTo>
                  <a:pt x="12562" y="58853"/>
                </a:lnTo>
                <a:lnTo>
                  <a:pt x="11232" y="64953"/>
                </a:lnTo>
                <a:lnTo>
                  <a:pt x="10346" y="71877"/>
                </a:lnTo>
                <a:lnTo>
                  <a:pt x="9755" y="79350"/>
                </a:lnTo>
                <a:lnTo>
                  <a:pt x="9360" y="86237"/>
                </a:lnTo>
                <a:lnTo>
                  <a:pt x="8922" y="98970"/>
                </a:lnTo>
                <a:lnTo>
                  <a:pt x="8618" y="135235"/>
                </a:lnTo>
                <a:lnTo>
                  <a:pt x="8573" y="235513"/>
                </a:lnTo>
                <a:lnTo>
                  <a:pt x="7620" y="241781"/>
                </a:lnTo>
                <a:lnTo>
                  <a:pt x="6033" y="247865"/>
                </a:lnTo>
                <a:lnTo>
                  <a:pt x="4022" y="253826"/>
                </a:lnTo>
                <a:lnTo>
                  <a:pt x="2681" y="259704"/>
                </a:lnTo>
                <a:lnTo>
                  <a:pt x="1787" y="265529"/>
                </a:lnTo>
                <a:lnTo>
                  <a:pt x="1191" y="271316"/>
                </a:lnTo>
                <a:lnTo>
                  <a:pt x="793" y="276127"/>
                </a:lnTo>
                <a:lnTo>
                  <a:pt x="352" y="284013"/>
                </a:lnTo>
                <a:lnTo>
                  <a:pt x="156" y="290693"/>
                </a:lnTo>
                <a:lnTo>
                  <a:pt x="0" y="308508"/>
                </a:lnTo>
                <a:lnTo>
                  <a:pt x="0" y="308565"/>
                </a:lnTo>
                <a:lnTo>
                  <a:pt x="8219" y="308609"/>
                </a:lnTo>
                <a:lnTo>
                  <a:pt x="17144" y="30861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SMARTPenAnnotation544"/>
          <p:cNvSpPr/>
          <p:nvPr/>
        </p:nvSpPr>
        <p:spPr>
          <a:xfrm>
            <a:off x="6672262" y="5229225"/>
            <a:ext cx="162869" cy="317183"/>
          </a:xfrm>
          <a:custGeom>
            <a:avLst/>
            <a:gdLst/>
            <a:ahLst/>
            <a:cxnLst/>
            <a:rect l="0" t="0" r="0" b="0"/>
            <a:pathLst>
              <a:path w="162869" h="317183">
                <a:moveTo>
                  <a:pt x="77153" y="0"/>
                </a:moveTo>
                <a:lnTo>
                  <a:pt x="72602" y="0"/>
                </a:lnTo>
                <a:lnTo>
                  <a:pt x="71261" y="953"/>
                </a:lnTo>
                <a:lnTo>
                  <a:pt x="70367" y="2540"/>
                </a:lnTo>
                <a:lnTo>
                  <a:pt x="68933" y="7381"/>
                </a:lnTo>
                <a:lnTo>
                  <a:pt x="64133" y="12770"/>
                </a:lnTo>
                <a:lnTo>
                  <a:pt x="56679" y="20399"/>
                </a:lnTo>
                <a:lnTo>
                  <a:pt x="54932" y="23124"/>
                </a:lnTo>
                <a:lnTo>
                  <a:pt x="49586" y="36882"/>
                </a:lnTo>
                <a:lnTo>
                  <a:pt x="47345" y="41733"/>
                </a:lnTo>
                <a:lnTo>
                  <a:pt x="45851" y="46871"/>
                </a:lnTo>
                <a:lnTo>
                  <a:pt x="44855" y="52203"/>
                </a:lnTo>
                <a:lnTo>
                  <a:pt x="44190" y="57662"/>
                </a:lnTo>
                <a:lnTo>
                  <a:pt x="40913" y="66268"/>
                </a:lnTo>
                <a:lnTo>
                  <a:pt x="38705" y="69896"/>
                </a:lnTo>
                <a:lnTo>
                  <a:pt x="36253" y="79007"/>
                </a:lnTo>
                <a:lnTo>
                  <a:pt x="35598" y="84104"/>
                </a:lnTo>
                <a:lnTo>
                  <a:pt x="34210" y="89406"/>
                </a:lnTo>
                <a:lnTo>
                  <a:pt x="32331" y="94846"/>
                </a:lnTo>
                <a:lnTo>
                  <a:pt x="30127" y="100379"/>
                </a:lnTo>
                <a:lnTo>
                  <a:pt x="27705" y="105971"/>
                </a:lnTo>
                <a:lnTo>
                  <a:pt x="22473" y="117266"/>
                </a:lnTo>
                <a:lnTo>
                  <a:pt x="20697" y="123897"/>
                </a:lnTo>
                <a:lnTo>
                  <a:pt x="19513" y="131176"/>
                </a:lnTo>
                <a:lnTo>
                  <a:pt x="18724" y="138885"/>
                </a:lnTo>
                <a:lnTo>
                  <a:pt x="18198" y="145930"/>
                </a:lnTo>
                <a:lnTo>
                  <a:pt x="17847" y="152531"/>
                </a:lnTo>
                <a:lnTo>
                  <a:pt x="17457" y="164946"/>
                </a:lnTo>
                <a:lnTo>
                  <a:pt x="17187" y="194206"/>
                </a:lnTo>
                <a:lnTo>
                  <a:pt x="17146" y="241191"/>
                </a:lnTo>
                <a:lnTo>
                  <a:pt x="18098" y="244614"/>
                </a:lnTo>
                <a:lnTo>
                  <a:pt x="21696" y="250957"/>
                </a:lnTo>
                <a:lnTo>
                  <a:pt x="26470" y="256951"/>
                </a:lnTo>
                <a:lnTo>
                  <a:pt x="29077" y="259883"/>
                </a:lnTo>
                <a:lnTo>
                  <a:pt x="34513" y="265681"/>
                </a:lnTo>
                <a:lnTo>
                  <a:pt x="37296" y="268561"/>
                </a:lnTo>
                <a:lnTo>
                  <a:pt x="39152" y="271433"/>
                </a:lnTo>
                <a:lnTo>
                  <a:pt x="42715" y="280026"/>
                </a:lnTo>
                <a:lnTo>
                  <a:pt x="46925" y="285746"/>
                </a:lnTo>
                <a:lnTo>
                  <a:pt x="49381" y="287652"/>
                </a:lnTo>
                <a:lnTo>
                  <a:pt x="51970" y="288923"/>
                </a:lnTo>
                <a:lnTo>
                  <a:pt x="54649" y="289771"/>
                </a:lnTo>
                <a:lnTo>
                  <a:pt x="57388" y="291288"/>
                </a:lnTo>
                <a:lnTo>
                  <a:pt x="60166" y="293251"/>
                </a:lnTo>
                <a:lnTo>
                  <a:pt x="62971" y="295513"/>
                </a:lnTo>
                <a:lnTo>
                  <a:pt x="65793" y="297021"/>
                </a:lnTo>
                <a:lnTo>
                  <a:pt x="68627" y="298027"/>
                </a:lnTo>
                <a:lnTo>
                  <a:pt x="71469" y="298697"/>
                </a:lnTo>
                <a:lnTo>
                  <a:pt x="74316" y="299143"/>
                </a:lnTo>
                <a:lnTo>
                  <a:pt x="77167" y="299442"/>
                </a:lnTo>
                <a:lnTo>
                  <a:pt x="80019" y="299640"/>
                </a:lnTo>
                <a:lnTo>
                  <a:pt x="82874" y="299772"/>
                </a:lnTo>
                <a:lnTo>
                  <a:pt x="88585" y="299920"/>
                </a:lnTo>
                <a:lnTo>
                  <a:pt x="101707" y="300003"/>
                </a:lnTo>
                <a:lnTo>
                  <a:pt x="105904" y="299061"/>
                </a:lnTo>
                <a:lnTo>
                  <a:pt x="109655" y="297482"/>
                </a:lnTo>
                <a:lnTo>
                  <a:pt x="113109" y="295476"/>
                </a:lnTo>
                <a:lnTo>
                  <a:pt x="116363" y="294139"/>
                </a:lnTo>
                <a:lnTo>
                  <a:pt x="119486" y="293248"/>
                </a:lnTo>
                <a:lnTo>
                  <a:pt x="122520" y="292653"/>
                </a:lnTo>
                <a:lnTo>
                  <a:pt x="125495" y="291305"/>
                </a:lnTo>
                <a:lnTo>
                  <a:pt x="128431" y="289453"/>
                </a:lnTo>
                <a:lnTo>
                  <a:pt x="131341" y="287266"/>
                </a:lnTo>
                <a:lnTo>
                  <a:pt x="133280" y="284856"/>
                </a:lnTo>
                <a:lnTo>
                  <a:pt x="134574" y="282296"/>
                </a:lnTo>
                <a:lnTo>
                  <a:pt x="135436" y="279637"/>
                </a:lnTo>
                <a:lnTo>
                  <a:pt x="136963" y="277865"/>
                </a:lnTo>
                <a:lnTo>
                  <a:pt x="138933" y="276683"/>
                </a:lnTo>
                <a:lnTo>
                  <a:pt x="141201" y="275895"/>
                </a:lnTo>
                <a:lnTo>
                  <a:pt x="146259" y="272480"/>
                </a:lnTo>
                <a:lnTo>
                  <a:pt x="148941" y="270236"/>
                </a:lnTo>
                <a:lnTo>
                  <a:pt x="150729" y="266834"/>
                </a:lnTo>
                <a:lnTo>
                  <a:pt x="152715" y="257976"/>
                </a:lnTo>
                <a:lnTo>
                  <a:pt x="156139" y="250228"/>
                </a:lnTo>
                <a:lnTo>
                  <a:pt x="158385" y="246828"/>
                </a:lnTo>
                <a:lnTo>
                  <a:pt x="160881" y="240512"/>
                </a:lnTo>
                <a:lnTo>
                  <a:pt x="161990" y="233576"/>
                </a:lnTo>
                <a:lnTo>
                  <a:pt x="162483" y="224144"/>
                </a:lnTo>
                <a:lnTo>
                  <a:pt x="162702" y="216142"/>
                </a:lnTo>
                <a:lnTo>
                  <a:pt x="162854" y="200266"/>
                </a:lnTo>
                <a:lnTo>
                  <a:pt x="162868" y="194417"/>
                </a:lnTo>
                <a:lnTo>
                  <a:pt x="161919" y="191523"/>
                </a:lnTo>
                <a:lnTo>
                  <a:pt x="158324" y="185769"/>
                </a:lnTo>
                <a:lnTo>
                  <a:pt x="153551" y="180036"/>
                </a:lnTo>
                <a:lnTo>
                  <a:pt x="147277" y="173146"/>
                </a:lnTo>
                <a:lnTo>
                  <a:pt x="144857" y="171628"/>
                </a:lnTo>
                <a:lnTo>
                  <a:pt x="141339" y="169664"/>
                </a:lnTo>
                <a:lnTo>
                  <a:pt x="131106" y="164218"/>
                </a:lnTo>
                <a:lnTo>
                  <a:pt x="129315" y="164724"/>
                </a:lnTo>
                <a:lnTo>
                  <a:pt x="124783" y="167825"/>
                </a:lnTo>
                <a:lnTo>
                  <a:pt x="121289" y="169033"/>
                </a:lnTo>
                <a:lnTo>
                  <a:pt x="117054" y="169839"/>
                </a:lnTo>
                <a:lnTo>
                  <a:pt x="112326" y="170376"/>
                </a:lnTo>
                <a:lnTo>
                  <a:pt x="108221" y="172639"/>
                </a:lnTo>
                <a:lnTo>
                  <a:pt x="104533" y="176052"/>
                </a:lnTo>
                <a:lnTo>
                  <a:pt x="101121" y="180233"/>
                </a:lnTo>
                <a:lnTo>
                  <a:pt x="97894" y="183973"/>
                </a:lnTo>
                <a:lnTo>
                  <a:pt x="94790" y="187418"/>
                </a:lnTo>
                <a:lnTo>
                  <a:pt x="91768" y="190668"/>
                </a:lnTo>
                <a:lnTo>
                  <a:pt x="78414" y="204343"/>
                </a:lnTo>
                <a:lnTo>
                  <a:pt x="74184" y="209571"/>
                </a:lnTo>
                <a:lnTo>
                  <a:pt x="70410" y="214962"/>
                </a:lnTo>
                <a:lnTo>
                  <a:pt x="66943" y="220460"/>
                </a:lnTo>
                <a:lnTo>
                  <a:pt x="62726" y="226031"/>
                </a:lnTo>
                <a:lnTo>
                  <a:pt x="58010" y="231650"/>
                </a:lnTo>
                <a:lnTo>
                  <a:pt x="52961" y="237301"/>
                </a:lnTo>
                <a:lnTo>
                  <a:pt x="48642" y="242973"/>
                </a:lnTo>
                <a:lnTo>
                  <a:pt x="44811" y="248659"/>
                </a:lnTo>
                <a:lnTo>
                  <a:pt x="41304" y="254355"/>
                </a:lnTo>
                <a:lnTo>
                  <a:pt x="38013" y="259105"/>
                </a:lnTo>
                <a:lnTo>
                  <a:pt x="34867" y="263224"/>
                </a:lnTo>
                <a:lnTo>
                  <a:pt x="31817" y="266923"/>
                </a:lnTo>
                <a:lnTo>
                  <a:pt x="28832" y="271293"/>
                </a:lnTo>
                <a:lnTo>
                  <a:pt x="25888" y="276112"/>
                </a:lnTo>
                <a:lnTo>
                  <a:pt x="21031" y="285594"/>
                </a:lnTo>
                <a:lnTo>
                  <a:pt x="18872" y="292983"/>
                </a:lnTo>
                <a:lnTo>
                  <a:pt x="17657" y="302498"/>
                </a:lnTo>
                <a:lnTo>
                  <a:pt x="16534" y="304535"/>
                </a:lnTo>
                <a:lnTo>
                  <a:pt x="14832" y="305894"/>
                </a:lnTo>
                <a:lnTo>
                  <a:pt x="12746" y="306799"/>
                </a:lnTo>
                <a:lnTo>
                  <a:pt x="11355" y="308355"/>
                </a:lnTo>
                <a:lnTo>
                  <a:pt x="10427" y="310345"/>
                </a:lnTo>
                <a:lnTo>
                  <a:pt x="9809" y="312624"/>
                </a:lnTo>
                <a:lnTo>
                  <a:pt x="8444" y="314143"/>
                </a:lnTo>
                <a:lnTo>
                  <a:pt x="6583" y="315156"/>
                </a:lnTo>
                <a:lnTo>
                  <a:pt x="0" y="31718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2087562"/>
          </a:xfrm>
        </p:spPr>
        <p:txBody>
          <a:bodyPr>
            <a:normAutofit fontScale="90000"/>
          </a:bodyPr>
          <a:lstStyle/>
          <a:p>
            <a:r>
              <a:rPr lang="en-US" dirty="0"/>
              <a:t>15. In an election, in which 1073 ballots were cast, Mr. A receives 97 votes less than Mr. B, and Mr. C </a:t>
            </a:r>
            <a:r>
              <a:rPr lang="en-US" dirty="0" smtClean="0"/>
              <a:t>120 votes </a:t>
            </a:r>
            <a:r>
              <a:rPr lang="en-US" dirty="0"/>
              <a:t>more than Mr. B. How many votes did each receive?</a:t>
            </a:r>
          </a:p>
        </p:txBody>
      </p:sp>
      <p:sp>
        <p:nvSpPr>
          <p:cNvPr id="3" name="SMARTPenAnnotation312"/>
          <p:cNvSpPr/>
          <p:nvPr/>
        </p:nvSpPr>
        <p:spPr>
          <a:xfrm>
            <a:off x="483067" y="2752172"/>
            <a:ext cx="359896" cy="239586"/>
          </a:xfrm>
          <a:custGeom>
            <a:avLst/>
            <a:gdLst/>
            <a:ahLst/>
            <a:cxnLst/>
            <a:rect l="0" t="0" r="0" b="0"/>
            <a:pathLst>
              <a:path w="359896" h="239586">
                <a:moveTo>
                  <a:pt x="197017" y="76753"/>
                </a:moveTo>
                <a:lnTo>
                  <a:pt x="187916" y="76753"/>
                </a:lnTo>
                <a:lnTo>
                  <a:pt x="186187" y="75800"/>
                </a:lnTo>
                <a:lnTo>
                  <a:pt x="185987" y="74213"/>
                </a:lnTo>
                <a:lnTo>
                  <a:pt x="187959" y="69372"/>
                </a:lnTo>
                <a:lnTo>
                  <a:pt x="188301" y="63982"/>
                </a:lnTo>
                <a:lnTo>
                  <a:pt x="188402" y="56353"/>
                </a:lnTo>
                <a:lnTo>
                  <a:pt x="188432" y="48060"/>
                </a:lnTo>
                <a:lnTo>
                  <a:pt x="187484" y="44289"/>
                </a:lnTo>
                <a:lnTo>
                  <a:pt x="185899" y="39870"/>
                </a:lnTo>
                <a:lnTo>
                  <a:pt x="183890" y="35019"/>
                </a:lnTo>
                <a:lnTo>
                  <a:pt x="181599" y="30833"/>
                </a:lnTo>
                <a:lnTo>
                  <a:pt x="176512" y="23641"/>
                </a:lnTo>
                <a:lnTo>
                  <a:pt x="171076" y="17270"/>
                </a:lnTo>
                <a:lnTo>
                  <a:pt x="168293" y="14238"/>
                </a:lnTo>
                <a:lnTo>
                  <a:pt x="165486" y="12216"/>
                </a:lnTo>
                <a:lnTo>
                  <a:pt x="156983" y="8418"/>
                </a:lnTo>
                <a:lnTo>
                  <a:pt x="151284" y="4154"/>
                </a:lnTo>
                <a:lnTo>
                  <a:pt x="147479" y="2636"/>
                </a:lnTo>
                <a:lnTo>
                  <a:pt x="138170" y="949"/>
                </a:lnTo>
                <a:lnTo>
                  <a:pt x="127683" y="200"/>
                </a:lnTo>
                <a:lnTo>
                  <a:pt x="122220" y="0"/>
                </a:lnTo>
                <a:lnTo>
                  <a:pt x="117625" y="819"/>
                </a:lnTo>
                <a:lnTo>
                  <a:pt x="106607" y="5571"/>
                </a:lnTo>
                <a:lnTo>
                  <a:pt x="96358" y="8354"/>
                </a:lnTo>
                <a:lnTo>
                  <a:pt x="86875" y="12381"/>
                </a:lnTo>
                <a:lnTo>
                  <a:pt x="82631" y="15741"/>
                </a:lnTo>
                <a:lnTo>
                  <a:pt x="78850" y="19885"/>
                </a:lnTo>
                <a:lnTo>
                  <a:pt x="75377" y="24554"/>
                </a:lnTo>
                <a:lnTo>
                  <a:pt x="71156" y="28618"/>
                </a:lnTo>
                <a:lnTo>
                  <a:pt x="56114" y="39842"/>
                </a:lnTo>
                <a:lnTo>
                  <a:pt x="50695" y="44526"/>
                </a:lnTo>
                <a:lnTo>
                  <a:pt x="45176" y="49553"/>
                </a:lnTo>
                <a:lnTo>
                  <a:pt x="40545" y="55762"/>
                </a:lnTo>
                <a:lnTo>
                  <a:pt x="36505" y="62759"/>
                </a:lnTo>
                <a:lnTo>
                  <a:pt x="23177" y="89969"/>
                </a:lnTo>
                <a:lnTo>
                  <a:pt x="20164" y="96994"/>
                </a:lnTo>
                <a:lnTo>
                  <a:pt x="17203" y="104534"/>
                </a:lnTo>
                <a:lnTo>
                  <a:pt x="14276" y="112419"/>
                </a:lnTo>
                <a:lnTo>
                  <a:pt x="11372" y="119580"/>
                </a:lnTo>
                <a:lnTo>
                  <a:pt x="8484" y="126259"/>
                </a:lnTo>
                <a:lnTo>
                  <a:pt x="5606" y="132617"/>
                </a:lnTo>
                <a:lnTo>
                  <a:pt x="3687" y="138761"/>
                </a:lnTo>
                <a:lnTo>
                  <a:pt x="2408" y="144761"/>
                </a:lnTo>
                <a:lnTo>
                  <a:pt x="1555" y="150667"/>
                </a:lnTo>
                <a:lnTo>
                  <a:pt x="987" y="156509"/>
                </a:lnTo>
                <a:lnTo>
                  <a:pt x="608" y="162308"/>
                </a:lnTo>
                <a:lnTo>
                  <a:pt x="355" y="168080"/>
                </a:lnTo>
                <a:lnTo>
                  <a:pt x="74" y="179572"/>
                </a:lnTo>
                <a:lnTo>
                  <a:pt x="0" y="185304"/>
                </a:lnTo>
                <a:lnTo>
                  <a:pt x="1855" y="191030"/>
                </a:lnTo>
                <a:lnTo>
                  <a:pt x="4996" y="196753"/>
                </a:lnTo>
                <a:lnTo>
                  <a:pt x="8996" y="202473"/>
                </a:lnTo>
                <a:lnTo>
                  <a:pt x="11662" y="207239"/>
                </a:lnTo>
                <a:lnTo>
                  <a:pt x="13440" y="211368"/>
                </a:lnTo>
                <a:lnTo>
                  <a:pt x="14625" y="215074"/>
                </a:lnTo>
                <a:lnTo>
                  <a:pt x="17320" y="218497"/>
                </a:lnTo>
                <a:lnTo>
                  <a:pt x="25394" y="224840"/>
                </a:lnTo>
                <a:lnTo>
                  <a:pt x="32793" y="230834"/>
                </a:lnTo>
                <a:lnTo>
                  <a:pt x="36100" y="233766"/>
                </a:lnTo>
                <a:lnTo>
                  <a:pt x="40209" y="235721"/>
                </a:lnTo>
                <a:lnTo>
                  <a:pt x="49855" y="237893"/>
                </a:lnTo>
                <a:lnTo>
                  <a:pt x="57952" y="238858"/>
                </a:lnTo>
                <a:lnTo>
                  <a:pt x="65678" y="239287"/>
                </a:lnTo>
                <a:lnTo>
                  <a:pt x="79785" y="239528"/>
                </a:lnTo>
                <a:lnTo>
                  <a:pt x="87129" y="239585"/>
                </a:lnTo>
                <a:lnTo>
                  <a:pt x="90421" y="238647"/>
                </a:lnTo>
                <a:lnTo>
                  <a:pt x="96619" y="235066"/>
                </a:lnTo>
                <a:lnTo>
                  <a:pt x="105088" y="227759"/>
                </a:lnTo>
                <a:lnTo>
                  <a:pt x="118027" y="215475"/>
                </a:lnTo>
                <a:lnTo>
                  <a:pt x="121497" y="212097"/>
                </a:lnTo>
                <a:lnTo>
                  <a:pt x="126668" y="207940"/>
                </a:lnTo>
                <a:lnTo>
                  <a:pt x="132973" y="203263"/>
                </a:lnTo>
                <a:lnTo>
                  <a:pt x="140033" y="198240"/>
                </a:lnTo>
                <a:lnTo>
                  <a:pt x="146646" y="192987"/>
                </a:lnTo>
                <a:lnTo>
                  <a:pt x="152959" y="187580"/>
                </a:lnTo>
                <a:lnTo>
                  <a:pt x="159072" y="182070"/>
                </a:lnTo>
                <a:lnTo>
                  <a:pt x="164101" y="175539"/>
                </a:lnTo>
                <a:lnTo>
                  <a:pt x="168406" y="168328"/>
                </a:lnTo>
                <a:lnTo>
                  <a:pt x="208433" y="88213"/>
                </a:lnTo>
                <a:lnTo>
                  <a:pt x="209390" y="83440"/>
                </a:lnTo>
                <a:lnTo>
                  <a:pt x="209076" y="79306"/>
                </a:lnTo>
                <a:lnTo>
                  <a:pt x="207914" y="75597"/>
                </a:lnTo>
                <a:lnTo>
                  <a:pt x="207139" y="71220"/>
                </a:lnTo>
                <a:lnTo>
                  <a:pt x="206623" y="66397"/>
                </a:lnTo>
                <a:lnTo>
                  <a:pt x="206278" y="61276"/>
                </a:lnTo>
                <a:lnTo>
                  <a:pt x="205896" y="53047"/>
                </a:lnTo>
                <a:lnTo>
                  <a:pt x="205650" y="44553"/>
                </a:lnTo>
                <a:lnTo>
                  <a:pt x="208157" y="40852"/>
                </a:lnTo>
                <a:lnTo>
                  <a:pt x="213811" y="34297"/>
                </a:lnTo>
                <a:lnTo>
                  <a:pt x="214093" y="40814"/>
                </a:lnTo>
                <a:lnTo>
                  <a:pt x="214160" y="74444"/>
                </a:lnTo>
                <a:lnTo>
                  <a:pt x="213208" y="79976"/>
                </a:lnTo>
                <a:lnTo>
                  <a:pt x="211621" y="85569"/>
                </a:lnTo>
                <a:lnTo>
                  <a:pt x="209611" y="91203"/>
                </a:lnTo>
                <a:lnTo>
                  <a:pt x="208271" y="96863"/>
                </a:lnTo>
                <a:lnTo>
                  <a:pt x="207377" y="102542"/>
                </a:lnTo>
                <a:lnTo>
                  <a:pt x="206781" y="108233"/>
                </a:lnTo>
                <a:lnTo>
                  <a:pt x="207337" y="113932"/>
                </a:lnTo>
                <a:lnTo>
                  <a:pt x="208659" y="119637"/>
                </a:lnTo>
                <a:lnTo>
                  <a:pt x="210494" y="125344"/>
                </a:lnTo>
                <a:lnTo>
                  <a:pt x="212669" y="131055"/>
                </a:lnTo>
                <a:lnTo>
                  <a:pt x="215072" y="136766"/>
                </a:lnTo>
                <a:lnTo>
                  <a:pt x="217626" y="142479"/>
                </a:lnTo>
                <a:lnTo>
                  <a:pt x="223004" y="153907"/>
                </a:lnTo>
                <a:lnTo>
                  <a:pt x="225772" y="159621"/>
                </a:lnTo>
                <a:lnTo>
                  <a:pt x="228570" y="164383"/>
                </a:lnTo>
                <a:lnTo>
                  <a:pt x="231387" y="168511"/>
                </a:lnTo>
                <a:lnTo>
                  <a:pt x="234218" y="172215"/>
                </a:lnTo>
                <a:lnTo>
                  <a:pt x="242444" y="178870"/>
                </a:lnTo>
                <a:lnTo>
                  <a:pt x="251497" y="185003"/>
                </a:lnTo>
                <a:lnTo>
                  <a:pt x="258696" y="190904"/>
                </a:lnTo>
                <a:lnTo>
                  <a:pt x="267610" y="196702"/>
                </a:lnTo>
                <a:lnTo>
                  <a:pt x="276969" y="202453"/>
                </a:lnTo>
                <a:lnTo>
                  <a:pt x="284304" y="208185"/>
                </a:lnTo>
                <a:lnTo>
                  <a:pt x="288546" y="210094"/>
                </a:lnTo>
                <a:lnTo>
                  <a:pt x="298339" y="212216"/>
                </a:lnTo>
                <a:lnTo>
                  <a:pt x="306502" y="215698"/>
                </a:lnTo>
                <a:lnTo>
                  <a:pt x="310012" y="217961"/>
                </a:lnTo>
                <a:lnTo>
                  <a:pt x="313305" y="218516"/>
                </a:lnTo>
                <a:lnTo>
                  <a:pt x="316452" y="217934"/>
                </a:lnTo>
                <a:lnTo>
                  <a:pt x="319503" y="216594"/>
                </a:lnTo>
                <a:lnTo>
                  <a:pt x="327973" y="215104"/>
                </a:lnTo>
                <a:lnTo>
                  <a:pt x="337135" y="214442"/>
                </a:lnTo>
                <a:lnTo>
                  <a:pt x="344382" y="214148"/>
                </a:lnTo>
                <a:lnTo>
                  <a:pt x="347648" y="213117"/>
                </a:lnTo>
                <a:lnTo>
                  <a:pt x="350778" y="211477"/>
                </a:lnTo>
                <a:lnTo>
                  <a:pt x="359895" y="20534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313"/>
          <p:cNvSpPr/>
          <p:nvPr/>
        </p:nvSpPr>
        <p:spPr>
          <a:xfrm>
            <a:off x="945832" y="2820352"/>
            <a:ext cx="291466" cy="25718"/>
          </a:xfrm>
          <a:custGeom>
            <a:avLst/>
            <a:gdLst/>
            <a:ahLst/>
            <a:cxnLst/>
            <a:rect l="0" t="0" r="0" b="0"/>
            <a:pathLst>
              <a:path w="291466" h="25718">
                <a:moveTo>
                  <a:pt x="0" y="0"/>
                </a:moveTo>
                <a:lnTo>
                  <a:pt x="0" y="7381"/>
                </a:lnTo>
                <a:lnTo>
                  <a:pt x="952" y="7778"/>
                </a:lnTo>
                <a:lnTo>
                  <a:pt x="9325" y="8416"/>
                </a:lnTo>
                <a:lnTo>
                  <a:pt x="11932" y="8468"/>
                </a:lnTo>
                <a:lnTo>
                  <a:pt x="14622" y="9455"/>
                </a:lnTo>
                <a:lnTo>
                  <a:pt x="17368" y="11066"/>
                </a:lnTo>
                <a:lnTo>
                  <a:pt x="20151" y="13092"/>
                </a:lnTo>
                <a:lnTo>
                  <a:pt x="24864" y="14443"/>
                </a:lnTo>
                <a:lnTo>
                  <a:pt x="30864" y="15344"/>
                </a:lnTo>
                <a:lnTo>
                  <a:pt x="37721" y="15944"/>
                </a:lnTo>
                <a:lnTo>
                  <a:pt x="44197" y="16345"/>
                </a:lnTo>
                <a:lnTo>
                  <a:pt x="56473" y="16789"/>
                </a:lnTo>
                <a:lnTo>
                  <a:pt x="78645" y="17040"/>
                </a:lnTo>
                <a:lnTo>
                  <a:pt x="85768" y="18027"/>
                </a:lnTo>
                <a:lnTo>
                  <a:pt x="92421" y="19638"/>
                </a:lnTo>
                <a:lnTo>
                  <a:pt x="98761" y="21665"/>
                </a:lnTo>
                <a:lnTo>
                  <a:pt x="105846" y="23016"/>
                </a:lnTo>
                <a:lnTo>
                  <a:pt x="113426" y="23916"/>
                </a:lnTo>
                <a:lnTo>
                  <a:pt x="121338" y="24517"/>
                </a:lnTo>
                <a:lnTo>
                  <a:pt x="129469" y="24917"/>
                </a:lnTo>
                <a:lnTo>
                  <a:pt x="146124" y="25362"/>
                </a:lnTo>
                <a:lnTo>
                  <a:pt x="254170" y="25717"/>
                </a:lnTo>
                <a:lnTo>
                  <a:pt x="259934" y="24765"/>
                </a:lnTo>
                <a:lnTo>
                  <a:pt x="265682" y="23177"/>
                </a:lnTo>
                <a:lnTo>
                  <a:pt x="279493" y="18337"/>
                </a:lnTo>
                <a:lnTo>
                  <a:pt x="283922" y="17674"/>
                </a:lnTo>
                <a:lnTo>
                  <a:pt x="291465" y="1714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314"/>
          <p:cNvSpPr/>
          <p:nvPr/>
        </p:nvSpPr>
        <p:spPr>
          <a:xfrm>
            <a:off x="1091952" y="2734630"/>
            <a:ext cx="59621" cy="248458"/>
          </a:xfrm>
          <a:custGeom>
            <a:avLst/>
            <a:gdLst/>
            <a:ahLst/>
            <a:cxnLst/>
            <a:rect l="0" t="0" r="0" b="0"/>
            <a:pathLst>
              <a:path w="59621" h="248458">
                <a:moveTo>
                  <a:pt x="59620" y="8570"/>
                </a:moveTo>
                <a:lnTo>
                  <a:pt x="50518" y="8570"/>
                </a:lnTo>
                <a:lnTo>
                  <a:pt x="47837" y="7617"/>
                </a:lnTo>
                <a:lnTo>
                  <a:pt x="46050" y="6030"/>
                </a:lnTo>
                <a:lnTo>
                  <a:pt x="43181" y="1189"/>
                </a:lnTo>
                <a:lnTo>
                  <a:pt x="41993" y="791"/>
                </a:lnTo>
                <a:lnTo>
                  <a:pt x="40249" y="527"/>
                </a:lnTo>
                <a:lnTo>
                  <a:pt x="38133" y="350"/>
                </a:lnTo>
                <a:lnTo>
                  <a:pt x="37676" y="232"/>
                </a:lnTo>
                <a:lnTo>
                  <a:pt x="38323" y="154"/>
                </a:lnTo>
                <a:lnTo>
                  <a:pt x="39707" y="102"/>
                </a:lnTo>
                <a:lnTo>
                  <a:pt x="39677" y="67"/>
                </a:lnTo>
                <a:lnTo>
                  <a:pt x="38705" y="44"/>
                </a:lnTo>
                <a:lnTo>
                  <a:pt x="34184" y="0"/>
                </a:lnTo>
                <a:lnTo>
                  <a:pt x="33137" y="951"/>
                </a:lnTo>
                <a:lnTo>
                  <a:pt x="27114" y="6842"/>
                </a:lnTo>
                <a:lnTo>
                  <a:pt x="21995" y="11929"/>
                </a:lnTo>
                <a:lnTo>
                  <a:pt x="20249" y="14619"/>
                </a:lnTo>
                <a:lnTo>
                  <a:pt x="19085" y="17365"/>
                </a:lnTo>
                <a:lnTo>
                  <a:pt x="18309" y="20148"/>
                </a:lnTo>
                <a:lnTo>
                  <a:pt x="16840" y="23909"/>
                </a:lnTo>
                <a:lnTo>
                  <a:pt x="14907" y="28321"/>
                </a:lnTo>
                <a:lnTo>
                  <a:pt x="12666" y="33167"/>
                </a:lnTo>
                <a:lnTo>
                  <a:pt x="11173" y="37350"/>
                </a:lnTo>
                <a:lnTo>
                  <a:pt x="8118" y="49694"/>
                </a:lnTo>
                <a:lnTo>
                  <a:pt x="4028" y="63042"/>
                </a:lnTo>
                <a:lnTo>
                  <a:pt x="2556" y="69650"/>
                </a:lnTo>
                <a:lnTo>
                  <a:pt x="1575" y="75960"/>
                </a:lnTo>
                <a:lnTo>
                  <a:pt x="921" y="82071"/>
                </a:lnTo>
                <a:lnTo>
                  <a:pt x="485" y="88051"/>
                </a:lnTo>
                <a:lnTo>
                  <a:pt x="194" y="93942"/>
                </a:lnTo>
                <a:lnTo>
                  <a:pt x="0" y="99775"/>
                </a:lnTo>
                <a:lnTo>
                  <a:pt x="823" y="105568"/>
                </a:lnTo>
                <a:lnTo>
                  <a:pt x="2325" y="111335"/>
                </a:lnTo>
                <a:lnTo>
                  <a:pt x="4278" y="117085"/>
                </a:lnTo>
                <a:lnTo>
                  <a:pt x="5580" y="123776"/>
                </a:lnTo>
                <a:lnTo>
                  <a:pt x="6449" y="131094"/>
                </a:lnTo>
                <a:lnTo>
                  <a:pt x="7027" y="138830"/>
                </a:lnTo>
                <a:lnTo>
                  <a:pt x="7413" y="145892"/>
                </a:lnTo>
                <a:lnTo>
                  <a:pt x="7842" y="158819"/>
                </a:lnTo>
                <a:lnTo>
                  <a:pt x="8117" y="182640"/>
                </a:lnTo>
                <a:lnTo>
                  <a:pt x="8155" y="194202"/>
                </a:lnTo>
                <a:lnTo>
                  <a:pt x="10070" y="199000"/>
                </a:lnTo>
                <a:lnTo>
                  <a:pt x="13252" y="203150"/>
                </a:lnTo>
                <a:lnTo>
                  <a:pt x="17278" y="206870"/>
                </a:lnTo>
                <a:lnTo>
                  <a:pt x="19962" y="211255"/>
                </a:lnTo>
                <a:lnTo>
                  <a:pt x="21751" y="216083"/>
                </a:lnTo>
                <a:lnTo>
                  <a:pt x="24623" y="228418"/>
                </a:lnTo>
                <a:lnTo>
                  <a:pt x="25811" y="230383"/>
                </a:lnTo>
                <a:lnTo>
                  <a:pt x="27556" y="232645"/>
                </a:lnTo>
                <a:lnTo>
                  <a:pt x="29671" y="235106"/>
                </a:lnTo>
                <a:lnTo>
                  <a:pt x="32034" y="237699"/>
                </a:lnTo>
                <a:lnTo>
                  <a:pt x="37200" y="243120"/>
                </a:lnTo>
                <a:lnTo>
                  <a:pt x="39911" y="244946"/>
                </a:lnTo>
                <a:lnTo>
                  <a:pt x="42670" y="246164"/>
                </a:lnTo>
                <a:lnTo>
                  <a:pt x="50557" y="248457"/>
                </a:lnTo>
                <a:lnTo>
                  <a:pt x="50829" y="245996"/>
                </a:lnTo>
                <a:lnTo>
                  <a:pt x="51047" y="24002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315"/>
          <p:cNvSpPr/>
          <p:nvPr/>
        </p:nvSpPr>
        <p:spPr>
          <a:xfrm>
            <a:off x="1383029" y="2649264"/>
            <a:ext cx="239983" cy="282410"/>
          </a:xfrm>
          <a:custGeom>
            <a:avLst/>
            <a:gdLst/>
            <a:ahLst/>
            <a:cxnLst/>
            <a:rect l="0" t="0" r="0" b="0"/>
            <a:pathLst>
              <a:path w="239983" h="282410">
                <a:moveTo>
                  <a:pt x="0" y="16783"/>
                </a:moveTo>
                <a:lnTo>
                  <a:pt x="0" y="12232"/>
                </a:lnTo>
                <a:lnTo>
                  <a:pt x="953" y="10892"/>
                </a:lnTo>
                <a:lnTo>
                  <a:pt x="2540" y="9998"/>
                </a:lnTo>
                <a:lnTo>
                  <a:pt x="7381" y="8563"/>
                </a:lnTo>
                <a:lnTo>
                  <a:pt x="14229" y="2389"/>
                </a:lnTo>
                <a:lnTo>
                  <a:pt x="16761" y="0"/>
                </a:lnTo>
                <a:lnTo>
                  <a:pt x="17032" y="4296"/>
                </a:lnTo>
                <a:lnTo>
                  <a:pt x="18022" y="6553"/>
                </a:lnTo>
                <a:lnTo>
                  <a:pt x="21662" y="11602"/>
                </a:lnTo>
                <a:lnTo>
                  <a:pt x="23014" y="15234"/>
                </a:lnTo>
                <a:lnTo>
                  <a:pt x="23916" y="19560"/>
                </a:lnTo>
                <a:lnTo>
                  <a:pt x="24516" y="24350"/>
                </a:lnTo>
                <a:lnTo>
                  <a:pt x="24917" y="29447"/>
                </a:lnTo>
                <a:lnTo>
                  <a:pt x="25184" y="34751"/>
                </a:lnTo>
                <a:lnTo>
                  <a:pt x="25362" y="40192"/>
                </a:lnTo>
                <a:lnTo>
                  <a:pt x="26433" y="45724"/>
                </a:lnTo>
                <a:lnTo>
                  <a:pt x="28100" y="51317"/>
                </a:lnTo>
                <a:lnTo>
                  <a:pt x="30163" y="56951"/>
                </a:lnTo>
                <a:lnTo>
                  <a:pt x="31539" y="63564"/>
                </a:lnTo>
                <a:lnTo>
                  <a:pt x="32456" y="70830"/>
                </a:lnTo>
                <a:lnTo>
                  <a:pt x="33068" y="78532"/>
                </a:lnTo>
                <a:lnTo>
                  <a:pt x="33475" y="85571"/>
                </a:lnTo>
                <a:lnTo>
                  <a:pt x="33928" y="98473"/>
                </a:lnTo>
                <a:lnTo>
                  <a:pt x="33096" y="105533"/>
                </a:lnTo>
                <a:lnTo>
                  <a:pt x="31590" y="113097"/>
                </a:lnTo>
                <a:lnTo>
                  <a:pt x="29632" y="120998"/>
                </a:lnTo>
                <a:lnTo>
                  <a:pt x="28327" y="129122"/>
                </a:lnTo>
                <a:lnTo>
                  <a:pt x="27458" y="137396"/>
                </a:lnTo>
                <a:lnTo>
                  <a:pt x="26878" y="145769"/>
                </a:lnTo>
                <a:lnTo>
                  <a:pt x="26491" y="153256"/>
                </a:lnTo>
                <a:lnTo>
                  <a:pt x="26062" y="166655"/>
                </a:lnTo>
                <a:lnTo>
                  <a:pt x="25820" y="189460"/>
                </a:lnTo>
                <a:lnTo>
                  <a:pt x="26738" y="195718"/>
                </a:lnTo>
                <a:lnTo>
                  <a:pt x="28303" y="200843"/>
                </a:lnTo>
                <a:lnTo>
                  <a:pt x="30299" y="205212"/>
                </a:lnTo>
                <a:lnTo>
                  <a:pt x="31629" y="210030"/>
                </a:lnTo>
                <a:lnTo>
                  <a:pt x="32516" y="215147"/>
                </a:lnTo>
                <a:lnTo>
                  <a:pt x="33108" y="220463"/>
                </a:lnTo>
                <a:lnTo>
                  <a:pt x="33502" y="225912"/>
                </a:lnTo>
                <a:lnTo>
                  <a:pt x="33765" y="231450"/>
                </a:lnTo>
                <a:lnTo>
                  <a:pt x="34057" y="242683"/>
                </a:lnTo>
                <a:lnTo>
                  <a:pt x="34288" y="277860"/>
                </a:lnTo>
                <a:lnTo>
                  <a:pt x="33336" y="279417"/>
                </a:lnTo>
                <a:lnTo>
                  <a:pt x="31749" y="280455"/>
                </a:lnTo>
                <a:lnTo>
                  <a:pt x="26071" y="282409"/>
                </a:lnTo>
                <a:lnTo>
                  <a:pt x="25823" y="277944"/>
                </a:lnTo>
                <a:lnTo>
                  <a:pt x="26740" y="276615"/>
                </a:lnTo>
                <a:lnTo>
                  <a:pt x="28305" y="275729"/>
                </a:lnTo>
                <a:lnTo>
                  <a:pt x="30300" y="275139"/>
                </a:lnTo>
                <a:lnTo>
                  <a:pt x="31630" y="273793"/>
                </a:lnTo>
                <a:lnTo>
                  <a:pt x="32517" y="271943"/>
                </a:lnTo>
                <a:lnTo>
                  <a:pt x="33108" y="269757"/>
                </a:lnTo>
                <a:lnTo>
                  <a:pt x="33765" y="262248"/>
                </a:lnTo>
                <a:lnTo>
                  <a:pt x="34057" y="253514"/>
                </a:lnTo>
                <a:lnTo>
                  <a:pt x="34187" y="246457"/>
                </a:lnTo>
                <a:lnTo>
                  <a:pt x="35174" y="242289"/>
                </a:lnTo>
                <a:lnTo>
                  <a:pt x="36784" y="237605"/>
                </a:lnTo>
                <a:lnTo>
                  <a:pt x="38811" y="232578"/>
                </a:lnTo>
                <a:lnTo>
                  <a:pt x="43602" y="224452"/>
                </a:lnTo>
                <a:lnTo>
                  <a:pt x="48906" y="216713"/>
                </a:lnTo>
                <a:lnTo>
                  <a:pt x="51654" y="211982"/>
                </a:lnTo>
                <a:lnTo>
                  <a:pt x="54439" y="206923"/>
                </a:lnTo>
                <a:lnTo>
                  <a:pt x="60073" y="198762"/>
                </a:lnTo>
                <a:lnTo>
                  <a:pt x="66704" y="191008"/>
                </a:lnTo>
                <a:lnTo>
                  <a:pt x="76002" y="181211"/>
                </a:lnTo>
                <a:lnTo>
                  <a:pt x="81148" y="176884"/>
                </a:lnTo>
                <a:lnTo>
                  <a:pt x="86484" y="173047"/>
                </a:lnTo>
                <a:lnTo>
                  <a:pt x="91946" y="169537"/>
                </a:lnTo>
                <a:lnTo>
                  <a:pt x="97492" y="166244"/>
                </a:lnTo>
                <a:lnTo>
                  <a:pt x="103095" y="163096"/>
                </a:lnTo>
                <a:lnTo>
                  <a:pt x="108735" y="160045"/>
                </a:lnTo>
                <a:lnTo>
                  <a:pt x="115353" y="158011"/>
                </a:lnTo>
                <a:lnTo>
                  <a:pt x="122622" y="156655"/>
                </a:lnTo>
                <a:lnTo>
                  <a:pt x="130326" y="155751"/>
                </a:lnTo>
                <a:lnTo>
                  <a:pt x="137366" y="154196"/>
                </a:lnTo>
                <a:lnTo>
                  <a:pt x="143965" y="152207"/>
                </a:lnTo>
                <a:lnTo>
                  <a:pt x="150270" y="149928"/>
                </a:lnTo>
                <a:lnTo>
                  <a:pt x="157330" y="148409"/>
                </a:lnTo>
                <a:lnTo>
                  <a:pt x="164894" y="147396"/>
                </a:lnTo>
                <a:lnTo>
                  <a:pt x="172795" y="146721"/>
                </a:lnTo>
                <a:lnTo>
                  <a:pt x="179967" y="146271"/>
                </a:lnTo>
                <a:lnTo>
                  <a:pt x="193015" y="145771"/>
                </a:lnTo>
                <a:lnTo>
                  <a:pt x="199162" y="146590"/>
                </a:lnTo>
                <a:lnTo>
                  <a:pt x="205165" y="148088"/>
                </a:lnTo>
                <a:lnTo>
                  <a:pt x="211072" y="150040"/>
                </a:lnTo>
                <a:lnTo>
                  <a:pt x="215962" y="151341"/>
                </a:lnTo>
                <a:lnTo>
                  <a:pt x="220175" y="152208"/>
                </a:lnTo>
                <a:lnTo>
                  <a:pt x="223936" y="152787"/>
                </a:lnTo>
                <a:lnTo>
                  <a:pt x="230655" y="155969"/>
                </a:lnTo>
                <a:lnTo>
                  <a:pt x="233780" y="158151"/>
                </a:lnTo>
                <a:lnTo>
                  <a:pt x="235863" y="161511"/>
                </a:lnTo>
                <a:lnTo>
                  <a:pt x="238178" y="170324"/>
                </a:lnTo>
                <a:lnTo>
                  <a:pt x="239207" y="178051"/>
                </a:lnTo>
                <a:lnTo>
                  <a:pt x="239665" y="184660"/>
                </a:lnTo>
                <a:lnTo>
                  <a:pt x="239868" y="190773"/>
                </a:lnTo>
                <a:lnTo>
                  <a:pt x="239982" y="204120"/>
                </a:lnTo>
                <a:lnTo>
                  <a:pt x="239046" y="208349"/>
                </a:lnTo>
                <a:lnTo>
                  <a:pt x="235465" y="215589"/>
                </a:lnTo>
                <a:lnTo>
                  <a:pt x="228159" y="221981"/>
                </a:lnTo>
                <a:lnTo>
                  <a:pt x="223544" y="225019"/>
                </a:lnTo>
                <a:lnTo>
                  <a:pt x="217609" y="227997"/>
                </a:lnTo>
                <a:lnTo>
                  <a:pt x="210796" y="230935"/>
                </a:lnTo>
                <a:lnTo>
                  <a:pt x="203396" y="233846"/>
                </a:lnTo>
                <a:lnTo>
                  <a:pt x="196557" y="236739"/>
                </a:lnTo>
                <a:lnTo>
                  <a:pt x="183879" y="242494"/>
                </a:lnTo>
                <a:lnTo>
                  <a:pt x="176879" y="245362"/>
                </a:lnTo>
                <a:lnTo>
                  <a:pt x="169354" y="248226"/>
                </a:lnTo>
                <a:lnTo>
                  <a:pt x="161480" y="251089"/>
                </a:lnTo>
                <a:lnTo>
                  <a:pt x="155279" y="252997"/>
                </a:lnTo>
                <a:lnTo>
                  <a:pt x="150192" y="254269"/>
                </a:lnTo>
                <a:lnTo>
                  <a:pt x="145848" y="255117"/>
                </a:lnTo>
                <a:lnTo>
                  <a:pt x="140095" y="256635"/>
                </a:lnTo>
                <a:lnTo>
                  <a:pt x="133402" y="258599"/>
                </a:lnTo>
                <a:lnTo>
                  <a:pt x="126082" y="260861"/>
                </a:lnTo>
                <a:lnTo>
                  <a:pt x="119297" y="262369"/>
                </a:lnTo>
                <a:lnTo>
                  <a:pt x="112869" y="263375"/>
                </a:lnTo>
                <a:lnTo>
                  <a:pt x="106679" y="264045"/>
                </a:lnTo>
                <a:lnTo>
                  <a:pt x="100647" y="264492"/>
                </a:lnTo>
                <a:lnTo>
                  <a:pt x="94720" y="264790"/>
                </a:lnTo>
                <a:lnTo>
                  <a:pt x="79818" y="265209"/>
                </a:lnTo>
                <a:lnTo>
                  <a:pt x="69238" y="265375"/>
                </a:lnTo>
                <a:lnTo>
                  <a:pt x="68873" y="262841"/>
                </a:lnTo>
                <a:lnTo>
                  <a:pt x="68580" y="25681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316"/>
          <p:cNvSpPr/>
          <p:nvPr/>
        </p:nvSpPr>
        <p:spPr>
          <a:xfrm>
            <a:off x="1785937" y="2794635"/>
            <a:ext cx="214314" cy="25613"/>
          </a:xfrm>
          <a:custGeom>
            <a:avLst/>
            <a:gdLst/>
            <a:ahLst/>
            <a:cxnLst/>
            <a:rect l="0" t="0" r="0" b="0"/>
            <a:pathLst>
              <a:path w="214314" h="25613">
                <a:moveTo>
                  <a:pt x="0" y="8572"/>
                </a:moveTo>
                <a:lnTo>
                  <a:pt x="0" y="104"/>
                </a:lnTo>
                <a:lnTo>
                  <a:pt x="5080" y="46"/>
                </a:lnTo>
                <a:lnTo>
                  <a:pt x="57634" y="0"/>
                </a:lnTo>
                <a:lnTo>
                  <a:pt x="63188" y="952"/>
                </a:lnTo>
                <a:lnTo>
                  <a:pt x="68795" y="2540"/>
                </a:lnTo>
                <a:lnTo>
                  <a:pt x="74438" y="4551"/>
                </a:lnTo>
                <a:lnTo>
                  <a:pt x="81058" y="5891"/>
                </a:lnTo>
                <a:lnTo>
                  <a:pt x="88329" y="6785"/>
                </a:lnTo>
                <a:lnTo>
                  <a:pt x="96033" y="7380"/>
                </a:lnTo>
                <a:lnTo>
                  <a:pt x="103075" y="7778"/>
                </a:lnTo>
                <a:lnTo>
                  <a:pt x="115979" y="8219"/>
                </a:lnTo>
                <a:lnTo>
                  <a:pt x="133953" y="8467"/>
                </a:lnTo>
                <a:lnTo>
                  <a:pt x="139785" y="9455"/>
                </a:lnTo>
                <a:lnTo>
                  <a:pt x="145577" y="11066"/>
                </a:lnTo>
                <a:lnTo>
                  <a:pt x="151344" y="13092"/>
                </a:lnTo>
                <a:lnTo>
                  <a:pt x="157094" y="14443"/>
                </a:lnTo>
                <a:lnTo>
                  <a:pt x="162831" y="15343"/>
                </a:lnTo>
                <a:lnTo>
                  <a:pt x="168562" y="15944"/>
                </a:lnTo>
                <a:lnTo>
                  <a:pt x="173335" y="16344"/>
                </a:lnTo>
                <a:lnTo>
                  <a:pt x="177469" y="16611"/>
                </a:lnTo>
                <a:lnTo>
                  <a:pt x="184602" y="16907"/>
                </a:lnTo>
                <a:lnTo>
                  <a:pt x="190948" y="17039"/>
                </a:lnTo>
                <a:lnTo>
                  <a:pt x="193974" y="18027"/>
                </a:lnTo>
                <a:lnTo>
                  <a:pt x="196943" y="19638"/>
                </a:lnTo>
                <a:lnTo>
                  <a:pt x="205225" y="25361"/>
                </a:lnTo>
                <a:lnTo>
                  <a:pt x="210138" y="25612"/>
                </a:lnTo>
                <a:lnTo>
                  <a:pt x="211530" y="24694"/>
                </a:lnTo>
                <a:lnTo>
                  <a:pt x="212457" y="23130"/>
                </a:lnTo>
                <a:lnTo>
                  <a:pt x="214313" y="1714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317"/>
          <p:cNvSpPr/>
          <p:nvPr/>
        </p:nvSpPr>
        <p:spPr>
          <a:xfrm>
            <a:off x="1871663" y="2743202"/>
            <a:ext cx="25717" cy="171449"/>
          </a:xfrm>
          <a:custGeom>
            <a:avLst/>
            <a:gdLst/>
            <a:ahLst/>
            <a:cxnLst/>
            <a:rect l="0" t="0" r="0" b="0"/>
            <a:pathLst>
              <a:path w="25717" h="171449">
                <a:moveTo>
                  <a:pt x="17144" y="8570"/>
                </a:moveTo>
                <a:lnTo>
                  <a:pt x="12593" y="8570"/>
                </a:lnTo>
                <a:lnTo>
                  <a:pt x="11252" y="7618"/>
                </a:lnTo>
                <a:lnTo>
                  <a:pt x="10359" y="6030"/>
                </a:lnTo>
                <a:lnTo>
                  <a:pt x="8577" y="18"/>
                </a:lnTo>
                <a:lnTo>
                  <a:pt x="8572" y="0"/>
                </a:lnTo>
                <a:lnTo>
                  <a:pt x="8571" y="12768"/>
                </a:lnTo>
                <a:lnTo>
                  <a:pt x="7619" y="16131"/>
                </a:lnTo>
                <a:lnTo>
                  <a:pt x="6031" y="20278"/>
                </a:lnTo>
                <a:lnTo>
                  <a:pt x="4021" y="24948"/>
                </a:lnTo>
                <a:lnTo>
                  <a:pt x="2680" y="29014"/>
                </a:lnTo>
                <a:lnTo>
                  <a:pt x="1786" y="32677"/>
                </a:lnTo>
                <a:lnTo>
                  <a:pt x="1191" y="36071"/>
                </a:lnTo>
                <a:lnTo>
                  <a:pt x="794" y="39287"/>
                </a:lnTo>
                <a:lnTo>
                  <a:pt x="528" y="42383"/>
                </a:lnTo>
                <a:lnTo>
                  <a:pt x="352" y="45400"/>
                </a:lnTo>
                <a:lnTo>
                  <a:pt x="156" y="53831"/>
                </a:lnTo>
                <a:lnTo>
                  <a:pt x="0" y="109891"/>
                </a:lnTo>
                <a:lnTo>
                  <a:pt x="952" y="114218"/>
                </a:lnTo>
                <a:lnTo>
                  <a:pt x="2539" y="118054"/>
                </a:lnTo>
                <a:lnTo>
                  <a:pt x="4550" y="121564"/>
                </a:lnTo>
                <a:lnTo>
                  <a:pt x="5891" y="124857"/>
                </a:lnTo>
                <a:lnTo>
                  <a:pt x="6784" y="128005"/>
                </a:lnTo>
                <a:lnTo>
                  <a:pt x="7380" y="131056"/>
                </a:lnTo>
                <a:lnTo>
                  <a:pt x="8730" y="134042"/>
                </a:lnTo>
                <a:lnTo>
                  <a:pt x="10582" y="136986"/>
                </a:lnTo>
                <a:lnTo>
                  <a:pt x="12769" y="139901"/>
                </a:lnTo>
                <a:lnTo>
                  <a:pt x="14227" y="142796"/>
                </a:lnTo>
                <a:lnTo>
                  <a:pt x="15200" y="145679"/>
                </a:lnTo>
                <a:lnTo>
                  <a:pt x="15848" y="148554"/>
                </a:lnTo>
                <a:lnTo>
                  <a:pt x="16280" y="151423"/>
                </a:lnTo>
                <a:lnTo>
                  <a:pt x="16568" y="154287"/>
                </a:lnTo>
                <a:lnTo>
                  <a:pt x="17030" y="161179"/>
                </a:lnTo>
                <a:lnTo>
                  <a:pt x="18021" y="161744"/>
                </a:lnTo>
                <a:lnTo>
                  <a:pt x="19633" y="162121"/>
                </a:lnTo>
                <a:lnTo>
                  <a:pt x="21661" y="162372"/>
                </a:lnTo>
                <a:lnTo>
                  <a:pt x="23013" y="163492"/>
                </a:lnTo>
                <a:lnTo>
                  <a:pt x="23914" y="165192"/>
                </a:lnTo>
                <a:lnTo>
                  <a:pt x="25716" y="17144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318"/>
          <p:cNvSpPr/>
          <p:nvPr/>
        </p:nvSpPr>
        <p:spPr>
          <a:xfrm>
            <a:off x="2137819" y="2726055"/>
            <a:ext cx="248194" cy="161569"/>
          </a:xfrm>
          <a:custGeom>
            <a:avLst/>
            <a:gdLst/>
            <a:ahLst/>
            <a:cxnLst/>
            <a:rect l="0" t="0" r="0" b="0"/>
            <a:pathLst>
              <a:path w="248194" h="161569">
                <a:moveTo>
                  <a:pt x="136750" y="0"/>
                </a:moveTo>
                <a:lnTo>
                  <a:pt x="123980" y="0"/>
                </a:lnTo>
                <a:lnTo>
                  <a:pt x="121569" y="952"/>
                </a:lnTo>
                <a:lnTo>
                  <a:pt x="112673" y="6844"/>
                </a:lnTo>
                <a:lnTo>
                  <a:pt x="108317" y="9325"/>
                </a:lnTo>
                <a:lnTo>
                  <a:pt x="98396" y="14622"/>
                </a:lnTo>
                <a:lnTo>
                  <a:pt x="87637" y="20151"/>
                </a:lnTo>
                <a:lnTo>
                  <a:pt x="83053" y="22959"/>
                </a:lnTo>
                <a:lnTo>
                  <a:pt x="79045" y="25783"/>
                </a:lnTo>
                <a:lnTo>
                  <a:pt x="75420" y="28619"/>
                </a:lnTo>
                <a:lnTo>
                  <a:pt x="71098" y="32414"/>
                </a:lnTo>
                <a:lnTo>
                  <a:pt x="66312" y="36849"/>
                </a:lnTo>
                <a:lnTo>
                  <a:pt x="61217" y="41711"/>
                </a:lnTo>
                <a:lnTo>
                  <a:pt x="55915" y="45905"/>
                </a:lnTo>
                <a:lnTo>
                  <a:pt x="50475" y="49653"/>
                </a:lnTo>
                <a:lnTo>
                  <a:pt x="44943" y="53105"/>
                </a:lnTo>
                <a:lnTo>
                  <a:pt x="39351" y="56358"/>
                </a:lnTo>
                <a:lnTo>
                  <a:pt x="28057" y="62513"/>
                </a:lnTo>
                <a:lnTo>
                  <a:pt x="23330" y="66440"/>
                </a:lnTo>
                <a:lnTo>
                  <a:pt x="19227" y="70963"/>
                </a:lnTo>
                <a:lnTo>
                  <a:pt x="15539" y="75884"/>
                </a:lnTo>
                <a:lnTo>
                  <a:pt x="13080" y="80116"/>
                </a:lnTo>
                <a:lnTo>
                  <a:pt x="11441" y="83891"/>
                </a:lnTo>
                <a:lnTo>
                  <a:pt x="10348" y="87360"/>
                </a:lnTo>
                <a:lnTo>
                  <a:pt x="8668" y="90625"/>
                </a:lnTo>
                <a:lnTo>
                  <a:pt x="6594" y="93754"/>
                </a:lnTo>
                <a:lnTo>
                  <a:pt x="4260" y="96792"/>
                </a:lnTo>
                <a:lnTo>
                  <a:pt x="2703" y="99770"/>
                </a:lnTo>
                <a:lnTo>
                  <a:pt x="1666" y="102709"/>
                </a:lnTo>
                <a:lnTo>
                  <a:pt x="974" y="105620"/>
                </a:lnTo>
                <a:lnTo>
                  <a:pt x="513" y="108513"/>
                </a:lnTo>
                <a:lnTo>
                  <a:pt x="205" y="111394"/>
                </a:lnTo>
                <a:lnTo>
                  <a:pt x="0" y="114268"/>
                </a:lnTo>
                <a:lnTo>
                  <a:pt x="816" y="117136"/>
                </a:lnTo>
                <a:lnTo>
                  <a:pt x="2313" y="120000"/>
                </a:lnTo>
                <a:lnTo>
                  <a:pt x="4263" y="122863"/>
                </a:lnTo>
                <a:lnTo>
                  <a:pt x="5563" y="125723"/>
                </a:lnTo>
                <a:lnTo>
                  <a:pt x="6429" y="128583"/>
                </a:lnTo>
                <a:lnTo>
                  <a:pt x="7007" y="131442"/>
                </a:lnTo>
                <a:lnTo>
                  <a:pt x="8345" y="134300"/>
                </a:lnTo>
                <a:lnTo>
                  <a:pt x="10189" y="137158"/>
                </a:lnTo>
                <a:lnTo>
                  <a:pt x="12372" y="140016"/>
                </a:lnTo>
                <a:lnTo>
                  <a:pt x="15731" y="141922"/>
                </a:lnTo>
                <a:lnTo>
                  <a:pt x="19876" y="143192"/>
                </a:lnTo>
                <a:lnTo>
                  <a:pt x="24544" y="144039"/>
                </a:lnTo>
                <a:lnTo>
                  <a:pt x="32271" y="147519"/>
                </a:lnTo>
                <a:lnTo>
                  <a:pt x="35665" y="149781"/>
                </a:lnTo>
                <a:lnTo>
                  <a:pt x="39833" y="151289"/>
                </a:lnTo>
                <a:lnTo>
                  <a:pt x="44516" y="152294"/>
                </a:lnTo>
                <a:lnTo>
                  <a:pt x="49543" y="152964"/>
                </a:lnTo>
                <a:lnTo>
                  <a:pt x="54800" y="154364"/>
                </a:lnTo>
                <a:lnTo>
                  <a:pt x="60209" y="156249"/>
                </a:lnTo>
                <a:lnTo>
                  <a:pt x="65720" y="158458"/>
                </a:lnTo>
                <a:lnTo>
                  <a:pt x="72252" y="159931"/>
                </a:lnTo>
                <a:lnTo>
                  <a:pt x="79464" y="160913"/>
                </a:lnTo>
                <a:lnTo>
                  <a:pt x="87130" y="161568"/>
                </a:lnTo>
                <a:lnTo>
                  <a:pt x="95097" y="161052"/>
                </a:lnTo>
                <a:lnTo>
                  <a:pt x="103267" y="159755"/>
                </a:lnTo>
                <a:lnTo>
                  <a:pt x="111571" y="157938"/>
                </a:lnTo>
                <a:lnTo>
                  <a:pt x="119964" y="156727"/>
                </a:lnTo>
                <a:lnTo>
                  <a:pt x="128417" y="155920"/>
                </a:lnTo>
                <a:lnTo>
                  <a:pt x="136910" y="155381"/>
                </a:lnTo>
                <a:lnTo>
                  <a:pt x="151426" y="154783"/>
                </a:lnTo>
                <a:lnTo>
                  <a:pt x="157964" y="154624"/>
                </a:lnTo>
                <a:lnTo>
                  <a:pt x="165181" y="153565"/>
                </a:lnTo>
                <a:lnTo>
                  <a:pt x="172849" y="151906"/>
                </a:lnTo>
                <a:lnTo>
                  <a:pt x="180819" y="149848"/>
                </a:lnTo>
                <a:lnTo>
                  <a:pt x="187084" y="148476"/>
                </a:lnTo>
                <a:lnTo>
                  <a:pt x="192214" y="147562"/>
                </a:lnTo>
                <a:lnTo>
                  <a:pt x="196586" y="146952"/>
                </a:lnTo>
                <a:lnTo>
                  <a:pt x="201406" y="145593"/>
                </a:lnTo>
                <a:lnTo>
                  <a:pt x="206524" y="143734"/>
                </a:lnTo>
                <a:lnTo>
                  <a:pt x="211841" y="141543"/>
                </a:lnTo>
                <a:lnTo>
                  <a:pt x="217291" y="140082"/>
                </a:lnTo>
                <a:lnTo>
                  <a:pt x="222829" y="139108"/>
                </a:lnTo>
                <a:lnTo>
                  <a:pt x="228426" y="138458"/>
                </a:lnTo>
                <a:lnTo>
                  <a:pt x="233110" y="137073"/>
                </a:lnTo>
                <a:lnTo>
                  <a:pt x="240854" y="132993"/>
                </a:lnTo>
                <a:lnTo>
                  <a:pt x="246019" y="129893"/>
                </a:lnTo>
                <a:lnTo>
                  <a:pt x="246743" y="128505"/>
                </a:lnTo>
                <a:lnTo>
                  <a:pt x="247227" y="126627"/>
                </a:lnTo>
                <a:lnTo>
                  <a:pt x="248193" y="12001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319"/>
          <p:cNvSpPr/>
          <p:nvPr/>
        </p:nvSpPr>
        <p:spPr>
          <a:xfrm>
            <a:off x="2497454" y="2700442"/>
            <a:ext cx="222886" cy="34186"/>
          </a:xfrm>
          <a:custGeom>
            <a:avLst/>
            <a:gdLst/>
            <a:ahLst/>
            <a:cxnLst/>
            <a:rect l="0" t="0" r="0" b="0"/>
            <a:pathLst>
              <a:path w="222886" h="34186">
                <a:moveTo>
                  <a:pt x="0" y="34185"/>
                </a:moveTo>
                <a:lnTo>
                  <a:pt x="7381" y="26804"/>
                </a:lnTo>
                <a:lnTo>
                  <a:pt x="10583" y="26142"/>
                </a:lnTo>
                <a:lnTo>
                  <a:pt x="15181" y="25848"/>
                </a:lnTo>
                <a:lnTo>
                  <a:pt x="20400" y="25717"/>
                </a:lnTo>
                <a:lnTo>
                  <a:pt x="33244" y="25644"/>
                </a:lnTo>
                <a:lnTo>
                  <a:pt x="37403" y="24681"/>
                </a:lnTo>
                <a:lnTo>
                  <a:pt x="41128" y="23086"/>
                </a:lnTo>
                <a:lnTo>
                  <a:pt x="44564" y="21071"/>
                </a:lnTo>
                <a:lnTo>
                  <a:pt x="48759" y="19727"/>
                </a:lnTo>
                <a:lnTo>
                  <a:pt x="53461" y="18832"/>
                </a:lnTo>
                <a:lnTo>
                  <a:pt x="58501" y="18234"/>
                </a:lnTo>
                <a:lnTo>
                  <a:pt x="64718" y="17836"/>
                </a:lnTo>
                <a:lnTo>
                  <a:pt x="71721" y="17571"/>
                </a:lnTo>
                <a:lnTo>
                  <a:pt x="79246" y="17394"/>
                </a:lnTo>
                <a:lnTo>
                  <a:pt x="86169" y="16323"/>
                </a:lnTo>
                <a:lnTo>
                  <a:pt x="92689" y="14657"/>
                </a:lnTo>
                <a:lnTo>
                  <a:pt x="98940" y="12594"/>
                </a:lnTo>
                <a:lnTo>
                  <a:pt x="105013" y="11219"/>
                </a:lnTo>
                <a:lnTo>
                  <a:pt x="110966" y="10302"/>
                </a:lnTo>
                <a:lnTo>
                  <a:pt x="116840" y="9690"/>
                </a:lnTo>
                <a:lnTo>
                  <a:pt x="122661" y="9283"/>
                </a:lnTo>
                <a:lnTo>
                  <a:pt x="128447" y="9011"/>
                </a:lnTo>
                <a:lnTo>
                  <a:pt x="140908" y="8709"/>
                </a:lnTo>
                <a:lnTo>
                  <a:pt x="189404" y="8477"/>
                </a:lnTo>
                <a:lnTo>
                  <a:pt x="192944" y="7521"/>
                </a:lnTo>
                <a:lnTo>
                  <a:pt x="196257" y="5932"/>
                </a:lnTo>
                <a:lnTo>
                  <a:pt x="199418" y="3919"/>
                </a:lnTo>
                <a:lnTo>
                  <a:pt x="202478" y="2578"/>
                </a:lnTo>
                <a:lnTo>
                  <a:pt x="205471" y="1684"/>
                </a:lnTo>
                <a:lnTo>
                  <a:pt x="212566" y="248"/>
                </a:lnTo>
                <a:lnTo>
                  <a:pt x="218346" y="0"/>
                </a:lnTo>
                <a:lnTo>
                  <a:pt x="219859" y="917"/>
                </a:lnTo>
                <a:lnTo>
                  <a:pt x="220868" y="2482"/>
                </a:lnTo>
                <a:lnTo>
                  <a:pt x="222885" y="846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320"/>
          <p:cNvSpPr/>
          <p:nvPr/>
        </p:nvSpPr>
        <p:spPr>
          <a:xfrm>
            <a:off x="2540317" y="2786062"/>
            <a:ext cx="240031" cy="25719"/>
          </a:xfrm>
          <a:custGeom>
            <a:avLst/>
            <a:gdLst/>
            <a:ahLst/>
            <a:cxnLst/>
            <a:rect l="0" t="0" r="0" b="0"/>
            <a:pathLst>
              <a:path w="240031" h="25719">
                <a:moveTo>
                  <a:pt x="0" y="25718"/>
                </a:moveTo>
                <a:lnTo>
                  <a:pt x="0" y="21167"/>
                </a:lnTo>
                <a:lnTo>
                  <a:pt x="1905" y="19826"/>
                </a:lnTo>
                <a:lnTo>
                  <a:pt x="5080" y="18932"/>
                </a:lnTo>
                <a:lnTo>
                  <a:pt x="9102" y="18337"/>
                </a:lnTo>
                <a:lnTo>
                  <a:pt x="16110" y="17675"/>
                </a:lnTo>
                <a:lnTo>
                  <a:pt x="19313" y="17498"/>
                </a:lnTo>
                <a:lnTo>
                  <a:pt x="23352" y="16428"/>
                </a:lnTo>
                <a:lnTo>
                  <a:pt x="27951" y="14762"/>
                </a:lnTo>
                <a:lnTo>
                  <a:pt x="32921" y="12699"/>
                </a:lnTo>
                <a:lnTo>
                  <a:pt x="39093" y="11323"/>
                </a:lnTo>
                <a:lnTo>
                  <a:pt x="46064" y="10407"/>
                </a:lnTo>
                <a:lnTo>
                  <a:pt x="53570" y="9795"/>
                </a:lnTo>
                <a:lnTo>
                  <a:pt x="62383" y="9388"/>
                </a:lnTo>
                <a:lnTo>
                  <a:pt x="82336" y="8935"/>
                </a:lnTo>
                <a:lnTo>
                  <a:pt x="171009" y="8582"/>
                </a:lnTo>
                <a:lnTo>
                  <a:pt x="178776" y="7626"/>
                </a:lnTo>
                <a:lnTo>
                  <a:pt x="185859" y="6037"/>
                </a:lnTo>
                <a:lnTo>
                  <a:pt x="192486" y="4024"/>
                </a:lnTo>
                <a:lnTo>
                  <a:pt x="198809" y="2683"/>
                </a:lnTo>
                <a:lnTo>
                  <a:pt x="204929" y="1789"/>
                </a:lnTo>
                <a:lnTo>
                  <a:pt x="210915" y="1193"/>
                </a:lnTo>
                <a:lnTo>
                  <a:pt x="215857" y="795"/>
                </a:lnTo>
                <a:lnTo>
                  <a:pt x="220105" y="530"/>
                </a:lnTo>
                <a:lnTo>
                  <a:pt x="227364" y="235"/>
                </a:lnTo>
                <a:lnTo>
                  <a:pt x="24003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321"/>
          <p:cNvSpPr/>
          <p:nvPr/>
        </p:nvSpPr>
        <p:spPr>
          <a:xfrm>
            <a:off x="2960369" y="2580322"/>
            <a:ext cx="22084" cy="334329"/>
          </a:xfrm>
          <a:custGeom>
            <a:avLst/>
            <a:gdLst/>
            <a:ahLst/>
            <a:cxnLst/>
            <a:rect l="0" t="0" r="0" b="0"/>
            <a:pathLst>
              <a:path w="22084" h="334329">
                <a:moveTo>
                  <a:pt x="0" y="0"/>
                </a:moveTo>
                <a:lnTo>
                  <a:pt x="8468" y="0"/>
                </a:lnTo>
                <a:lnTo>
                  <a:pt x="8559" y="9325"/>
                </a:lnTo>
                <a:lnTo>
                  <a:pt x="8573" y="41711"/>
                </a:lnTo>
                <a:lnTo>
                  <a:pt x="7620" y="46858"/>
                </a:lnTo>
                <a:lnTo>
                  <a:pt x="6033" y="52193"/>
                </a:lnTo>
                <a:lnTo>
                  <a:pt x="4022" y="57656"/>
                </a:lnTo>
                <a:lnTo>
                  <a:pt x="2681" y="63202"/>
                </a:lnTo>
                <a:lnTo>
                  <a:pt x="1788" y="68805"/>
                </a:lnTo>
                <a:lnTo>
                  <a:pt x="1192" y="74445"/>
                </a:lnTo>
                <a:lnTo>
                  <a:pt x="795" y="81062"/>
                </a:lnTo>
                <a:lnTo>
                  <a:pt x="353" y="96035"/>
                </a:lnTo>
                <a:lnTo>
                  <a:pt x="47" y="130604"/>
                </a:lnTo>
                <a:lnTo>
                  <a:pt x="1" y="219641"/>
                </a:lnTo>
                <a:lnTo>
                  <a:pt x="953" y="226437"/>
                </a:lnTo>
                <a:lnTo>
                  <a:pt x="2541" y="233826"/>
                </a:lnTo>
                <a:lnTo>
                  <a:pt x="4551" y="241609"/>
                </a:lnTo>
                <a:lnTo>
                  <a:pt x="5892" y="248703"/>
                </a:lnTo>
                <a:lnTo>
                  <a:pt x="6786" y="255337"/>
                </a:lnTo>
                <a:lnTo>
                  <a:pt x="7381" y="261664"/>
                </a:lnTo>
                <a:lnTo>
                  <a:pt x="8043" y="271235"/>
                </a:lnTo>
                <a:lnTo>
                  <a:pt x="8220" y="275121"/>
                </a:lnTo>
                <a:lnTo>
                  <a:pt x="9290" y="279617"/>
                </a:lnTo>
                <a:lnTo>
                  <a:pt x="10956" y="284519"/>
                </a:lnTo>
                <a:lnTo>
                  <a:pt x="13019" y="289692"/>
                </a:lnTo>
                <a:lnTo>
                  <a:pt x="14395" y="295045"/>
                </a:lnTo>
                <a:lnTo>
                  <a:pt x="15311" y="300519"/>
                </a:lnTo>
                <a:lnTo>
                  <a:pt x="15923" y="306074"/>
                </a:lnTo>
                <a:lnTo>
                  <a:pt x="16602" y="314785"/>
                </a:lnTo>
                <a:lnTo>
                  <a:pt x="16985" y="325045"/>
                </a:lnTo>
                <a:lnTo>
                  <a:pt x="17136" y="333785"/>
                </a:lnTo>
                <a:lnTo>
                  <a:pt x="18092" y="333966"/>
                </a:lnTo>
                <a:lnTo>
                  <a:pt x="19681" y="334086"/>
                </a:lnTo>
                <a:lnTo>
                  <a:pt x="21694" y="334167"/>
                </a:lnTo>
                <a:lnTo>
                  <a:pt x="22083" y="334220"/>
                </a:lnTo>
                <a:lnTo>
                  <a:pt x="21389" y="334256"/>
                </a:lnTo>
                <a:lnTo>
                  <a:pt x="17145" y="33432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322"/>
          <p:cNvSpPr/>
          <p:nvPr/>
        </p:nvSpPr>
        <p:spPr>
          <a:xfrm>
            <a:off x="3115072" y="2614615"/>
            <a:ext cx="239131" cy="238685"/>
          </a:xfrm>
          <a:custGeom>
            <a:avLst/>
            <a:gdLst/>
            <a:ahLst/>
            <a:cxnLst/>
            <a:rect l="0" t="0" r="0" b="0"/>
            <a:pathLst>
              <a:path w="239131" h="238685">
                <a:moveTo>
                  <a:pt x="68182" y="8570"/>
                </a:moveTo>
                <a:lnTo>
                  <a:pt x="63632" y="8570"/>
                </a:lnTo>
                <a:lnTo>
                  <a:pt x="63244" y="7617"/>
                </a:lnTo>
                <a:lnTo>
                  <a:pt x="63938" y="6030"/>
                </a:lnTo>
                <a:lnTo>
                  <a:pt x="68181" y="0"/>
                </a:lnTo>
                <a:lnTo>
                  <a:pt x="68182" y="4549"/>
                </a:lnTo>
                <a:lnTo>
                  <a:pt x="67230" y="6842"/>
                </a:lnTo>
                <a:lnTo>
                  <a:pt x="63632" y="11929"/>
                </a:lnTo>
                <a:lnTo>
                  <a:pt x="58857" y="17365"/>
                </a:lnTo>
                <a:lnTo>
                  <a:pt x="53560" y="23909"/>
                </a:lnTo>
                <a:lnTo>
                  <a:pt x="50814" y="28321"/>
                </a:lnTo>
                <a:lnTo>
                  <a:pt x="48032" y="33167"/>
                </a:lnTo>
                <a:lnTo>
                  <a:pt x="42399" y="43632"/>
                </a:lnTo>
                <a:lnTo>
                  <a:pt x="25314" y="77217"/>
                </a:lnTo>
                <a:lnTo>
                  <a:pt x="13889" y="100023"/>
                </a:lnTo>
                <a:lnTo>
                  <a:pt x="11984" y="105734"/>
                </a:lnTo>
                <a:lnTo>
                  <a:pt x="10715" y="111446"/>
                </a:lnTo>
                <a:lnTo>
                  <a:pt x="9868" y="117159"/>
                </a:lnTo>
                <a:lnTo>
                  <a:pt x="8351" y="122872"/>
                </a:lnTo>
                <a:lnTo>
                  <a:pt x="6388" y="128586"/>
                </a:lnTo>
                <a:lnTo>
                  <a:pt x="4126" y="134301"/>
                </a:lnTo>
                <a:lnTo>
                  <a:pt x="2618" y="140015"/>
                </a:lnTo>
                <a:lnTo>
                  <a:pt x="1613" y="145730"/>
                </a:lnTo>
                <a:lnTo>
                  <a:pt x="943" y="151445"/>
                </a:lnTo>
                <a:lnTo>
                  <a:pt x="496" y="157160"/>
                </a:lnTo>
                <a:lnTo>
                  <a:pt x="198" y="162875"/>
                </a:lnTo>
                <a:lnTo>
                  <a:pt x="0" y="168590"/>
                </a:lnTo>
                <a:lnTo>
                  <a:pt x="820" y="173352"/>
                </a:lnTo>
                <a:lnTo>
                  <a:pt x="2319" y="177480"/>
                </a:lnTo>
                <a:lnTo>
                  <a:pt x="4271" y="181184"/>
                </a:lnTo>
                <a:lnTo>
                  <a:pt x="5572" y="185558"/>
                </a:lnTo>
                <a:lnTo>
                  <a:pt x="6440" y="190380"/>
                </a:lnTo>
                <a:lnTo>
                  <a:pt x="7018" y="195499"/>
                </a:lnTo>
                <a:lnTo>
                  <a:pt x="8356" y="199864"/>
                </a:lnTo>
                <a:lnTo>
                  <a:pt x="12383" y="207254"/>
                </a:lnTo>
                <a:lnTo>
                  <a:pt x="15743" y="210559"/>
                </a:lnTo>
                <a:lnTo>
                  <a:pt x="19888" y="213714"/>
                </a:lnTo>
                <a:lnTo>
                  <a:pt x="24556" y="216770"/>
                </a:lnTo>
                <a:lnTo>
                  <a:pt x="28621" y="219760"/>
                </a:lnTo>
                <a:lnTo>
                  <a:pt x="35677" y="225622"/>
                </a:lnTo>
                <a:lnTo>
                  <a:pt x="39845" y="227566"/>
                </a:lnTo>
                <a:lnTo>
                  <a:pt x="44528" y="228862"/>
                </a:lnTo>
                <a:lnTo>
                  <a:pt x="49555" y="229726"/>
                </a:lnTo>
                <a:lnTo>
                  <a:pt x="55765" y="231255"/>
                </a:lnTo>
                <a:lnTo>
                  <a:pt x="62761" y="233226"/>
                </a:lnTo>
                <a:lnTo>
                  <a:pt x="70283" y="235493"/>
                </a:lnTo>
                <a:lnTo>
                  <a:pt x="76251" y="237005"/>
                </a:lnTo>
                <a:lnTo>
                  <a:pt x="81181" y="238012"/>
                </a:lnTo>
                <a:lnTo>
                  <a:pt x="85421" y="238684"/>
                </a:lnTo>
                <a:lnTo>
                  <a:pt x="90152" y="238179"/>
                </a:lnTo>
                <a:lnTo>
                  <a:pt x="95211" y="236890"/>
                </a:lnTo>
                <a:lnTo>
                  <a:pt x="100489" y="235078"/>
                </a:lnTo>
                <a:lnTo>
                  <a:pt x="105913" y="233870"/>
                </a:lnTo>
                <a:lnTo>
                  <a:pt x="111434" y="233065"/>
                </a:lnTo>
                <a:lnTo>
                  <a:pt x="117019" y="232528"/>
                </a:lnTo>
                <a:lnTo>
                  <a:pt x="123600" y="232170"/>
                </a:lnTo>
                <a:lnTo>
                  <a:pt x="138532" y="231773"/>
                </a:lnTo>
                <a:lnTo>
                  <a:pt x="145563" y="230714"/>
                </a:lnTo>
                <a:lnTo>
                  <a:pt x="152154" y="229056"/>
                </a:lnTo>
                <a:lnTo>
                  <a:pt x="158454" y="226998"/>
                </a:lnTo>
                <a:lnTo>
                  <a:pt x="163606" y="224674"/>
                </a:lnTo>
                <a:lnTo>
                  <a:pt x="167993" y="222171"/>
                </a:lnTo>
                <a:lnTo>
                  <a:pt x="171871" y="219551"/>
                </a:lnTo>
                <a:lnTo>
                  <a:pt x="176360" y="216851"/>
                </a:lnTo>
                <a:lnTo>
                  <a:pt x="181258" y="214099"/>
                </a:lnTo>
                <a:lnTo>
                  <a:pt x="186429" y="211312"/>
                </a:lnTo>
                <a:lnTo>
                  <a:pt x="190828" y="207548"/>
                </a:lnTo>
                <a:lnTo>
                  <a:pt x="194714" y="203135"/>
                </a:lnTo>
                <a:lnTo>
                  <a:pt x="198257" y="198287"/>
                </a:lnTo>
                <a:lnTo>
                  <a:pt x="201571" y="194103"/>
                </a:lnTo>
                <a:lnTo>
                  <a:pt x="207794" y="186914"/>
                </a:lnTo>
                <a:lnTo>
                  <a:pt x="210787" y="182711"/>
                </a:lnTo>
                <a:lnTo>
                  <a:pt x="213734" y="178004"/>
                </a:lnTo>
                <a:lnTo>
                  <a:pt x="216652" y="172961"/>
                </a:lnTo>
                <a:lnTo>
                  <a:pt x="222434" y="162277"/>
                </a:lnTo>
                <a:lnTo>
                  <a:pt x="225309" y="156761"/>
                </a:lnTo>
                <a:lnTo>
                  <a:pt x="228179" y="152132"/>
                </a:lnTo>
                <a:lnTo>
                  <a:pt x="231044" y="148093"/>
                </a:lnTo>
                <a:lnTo>
                  <a:pt x="233907" y="144447"/>
                </a:lnTo>
                <a:lnTo>
                  <a:pt x="235816" y="140112"/>
                </a:lnTo>
                <a:lnTo>
                  <a:pt x="237088" y="135317"/>
                </a:lnTo>
                <a:lnTo>
                  <a:pt x="237936" y="130215"/>
                </a:lnTo>
                <a:lnTo>
                  <a:pt x="238501" y="124909"/>
                </a:lnTo>
                <a:lnTo>
                  <a:pt x="238879" y="119467"/>
                </a:lnTo>
                <a:lnTo>
                  <a:pt x="239130" y="113934"/>
                </a:lnTo>
                <a:lnTo>
                  <a:pt x="238345" y="109292"/>
                </a:lnTo>
                <a:lnTo>
                  <a:pt x="236869" y="105246"/>
                </a:lnTo>
                <a:lnTo>
                  <a:pt x="232689" y="97257"/>
                </a:lnTo>
                <a:lnTo>
                  <a:pt x="227656" y="87356"/>
                </a:lnTo>
                <a:lnTo>
                  <a:pt x="224981" y="83001"/>
                </a:lnTo>
                <a:lnTo>
                  <a:pt x="219468" y="75623"/>
                </a:lnTo>
                <a:lnTo>
                  <a:pt x="215712" y="71369"/>
                </a:lnTo>
                <a:lnTo>
                  <a:pt x="206459" y="61563"/>
                </a:lnTo>
                <a:lnTo>
                  <a:pt x="201324" y="57234"/>
                </a:lnTo>
                <a:lnTo>
                  <a:pt x="195996" y="53395"/>
                </a:lnTo>
                <a:lnTo>
                  <a:pt x="190539" y="49883"/>
                </a:lnTo>
                <a:lnTo>
                  <a:pt x="184996" y="46589"/>
                </a:lnTo>
                <a:lnTo>
                  <a:pt x="179396" y="43441"/>
                </a:lnTo>
                <a:lnTo>
                  <a:pt x="168093" y="37403"/>
                </a:lnTo>
                <a:lnTo>
                  <a:pt x="156720" y="31544"/>
                </a:lnTo>
                <a:lnTo>
                  <a:pt x="151020" y="29601"/>
                </a:lnTo>
                <a:lnTo>
                  <a:pt x="145315" y="28306"/>
                </a:lnTo>
                <a:lnTo>
                  <a:pt x="139607" y="27442"/>
                </a:lnTo>
                <a:lnTo>
                  <a:pt x="132944" y="25914"/>
                </a:lnTo>
                <a:lnTo>
                  <a:pt x="125644" y="23942"/>
                </a:lnTo>
                <a:lnTo>
                  <a:pt x="117920" y="21676"/>
                </a:lnTo>
                <a:lnTo>
                  <a:pt x="110866" y="20164"/>
                </a:lnTo>
                <a:lnTo>
                  <a:pt x="104258" y="19157"/>
                </a:lnTo>
                <a:lnTo>
                  <a:pt x="97948" y="18485"/>
                </a:lnTo>
                <a:lnTo>
                  <a:pt x="91836" y="18038"/>
                </a:lnTo>
                <a:lnTo>
                  <a:pt x="85856" y="17739"/>
                </a:lnTo>
                <a:lnTo>
                  <a:pt x="74133" y="17407"/>
                </a:lnTo>
                <a:lnTo>
                  <a:pt x="40905" y="17147"/>
                </a:lnTo>
                <a:lnTo>
                  <a:pt x="33892" y="1714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323"/>
          <p:cNvSpPr/>
          <p:nvPr/>
        </p:nvSpPr>
        <p:spPr>
          <a:xfrm>
            <a:off x="3354704" y="2546033"/>
            <a:ext cx="214207" cy="308610"/>
          </a:xfrm>
          <a:custGeom>
            <a:avLst/>
            <a:gdLst/>
            <a:ahLst/>
            <a:cxnLst/>
            <a:rect l="0" t="0" r="0" b="0"/>
            <a:pathLst>
              <a:path w="214207" h="308610">
                <a:moveTo>
                  <a:pt x="0" y="34289"/>
                </a:moveTo>
                <a:lnTo>
                  <a:pt x="7381" y="26908"/>
                </a:lnTo>
                <a:lnTo>
                  <a:pt x="10583" y="26246"/>
                </a:lnTo>
                <a:lnTo>
                  <a:pt x="15182" y="25952"/>
                </a:lnTo>
                <a:lnTo>
                  <a:pt x="20400" y="25821"/>
                </a:lnTo>
                <a:lnTo>
                  <a:pt x="33244" y="25748"/>
                </a:lnTo>
                <a:lnTo>
                  <a:pt x="38355" y="24785"/>
                </a:lnTo>
                <a:lnTo>
                  <a:pt x="43668" y="23190"/>
                </a:lnTo>
                <a:lnTo>
                  <a:pt x="49115" y="21175"/>
                </a:lnTo>
                <a:lnTo>
                  <a:pt x="53698" y="19831"/>
                </a:lnTo>
                <a:lnTo>
                  <a:pt x="57707" y="18936"/>
                </a:lnTo>
                <a:lnTo>
                  <a:pt x="61331" y="18338"/>
                </a:lnTo>
                <a:lnTo>
                  <a:pt x="66605" y="17940"/>
                </a:lnTo>
                <a:lnTo>
                  <a:pt x="72979" y="17675"/>
                </a:lnTo>
                <a:lnTo>
                  <a:pt x="80085" y="17498"/>
                </a:lnTo>
                <a:lnTo>
                  <a:pt x="85775" y="16428"/>
                </a:lnTo>
                <a:lnTo>
                  <a:pt x="90521" y="14761"/>
                </a:lnTo>
                <a:lnTo>
                  <a:pt x="94638" y="12698"/>
                </a:lnTo>
                <a:lnTo>
                  <a:pt x="99287" y="11323"/>
                </a:lnTo>
                <a:lnTo>
                  <a:pt x="104291" y="10406"/>
                </a:lnTo>
                <a:lnTo>
                  <a:pt x="109532" y="9794"/>
                </a:lnTo>
                <a:lnTo>
                  <a:pt x="114932" y="9387"/>
                </a:lnTo>
                <a:lnTo>
                  <a:pt x="120436" y="9115"/>
                </a:lnTo>
                <a:lnTo>
                  <a:pt x="131633" y="8813"/>
                </a:lnTo>
                <a:lnTo>
                  <a:pt x="142959" y="8679"/>
                </a:lnTo>
                <a:lnTo>
                  <a:pt x="147693" y="7691"/>
                </a:lnTo>
                <a:lnTo>
                  <a:pt x="151802" y="6080"/>
                </a:lnTo>
                <a:lnTo>
                  <a:pt x="155494" y="4053"/>
                </a:lnTo>
                <a:lnTo>
                  <a:pt x="162137" y="1801"/>
                </a:lnTo>
                <a:lnTo>
                  <a:pt x="165241" y="1200"/>
                </a:lnTo>
                <a:lnTo>
                  <a:pt x="169216" y="800"/>
                </a:lnTo>
                <a:lnTo>
                  <a:pt x="173771" y="533"/>
                </a:lnTo>
                <a:lnTo>
                  <a:pt x="185667" y="104"/>
                </a:lnTo>
                <a:lnTo>
                  <a:pt x="196739" y="2"/>
                </a:lnTo>
                <a:lnTo>
                  <a:pt x="201592" y="0"/>
                </a:lnTo>
                <a:lnTo>
                  <a:pt x="202975" y="952"/>
                </a:lnTo>
                <a:lnTo>
                  <a:pt x="203897" y="2539"/>
                </a:lnTo>
                <a:lnTo>
                  <a:pt x="205376" y="7380"/>
                </a:lnTo>
                <a:lnTo>
                  <a:pt x="210183" y="12769"/>
                </a:lnTo>
                <a:lnTo>
                  <a:pt x="211560" y="15180"/>
                </a:lnTo>
                <a:lnTo>
                  <a:pt x="213090" y="20399"/>
                </a:lnTo>
                <a:lnTo>
                  <a:pt x="213951" y="28692"/>
                </a:lnTo>
                <a:lnTo>
                  <a:pt x="214206" y="37181"/>
                </a:lnTo>
                <a:lnTo>
                  <a:pt x="211725" y="45417"/>
                </a:lnTo>
                <a:lnTo>
                  <a:pt x="209731" y="50280"/>
                </a:lnTo>
                <a:lnTo>
                  <a:pt x="208400" y="55427"/>
                </a:lnTo>
                <a:lnTo>
                  <a:pt x="207514" y="60764"/>
                </a:lnTo>
                <a:lnTo>
                  <a:pt x="206923" y="66226"/>
                </a:lnTo>
                <a:lnTo>
                  <a:pt x="205576" y="71773"/>
                </a:lnTo>
                <a:lnTo>
                  <a:pt x="203726" y="77376"/>
                </a:lnTo>
                <a:lnTo>
                  <a:pt x="201540" y="83016"/>
                </a:lnTo>
                <a:lnTo>
                  <a:pt x="199130" y="88681"/>
                </a:lnTo>
                <a:lnTo>
                  <a:pt x="193913" y="100056"/>
                </a:lnTo>
                <a:lnTo>
                  <a:pt x="192140" y="105756"/>
                </a:lnTo>
                <a:lnTo>
                  <a:pt x="190959" y="111461"/>
                </a:lnTo>
                <a:lnTo>
                  <a:pt x="190171" y="117170"/>
                </a:lnTo>
                <a:lnTo>
                  <a:pt x="189645" y="122880"/>
                </a:lnTo>
                <a:lnTo>
                  <a:pt x="189295" y="128593"/>
                </a:lnTo>
                <a:lnTo>
                  <a:pt x="189063" y="134305"/>
                </a:lnTo>
                <a:lnTo>
                  <a:pt x="187954" y="140019"/>
                </a:lnTo>
                <a:lnTo>
                  <a:pt x="186263" y="145733"/>
                </a:lnTo>
                <a:lnTo>
                  <a:pt x="184183" y="151448"/>
                </a:lnTo>
                <a:lnTo>
                  <a:pt x="182797" y="157162"/>
                </a:lnTo>
                <a:lnTo>
                  <a:pt x="181872" y="162877"/>
                </a:lnTo>
                <a:lnTo>
                  <a:pt x="181256" y="168592"/>
                </a:lnTo>
                <a:lnTo>
                  <a:pt x="180844" y="175259"/>
                </a:lnTo>
                <a:lnTo>
                  <a:pt x="180388" y="190287"/>
                </a:lnTo>
                <a:lnTo>
                  <a:pt x="180131" y="210263"/>
                </a:lnTo>
                <a:lnTo>
                  <a:pt x="179142" y="216375"/>
                </a:lnTo>
                <a:lnTo>
                  <a:pt x="177531" y="222354"/>
                </a:lnTo>
                <a:lnTo>
                  <a:pt x="175504" y="228246"/>
                </a:lnTo>
                <a:lnTo>
                  <a:pt x="174153" y="234079"/>
                </a:lnTo>
                <a:lnTo>
                  <a:pt x="173252" y="239872"/>
                </a:lnTo>
                <a:lnTo>
                  <a:pt x="172652" y="245639"/>
                </a:lnTo>
                <a:lnTo>
                  <a:pt x="172252" y="251389"/>
                </a:lnTo>
                <a:lnTo>
                  <a:pt x="171984" y="257128"/>
                </a:lnTo>
                <a:lnTo>
                  <a:pt x="171609" y="271765"/>
                </a:lnTo>
                <a:lnTo>
                  <a:pt x="171450" y="308565"/>
                </a:lnTo>
                <a:lnTo>
                  <a:pt x="180023" y="30860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324"/>
          <p:cNvSpPr/>
          <p:nvPr/>
        </p:nvSpPr>
        <p:spPr>
          <a:xfrm>
            <a:off x="3697604" y="2511751"/>
            <a:ext cx="257027" cy="291457"/>
          </a:xfrm>
          <a:custGeom>
            <a:avLst/>
            <a:gdLst/>
            <a:ahLst/>
            <a:cxnLst/>
            <a:rect l="0" t="0" r="0" b="0"/>
            <a:pathLst>
              <a:path w="257027" h="291457">
                <a:moveTo>
                  <a:pt x="68580" y="51426"/>
                </a:moveTo>
                <a:lnTo>
                  <a:pt x="68580" y="35577"/>
                </a:lnTo>
                <a:lnTo>
                  <a:pt x="74472" y="27693"/>
                </a:lnTo>
                <a:lnTo>
                  <a:pt x="76800" y="18714"/>
                </a:lnTo>
                <a:lnTo>
                  <a:pt x="77122" y="9894"/>
                </a:lnTo>
                <a:lnTo>
                  <a:pt x="78085" y="9450"/>
                </a:lnTo>
                <a:lnTo>
                  <a:pt x="81695" y="8958"/>
                </a:lnTo>
                <a:lnTo>
                  <a:pt x="83038" y="7874"/>
                </a:lnTo>
                <a:lnTo>
                  <a:pt x="83934" y="6199"/>
                </a:lnTo>
                <a:lnTo>
                  <a:pt x="84531" y="4129"/>
                </a:lnTo>
                <a:lnTo>
                  <a:pt x="85882" y="2750"/>
                </a:lnTo>
                <a:lnTo>
                  <a:pt x="87735" y="1830"/>
                </a:lnTo>
                <a:lnTo>
                  <a:pt x="92333" y="809"/>
                </a:lnTo>
                <a:lnTo>
                  <a:pt x="100277" y="233"/>
                </a:lnTo>
                <a:lnTo>
                  <a:pt x="105846" y="99"/>
                </a:lnTo>
                <a:lnTo>
                  <a:pt x="127434" y="0"/>
                </a:lnTo>
                <a:lnTo>
                  <a:pt x="131629" y="950"/>
                </a:lnTo>
                <a:lnTo>
                  <a:pt x="138830" y="4545"/>
                </a:lnTo>
                <a:lnTo>
                  <a:pt x="143036" y="5884"/>
                </a:lnTo>
                <a:lnTo>
                  <a:pt x="147745" y="6778"/>
                </a:lnTo>
                <a:lnTo>
                  <a:pt x="152789" y="7373"/>
                </a:lnTo>
                <a:lnTo>
                  <a:pt x="157105" y="8722"/>
                </a:lnTo>
                <a:lnTo>
                  <a:pt x="164440" y="12762"/>
                </a:lnTo>
                <a:lnTo>
                  <a:pt x="170874" y="17732"/>
                </a:lnTo>
                <a:lnTo>
                  <a:pt x="176910" y="23116"/>
                </a:lnTo>
                <a:lnTo>
                  <a:pt x="182767" y="28684"/>
                </a:lnTo>
                <a:lnTo>
                  <a:pt x="186615" y="30549"/>
                </a:lnTo>
                <a:lnTo>
                  <a:pt x="191085" y="31793"/>
                </a:lnTo>
                <a:lnTo>
                  <a:pt x="195970" y="32623"/>
                </a:lnTo>
                <a:lnTo>
                  <a:pt x="203938" y="36084"/>
                </a:lnTo>
                <a:lnTo>
                  <a:pt x="207396" y="38341"/>
                </a:lnTo>
                <a:lnTo>
                  <a:pt x="209702" y="40797"/>
                </a:lnTo>
                <a:lnTo>
                  <a:pt x="211239" y="43388"/>
                </a:lnTo>
                <a:lnTo>
                  <a:pt x="212264" y="46067"/>
                </a:lnTo>
                <a:lnTo>
                  <a:pt x="215942" y="51584"/>
                </a:lnTo>
                <a:lnTo>
                  <a:pt x="218256" y="54389"/>
                </a:lnTo>
                <a:lnTo>
                  <a:pt x="219799" y="57211"/>
                </a:lnTo>
                <a:lnTo>
                  <a:pt x="221514" y="62887"/>
                </a:lnTo>
                <a:lnTo>
                  <a:pt x="222479" y="71438"/>
                </a:lnTo>
                <a:lnTo>
                  <a:pt x="221662" y="73340"/>
                </a:lnTo>
                <a:lnTo>
                  <a:pt x="220165" y="74608"/>
                </a:lnTo>
                <a:lnTo>
                  <a:pt x="218215" y="75453"/>
                </a:lnTo>
                <a:lnTo>
                  <a:pt x="207287" y="83653"/>
                </a:lnTo>
                <a:lnTo>
                  <a:pt x="202962" y="86246"/>
                </a:lnTo>
                <a:lnTo>
                  <a:pt x="198173" y="88927"/>
                </a:lnTo>
                <a:lnTo>
                  <a:pt x="187772" y="94445"/>
                </a:lnTo>
                <a:lnTo>
                  <a:pt x="182332" y="97251"/>
                </a:lnTo>
                <a:lnTo>
                  <a:pt x="176799" y="99121"/>
                </a:lnTo>
                <a:lnTo>
                  <a:pt x="171207" y="100368"/>
                </a:lnTo>
                <a:lnTo>
                  <a:pt x="165573" y="101199"/>
                </a:lnTo>
                <a:lnTo>
                  <a:pt x="159912" y="101753"/>
                </a:lnTo>
                <a:lnTo>
                  <a:pt x="154233" y="102122"/>
                </a:lnTo>
                <a:lnTo>
                  <a:pt x="148543" y="102368"/>
                </a:lnTo>
                <a:lnTo>
                  <a:pt x="143796" y="103485"/>
                </a:lnTo>
                <a:lnTo>
                  <a:pt x="135982" y="107266"/>
                </a:lnTo>
                <a:lnTo>
                  <a:pt x="126794" y="112121"/>
                </a:lnTo>
                <a:lnTo>
                  <a:pt x="121677" y="114749"/>
                </a:lnTo>
                <a:lnTo>
                  <a:pt x="117313" y="116502"/>
                </a:lnTo>
                <a:lnTo>
                  <a:pt x="109925" y="118449"/>
                </a:lnTo>
                <a:lnTo>
                  <a:pt x="103312" y="119698"/>
                </a:lnTo>
                <a:lnTo>
                  <a:pt x="95673" y="119966"/>
                </a:lnTo>
                <a:lnTo>
                  <a:pt x="90155" y="119994"/>
                </a:lnTo>
                <a:lnTo>
                  <a:pt x="88678" y="120951"/>
                </a:lnTo>
                <a:lnTo>
                  <a:pt x="87694" y="122541"/>
                </a:lnTo>
                <a:lnTo>
                  <a:pt x="86114" y="127386"/>
                </a:lnTo>
                <a:lnTo>
                  <a:pt x="90978" y="128049"/>
                </a:lnTo>
                <a:lnTo>
                  <a:pt x="100522" y="128474"/>
                </a:lnTo>
                <a:lnTo>
                  <a:pt x="115827" y="128548"/>
                </a:lnTo>
                <a:lnTo>
                  <a:pt x="121985" y="129510"/>
                </a:lnTo>
                <a:lnTo>
                  <a:pt x="127996" y="131105"/>
                </a:lnTo>
                <a:lnTo>
                  <a:pt x="133909" y="133120"/>
                </a:lnTo>
                <a:lnTo>
                  <a:pt x="138802" y="134464"/>
                </a:lnTo>
                <a:lnTo>
                  <a:pt x="146781" y="135957"/>
                </a:lnTo>
                <a:lnTo>
                  <a:pt x="152146" y="136355"/>
                </a:lnTo>
                <a:lnTo>
                  <a:pt x="158581" y="136620"/>
                </a:lnTo>
                <a:lnTo>
                  <a:pt x="165728" y="136797"/>
                </a:lnTo>
                <a:lnTo>
                  <a:pt x="171446" y="137868"/>
                </a:lnTo>
                <a:lnTo>
                  <a:pt x="176210" y="139534"/>
                </a:lnTo>
                <a:lnTo>
                  <a:pt x="180339" y="141597"/>
                </a:lnTo>
                <a:lnTo>
                  <a:pt x="184996" y="142973"/>
                </a:lnTo>
                <a:lnTo>
                  <a:pt x="190005" y="143890"/>
                </a:lnTo>
                <a:lnTo>
                  <a:pt x="195251" y="144501"/>
                </a:lnTo>
                <a:lnTo>
                  <a:pt x="200652" y="145861"/>
                </a:lnTo>
                <a:lnTo>
                  <a:pt x="206158" y="147720"/>
                </a:lnTo>
                <a:lnTo>
                  <a:pt x="211734" y="149912"/>
                </a:lnTo>
                <a:lnTo>
                  <a:pt x="216404" y="152326"/>
                </a:lnTo>
                <a:lnTo>
                  <a:pt x="224132" y="157548"/>
                </a:lnTo>
                <a:lnTo>
                  <a:pt x="230742" y="163044"/>
                </a:lnTo>
                <a:lnTo>
                  <a:pt x="236855" y="168661"/>
                </a:lnTo>
                <a:lnTo>
                  <a:pt x="245651" y="177179"/>
                </a:lnTo>
                <a:lnTo>
                  <a:pt x="251418" y="182881"/>
                </a:lnTo>
                <a:lnTo>
                  <a:pt x="253338" y="185735"/>
                </a:lnTo>
                <a:lnTo>
                  <a:pt x="255470" y="191447"/>
                </a:lnTo>
                <a:lnTo>
                  <a:pt x="256670" y="200017"/>
                </a:lnTo>
                <a:lnTo>
                  <a:pt x="256951" y="208272"/>
                </a:lnTo>
                <a:lnTo>
                  <a:pt x="257026" y="213140"/>
                </a:lnTo>
                <a:lnTo>
                  <a:pt x="256123" y="217338"/>
                </a:lnTo>
                <a:lnTo>
                  <a:pt x="252580" y="224542"/>
                </a:lnTo>
                <a:lnTo>
                  <a:pt x="247831" y="230919"/>
                </a:lnTo>
                <a:lnTo>
                  <a:pt x="239802" y="239864"/>
                </a:lnTo>
                <a:lnTo>
                  <a:pt x="237020" y="242774"/>
                </a:lnTo>
                <a:lnTo>
                  <a:pt x="233261" y="245666"/>
                </a:lnTo>
                <a:lnTo>
                  <a:pt x="228850" y="248547"/>
                </a:lnTo>
                <a:lnTo>
                  <a:pt x="224005" y="251420"/>
                </a:lnTo>
                <a:lnTo>
                  <a:pt x="217917" y="254288"/>
                </a:lnTo>
                <a:lnTo>
                  <a:pt x="211000" y="257152"/>
                </a:lnTo>
                <a:lnTo>
                  <a:pt x="203532" y="260014"/>
                </a:lnTo>
                <a:lnTo>
                  <a:pt x="196648" y="262875"/>
                </a:lnTo>
                <a:lnTo>
                  <a:pt x="190154" y="265735"/>
                </a:lnTo>
                <a:lnTo>
                  <a:pt x="183919" y="268594"/>
                </a:lnTo>
                <a:lnTo>
                  <a:pt x="176906" y="270499"/>
                </a:lnTo>
                <a:lnTo>
                  <a:pt x="169372" y="271770"/>
                </a:lnTo>
                <a:lnTo>
                  <a:pt x="161493" y="272617"/>
                </a:lnTo>
                <a:lnTo>
                  <a:pt x="153382" y="274134"/>
                </a:lnTo>
                <a:lnTo>
                  <a:pt x="145117" y="276098"/>
                </a:lnTo>
                <a:lnTo>
                  <a:pt x="136750" y="278360"/>
                </a:lnTo>
                <a:lnTo>
                  <a:pt x="129267" y="279868"/>
                </a:lnTo>
                <a:lnTo>
                  <a:pt x="122373" y="280873"/>
                </a:lnTo>
                <a:lnTo>
                  <a:pt x="115872" y="281543"/>
                </a:lnTo>
                <a:lnTo>
                  <a:pt x="109633" y="282942"/>
                </a:lnTo>
                <a:lnTo>
                  <a:pt x="103569" y="284828"/>
                </a:lnTo>
                <a:lnTo>
                  <a:pt x="97621" y="287037"/>
                </a:lnTo>
                <a:lnTo>
                  <a:pt x="90799" y="288510"/>
                </a:lnTo>
                <a:lnTo>
                  <a:pt x="83392" y="289492"/>
                </a:lnTo>
                <a:lnTo>
                  <a:pt x="75598" y="290147"/>
                </a:lnTo>
                <a:lnTo>
                  <a:pt x="68496" y="290583"/>
                </a:lnTo>
                <a:lnTo>
                  <a:pt x="55525" y="291068"/>
                </a:lnTo>
                <a:lnTo>
                  <a:pt x="32629" y="291379"/>
                </a:lnTo>
                <a:lnTo>
                  <a:pt x="0" y="291456"/>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325"/>
          <p:cNvSpPr/>
          <p:nvPr/>
        </p:nvSpPr>
        <p:spPr>
          <a:xfrm>
            <a:off x="5412140" y="2717485"/>
            <a:ext cx="325720" cy="248192"/>
          </a:xfrm>
          <a:custGeom>
            <a:avLst/>
            <a:gdLst/>
            <a:ahLst/>
            <a:cxnLst/>
            <a:rect l="0" t="0" r="0" b="0"/>
            <a:pathLst>
              <a:path w="325720" h="248192">
                <a:moveTo>
                  <a:pt x="205705" y="34287"/>
                </a:moveTo>
                <a:lnTo>
                  <a:pt x="189856" y="18438"/>
                </a:lnTo>
                <a:lnTo>
                  <a:pt x="189424" y="17054"/>
                </a:lnTo>
                <a:lnTo>
                  <a:pt x="188944" y="12975"/>
                </a:lnTo>
                <a:lnTo>
                  <a:pt x="187863" y="11507"/>
                </a:lnTo>
                <a:lnTo>
                  <a:pt x="186190" y="10528"/>
                </a:lnTo>
                <a:lnTo>
                  <a:pt x="184123" y="9875"/>
                </a:lnTo>
                <a:lnTo>
                  <a:pt x="179285" y="6610"/>
                </a:lnTo>
                <a:lnTo>
                  <a:pt x="176662" y="4406"/>
                </a:lnTo>
                <a:lnTo>
                  <a:pt x="173960" y="2936"/>
                </a:lnTo>
                <a:lnTo>
                  <a:pt x="168418" y="1303"/>
                </a:lnTo>
                <a:lnTo>
                  <a:pt x="159944" y="384"/>
                </a:lnTo>
                <a:lnTo>
                  <a:pt x="151711" y="169"/>
                </a:lnTo>
                <a:lnTo>
                  <a:pt x="109846" y="0"/>
                </a:lnTo>
                <a:lnTo>
                  <a:pt x="106556" y="951"/>
                </a:lnTo>
                <a:lnTo>
                  <a:pt x="96423" y="5889"/>
                </a:lnTo>
                <a:lnTo>
                  <a:pt x="86968" y="7378"/>
                </a:lnTo>
                <a:lnTo>
                  <a:pt x="82732" y="8728"/>
                </a:lnTo>
                <a:lnTo>
                  <a:pt x="75485" y="12767"/>
                </a:lnTo>
                <a:lnTo>
                  <a:pt x="66050" y="20397"/>
                </a:lnTo>
                <a:lnTo>
                  <a:pt x="62119" y="24074"/>
                </a:lnTo>
                <a:lnTo>
                  <a:pt x="41193" y="44560"/>
                </a:lnTo>
                <a:lnTo>
                  <a:pt x="15551" y="70141"/>
                </a:lnTo>
                <a:lnTo>
                  <a:pt x="13213" y="74382"/>
                </a:lnTo>
                <a:lnTo>
                  <a:pt x="11654" y="79115"/>
                </a:lnTo>
                <a:lnTo>
                  <a:pt x="10615" y="84175"/>
                </a:lnTo>
                <a:lnTo>
                  <a:pt x="8970" y="89453"/>
                </a:lnTo>
                <a:lnTo>
                  <a:pt x="6921" y="94877"/>
                </a:lnTo>
                <a:lnTo>
                  <a:pt x="4602" y="100398"/>
                </a:lnTo>
                <a:lnTo>
                  <a:pt x="3056" y="105983"/>
                </a:lnTo>
                <a:lnTo>
                  <a:pt x="2026" y="111612"/>
                </a:lnTo>
                <a:lnTo>
                  <a:pt x="1338" y="117270"/>
                </a:lnTo>
                <a:lnTo>
                  <a:pt x="881" y="122946"/>
                </a:lnTo>
                <a:lnTo>
                  <a:pt x="575" y="128636"/>
                </a:lnTo>
                <a:lnTo>
                  <a:pt x="236" y="140037"/>
                </a:lnTo>
                <a:lnTo>
                  <a:pt x="0" y="168593"/>
                </a:lnTo>
                <a:lnTo>
                  <a:pt x="941" y="175259"/>
                </a:lnTo>
                <a:lnTo>
                  <a:pt x="2520" y="182561"/>
                </a:lnTo>
                <a:lnTo>
                  <a:pt x="4526" y="190286"/>
                </a:lnTo>
                <a:lnTo>
                  <a:pt x="5863" y="196389"/>
                </a:lnTo>
                <a:lnTo>
                  <a:pt x="6754" y="201410"/>
                </a:lnTo>
                <a:lnTo>
                  <a:pt x="7349" y="205710"/>
                </a:lnTo>
                <a:lnTo>
                  <a:pt x="8697" y="210481"/>
                </a:lnTo>
                <a:lnTo>
                  <a:pt x="10549" y="215568"/>
                </a:lnTo>
                <a:lnTo>
                  <a:pt x="12736" y="220863"/>
                </a:lnTo>
                <a:lnTo>
                  <a:pt x="16099" y="225346"/>
                </a:lnTo>
                <a:lnTo>
                  <a:pt x="24916" y="232867"/>
                </a:lnTo>
                <a:lnTo>
                  <a:pt x="32644" y="236845"/>
                </a:lnTo>
                <a:lnTo>
                  <a:pt x="36038" y="237906"/>
                </a:lnTo>
                <a:lnTo>
                  <a:pt x="42350" y="241624"/>
                </a:lnTo>
                <a:lnTo>
                  <a:pt x="45366" y="243949"/>
                </a:lnTo>
                <a:lnTo>
                  <a:pt x="49282" y="245500"/>
                </a:lnTo>
                <a:lnTo>
                  <a:pt x="58714" y="247222"/>
                </a:lnTo>
                <a:lnTo>
                  <a:pt x="66715" y="247987"/>
                </a:lnTo>
                <a:lnTo>
                  <a:pt x="70183" y="248191"/>
                </a:lnTo>
                <a:lnTo>
                  <a:pt x="73447" y="247375"/>
                </a:lnTo>
                <a:lnTo>
                  <a:pt x="82592" y="242627"/>
                </a:lnTo>
                <a:lnTo>
                  <a:pt x="91333" y="239845"/>
                </a:lnTo>
                <a:lnTo>
                  <a:pt x="97088" y="235819"/>
                </a:lnTo>
                <a:lnTo>
                  <a:pt x="105361" y="228314"/>
                </a:lnTo>
                <a:lnTo>
                  <a:pt x="121643" y="212525"/>
                </a:lnTo>
                <a:lnTo>
                  <a:pt x="135607" y="198647"/>
                </a:lnTo>
                <a:lnTo>
                  <a:pt x="138970" y="193390"/>
                </a:lnTo>
                <a:lnTo>
                  <a:pt x="141212" y="187981"/>
                </a:lnTo>
                <a:lnTo>
                  <a:pt x="142707" y="182469"/>
                </a:lnTo>
                <a:lnTo>
                  <a:pt x="144656" y="176890"/>
                </a:lnTo>
                <a:lnTo>
                  <a:pt x="146908" y="171266"/>
                </a:lnTo>
                <a:lnTo>
                  <a:pt x="149362" y="165611"/>
                </a:lnTo>
                <a:lnTo>
                  <a:pt x="152903" y="159937"/>
                </a:lnTo>
                <a:lnTo>
                  <a:pt x="157169" y="154249"/>
                </a:lnTo>
                <a:lnTo>
                  <a:pt x="161917" y="148551"/>
                </a:lnTo>
                <a:lnTo>
                  <a:pt x="165083" y="142848"/>
                </a:lnTo>
                <a:lnTo>
                  <a:pt x="167194" y="137141"/>
                </a:lnTo>
                <a:lnTo>
                  <a:pt x="168601" y="131431"/>
                </a:lnTo>
                <a:lnTo>
                  <a:pt x="170491" y="125720"/>
                </a:lnTo>
                <a:lnTo>
                  <a:pt x="172704" y="120007"/>
                </a:lnTo>
                <a:lnTo>
                  <a:pt x="175132" y="114294"/>
                </a:lnTo>
                <a:lnTo>
                  <a:pt x="176750" y="108580"/>
                </a:lnTo>
                <a:lnTo>
                  <a:pt x="177829" y="102866"/>
                </a:lnTo>
                <a:lnTo>
                  <a:pt x="178548" y="97151"/>
                </a:lnTo>
                <a:lnTo>
                  <a:pt x="179028" y="91436"/>
                </a:lnTo>
                <a:lnTo>
                  <a:pt x="179348" y="85722"/>
                </a:lnTo>
                <a:lnTo>
                  <a:pt x="179703" y="75244"/>
                </a:lnTo>
                <a:lnTo>
                  <a:pt x="179903" y="63991"/>
                </a:lnTo>
                <a:lnTo>
                  <a:pt x="179984" y="40046"/>
                </a:lnTo>
                <a:lnTo>
                  <a:pt x="179033" y="37174"/>
                </a:lnTo>
                <a:lnTo>
                  <a:pt x="175435" y="31443"/>
                </a:lnTo>
                <a:lnTo>
                  <a:pt x="173143" y="29533"/>
                </a:lnTo>
                <a:lnTo>
                  <a:pt x="170662" y="28260"/>
                </a:lnTo>
                <a:lnTo>
                  <a:pt x="163300" y="25864"/>
                </a:lnTo>
                <a:lnTo>
                  <a:pt x="158427" y="25759"/>
                </a:lnTo>
                <a:lnTo>
                  <a:pt x="157041" y="26697"/>
                </a:lnTo>
                <a:lnTo>
                  <a:pt x="156118" y="28274"/>
                </a:lnTo>
                <a:lnTo>
                  <a:pt x="155091" y="32567"/>
                </a:lnTo>
                <a:lnTo>
                  <a:pt x="154635" y="37650"/>
                </a:lnTo>
                <a:lnTo>
                  <a:pt x="154432" y="43084"/>
                </a:lnTo>
                <a:lnTo>
                  <a:pt x="154378" y="45867"/>
                </a:lnTo>
                <a:lnTo>
                  <a:pt x="155294" y="48674"/>
                </a:lnTo>
                <a:lnTo>
                  <a:pt x="158852" y="54334"/>
                </a:lnTo>
                <a:lnTo>
                  <a:pt x="161069" y="60024"/>
                </a:lnTo>
                <a:lnTo>
                  <a:pt x="163007" y="66681"/>
                </a:lnTo>
                <a:lnTo>
                  <a:pt x="164857" y="71123"/>
                </a:lnTo>
                <a:lnTo>
                  <a:pt x="167043" y="75989"/>
                </a:lnTo>
                <a:lnTo>
                  <a:pt x="172012" y="86476"/>
                </a:lnTo>
                <a:lnTo>
                  <a:pt x="174670" y="91940"/>
                </a:lnTo>
                <a:lnTo>
                  <a:pt x="176443" y="97487"/>
                </a:lnTo>
                <a:lnTo>
                  <a:pt x="177624" y="103091"/>
                </a:lnTo>
                <a:lnTo>
                  <a:pt x="178412" y="108731"/>
                </a:lnTo>
                <a:lnTo>
                  <a:pt x="179889" y="114396"/>
                </a:lnTo>
                <a:lnTo>
                  <a:pt x="181827" y="120078"/>
                </a:lnTo>
                <a:lnTo>
                  <a:pt x="184071" y="125771"/>
                </a:lnTo>
                <a:lnTo>
                  <a:pt x="186520" y="131471"/>
                </a:lnTo>
                <a:lnTo>
                  <a:pt x="191781" y="142885"/>
                </a:lnTo>
                <a:lnTo>
                  <a:pt x="195469" y="147643"/>
                </a:lnTo>
                <a:lnTo>
                  <a:pt x="199833" y="151768"/>
                </a:lnTo>
                <a:lnTo>
                  <a:pt x="204648" y="155470"/>
                </a:lnTo>
                <a:lnTo>
                  <a:pt x="208810" y="159843"/>
                </a:lnTo>
                <a:lnTo>
                  <a:pt x="212538" y="164664"/>
                </a:lnTo>
                <a:lnTo>
                  <a:pt x="215975" y="169782"/>
                </a:lnTo>
                <a:lnTo>
                  <a:pt x="219219" y="174147"/>
                </a:lnTo>
                <a:lnTo>
                  <a:pt x="225363" y="181537"/>
                </a:lnTo>
                <a:lnTo>
                  <a:pt x="231269" y="187997"/>
                </a:lnTo>
                <a:lnTo>
                  <a:pt x="239949" y="196988"/>
                </a:lnTo>
                <a:lnTo>
                  <a:pt x="251415" y="208560"/>
                </a:lnTo>
                <a:lnTo>
                  <a:pt x="254276" y="210476"/>
                </a:lnTo>
                <a:lnTo>
                  <a:pt x="259995" y="212606"/>
                </a:lnTo>
                <a:lnTo>
                  <a:pt x="268569" y="213805"/>
                </a:lnTo>
                <a:lnTo>
                  <a:pt x="277142" y="214160"/>
                </a:lnTo>
                <a:lnTo>
                  <a:pt x="291430" y="214290"/>
                </a:lnTo>
                <a:lnTo>
                  <a:pt x="294287" y="214296"/>
                </a:lnTo>
                <a:lnTo>
                  <a:pt x="297145" y="213348"/>
                </a:lnTo>
                <a:lnTo>
                  <a:pt x="302860" y="209755"/>
                </a:lnTo>
                <a:lnTo>
                  <a:pt x="311432" y="202377"/>
                </a:lnTo>
                <a:lnTo>
                  <a:pt x="314290" y="200639"/>
                </a:lnTo>
                <a:lnTo>
                  <a:pt x="317147" y="199481"/>
                </a:lnTo>
                <a:lnTo>
                  <a:pt x="325719" y="19716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326"/>
          <p:cNvSpPr/>
          <p:nvPr/>
        </p:nvSpPr>
        <p:spPr>
          <a:xfrm>
            <a:off x="5789295" y="2726055"/>
            <a:ext cx="257176" cy="34291"/>
          </a:xfrm>
          <a:custGeom>
            <a:avLst/>
            <a:gdLst/>
            <a:ahLst/>
            <a:cxnLst/>
            <a:rect l="0" t="0" r="0" b="0"/>
            <a:pathLst>
              <a:path w="257176" h="34291">
                <a:moveTo>
                  <a:pt x="0" y="34290"/>
                </a:moveTo>
                <a:lnTo>
                  <a:pt x="37720" y="34290"/>
                </a:lnTo>
                <a:lnTo>
                  <a:pt x="44197" y="33337"/>
                </a:lnTo>
                <a:lnTo>
                  <a:pt x="50419" y="31750"/>
                </a:lnTo>
                <a:lnTo>
                  <a:pt x="56472" y="29739"/>
                </a:lnTo>
                <a:lnTo>
                  <a:pt x="62413" y="28398"/>
                </a:lnTo>
                <a:lnTo>
                  <a:pt x="68279" y="27504"/>
                </a:lnTo>
                <a:lnTo>
                  <a:pt x="74094" y="26909"/>
                </a:lnTo>
                <a:lnTo>
                  <a:pt x="79876" y="25559"/>
                </a:lnTo>
                <a:lnTo>
                  <a:pt x="85635" y="23707"/>
                </a:lnTo>
                <a:lnTo>
                  <a:pt x="91380" y="21519"/>
                </a:lnTo>
                <a:lnTo>
                  <a:pt x="97115" y="20061"/>
                </a:lnTo>
                <a:lnTo>
                  <a:pt x="102843" y="19089"/>
                </a:lnTo>
                <a:lnTo>
                  <a:pt x="108567" y="18441"/>
                </a:lnTo>
                <a:lnTo>
                  <a:pt x="115240" y="18009"/>
                </a:lnTo>
                <a:lnTo>
                  <a:pt x="122547" y="17721"/>
                </a:lnTo>
                <a:lnTo>
                  <a:pt x="130275" y="17529"/>
                </a:lnTo>
                <a:lnTo>
                  <a:pt x="136380" y="16448"/>
                </a:lnTo>
                <a:lnTo>
                  <a:pt x="141402" y="14775"/>
                </a:lnTo>
                <a:lnTo>
                  <a:pt x="145703" y="12707"/>
                </a:lnTo>
                <a:lnTo>
                  <a:pt x="150476" y="11329"/>
                </a:lnTo>
                <a:lnTo>
                  <a:pt x="155562" y="10410"/>
                </a:lnTo>
                <a:lnTo>
                  <a:pt x="160858" y="9797"/>
                </a:lnTo>
                <a:lnTo>
                  <a:pt x="166293" y="9389"/>
                </a:lnTo>
                <a:lnTo>
                  <a:pt x="171822" y="9117"/>
                </a:lnTo>
                <a:lnTo>
                  <a:pt x="177413" y="8935"/>
                </a:lnTo>
                <a:lnTo>
                  <a:pt x="183045" y="7862"/>
                </a:lnTo>
                <a:lnTo>
                  <a:pt x="188705" y="6193"/>
                </a:lnTo>
                <a:lnTo>
                  <a:pt x="194383" y="4129"/>
                </a:lnTo>
                <a:lnTo>
                  <a:pt x="199121" y="2753"/>
                </a:lnTo>
                <a:lnTo>
                  <a:pt x="203232" y="1835"/>
                </a:lnTo>
                <a:lnTo>
                  <a:pt x="206926" y="1223"/>
                </a:lnTo>
                <a:lnTo>
                  <a:pt x="211292" y="815"/>
                </a:lnTo>
                <a:lnTo>
                  <a:pt x="216109" y="543"/>
                </a:lnTo>
                <a:lnTo>
                  <a:pt x="225589" y="241"/>
                </a:lnTo>
                <a:lnTo>
                  <a:pt x="237940" y="31"/>
                </a:lnTo>
                <a:lnTo>
                  <a:pt x="257175"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327"/>
          <p:cNvSpPr/>
          <p:nvPr/>
        </p:nvSpPr>
        <p:spPr>
          <a:xfrm>
            <a:off x="5823689" y="2846070"/>
            <a:ext cx="248499" cy="25709"/>
          </a:xfrm>
          <a:custGeom>
            <a:avLst/>
            <a:gdLst/>
            <a:ahLst/>
            <a:cxnLst/>
            <a:rect l="0" t="0" r="0" b="0"/>
            <a:pathLst>
              <a:path w="248499" h="25709">
                <a:moveTo>
                  <a:pt x="8468" y="8572"/>
                </a:moveTo>
                <a:lnTo>
                  <a:pt x="1087" y="8572"/>
                </a:lnTo>
                <a:lnTo>
                  <a:pt x="690" y="9525"/>
                </a:lnTo>
                <a:lnTo>
                  <a:pt x="425" y="11112"/>
                </a:lnTo>
                <a:lnTo>
                  <a:pt x="0" y="15953"/>
                </a:lnTo>
                <a:lnTo>
                  <a:pt x="918" y="16350"/>
                </a:lnTo>
                <a:lnTo>
                  <a:pt x="4477" y="16792"/>
                </a:lnTo>
                <a:lnTo>
                  <a:pt x="6760" y="17862"/>
                </a:lnTo>
                <a:lnTo>
                  <a:pt x="9235" y="19528"/>
                </a:lnTo>
                <a:lnTo>
                  <a:pt x="11836" y="21591"/>
                </a:lnTo>
                <a:lnTo>
                  <a:pt x="15476" y="22966"/>
                </a:lnTo>
                <a:lnTo>
                  <a:pt x="19808" y="23883"/>
                </a:lnTo>
                <a:lnTo>
                  <a:pt x="24600" y="24495"/>
                </a:lnTo>
                <a:lnTo>
                  <a:pt x="28748" y="24902"/>
                </a:lnTo>
                <a:lnTo>
                  <a:pt x="35896" y="25355"/>
                </a:lnTo>
                <a:lnTo>
                  <a:pt x="42248" y="25556"/>
                </a:lnTo>
                <a:lnTo>
                  <a:pt x="53720" y="25670"/>
                </a:lnTo>
                <a:lnTo>
                  <a:pt x="74662" y="25708"/>
                </a:lnTo>
                <a:lnTo>
                  <a:pt x="80220" y="24758"/>
                </a:lnTo>
                <a:lnTo>
                  <a:pt x="85830" y="23173"/>
                </a:lnTo>
                <a:lnTo>
                  <a:pt x="91475" y="21163"/>
                </a:lnTo>
                <a:lnTo>
                  <a:pt x="97144" y="19824"/>
                </a:lnTo>
                <a:lnTo>
                  <a:pt x="102828" y="18931"/>
                </a:lnTo>
                <a:lnTo>
                  <a:pt x="108522" y="18335"/>
                </a:lnTo>
                <a:lnTo>
                  <a:pt x="114223" y="17939"/>
                </a:lnTo>
                <a:lnTo>
                  <a:pt x="119929" y="17674"/>
                </a:lnTo>
                <a:lnTo>
                  <a:pt x="131349" y="17380"/>
                </a:lnTo>
                <a:lnTo>
                  <a:pt x="142774" y="17249"/>
                </a:lnTo>
                <a:lnTo>
                  <a:pt x="148488" y="16262"/>
                </a:lnTo>
                <a:lnTo>
                  <a:pt x="154202" y="14651"/>
                </a:lnTo>
                <a:lnTo>
                  <a:pt x="159917" y="12625"/>
                </a:lnTo>
                <a:lnTo>
                  <a:pt x="165631" y="11274"/>
                </a:lnTo>
                <a:lnTo>
                  <a:pt x="171346" y="10373"/>
                </a:lnTo>
                <a:lnTo>
                  <a:pt x="177061" y="9773"/>
                </a:lnTo>
                <a:lnTo>
                  <a:pt x="181823" y="9373"/>
                </a:lnTo>
                <a:lnTo>
                  <a:pt x="185951" y="9106"/>
                </a:lnTo>
                <a:lnTo>
                  <a:pt x="189655" y="8928"/>
                </a:lnTo>
                <a:lnTo>
                  <a:pt x="194029" y="7857"/>
                </a:lnTo>
                <a:lnTo>
                  <a:pt x="198850" y="6190"/>
                </a:lnTo>
                <a:lnTo>
                  <a:pt x="203970" y="4126"/>
                </a:lnTo>
                <a:lnTo>
                  <a:pt x="208335" y="2751"/>
                </a:lnTo>
                <a:lnTo>
                  <a:pt x="212198" y="1834"/>
                </a:lnTo>
                <a:lnTo>
                  <a:pt x="215725" y="1222"/>
                </a:lnTo>
                <a:lnTo>
                  <a:pt x="222185" y="543"/>
                </a:lnTo>
                <a:lnTo>
                  <a:pt x="228231" y="241"/>
                </a:lnTo>
                <a:lnTo>
                  <a:pt x="234093" y="107"/>
                </a:lnTo>
                <a:lnTo>
                  <a:pt x="248348" y="0"/>
                </a:lnTo>
                <a:lnTo>
                  <a:pt x="248398" y="953"/>
                </a:lnTo>
                <a:lnTo>
                  <a:pt x="248498" y="857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328"/>
          <p:cNvSpPr/>
          <p:nvPr/>
        </p:nvSpPr>
        <p:spPr>
          <a:xfrm>
            <a:off x="6217920" y="2477452"/>
            <a:ext cx="282818" cy="428585"/>
          </a:xfrm>
          <a:custGeom>
            <a:avLst/>
            <a:gdLst/>
            <a:ahLst/>
            <a:cxnLst/>
            <a:rect l="0" t="0" r="0" b="0"/>
            <a:pathLst>
              <a:path w="282818" h="428585">
                <a:moveTo>
                  <a:pt x="0" y="0"/>
                </a:moveTo>
                <a:lnTo>
                  <a:pt x="8219" y="8220"/>
                </a:lnTo>
                <a:lnTo>
                  <a:pt x="8467" y="13019"/>
                </a:lnTo>
                <a:lnTo>
                  <a:pt x="9455" y="15347"/>
                </a:lnTo>
                <a:lnTo>
                  <a:pt x="14443" y="23174"/>
                </a:lnTo>
                <a:lnTo>
                  <a:pt x="15944" y="28714"/>
                </a:lnTo>
                <a:lnTo>
                  <a:pt x="16789" y="41740"/>
                </a:lnTo>
                <a:lnTo>
                  <a:pt x="17860" y="45924"/>
                </a:lnTo>
                <a:lnTo>
                  <a:pt x="22966" y="57316"/>
                </a:lnTo>
                <a:lnTo>
                  <a:pt x="24494" y="67067"/>
                </a:lnTo>
                <a:lnTo>
                  <a:pt x="27714" y="77750"/>
                </a:lnTo>
                <a:lnTo>
                  <a:pt x="31367" y="88848"/>
                </a:lnTo>
                <a:lnTo>
                  <a:pt x="32991" y="100130"/>
                </a:lnTo>
                <a:lnTo>
                  <a:pt x="33424" y="106759"/>
                </a:lnTo>
                <a:lnTo>
                  <a:pt x="33712" y="114035"/>
                </a:lnTo>
                <a:lnTo>
                  <a:pt x="33905" y="121743"/>
                </a:lnTo>
                <a:lnTo>
                  <a:pt x="34985" y="128787"/>
                </a:lnTo>
                <a:lnTo>
                  <a:pt x="38726" y="141694"/>
                </a:lnTo>
                <a:lnTo>
                  <a:pt x="41024" y="153780"/>
                </a:lnTo>
                <a:lnTo>
                  <a:pt x="42997" y="165502"/>
                </a:lnTo>
                <a:lnTo>
                  <a:pt x="47050" y="177061"/>
                </a:lnTo>
                <a:lnTo>
                  <a:pt x="52026" y="191089"/>
                </a:lnTo>
                <a:lnTo>
                  <a:pt x="54686" y="198830"/>
                </a:lnTo>
                <a:lnTo>
                  <a:pt x="56460" y="205896"/>
                </a:lnTo>
                <a:lnTo>
                  <a:pt x="58431" y="218827"/>
                </a:lnTo>
                <a:lnTo>
                  <a:pt x="59909" y="225895"/>
                </a:lnTo>
                <a:lnTo>
                  <a:pt x="61846" y="233464"/>
                </a:lnTo>
                <a:lnTo>
                  <a:pt x="64091" y="241368"/>
                </a:lnTo>
                <a:lnTo>
                  <a:pt x="65587" y="248542"/>
                </a:lnTo>
                <a:lnTo>
                  <a:pt x="67249" y="261593"/>
                </a:lnTo>
                <a:lnTo>
                  <a:pt x="67989" y="273744"/>
                </a:lnTo>
                <a:lnTo>
                  <a:pt x="68317" y="285494"/>
                </a:lnTo>
                <a:lnTo>
                  <a:pt x="68463" y="297066"/>
                </a:lnTo>
                <a:lnTo>
                  <a:pt x="71068" y="308560"/>
                </a:lnTo>
                <a:lnTo>
                  <a:pt x="75400" y="320018"/>
                </a:lnTo>
                <a:lnTo>
                  <a:pt x="80501" y="331460"/>
                </a:lnTo>
                <a:lnTo>
                  <a:pt x="84177" y="344061"/>
                </a:lnTo>
                <a:lnTo>
                  <a:pt x="85037" y="353259"/>
                </a:lnTo>
                <a:lnTo>
                  <a:pt x="85266" y="358378"/>
                </a:lnTo>
                <a:lnTo>
                  <a:pt x="86371" y="362744"/>
                </a:lnTo>
                <a:lnTo>
                  <a:pt x="91525" y="373439"/>
                </a:lnTo>
                <a:lnTo>
                  <a:pt x="93932" y="383951"/>
                </a:lnTo>
                <a:lnTo>
                  <a:pt x="94265" y="392984"/>
                </a:lnTo>
                <a:lnTo>
                  <a:pt x="95228" y="393435"/>
                </a:lnTo>
                <a:lnTo>
                  <a:pt x="101675" y="394217"/>
                </a:lnTo>
                <a:lnTo>
                  <a:pt x="97965" y="394300"/>
                </a:lnTo>
                <a:lnTo>
                  <a:pt x="96742" y="393359"/>
                </a:lnTo>
                <a:lnTo>
                  <a:pt x="95927" y="391779"/>
                </a:lnTo>
                <a:lnTo>
                  <a:pt x="94619" y="386951"/>
                </a:lnTo>
                <a:lnTo>
                  <a:pt x="89842" y="381564"/>
                </a:lnTo>
                <a:lnTo>
                  <a:pt x="88469" y="379153"/>
                </a:lnTo>
                <a:lnTo>
                  <a:pt x="85585" y="371210"/>
                </a:lnTo>
                <a:lnTo>
                  <a:pt x="81536" y="365643"/>
                </a:lnTo>
                <a:lnTo>
                  <a:pt x="80074" y="361872"/>
                </a:lnTo>
                <a:lnTo>
                  <a:pt x="78451" y="352602"/>
                </a:lnTo>
                <a:lnTo>
                  <a:pt x="80269" y="342132"/>
                </a:lnTo>
                <a:lnTo>
                  <a:pt x="83300" y="332081"/>
                </a:lnTo>
                <a:lnTo>
                  <a:pt x="84647" y="324439"/>
                </a:lnTo>
                <a:lnTo>
                  <a:pt x="85959" y="321068"/>
                </a:lnTo>
                <a:lnTo>
                  <a:pt x="89956" y="314782"/>
                </a:lnTo>
                <a:lnTo>
                  <a:pt x="92368" y="306273"/>
                </a:lnTo>
                <a:lnTo>
                  <a:pt x="93011" y="301337"/>
                </a:lnTo>
                <a:lnTo>
                  <a:pt x="95345" y="297094"/>
                </a:lnTo>
                <a:lnTo>
                  <a:pt x="103018" y="289839"/>
                </a:lnTo>
                <a:lnTo>
                  <a:pt x="105826" y="286571"/>
                </a:lnTo>
                <a:lnTo>
                  <a:pt x="107698" y="283440"/>
                </a:lnTo>
                <a:lnTo>
                  <a:pt x="108946" y="280400"/>
                </a:lnTo>
                <a:lnTo>
                  <a:pt x="111683" y="277421"/>
                </a:lnTo>
                <a:lnTo>
                  <a:pt x="119804" y="271571"/>
                </a:lnTo>
                <a:lnTo>
                  <a:pt x="127224" y="265796"/>
                </a:lnTo>
                <a:lnTo>
                  <a:pt x="134649" y="260054"/>
                </a:lnTo>
                <a:lnTo>
                  <a:pt x="139296" y="257189"/>
                </a:lnTo>
                <a:lnTo>
                  <a:pt x="144299" y="254327"/>
                </a:lnTo>
                <a:lnTo>
                  <a:pt x="149539" y="252419"/>
                </a:lnTo>
                <a:lnTo>
                  <a:pt x="154938" y="251147"/>
                </a:lnTo>
                <a:lnTo>
                  <a:pt x="160441" y="250299"/>
                </a:lnTo>
                <a:lnTo>
                  <a:pt x="166016" y="249733"/>
                </a:lnTo>
                <a:lnTo>
                  <a:pt x="171637" y="249356"/>
                </a:lnTo>
                <a:lnTo>
                  <a:pt x="177290" y="249105"/>
                </a:lnTo>
                <a:lnTo>
                  <a:pt x="188650" y="248826"/>
                </a:lnTo>
                <a:lnTo>
                  <a:pt x="194347" y="248752"/>
                </a:lnTo>
                <a:lnTo>
                  <a:pt x="200049" y="249654"/>
                </a:lnTo>
                <a:lnTo>
                  <a:pt x="205756" y="251209"/>
                </a:lnTo>
                <a:lnTo>
                  <a:pt x="211466" y="253197"/>
                </a:lnTo>
                <a:lnTo>
                  <a:pt x="217177" y="255476"/>
                </a:lnTo>
                <a:lnTo>
                  <a:pt x="222890" y="257947"/>
                </a:lnTo>
                <a:lnTo>
                  <a:pt x="228603" y="260547"/>
                </a:lnTo>
                <a:lnTo>
                  <a:pt x="233364" y="262281"/>
                </a:lnTo>
                <a:lnTo>
                  <a:pt x="241195" y="264207"/>
                </a:lnTo>
                <a:lnTo>
                  <a:pt x="247850" y="267603"/>
                </a:lnTo>
                <a:lnTo>
                  <a:pt x="250958" y="269842"/>
                </a:lnTo>
                <a:lnTo>
                  <a:pt x="256952" y="277410"/>
                </a:lnTo>
                <a:lnTo>
                  <a:pt x="259884" y="282095"/>
                </a:lnTo>
                <a:lnTo>
                  <a:pt x="268221" y="289841"/>
                </a:lnTo>
                <a:lnTo>
                  <a:pt x="273111" y="293240"/>
                </a:lnTo>
                <a:lnTo>
                  <a:pt x="276371" y="296458"/>
                </a:lnTo>
                <a:lnTo>
                  <a:pt x="278545" y="299556"/>
                </a:lnTo>
                <a:lnTo>
                  <a:pt x="280960" y="305539"/>
                </a:lnTo>
                <a:lnTo>
                  <a:pt x="282320" y="315214"/>
                </a:lnTo>
                <a:lnTo>
                  <a:pt x="282638" y="324563"/>
                </a:lnTo>
                <a:lnTo>
                  <a:pt x="282817" y="335985"/>
                </a:lnTo>
                <a:lnTo>
                  <a:pt x="281889" y="339243"/>
                </a:lnTo>
                <a:lnTo>
                  <a:pt x="278319" y="345402"/>
                </a:lnTo>
                <a:lnTo>
                  <a:pt x="270954" y="354225"/>
                </a:lnTo>
                <a:lnTo>
                  <a:pt x="262981" y="362538"/>
                </a:lnTo>
                <a:lnTo>
                  <a:pt x="246891" y="378847"/>
                </a:lnTo>
                <a:lnTo>
                  <a:pt x="242699" y="382104"/>
                </a:lnTo>
                <a:lnTo>
                  <a:pt x="237999" y="385229"/>
                </a:lnTo>
                <a:lnTo>
                  <a:pt x="232961" y="388264"/>
                </a:lnTo>
                <a:lnTo>
                  <a:pt x="227697" y="391240"/>
                </a:lnTo>
                <a:lnTo>
                  <a:pt x="216769" y="397087"/>
                </a:lnTo>
                <a:lnTo>
                  <a:pt x="199906" y="405734"/>
                </a:lnTo>
                <a:lnTo>
                  <a:pt x="193278" y="407649"/>
                </a:lnTo>
                <a:lnTo>
                  <a:pt x="186002" y="408926"/>
                </a:lnTo>
                <a:lnTo>
                  <a:pt x="178293" y="409777"/>
                </a:lnTo>
                <a:lnTo>
                  <a:pt x="171250" y="411298"/>
                </a:lnTo>
                <a:lnTo>
                  <a:pt x="164649" y="413263"/>
                </a:lnTo>
                <a:lnTo>
                  <a:pt x="158343" y="415526"/>
                </a:lnTo>
                <a:lnTo>
                  <a:pt x="152234" y="417988"/>
                </a:lnTo>
                <a:lnTo>
                  <a:pt x="146257" y="420581"/>
                </a:lnTo>
                <a:lnTo>
                  <a:pt x="140367" y="423262"/>
                </a:lnTo>
                <a:lnTo>
                  <a:pt x="134536" y="425050"/>
                </a:lnTo>
                <a:lnTo>
                  <a:pt x="128743" y="426242"/>
                </a:lnTo>
                <a:lnTo>
                  <a:pt x="122976" y="427036"/>
                </a:lnTo>
                <a:lnTo>
                  <a:pt x="117226" y="427566"/>
                </a:lnTo>
                <a:lnTo>
                  <a:pt x="111488" y="427919"/>
                </a:lnTo>
                <a:lnTo>
                  <a:pt x="100985" y="428311"/>
                </a:lnTo>
                <a:lnTo>
                  <a:pt x="93142" y="428486"/>
                </a:lnTo>
                <a:lnTo>
                  <a:pt x="78821" y="428584"/>
                </a:lnTo>
                <a:lnTo>
                  <a:pt x="74455" y="427645"/>
                </a:lnTo>
                <a:lnTo>
                  <a:pt x="63758" y="422726"/>
                </a:lnTo>
                <a:lnTo>
                  <a:pt x="57547" y="421241"/>
                </a:lnTo>
                <a:lnTo>
                  <a:pt x="51612" y="420580"/>
                </a:lnTo>
                <a:lnTo>
                  <a:pt x="48695" y="420405"/>
                </a:lnTo>
                <a:lnTo>
                  <a:pt x="45798" y="419335"/>
                </a:lnTo>
                <a:lnTo>
                  <a:pt x="38123" y="414231"/>
                </a:lnTo>
                <a:lnTo>
                  <a:pt x="34794" y="411842"/>
                </a:lnTo>
                <a:lnTo>
                  <a:pt x="34289" y="40290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329"/>
          <p:cNvSpPr/>
          <p:nvPr/>
        </p:nvSpPr>
        <p:spPr>
          <a:xfrm>
            <a:off x="6620827" y="2717482"/>
            <a:ext cx="239914" cy="8574"/>
          </a:xfrm>
          <a:custGeom>
            <a:avLst/>
            <a:gdLst/>
            <a:ahLst/>
            <a:cxnLst/>
            <a:rect l="0" t="0" r="0" b="0"/>
            <a:pathLst>
              <a:path w="239914" h="8574">
                <a:moveTo>
                  <a:pt x="0" y="8573"/>
                </a:moveTo>
                <a:lnTo>
                  <a:pt x="142878" y="8573"/>
                </a:lnTo>
                <a:lnTo>
                  <a:pt x="148592" y="7620"/>
                </a:lnTo>
                <a:lnTo>
                  <a:pt x="154306" y="6032"/>
                </a:lnTo>
                <a:lnTo>
                  <a:pt x="160021" y="4022"/>
                </a:lnTo>
                <a:lnTo>
                  <a:pt x="165736" y="2681"/>
                </a:lnTo>
                <a:lnTo>
                  <a:pt x="171450" y="1787"/>
                </a:lnTo>
                <a:lnTo>
                  <a:pt x="177165" y="1192"/>
                </a:lnTo>
                <a:lnTo>
                  <a:pt x="181928" y="795"/>
                </a:lnTo>
                <a:lnTo>
                  <a:pt x="186055" y="530"/>
                </a:lnTo>
                <a:lnTo>
                  <a:pt x="193181" y="236"/>
                </a:lnTo>
                <a:lnTo>
                  <a:pt x="202548" y="70"/>
                </a:lnTo>
                <a:lnTo>
                  <a:pt x="239913" y="0"/>
                </a:lnTo>
                <a:lnTo>
                  <a:pt x="231457"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330"/>
          <p:cNvSpPr/>
          <p:nvPr/>
        </p:nvSpPr>
        <p:spPr>
          <a:xfrm>
            <a:off x="6980873" y="2503277"/>
            <a:ext cx="205740" cy="342794"/>
          </a:xfrm>
          <a:custGeom>
            <a:avLst/>
            <a:gdLst/>
            <a:ahLst/>
            <a:cxnLst/>
            <a:rect l="0" t="0" r="0" b="0"/>
            <a:pathLst>
              <a:path w="205740" h="342794">
                <a:moveTo>
                  <a:pt x="180021" y="59900"/>
                </a:moveTo>
                <a:lnTo>
                  <a:pt x="188242" y="59900"/>
                </a:lnTo>
                <a:lnTo>
                  <a:pt x="188563" y="52519"/>
                </a:lnTo>
                <a:lnTo>
                  <a:pt x="187621" y="52122"/>
                </a:lnTo>
                <a:lnTo>
                  <a:pt x="184034" y="51681"/>
                </a:lnTo>
                <a:lnTo>
                  <a:pt x="182697" y="50610"/>
                </a:lnTo>
                <a:lnTo>
                  <a:pt x="181805" y="48944"/>
                </a:lnTo>
                <a:lnTo>
                  <a:pt x="180374" y="43977"/>
                </a:lnTo>
                <a:lnTo>
                  <a:pt x="180052" y="35481"/>
                </a:lnTo>
                <a:lnTo>
                  <a:pt x="179089" y="35049"/>
                </a:lnTo>
                <a:lnTo>
                  <a:pt x="175480" y="34567"/>
                </a:lnTo>
                <a:lnTo>
                  <a:pt x="174136" y="33487"/>
                </a:lnTo>
                <a:lnTo>
                  <a:pt x="173240" y="31814"/>
                </a:lnTo>
                <a:lnTo>
                  <a:pt x="172643" y="29746"/>
                </a:lnTo>
                <a:lnTo>
                  <a:pt x="171292" y="28367"/>
                </a:lnTo>
                <a:lnTo>
                  <a:pt x="169440" y="27448"/>
                </a:lnTo>
                <a:lnTo>
                  <a:pt x="167252" y="26836"/>
                </a:lnTo>
                <a:lnTo>
                  <a:pt x="165793" y="25475"/>
                </a:lnTo>
                <a:lnTo>
                  <a:pt x="164821" y="23615"/>
                </a:lnTo>
                <a:lnTo>
                  <a:pt x="164173" y="21422"/>
                </a:lnTo>
                <a:lnTo>
                  <a:pt x="162789" y="19961"/>
                </a:lnTo>
                <a:lnTo>
                  <a:pt x="160913" y="18986"/>
                </a:lnTo>
                <a:lnTo>
                  <a:pt x="156289" y="17904"/>
                </a:lnTo>
                <a:lnTo>
                  <a:pt x="151059" y="17422"/>
                </a:lnTo>
                <a:lnTo>
                  <a:pt x="148331" y="16342"/>
                </a:lnTo>
                <a:lnTo>
                  <a:pt x="142760" y="12601"/>
                </a:lnTo>
                <a:lnTo>
                  <a:pt x="137108" y="10303"/>
                </a:lnTo>
                <a:lnTo>
                  <a:pt x="131421" y="9282"/>
                </a:lnTo>
                <a:lnTo>
                  <a:pt x="125719" y="8828"/>
                </a:lnTo>
                <a:lnTo>
                  <a:pt x="122865" y="7755"/>
                </a:lnTo>
                <a:lnTo>
                  <a:pt x="117154" y="4022"/>
                </a:lnTo>
                <a:lnTo>
                  <a:pt x="111440" y="1728"/>
                </a:lnTo>
                <a:lnTo>
                  <a:pt x="105727" y="708"/>
                </a:lnTo>
                <a:lnTo>
                  <a:pt x="100011" y="255"/>
                </a:lnTo>
                <a:lnTo>
                  <a:pt x="94296" y="54"/>
                </a:lnTo>
                <a:lnTo>
                  <a:pt x="91439" y="0"/>
                </a:lnTo>
                <a:lnTo>
                  <a:pt x="88581" y="917"/>
                </a:lnTo>
                <a:lnTo>
                  <a:pt x="82867" y="4475"/>
                </a:lnTo>
                <a:lnTo>
                  <a:pt x="77152" y="6692"/>
                </a:lnTo>
                <a:lnTo>
                  <a:pt x="74294" y="7283"/>
                </a:lnTo>
                <a:lnTo>
                  <a:pt x="70484" y="8630"/>
                </a:lnTo>
                <a:lnTo>
                  <a:pt x="66039" y="10480"/>
                </a:lnTo>
                <a:lnTo>
                  <a:pt x="61170" y="12665"/>
                </a:lnTo>
                <a:lnTo>
                  <a:pt x="56972" y="14123"/>
                </a:lnTo>
                <a:lnTo>
                  <a:pt x="53221" y="15095"/>
                </a:lnTo>
                <a:lnTo>
                  <a:pt x="49769" y="15742"/>
                </a:lnTo>
                <a:lnTo>
                  <a:pt x="43392" y="19002"/>
                </a:lnTo>
                <a:lnTo>
                  <a:pt x="40358" y="21204"/>
                </a:lnTo>
                <a:lnTo>
                  <a:pt x="38334" y="23625"/>
                </a:lnTo>
                <a:lnTo>
                  <a:pt x="36987" y="26192"/>
                </a:lnTo>
                <a:lnTo>
                  <a:pt x="36087" y="28856"/>
                </a:lnTo>
                <a:lnTo>
                  <a:pt x="34535" y="30631"/>
                </a:lnTo>
                <a:lnTo>
                  <a:pt x="32548" y="31815"/>
                </a:lnTo>
                <a:lnTo>
                  <a:pt x="30271" y="32604"/>
                </a:lnTo>
                <a:lnTo>
                  <a:pt x="25201" y="36021"/>
                </a:lnTo>
                <a:lnTo>
                  <a:pt x="19773" y="40715"/>
                </a:lnTo>
                <a:lnTo>
                  <a:pt x="14185" y="45976"/>
                </a:lnTo>
                <a:lnTo>
                  <a:pt x="12314" y="48712"/>
                </a:lnTo>
                <a:lnTo>
                  <a:pt x="8728" y="57114"/>
                </a:lnTo>
                <a:lnTo>
                  <a:pt x="3009" y="64684"/>
                </a:lnTo>
                <a:lnTo>
                  <a:pt x="1337" y="66788"/>
                </a:lnTo>
                <a:lnTo>
                  <a:pt x="395" y="77075"/>
                </a:lnTo>
                <a:lnTo>
                  <a:pt x="116" y="87637"/>
                </a:lnTo>
                <a:lnTo>
                  <a:pt x="0" y="126785"/>
                </a:lnTo>
                <a:lnTo>
                  <a:pt x="2539" y="130267"/>
                </a:lnTo>
                <a:lnTo>
                  <a:pt x="6843" y="134989"/>
                </a:lnTo>
                <a:lnTo>
                  <a:pt x="11931" y="140263"/>
                </a:lnTo>
                <a:lnTo>
                  <a:pt x="14621" y="142050"/>
                </a:lnTo>
                <a:lnTo>
                  <a:pt x="20150" y="144036"/>
                </a:lnTo>
                <a:lnTo>
                  <a:pt x="22006" y="145518"/>
                </a:lnTo>
                <a:lnTo>
                  <a:pt x="23242" y="147459"/>
                </a:lnTo>
                <a:lnTo>
                  <a:pt x="24068" y="149705"/>
                </a:lnTo>
                <a:lnTo>
                  <a:pt x="25570" y="151203"/>
                </a:lnTo>
                <a:lnTo>
                  <a:pt x="27524" y="152201"/>
                </a:lnTo>
                <a:lnTo>
                  <a:pt x="32235" y="153310"/>
                </a:lnTo>
                <a:lnTo>
                  <a:pt x="37504" y="153803"/>
                </a:lnTo>
                <a:lnTo>
                  <a:pt x="43020" y="154022"/>
                </a:lnTo>
                <a:lnTo>
                  <a:pt x="49600" y="154120"/>
                </a:lnTo>
                <a:lnTo>
                  <a:pt x="70253" y="154187"/>
                </a:lnTo>
                <a:lnTo>
                  <a:pt x="73506" y="153238"/>
                </a:lnTo>
                <a:lnTo>
                  <a:pt x="79659" y="149644"/>
                </a:lnTo>
                <a:lnTo>
                  <a:pt x="85569" y="144871"/>
                </a:lnTo>
                <a:lnTo>
                  <a:pt x="88478" y="142265"/>
                </a:lnTo>
                <a:lnTo>
                  <a:pt x="92323" y="140528"/>
                </a:lnTo>
                <a:lnTo>
                  <a:pt x="96791" y="139369"/>
                </a:lnTo>
                <a:lnTo>
                  <a:pt x="101674" y="138597"/>
                </a:lnTo>
                <a:lnTo>
                  <a:pt x="105882" y="137130"/>
                </a:lnTo>
                <a:lnTo>
                  <a:pt x="109640" y="135199"/>
                </a:lnTo>
                <a:lnTo>
                  <a:pt x="113099" y="132959"/>
                </a:lnTo>
                <a:lnTo>
                  <a:pt x="119481" y="127931"/>
                </a:lnTo>
                <a:lnTo>
                  <a:pt x="125492" y="122521"/>
                </a:lnTo>
                <a:lnTo>
                  <a:pt x="131339" y="116942"/>
                </a:lnTo>
                <a:lnTo>
                  <a:pt x="148580" y="99896"/>
                </a:lnTo>
                <a:lnTo>
                  <a:pt x="150487" y="97041"/>
                </a:lnTo>
                <a:lnTo>
                  <a:pt x="152608" y="91330"/>
                </a:lnTo>
                <a:lnTo>
                  <a:pt x="153802" y="82759"/>
                </a:lnTo>
                <a:lnTo>
                  <a:pt x="154155" y="74187"/>
                </a:lnTo>
                <a:lnTo>
                  <a:pt x="155158" y="72282"/>
                </a:lnTo>
                <a:lnTo>
                  <a:pt x="156778" y="71012"/>
                </a:lnTo>
                <a:lnTo>
                  <a:pt x="158811" y="70166"/>
                </a:lnTo>
                <a:lnTo>
                  <a:pt x="160167" y="68649"/>
                </a:lnTo>
                <a:lnTo>
                  <a:pt x="161070" y="66685"/>
                </a:lnTo>
                <a:lnTo>
                  <a:pt x="162074" y="61963"/>
                </a:lnTo>
                <a:lnTo>
                  <a:pt x="162877" y="51331"/>
                </a:lnTo>
                <a:lnTo>
                  <a:pt x="162877" y="71479"/>
                </a:lnTo>
                <a:lnTo>
                  <a:pt x="163829" y="74287"/>
                </a:lnTo>
                <a:lnTo>
                  <a:pt x="168768" y="82789"/>
                </a:lnTo>
                <a:lnTo>
                  <a:pt x="170257" y="88488"/>
                </a:lnTo>
                <a:lnTo>
                  <a:pt x="170919" y="96736"/>
                </a:lnTo>
                <a:lnTo>
                  <a:pt x="171214" y="106752"/>
                </a:lnTo>
                <a:lnTo>
                  <a:pt x="171440" y="151384"/>
                </a:lnTo>
                <a:lnTo>
                  <a:pt x="171449" y="210157"/>
                </a:lnTo>
                <a:lnTo>
                  <a:pt x="172402" y="216269"/>
                </a:lnTo>
                <a:lnTo>
                  <a:pt x="173989" y="222249"/>
                </a:lnTo>
                <a:lnTo>
                  <a:pt x="176000" y="228140"/>
                </a:lnTo>
                <a:lnTo>
                  <a:pt x="177341" y="233972"/>
                </a:lnTo>
                <a:lnTo>
                  <a:pt x="178234" y="239766"/>
                </a:lnTo>
                <a:lnTo>
                  <a:pt x="178830" y="245533"/>
                </a:lnTo>
                <a:lnTo>
                  <a:pt x="180180" y="251283"/>
                </a:lnTo>
                <a:lnTo>
                  <a:pt x="182032" y="257021"/>
                </a:lnTo>
                <a:lnTo>
                  <a:pt x="185678" y="267524"/>
                </a:lnTo>
                <a:lnTo>
                  <a:pt x="187298" y="275368"/>
                </a:lnTo>
                <a:lnTo>
                  <a:pt x="190559" y="284568"/>
                </a:lnTo>
                <a:lnTo>
                  <a:pt x="194229" y="294055"/>
                </a:lnTo>
                <a:lnTo>
                  <a:pt x="196296" y="304751"/>
                </a:lnTo>
                <a:lnTo>
                  <a:pt x="196780" y="310963"/>
                </a:lnTo>
                <a:lnTo>
                  <a:pt x="197861" y="313953"/>
                </a:lnTo>
                <a:lnTo>
                  <a:pt x="202982" y="322712"/>
                </a:lnTo>
                <a:lnTo>
                  <a:pt x="204513" y="328470"/>
                </a:lnTo>
                <a:lnTo>
                  <a:pt x="205497" y="338976"/>
                </a:lnTo>
                <a:lnTo>
                  <a:pt x="205739" y="34279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331"/>
          <p:cNvSpPr/>
          <p:nvPr/>
        </p:nvSpPr>
        <p:spPr>
          <a:xfrm>
            <a:off x="7255192" y="2537822"/>
            <a:ext cx="222873" cy="299676"/>
          </a:xfrm>
          <a:custGeom>
            <a:avLst/>
            <a:gdLst/>
            <a:ahLst/>
            <a:cxnLst/>
            <a:rect l="0" t="0" r="0" b="0"/>
            <a:pathLst>
              <a:path w="222873" h="299676">
                <a:moveTo>
                  <a:pt x="0" y="8210"/>
                </a:moveTo>
                <a:lnTo>
                  <a:pt x="7381" y="15591"/>
                </a:lnTo>
                <a:lnTo>
                  <a:pt x="10583" y="16253"/>
                </a:lnTo>
                <a:lnTo>
                  <a:pt x="15182" y="16547"/>
                </a:lnTo>
                <a:lnTo>
                  <a:pt x="20400" y="16678"/>
                </a:lnTo>
                <a:lnTo>
                  <a:pt x="96036" y="16782"/>
                </a:lnTo>
                <a:lnTo>
                  <a:pt x="103076" y="15830"/>
                </a:lnTo>
                <a:lnTo>
                  <a:pt x="109675" y="14242"/>
                </a:lnTo>
                <a:lnTo>
                  <a:pt x="115979" y="12232"/>
                </a:lnTo>
                <a:lnTo>
                  <a:pt x="123040" y="10891"/>
                </a:lnTo>
                <a:lnTo>
                  <a:pt x="130604" y="9997"/>
                </a:lnTo>
                <a:lnTo>
                  <a:pt x="138505" y="9402"/>
                </a:lnTo>
                <a:lnTo>
                  <a:pt x="145677" y="9005"/>
                </a:lnTo>
                <a:lnTo>
                  <a:pt x="158726" y="8563"/>
                </a:lnTo>
                <a:lnTo>
                  <a:pt x="164872" y="7493"/>
                </a:lnTo>
                <a:lnTo>
                  <a:pt x="170874" y="5827"/>
                </a:lnTo>
                <a:lnTo>
                  <a:pt x="176781" y="3764"/>
                </a:lnTo>
                <a:lnTo>
                  <a:pt x="181671" y="2388"/>
                </a:lnTo>
                <a:lnTo>
                  <a:pt x="185885" y="1472"/>
                </a:lnTo>
                <a:lnTo>
                  <a:pt x="189645" y="860"/>
                </a:lnTo>
                <a:lnTo>
                  <a:pt x="196364" y="181"/>
                </a:lnTo>
                <a:lnTo>
                  <a:pt x="199490" y="0"/>
                </a:lnTo>
                <a:lnTo>
                  <a:pt x="202526" y="831"/>
                </a:lnTo>
                <a:lnTo>
                  <a:pt x="208439" y="4296"/>
                </a:lnTo>
                <a:lnTo>
                  <a:pt x="214242" y="6470"/>
                </a:lnTo>
                <a:lnTo>
                  <a:pt x="217123" y="7050"/>
                </a:lnTo>
                <a:lnTo>
                  <a:pt x="219044" y="8390"/>
                </a:lnTo>
                <a:lnTo>
                  <a:pt x="220324" y="10235"/>
                </a:lnTo>
                <a:lnTo>
                  <a:pt x="221747" y="14825"/>
                </a:lnTo>
                <a:lnTo>
                  <a:pt x="222547" y="22764"/>
                </a:lnTo>
                <a:lnTo>
                  <a:pt x="222785" y="31149"/>
                </a:lnTo>
                <a:lnTo>
                  <a:pt x="222872" y="45368"/>
                </a:lnTo>
                <a:lnTo>
                  <a:pt x="220340" y="53617"/>
                </a:lnTo>
                <a:lnTo>
                  <a:pt x="218330" y="58484"/>
                </a:lnTo>
                <a:lnTo>
                  <a:pt x="216038" y="63634"/>
                </a:lnTo>
                <a:lnTo>
                  <a:pt x="210953" y="74435"/>
                </a:lnTo>
                <a:lnTo>
                  <a:pt x="202734" y="91227"/>
                </a:lnTo>
                <a:lnTo>
                  <a:pt x="200878" y="96892"/>
                </a:lnTo>
                <a:lnTo>
                  <a:pt x="199642" y="102574"/>
                </a:lnTo>
                <a:lnTo>
                  <a:pt x="198818" y="108267"/>
                </a:lnTo>
                <a:lnTo>
                  <a:pt x="197315" y="113967"/>
                </a:lnTo>
                <a:lnTo>
                  <a:pt x="195360" y="119672"/>
                </a:lnTo>
                <a:lnTo>
                  <a:pt x="193106" y="125381"/>
                </a:lnTo>
                <a:lnTo>
                  <a:pt x="191602" y="131091"/>
                </a:lnTo>
                <a:lnTo>
                  <a:pt x="190600" y="136804"/>
                </a:lnTo>
                <a:lnTo>
                  <a:pt x="189931" y="142516"/>
                </a:lnTo>
                <a:lnTo>
                  <a:pt x="189486" y="148230"/>
                </a:lnTo>
                <a:lnTo>
                  <a:pt x="189189" y="153944"/>
                </a:lnTo>
                <a:lnTo>
                  <a:pt x="188772" y="168548"/>
                </a:lnTo>
                <a:lnTo>
                  <a:pt x="188618" y="191885"/>
                </a:lnTo>
                <a:lnTo>
                  <a:pt x="188595" y="295151"/>
                </a:lnTo>
                <a:lnTo>
                  <a:pt x="189548" y="296660"/>
                </a:lnTo>
                <a:lnTo>
                  <a:pt x="191135" y="297665"/>
                </a:lnTo>
                <a:lnTo>
                  <a:pt x="197167" y="29967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332"/>
          <p:cNvSpPr/>
          <p:nvPr/>
        </p:nvSpPr>
        <p:spPr>
          <a:xfrm>
            <a:off x="7272337" y="2674620"/>
            <a:ext cx="334180" cy="17114"/>
          </a:xfrm>
          <a:custGeom>
            <a:avLst/>
            <a:gdLst/>
            <a:ahLst/>
            <a:cxnLst/>
            <a:rect l="0" t="0" r="0" b="0"/>
            <a:pathLst>
              <a:path w="334180" h="17114">
                <a:moveTo>
                  <a:pt x="0" y="0"/>
                </a:moveTo>
                <a:lnTo>
                  <a:pt x="20151" y="0"/>
                </a:lnTo>
                <a:lnTo>
                  <a:pt x="22959" y="952"/>
                </a:lnTo>
                <a:lnTo>
                  <a:pt x="25784" y="2540"/>
                </a:lnTo>
                <a:lnTo>
                  <a:pt x="28619" y="4550"/>
                </a:lnTo>
                <a:lnTo>
                  <a:pt x="31462" y="5891"/>
                </a:lnTo>
                <a:lnTo>
                  <a:pt x="34310" y="6785"/>
                </a:lnTo>
                <a:lnTo>
                  <a:pt x="37161" y="7380"/>
                </a:lnTo>
                <a:lnTo>
                  <a:pt x="40966" y="7778"/>
                </a:lnTo>
                <a:lnTo>
                  <a:pt x="50275" y="8219"/>
                </a:lnTo>
                <a:lnTo>
                  <a:pt x="55424" y="9289"/>
                </a:lnTo>
                <a:lnTo>
                  <a:pt x="60762" y="10955"/>
                </a:lnTo>
                <a:lnTo>
                  <a:pt x="66225" y="13018"/>
                </a:lnTo>
                <a:lnTo>
                  <a:pt x="72726" y="14394"/>
                </a:lnTo>
                <a:lnTo>
                  <a:pt x="79916" y="15311"/>
                </a:lnTo>
                <a:lnTo>
                  <a:pt x="87568" y="15922"/>
                </a:lnTo>
                <a:lnTo>
                  <a:pt x="94573" y="16330"/>
                </a:lnTo>
                <a:lnTo>
                  <a:pt x="107438" y="16782"/>
                </a:lnTo>
                <a:lnTo>
                  <a:pt x="125390" y="17037"/>
                </a:lnTo>
                <a:lnTo>
                  <a:pt x="147325" y="17113"/>
                </a:lnTo>
                <a:lnTo>
                  <a:pt x="154415" y="16171"/>
                </a:lnTo>
                <a:lnTo>
                  <a:pt x="161045" y="14590"/>
                </a:lnTo>
                <a:lnTo>
                  <a:pt x="167371" y="12584"/>
                </a:lnTo>
                <a:lnTo>
                  <a:pt x="174445" y="11247"/>
                </a:lnTo>
                <a:lnTo>
                  <a:pt x="182020" y="10356"/>
                </a:lnTo>
                <a:lnTo>
                  <a:pt x="189926" y="9761"/>
                </a:lnTo>
                <a:lnTo>
                  <a:pt x="197103" y="9365"/>
                </a:lnTo>
                <a:lnTo>
                  <a:pt x="210157" y="8924"/>
                </a:lnTo>
                <a:lnTo>
                  <a:pt x="234059" y="8642"/>
                </a:lnTo>
                <a:lnTo>
                  <a:pt x="245632" y="8603"/>
                </a:lnTo>
                <a:lnTo>
                  <a:pt x="251384" y="7640"/>
                </a:lnTo>
                <a:lnTo>
                  <a:pt x="257125" y="6046"/>
                </a:lnTo>
                <a:lnTo>
                  <a:pt x="262857" y="4030"/>
                </a:lnTo>
                <a:lnTo>
                  <a:pt x="268583" y="2687"/>
                </a:lnTo>
                <a:lnTo>
                  <a:pt x="274306" y="1791"/>
                </a:lnTo>
                <a:lnTo>
                  <a:pt x="280026" y="1194"/>
                </a:lnTo>
                <a:lnTo>
                  <a:pt x="284791" y="796"/>
                </a:lnTo>
                <a:lnTo>
                  <a:pt x="292626" y="353"/>
                </a:lnTo>
                <a:lnTo>
                  <a:pt x="302392" y="104"/>
                </a:lnTo>
                <a:lnTo>
                  <a:pt x="334179" y="0"/>
                </a:lnTo>
                <a:lnTo>
                  <a:pt x="317182"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333"/>
          <p:cNvSpPr/>
          <p:nvPr/>
        </p:nvSpPr>
        <p:spPr>
          <a:xfrm>
            <a:off x="5429272" y="3163262"/>
            <a:ext cx="222863" cy="265738"/>
          </a:xfrm>
          <a:custGeom>
            <a:avLst/>
            <a:gdLst/>
            <a:ahLst/>
            <a:cxnLst/>
            <a:rect l="0" t="0" r="0" b="0"/>
            <a:pathLst>
              <a:path w="222863" h="265738">
                <a:moveTo>
                  <a:pt x="171428" y="42852"/>
                </a:moveTo>
                <a:lnTo>
                  <a:pt x="166877" y="42852"/>
                </a:lnTo>
                <a:lnTo>
                  <a:pt x="165536" y="41900"/>
                </a:lnTo>
                <a:lnTo>
                  <a:pt x="164642" y="40313"/>
                </a:lnTo>
                <a:lnTo>
                  <a:pt x="162960" y="34633"/>
                </a:lnTo>
                <a:lnTo>
                  <a:pt x="156084" y="27541"/>
                </a:lnTo>
                <a:lnTo>
                  <a:pt x="154638" y="26070"/>
                </a:lnTo>
                <a:lnTo>
                  <a:pt x="154303" y="17951"/>
                </a:lnTo>
                <a:lnTo>
                  <a:pt x="154292" y="17498"/>
                </a:lnTo>
                <a:lnTo>
                  <a:pt x="147499" y="10398"/>
                </a:lnTo>
                <a:lnTo>
                  <a:pt x="138434" y="1289"/>
                </a:lnTo>
                <a:lnTo>
                  <a:pt x="137049" y="856"/>
                </a:lnTo>
                <a:lnTo>
                  <a:pt x="130550" y="247"/>
                </a:lnTo>
                <a:lnTo>
                  <a:pt x="125319" y="104"/>
                </a:lnTo>
                <a:lnTo>
                  <a:pt x="108529" y="0"/>
                </a:lnTo>
                <a:lnTo>
                  <a:pt x="104730" y="949"/>
                </a:lnTo>
                <a:lnTo>
                  <a:pt x="100293" y="2535"/>
                </a:lnTo>
                <a:lnTo>
                  <a:pt x="95429" y="4544"/>
                </a:lnTo>
                <a:lnTo>
                  <a:pt x="91235" y="5883"/>
                </a:lnTo>
                <a:lnTo>
                  <a:pt x="87486" y="6777"/>
                </a:lnTo>
                <a:lnTo>
                  <a:pt x="84034" y="7372"/>
                </a:lnTo>
                <a:lnTo>
                  <a:pt x="79828" y="9674"/>
                </a:lnTo>
                <a:lnTo>
                  <a:pt x="75118" y="13114"/>
                </a:lnTo>
                <a:lnTo>
                  <a:pt x="70074" y="17311"/>
                </a:lnTo>
                <a:lnTo>
                  <a:pt x="65759" y="21063"/>
                </a:lnTo>
                <a:lnTo>
                  <a:pt x="61929" y="24516"/>
                </a:lnTo>
                <a:lnTo>
                  <a:pt x="55134" y="30893"/>
                </a:lnTo>
                <a:lnTo>
                  <a:pt x="48939" y="36902"/>
                </a:lnTo>
                <a:lnTo>
                  <a:pt x="45001" y="39838"/>
                </a:lnTo>
                <a:lnTo>
                  <a:pt x="40471" y="42748"/>
                </a:lnTo>
                <a:lnTo>
                  <a:pt x="35546" y="45640"/>
                </a:lnTo>
                <a:lnTo>
                  <a:pt x="31310" y="49474"/>
                </a:lnTo>
                <a:lnTo>
                  <a:pt x="27533" y="53934"/>
                </a:lnTo>
                <a:lnTo>
                  <a:pt x="24063" y="58813"/>
                </a:lnTo>
                <a:lnTo>
                  <a:pt x="19844" y="63970"/>
                </a:lnTo>
                <a:lnTo>
                  <a:pt x="15127" y="69314"/>
                </a:lnTo>
                <a:lnTo>
                  <a:pt x="10077" y="74781"/>
                </a:lnTo>
                <a:lnTo>
                  <a:pt x="6711" y="80331"/>
                </a:lnTo>
                <a:lnTo>
                  <a:pt x="4466" y="85935"/>
                </a:lnTo>
                <a:lnTo>
                  <a:pt x="2970" y="91577"/>
                </a:lnTo>
                <a:lnTo>
                  <a:pt x="1973" y="97243"/>
                </a:lnTo>
                <a:lnTo>
                  <a:pt x="1308" y="102925"/>
                </a:lnTo>
                <a:lnTo>
                  <a:pt x="864" y="108619"/>
                </a:lnTo>
                <a:lnTo>
                  <a:pt x="569" y="114319"/>
                </a:lnTo>
                <a:lnTo>
                  <a:pt x="241" y="125733"/>
                </a:lnTo>
                <a:lnTo>
                  <a:pt x="0" y="160011"/>
                </a:lnTo>
                <a:lnTo>
                  <a:pt x="945" y="165726"/>
                </a:lnTo>
                <a:lnTo>
                  <a:pt x="2528" y="171441"/>
                </a:lnTo>
                <a:lnTo>
                  <a:pt x="4535" y="177155"/>
                </a:lnTo>
                <a:lnTo>
                  <a:pt x="5873" y="182870"/>
                </a:lnTo>
                <a:lnTo>
                  <a:pt x="6766" y="188585"/>
                </a:lnTo>
                <a:lnTo>
                  <a:pt x="7360" y="194300"/>
                </a:lnTo>
                <a:lnTo>
                  <a:pt x="8710" y="200015"/>
                </a:lnTo>
                <a:lnTo>
                  <a:pt x="10561" y="205730"/>
                </a:lnTo>
                <a:lnTo>
                  <a:pt x="12748" y="211445"/>
                </a:lnTo>
                <a:lnTo>
                  <a:pt x="15159" y="217160"/>
                </a:lnTo>
                <a:lnTo>
                  <a:pt x="17718" y="222875"/>
                </a:lnTo>
                <a:lnTo>
                  <a:pt x="20377" y="228590"/>
                </a:lnTo>
                <a:lnTo>
                  <a:pt x="23102" y="233353"/>
                </a:lnTo>
                <a:lnTo>
                  <a:pt x="28671" y="241184"/>
                </a:lnTo>
                <a:lnTo>
                  <a:pt x="34320" y="247840"/>
                </a:lnTo>
                <a:lnTo>
                  <a:pt x="37160" y="250948"/>
                </a:lnTo>
                <a:lnTo>
                  <a:pt x="40006" y="253020"/>
                </a:lnTo>
                <a:lnTo>
                  <a:pt x="45708" y="255323"/>
                </a:lnTo>
                <a:lnTo>
                  <a:pt x="47610" y="256890"/>
                </a:lnTo>
                <a:lnTo>
                  <a:pt x="48878" y="258886"/>
                </a:lnTo>
                <a:lnTo>
                  <a:pt x="49723" y="261170"/>
                </a:lnTo>
                <a:lnTo>
                  <a:pt x="51238" y="262693"/>
                </a:lnTo>
                <a:lnTo>
                  <a:pt x="53201" y="263708"/>
                </a:lnTo>
                <a:lnTo>
                  <a:pt x="55463" y="264384"/>
                </a:lnTo>
                <a:lnTo>
                  <a:pt x="58875" y="264836"/>
                </a:lnTo>
                <a:lnTo>
                  <a:pt x="63055" y="265136"/>
                </a:lnTo>
                <a:lnTo>
                  <a:pt x="71827" y="265470"/>
                </a:lnTo>
                <a:lnTo>
                  <a:pt x="82121" y="265658"/>
                </a:lnTo>
                <a:lnTo>
                  <a:pt x="121650" y="265737"/>
                </a:lnTo>
                <a:lnTo>
                  <a:pt x="125860" y="264784"/>
                </a:lnTo>
                <a:lnTo>
                  <a:pt x="130571" y="263197"/>
                </a:lnTo>
                <a:lnTo>
                  <a:pt x="135618" y="261187"/>
                </a:lnTo>
                <a:lnTo>
                  <a:pt x="140887" y="258893"/>
                </a:lnTo>
                <a:lnTo>
                  <a:pt x="151822" y="253806"/>
                </a:lnTo>
                <a:lnTo>
                  <a:pt x="156452" y="252068"/>
                </a:lnTo>
                <a:lnTo>
                  <a:pt x="160492" y="250910"/>
                </a:lnTo>
                <a:lnTo>
                  <a:pt x="164137" y="250137"/>
                </a:lnTo>
                <a:lnTo>
                  <a:pt x="170728" y="246739"/>
                </a:lnTo>
                <a:lnTo>
                  <a:pt x="176831" y="242054"/>
                </a:lnTo>
                <a:lnTo>
                  <a:pt x="182719" y="236797"/>
                </a:lnTo>
                <a:lnTo>
                  <a:pt x="185623" y="235013"/>
                </a:lnTo>
                <a:lnTo>
                  <a:pt x="191389" y="233033"/>
                </a:lnTo>
                <a:lnTo>
                  <a:pt x="197127" y="229612"/>
                </a:lnTo>
                <a:lnTo>
                  <a:pt x="202852" y="224917"/>
                </a:lnTo>
                <a:lnTo>
                  <a:pt x="208572" y="219655"/>
                </a:lnTo>
                <a:lnTo>
                  <a:pt x="211430" y="217871"/>
                </a:lnTo>
                <a:lnTo>
                  <a:pt x="217147" y="215889"/>
                </a:lnTo>
                <a:lnTo>
                  <a:pt x="222862" y="21430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334"/>
          <p:cNvSpPr/>
          <p:nvPr/>
        </p:nvSpPr>
        <p:spPr>
          <a:xfrm>
            <a:off x="5772150" y="3180397"/>
            <a:ext cx="257176" cy="60009"/>
          </a:xfrm>
          <a:custGeom>
            <a:avLst/>
            <a:gdLst/>
            <a:ahLst/>
            <a:cxnLst/>
            <a:rect l="0" t="0" r="0" b="0"/>
            <a:pathLst>
              <a:path w="257176" h="60009">
                <a:moveTo>
                  <a:pt x="0" y="60008"/>
                </a:moveTo>
                <a:lnTo>
                  <a:pt x="0" y="55457"/>
                </a:lnTo>
                <a:lnTo>
                  <a:pt x="952" y="54116"/>
                </a:lnTo>
                <a:lnTo>
                  <a:pt x="2540" y="53222"/>
                </a:lnTo>
                <a:lnTo>
                  <a:pt x="4550" y="52627"/>
                </a:lnTo>
                <a:lnTo>
                  <a:pt x="11865" y="51965"/>
                </a:lnTo>
                <a:lnTo>
                  <a:pt x="20513" y="51671"/>
                </a:lnTo>
                <a:lnTo>
                  <a:pt x="27532" y="51540"/>
                </a:lnTo>
                <a:lnTo>
                  <a:pt x="31689" y="50552"/>
                </a:lnTo>
                <a:lnTo>
                  <a:pt x="36366" y="48942"/>
                </a:lnTo>
                <a:lnTo>
                  <a:pt x="41389" y="46915"/>
                </a:lnTo>
                <a:lnTo>
                  <a:pt x="46642" y="45564"/>
                </a:lnTo>
                <a:lnTo>
                  <a:pt x="52050" y="44664"/>
                </a:lnTo>
                <a:lnTo>
                  <a:pt x="57560" y="44063"/>
                </a:lnTo>
                <a:lnTo>
                  <a:pt x="63138" y="42711"/>
                </a:lnTo>
                <a:lnTo>
                  <a:pt x="68762" y="40856"/>
                </a:lnTo>
                <a:lnTo>
                  <a:pt x="74416" y="38668"/>
                </a:lnTo>
                <a:lnTo>
                  <a:pt x="80090" y="37208"/>
                </a:lnTo>
                <a:lnTo>
                  <a:pt x="85778" y="36236"/>
                </a:lnTo>
                <a:lnTo>
                  <a:pt x="91476" y="35587"/>
                </a:lnTo>
                <a:lnTo>
                  <a:pt x="98131" y="34202"/>
                </a:lnTo>
                <a:lnTo>
                  <a:pt x="105426" y="32327"/>
                </a:lnTo>
                <a:lnTo>
                  <a:pt x="113146" y="30124"/>
                </a:lnTo>
                <a:lnTo>
                  <a:pt x="119245" y="28655"/>
                </a:lnTo>
                <a:lnTo>
                  <a:pt x="124265" y="27676"/>
                </a:lnTo>
                <a:lnTo>
                  <a:pt x="128563" y="27023"/>
                </a:lnTo>
                <a:lnTo>
                  <a:pt x="134286" y="25635"/>
                </a:lnTo>
                <a:lnTo>
                  <a:pt x="140959" y="23758"/>
                </a:lnTo>
                <a:lnTo>
                  <a:pt x="148265" y="21554"/>
                </a:lnTo>
                <a:lnTo>
                  <a:pt x="155041" y="20084"/>
                </a:lnTo>
                <a:lnTo>
                  <a:pt x="161463" y="19104"/>
                </a:lnTo>
                <a:lnTo>
                  <a:pt x="167649" y="18451"/>
                </a:lnTo>
                <a:lnTo>
                  <a:pt x="173678" y="17063"/>
                </a:lnTo>
                <a:lnTo>
                  <a:pt x="179603" y="15186"/>
                </a:lnTo>
                <a:lnTo>
                  <a:pt x="185458" y="12981"/>
                </a:lnTo>
                <a:lnTo>
                  <a:pt x="190313" y="11512"/>
                </a:lnTo>
                <a:lnTo>
                  <a:pt x="198249" y="9879"/>
                </a:lnTo>
                <a:lnTo>
                  <a:pt x="202650" y="8491"/>
                </a:lnTo>
                <a:lnTo>
                  <a:pt x="207490" y="6613"/>
                </a:lnTo>
                <a:lnTo>
                  <a:pt x="212621" y="4409"/>
                </a:lnTo>
                <a:lnTo>
                  <a:pt x="216995" y="2939"/>
                </a:lnTo>
                <a:lnTo>
                  <a:pt x="224394" y="1306"/>
                </a:lnTo>
                <a:lnTo>
                  <a:pt x="230858" y="581"/>
                </a:lnTo>
                <a:lnTo>
                  <a:pt x="236906" y="258"/>
                </a:lnTo>
                <a:lnTo>
                  <a:pt x="246874" y="34"/>
                </a:lnTo>
                <a:lnTo>
                  <a:pt x="257175"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335"/>
          <p:cNvSpPr/>
          <p:nvPr/>
        </p:nvSpPr>
        <p:spPr>
          <a:xfrm>
            <a:off x="5857979" y="3257550"/>
            <a:ext cx="265644" cy="34291"/>
          </a:xfrm>
          <a:custGeom>
            <a:avLst/>
            <a:gdLst/>
            <a:ahLst/>
            <a:cxnLst/>
            <a:rect l="0" t="0" r="0" b="0"/>
            <a:pathLst>
              <a:path w="265644" h="34291">
                <a:moveTo>
                  <a:pt x="8468" y="34290"/>
                </a:moveTo>
                <a:lnTo>
                  <a:pt x="0" y="34290"/>
                </a:lnTo>
                <a:lnTo>
                  <a:pt x="74589" y="34290"/>
                </a:lnTo>
                <a:lnTo>
                  <a:pt x="81124" y="33337"/>
                </a:lnTo>
                <a:lnTo>
                  <a:pt x="88338" y="31750"/>
                </a:lnTo>
                <a:lnTo>
                  <a:pt x="96004" y="29739"/>
                </a:lnTo>
                <a:lnTo>
                  <a:pt x="103021" y="28398"/>
                </a:lnTo>
                <a:lnTo>
                  <a:pt x="109603" y="27504"/>
                </a:lnTo>
                <a:lnTo>
                  <a:pt x="115896" y="26909"/>
                </a:lnTo>
                <a:lnTo>
                  <a:pt x="121997" y="26511"/>
                </a:lnTo>
                <a:lnTo>
                  <a:pt x="127969" y="26247"/>
                </a:lnTo>
                <a:lnTo>
                  <a:pt x="139685" y="25953"/>
                </a:lnTo>
                <a:lnTo>
                  <a:pt x="151242" y="25822"/>
                </a:lnTo>
                <a:lnTo>
                  <a:pt x="157943" y="24834"/>
                </a:lnTo>
                <a:lnTo>
                  <a:pt x="165268" y="23224"/>
                </a:lnTo>
                <a:lnTo>
                  <a:pt x="173009" y="21197"/>
                </a:lnTo>
                <a:lnTo>
                  <a:pt x="180074" y="19846"/>
                </a:lnTo>
                <a:lnTo>
                  <a:pt x="186690" y="18946"/>
                </a:lnTo>
                <a:lnTo>
                  <a:pt x="193005" y="18345"/>
                </a:lnTo>
                <a:lnTo>
                  <a:pt x="199120" y="16993"/>
                </a:lnTo>
                <a:lnTo>
                  <a:pt x="205102" y="15138"/>
                </a:lnTo>
                <a:lnTo>
                  <a:pt x="210995" y="12949"/>
                </a:lnTo>
                <a:lnTo>
                  <a:pt x="217781" y="11490"/>
                </a:lnTo>
                <a:lnTo>
                  <a:pt x="225163" y="10518"/>
                </a:lnTo>
                <a:lnTo>
                  <a:pt x="239079" y="9437"/>
                </a:lnTo>
                <a:lnTo>
                  <a:pt x="248439" y="8956"/>
                </a:lnTo>
                <a:lnTo>
                  <a:pt x="252269" y="7876"/>
                </a:lnTo>
                <a:lnTo>
                  <a:pt x="255774" y="6203"/>
                </a:lnTo>
                <a:lnTo>
                  <a:pt x="265643"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336"/>
          <p:cNvSpPr/>
          <p:nvPr/>
        </p:nvSpPr>
        <p:spPr>
          <a:xfrm>
            <a:off x="6312217" y="3026454"/>
            <a:ext cx="291399" cy="299642"/>
          </a:xfrm>
          <a:custGeom>
            <a:avLst/>
            <a:gdLst/>
            <a:ahLst/>
            <a:cxnLst/>
            <a:rect l="0" t="0" r="0" b="0"/>
            <a:pathLst>
              <a:path w="291399" h="299642">
                <a:moveTo>
                  <a:pt x="0" y="16783"/>
                </a:moveTo>
                <a:lnTo>
                  <a:pt x="0" y="3764"/>
                </a:lnTo>
                <a:lnTo>
                  <a:pt x="953" y="2389"/>
                </a:lnTo>
                <a:lnTo>
                  <a:pt x="2540" y="1472"/>
                </a:lnTo>
                <a:lnTo>
                  <a:pt x="7381" y="0"/>
                </a:lnTo>
                <a:lnTo>
                  <a:pt x="7778" y="832"/>
                </a:lnTo>
                <a:lnTo>
                  <a:pt x="8468" y="7051"/>
                </a:lnTo>
                <a:lnTo>
                  <a:pt x="8552" y="14825"/>
                </a:lnTo>
                <a:lnTo>
                  <a:pt x="8563" y="20041"/>
                </a:lnTo>
                <a:lnTo>
                  <a:pt x="9519" y="22765"/>
                </a:lnTo>
                <a:lnTo>
                  <a:pt x="13121" y="28332"/>
                </a:lnTo>
                <a:lnTo>
                  <a:pt x="15357" y="36521"/>
                </a:lnTo>
                <a:lnTo>
                  <a:pt x="15952" y="41371"/>
                </a:lnTo>
                <a:lnTo>
                  <a:pt x="17302" y="45558"/>
                </a:lnTo>
                <a:lnTo>
                  <a:pt x="21343" y="52749"/>
                </a:lnTo>
                <a:lnTo>
                  <a:pt x="22801" y="57905"/>
                </a:lnTo>
                <a:lnTo>
                  <a:pt x="23773" y="64201"/>
                </a:lnTo>
                <a:lnTo>
                  <a:pt x="24421" y="71255"/>
                </a:lnTo>
                <a:lnTo>
                  <a:pt x="24853" y="77863"/>
                </a:lnTo>
                <a:lnTo>
                  <a:pt x="25141" y="84173"/>
                </a:lnTo>
                <a:lnTo>
                  <a:pt x="25334" y="90285"/>
                </a:lnTo>
                <a:lnTo>
                  <a:pt x="26414" y="96264"/>
                </a:lnTo>
                <a:lnTo>
                  <a:pt x="28087" y="102155"/>
                </a:lnTo>
                <a:lnTo>
                  <a:pt x="34992" y="122089"/>
                </a:lnTo>
                <a:lnTo>
                  <a:pt x="37615" y="129849"/>
                </a:lnTo>
                <a:lnTo>
                  <a:pt x="39364" y="136928"/>
                </a:lnTo>
                <a:lnTo>
                  <a:pt x="40530" y="143552"/>
                </a:lnTo>
                <a:lnTo>
                  <a:pt x="41308" y="149873"/>
                </a:lnTo>
                <a:lnTo>
                  <a:pt x="42779" y="155993"/>
                </a:lnTo>
                <a:lnTo>
                  <a:pt x="44712" y="161977"/>
                </a:lnTo>
                <a:lnTo>
                  <a:pt x="46953" y="167871"/>
                </a:lnTo>
                <a:lnTo>
                  <a:pt x="49400" y="173706"/>
                </a:lnTo>
                <a:lnTo>
                  <a:pt x="51983" y="179501"/>
                </a:lnTo>
                <a:lnTo>
                  <a:pt x="54658" y="185269"/>
                </a:lnTo>
                <a:lnTo>
                  <a:pt x="56441" y="191020"/>
                </a:lnTo>
                <a:lnTo>
                  <a:pt x="57630" y="196758"/>
                </a:lnTo>
                <a:lnTo>
                  <a:pt x="58423" y="202489"/>
                </a:lnTo>
                <a:lnTo>
                  <a:pt x="59903" y="208215"/>
                </a:lnTo>
                <a:lnTo>
                  <a:pt x="61843" y="213937"/>
                </a:lnTo>
                <a:lnTo>
                  <a:pt x="64089" y="219656"/>
                </a:lnTo>
                <a:lnTo>
                  <a:pt x="66538" y="225375"/>
                </a:lnTo>
                <a:lnTo>
                  <a:pt x="71801" y="236808"/>
                </a:lnTo>
                <a:lnTo>
                  <a:pt x="73585" y="242524"/>
                </a:lnTo>
                <a:lnTo>
                  <a:pt x="74774" y="248239"/>
                </a:lnTo>
                <a:lnTo>
                  <a:pt x="75567" y="253955"/>
                </a:lnTo>
                <a:lnTo>
                  <a:pt x="76448" y="262845"/>
                </a:lnTo>
                <a:lnTo>
                  <a:pt x="76683" y="266550"/>
                </a:lnTo>
                <a:lnTo>
                  <a:pt x="77792" y="269972"/>
                </a:lnTo>
                <a:lnTo>
                  <a:pt x="81564" y="276314"/>
                </a:lnTo>
                <a:lnTo>
                  <a:pt x="83876" y="282307"/>
                </a:lnTo>
                <a:lnTo>
                  <a:pt x="84492" y="285239"/>
                </a:lnTo>
                <a:lnTo>
                  <a:pt x="85856" y="287194"/>
                </a:lnTo>
                <a:lnTo>
                  <a:pt x="87717" y="288497"/>
                </a:lnTo>
                <a:lnTo>
                  <a:pt x="89911" y="289366"/>
                </a:lnTo>
                <a:lnTo>
                  <a:pt x="91373" y="290897"/>
                </a:lnTo>
                <a:lnTo>
                  <a:pt x="92348" y="292871"/>
                </a:lnTo>
                <a:lnTo>
                  <a:pt x="94264" y="299558"/>
                </a:lnTo>
                <a:lnTo>
                  <a:pt x="94295" y="287734"/>
                </a:lnTo>
                <a:lnTo>
                  <a:pt x="93343" y="285047"/>
                </a:lnTo>
                <a:lnTo>
                  <a:pt x="88405" y="276714"/>
                </a:lnTo>
                <a:lnTo>
                  <a:pt x="86916" y="271056"/>
                </a:lnTo>
                <a:lnTo>
                  <a:pt x="86254" y="262826"/>
                </a:lnTo>
                <a:lnTo>
                  <a:pt x="86078" y="257964"/>
                </a:lnTo>
                <a:lnTo>
                  <a:pt x="86913" y="252818"/>
                </a:lnTo>
                <a:lnTo>
                  <a:pt x="88422" y="247482"/>
                </a:lnTo>
                <a:lnTo>
                  <a:pt x="90381" y="242020"/>
                </a:lnTo>
                <a:lnTo>
                  <a:pt x="92557" y="233411"/>
                </a:lnTo>
                <a:lnTo>
                  <a:pt x="94476" y="225457"/>
                </a:lnTo>
                <a:lnTo>
                  <a:pt x="96322" y="220669"/>
                </a:lnTo>
                <a:lnTo>
                  <a:pt x="98504" y="215572"/>
                </a:lnTo>
                <a:lnTo>
                  <a:pt x="99960" y="210269"/>
                </a:lnTo>
                <a:lnTo>
                  <a:pt x="100930" y="204829"/>
                </a:lnTo>
                <a:lnTo>
                  <a:pt x="101577" y="199297"/>
                </a:lnTo>
                <a:lnTo>
                  <a:pt x="104835" y="190610"/>
                </a:lnTo>
                <a:lnTo>
                  <a:pt x="107038" y="186960"/>
                </a:lnTo>
                <a:lnTo>
                  <a:pt x="114565" y="180365"/>
                </a:lnTo>
                <a:lnTo>
                  <a:pt x="119239" y="177273"/>
                </a:lnTo>
                <a:lnTo>
                  <a:pt x="126973" y="168757"/>
                </a:lnTo>
                <a:lnTo>
                  <a:pt x="130369" y="163819"/>
                </a:lnTo>
                <a:lnTo>
                  <a:pt x="133585" y="160527"/>
                </a:lnTo>
                <a:lnTo>
                  <a:pt x="136682" y="158332"/>
                </a:lnTo>
                <a:lnTo>
                  <a:pt x="169066" y="142268"/>
                </a:lnTo>
                <a:lnTo>
                  <a:pt x="177693" y="139229"/>
                </a:lnTo>
                <a:lnTo>
                  <a:pt x="185655" y="137879"/>
                </a:lnTo>
                <a:lnTo>
                  <a:pt x="190445" y="137518"/>
                </a:lnTo>
                <a:lnTo>
                  <a:pt x="195543" y="137278"/>
                </a:lnTo>
                <a:lnTo>
                  <a:pt x="206288" y="137012"/>
                </a:lnTo>
                <a:lnTo>
                  <a:pt x="211821" y="136940"/>
                </a:lnTo>
                <a:lnTo>
                  <a:pt x="216462" y="137846"/>
                </a:lnTo>
                <a:lnTo>
                  <a:pt x="224157" y="141391"/>
                </a:lnTo>
                <a:lnTo>
                  <a:pt x="238397" y="148742"/>
                </a:lnTo>
                <a:lnTo>
                  <a:pt x="243703" y="150476"/>
                </a:lnTo>
                <a:lnTo>
                  <a:pt x="249146" y="151632"/>
                </a:lnTo>
                <a:lnTo>
                  <a:pt x="254680" y="152402"/>
                </a:lnTo>
                <a:lnTo>
                  <a:pt x="263369" y="155798"/>
                </a:lnTo>
                <a:lnTo>
                  <a:pt x="267019" y="158037"/>
                </a:lnTo>
                <a:lnTo>
                  <a:pt x="269453" y="160483"/>
                </a:lnTo>
                <a:lnTo>
                  <a:pt x="271075" y="163065"/>
                </a:lnTo>
                <a:lnTo>
                  <a:pt x="272157" y="165740"/>
                </a:lnTo>
                <a:lnTo>
                  <a:pt x="274783" y="168475"/>
                </a:lnTo>
                <a:lnTo>
                  <a:pt x="282781" y="174054"/>
                </a:lnTo>
                <a:lnTo>
                  <a:pt x="285676" y="176875"/>
                </a:lnTo>
                <a:lnTo>
                  <a:pt x="287606" y="179709"/>
                </a:lnTo>
                <a:lnTo>
                  <a:pt x="289749" y="185397"/>
                </a:lnTo>
                <a:lnTo>
                  <a:pt x="290703" y="191100"/>
                </a:lnTo>
                <a:lnTo>
                  <a:pt x="291127" y="199350"/>
                </a:lnTo>
                <a:lnTo>
                  <a:pt x="291398" y="215617"/>
                </a:lnTo>
                <a:lnTo>
                  <a:pt x="290468" y="218872"/>
                </a:lnTo>
                <a:lnTo>
                  <a:pt x="286894" y="225028"/>
                </a:lnTo>
                <a:lnTo>
                  <a:pt x="279527" y="233848"/>
                </a:lnTo>
                <a:lnTo>
                  <a:pt x="274094" y="242162"/>
                </a:lnTo>
                <a:lnTo>
                  <a:pt x="268505" y="251254"/>
                </a:lnTo>
                <a:lnTo>
                  <a:pt x="262846" y="258470"/>
                </a:lnTo>
                <a:lnTo>
                  <a:pt x="257155" y="264852"/>
                </a:lnTo>
                <a:lnTo>
                  <a:pt x="254304" y="267887"/>
                </a:lnTo>
                <a:lnTo>
                  <a:pt x="250499" y="269911"/>
                </a:lnTo>
                <a:lnTo>
                  <a:pt x="246057" y="271260"/>
                </a:lnTo>
                <a:lnTo>
                  <a:pt x="241190" y="272159"/>
                </a:lnTo>
                <a:lnTo>
                  <a:pt x="236041" y="273712"/>
                </a:lnTo>
                <a:lnTo>
                  <a:pt x="230703" y="275699"/>
                </a:lnTo>
                <a:lnTo>
                  <a:pt x="225239" y="277976"/>
                </a:lnTo>
                <a:lnTo>
                  <a:pt x="219692" y="280447"/>
                </a:lnTo>
                <a:lnTo>
                  <a:pt x="208449" y="285732"/>
                </a:lnTo>
                <a:lnTo>
                  <a:pt x="199642" y="288716"/>
                </a:lnTo>
                <a:lnTo>
                  <a:pt x="191599" y="290995"/>
                </a:lnTo>
                <a:lnTo>
                  <a:pt x="186788" y="292936"/>
                </a:lnTo>
                <a:lnTo>
                  <a:pt x="181675" y="295182"/>
                </a:lnTo>
                <a:lnTo>
                  <a:pt x="173455" y="297679"/>
                </a:lnTo>
                <a:lnTo>
                  <a:pt x="165674" y="298788"/>
                </a:lnTo>
                <a:lnTo>
                  <a:pt x="160932" y="299084"/>
                </a:lnTo>
                <a:lnTo>
                  <a:pt x="148735" y="299559"/>
                </a:lnTo>
                <a:lnTo>
                  <a:pt x="137521" y="299641"/>
                </a:lnTo>
                <a:lnTo>
                  <a:pt x="134543" y="298700"/>
                </a:lnTo>
                <a:lnTo>
                  <a:pt x="132558" y="297120"/>
                </a:lnTo>
                <a:lnTo>
                  <a:pt x="131234" y="295114"/>
                </a:lnTo>
                <a:lnTo>
                  <a:pt x="129399" y="293777"/>
                </a:lnTo>
                <a:lnTo>
                  <a:pt x="121439" y="291455"/>
                </a:lnTo>
                <a:lnTo>
                  <a:pt x="115886" y="291207"/>
                </a:lnTo>
                <a:lnTo>
                  <a:pt x="114405" y="290220"/>
                </a:lnTo>
                <a:lnTo>
                  <a:pt x="113418" y="288609"/>
                </a:lnTo>
                <a:lnTo>
                  <a:pt x="112759" y="286583"/>
                </a:lnTo>
                <a:lnTo>
                  <a:pt x="111368" y="285232"/>
                </a:lnTo>
                <a:lnTo>
                  <a:pt x="109488" y="284332"/>
                </a:lnTo>
                <a:lnTo>
                  <a:pt x="102870" y="28253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337"/>
          <p:cNvSpPr/>
          <p:nvPr/>
        </p:nvSpPr>
        <p:spPr>
          <a:xfrm>
            <a:off x="6843712" y="3051810"/>
            <a:ext cx="25719" cy="282893"/>
          </a:xfrm>
          <a:custGeom>
            <a:avLst/>
            <a:gdLst/>
            <a:ahLst/>
            <a:cxnLst/>
            <a:rect l="0" t="0" r="0" b="0"/>
            <a:pathLst>
              <a:path w="25719" h="282893">
                <a:moveTo>
                  <a:pt x="0" y="0"/>
                </a:moveTo>
                <a:lnTo>
                  <a:pt x="0" y="20151"/>
                </a:lnTo>
                <a:lnTo>
                  <a:pt x="953" y="23911"/>
                </a:lnTo>
                <a:lnTo>
                  <a:pt x="2540" y="28323"/>
                </a:lnTo>
                <a:lnTo>
                  <a:pt x="4551" y="33170"/>
                </a:lnTo>
                <a:lnTo>
                  <a:pt x="5892" y="38305"/>
                </a:lnTo>
                <a:lnTo>
                  <a:pt x="6785" y="43634"/>
                </a:lnTo>
                <a:lnTo>
                  <a:pt x="7381" y="49092"/>
                </a:lnTo>
                <a:lnTo>
                  <a:pt x="7779" y="54635"/>
                </a:lnTo>
                <a:lnTo>
                  <a:pt x="8043" y="60236"/>
                </a:lnTo>
                <a:lnTo>
                  <a:pt x="8337" y="72491"/>
                </a:lnTo>
                <a:lnTo>
                  <a:pt x="8572" y="255850"/>
                </a:lnTo>
                <a:lnTo>
                  <a:pt x="9525" y="259149"/>
                </a:lnTo>
                <a:lnTo>
                  <a:pt x="11113" y="261349"/>
                </a:lnTo>
                <a:lnTo>
                  <a:pt x="13123" y="262815"/>
                </a:lnTo>
                <a:lnTo>
                  <a:pt x="14464" y="264744"/>
                </a:lnTo>
                <a:lnTo>
                  <a:pt x="15358" y="266984"/>
                </a:lnTo>
                <a:lnTo>
                  <a:pt x="16792" y="272871"/>
                </a:lnTo>
                <a:lnTo>
                  <a:pt x="17862" y="274306"/>
                </a:lnTo>
                <a:lnTo>
                  <a:pt x="19528" y="276215"/>
                </a:lnTo>
                <a:lnTo>
                  <a:pt x="25718" y="28289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338"/>
          <p:cNvSpPr/>
          <p:nvPr/>
        </p:nvSpPr>
        <p:spPr>
          <a:xfrm>
            <a:off x="6715478" y="3154680"/>
            <a:ext cx="325403" cy="34291"/>
          </a:xfrm>
          <a:custGeom>
            <a:avLst/>
            <a:gdLst/>
            <a:ahLst/>
            <a:cxnLst/>
            <a:rect l="0" t="0" r="0" b="0"/>
            <a:pathLst>
              <a:path w="325403" h="34291">
                <a:moveTo>
                  <a:pt x="8219" y="34290"/>
                </a:moveTo>
                <a:lnTo>
                  <a:pt x="3669" y="34290"/>
                </a:lnTo>
                <a:lnTo>
                  <a:pt x="2328" y="33337"/>
                </a:lnTo>
                <a:lnTo>
                  <a:pt x="1434" y="31750"/>
                </a:lnTo>
                <a:lnTo>
                  <a:pt x="0" y="26909"/>
                </a:lnTo>
                <a:lnTo>
                  <a:pt x="835" y="26512"/>
                </a:lnTo>
                <a:lnTo>
                  <a:pt x="9019" y="25874"/>
                </a:lnTo>
                <a:lnTo>
                  <a:pt x="15242" y="25787"/>
                </a:lnTo>
                <a:lnTo>
                  <a:pt x="35650" y="25726"/>
                </a:lnTo>
                <a:lnTo>
                  <a:pt x="40794" y="24771"/>
                </a:lnTo>
                <a:lnTo>
                  <a:pt x="47080" y="23181"/>
                </a:lnTo>
                <a:lnTo>
                  <a:pt x="54129" y="21169"/>
                </a:lnTo>
                <a:lnTo>
                  <a:pt x="61685" y="19827"/>
                </a:lnTo>
                <a:lnTo>
                  <a:pt x="69581" y="18933"/>
                </a:lnTo>
                <a:lnTo>
                  <a:pt x="77702" y="18337"/>
                </a:lnTo>
                <a:lnTo>
                  <a:pt x="86926" y="17940"/>
                </a:lnTo>
                <a:lnTo>
                  <a:pt x="107335" y="17498"/>
                </a:lnTo>
                <a:lnTo>
                  <a:pt x="117159" y="16428"/>
                </a:lnTo>
                <a:lnTo>
                  <a:pt x="126565" y="14762"/>
                </a:lnTo>
                <a:lnTo>
                  <a:pt x="135694" y="12698"/>
                </a:lnTo>
                <a:lnTo>
                  <a:pt x="144638" y="11323"/>
                </a:lnTo>
                <a:lnTo>
                  <a:pt x="153457" y="10406"/>
                </a:lnTo>
                <a:lnTo>
                  <a:pt x="162195" y="9795"/>
                </a:lnTo>
                <a:lnTo>
                  <a:pt x="170877" y="9387"/>
                </a:lnTo>
                <a:lnTo>
                  <a:pt x="188144" y="8934"/>
                </a:lnTo>
                <a:lnTo>
                  <a:pt x="239668" y="8604"/>
                </a:lnTo>
                <a:lnTo>
                  <a:pt x="247291" y="7641"/>
                </a:lnTo>
                <a:lnTo>
                  <a:pt x="254277" y="6046"/>
                </a:lnTo>
                <a:lnTo>
                  <a:pt x="260841" y="4031"/>
                </a:lnTo>
                <a:lnTo>
                  <a:pt x="267121" y="2687"/>
                </a:lnTo>
                <a:lnTo>
                  <a:pt x="273213" y="1791"/>
                </a:lnTo>
                <a:lnTo>
                  <a:pt x="279179" y="1194"/>
                </a:lnTo>
                <a:lnTo>
                  <a:pt x="288348" y="530"/>
                </a:lnTo>
                <a:lnTo>
                  <a:pt x="295598" y="235"/>
                </a:lnTo>
                <a:lnTo>
                  <a:pt x="305035" y="70"/>
                </a:lnTo>
                <a:lnTo>
                  <a:pt x="325402"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339"/>
          <p:cNvSpPr/>
          <p:nvPr/>
        </p:nvSpPr>
        <p:spPr>
          <a:xfrm>
            <a:off x="7075169" y="3068955"/>
            <a:ext cx="85726" cy="231458"/>
          </a:xfrm>
          <a:custGeom>
            <a:avLst/>
            <a:gdLst/>
            <a:ahLst/>
            <a:cxnLst/>
            <a:rect l="0" t="0" r="0" b="0"/>
            <a:pathLst>
              <a:path w="85726" h="231458">
                <a:moveTo>
                  <a:pt x="0" y="0"/>
                </a:moveTo>
                <a:lnTo>
                  <a:pt x="4552" y="0"/>
                </a:lnTo>
                <a:lnTo>
                  <a:pt x="5892" y="952"/>
                </a:lnTo>
                <a:lnTo>
                  <a:pt x="6786" y="2540"/>
                </a:lnTo>
                <a:lnTo>
                  <a:pt x="7779" y="6844"/>
                </a:lnTo>
                <a:lnTo>
                  <a:pt x="8221" y="11931"/>
                </a:lnTo>
                <a:lnTo>
                  <a:pt x="9290" y="15574"/>
                </a:lnTo>
                <a:lnTo>
                  <a:pt x="10956" y="19908"/>
                </a:lnTo>
                <a:lnTo>
                  <a:pt x="13020" y="24702"/>
                </a:lnTo>
                <a:lnTo>
                  <a:pt x="14395" y="28850"/>
                </a:lnTo>
                <a:lnTo>
                  <a:pt x="15923" y="35999"/>
                </a:lnTo>
                <a:lnTo>
                  <a:pt x="17283" y="40192"/>
                </a:lnTo>
                <a:lnTo>
                  <a:pt x="19142" y="44892"/>
                </a:lnTo>
                <a:lnTo>
                  <a:pt x="21335" y="49930"/>
                </a:lnTo>
                <a:lnTo>
                  <a:pt x="26309" y="60609"/>
                </a:lnTo>
                <a:lnTo>
                  <a:pt x="28970" y="66123"/>
                </a:lnTo>
                <a:lnTo>
                  <a:pt x="30743" y="71705"/>
                </a:lnTo>
                <a:lnTo>
                  <a:pt x="31926" y="77331"/>
                </a:lnTo>
                <a:lnTo>
                  <a:pt x="32714" y="82986"/>
                </a:lnTo>
                <a:lnTo>
                  <a:pt x="34192" y="89614"/>
                </a:lnTo>
                <a:lnTo>
                  <a:pt x="36131" y="96890"/>
                </a:lnTo>
                <a:lnTo>
                  <a:pt x="38375" y="104598"/>
                </a:lnTo>
                <a:lnTo>
                  <a:pt x="40823" y="111642"/>
                </a:lnTo>
                <a:lnTo>
                  <a:pt x="43408" y="118243"/>
                </a:lnTo>
                <a:lnTo>
                  <a:pt x="46084" y="124548"/>
                </a:lnTo>
                <a:lnTo>
                  <a:pt x="47868" y="130657"/>
                </a:lnTo>
                <a:lnTo>
                  <a:pt x="49057" y="136635"/>
                </a:lnTo>
                <a:lnTo>
                  <a:pt x="49850" y="142525"/>
                </a:lnTo>
                <a:lnTo>
                  <a:pt x="52284" y="148356"/>
                </a:lnTo>
                <a:lnTo>
                  <a:pt x="55811" y="154149"/>
                </a:lnTo>
                <a:lnTo>
                  <a:pt x="60068" y="159916"/>
                </a:lnTo>
                <a:lnTo>
                  <a:pt x="62905" y="165665"/>
                </a:lnTo>
                <a:lnTo>
                  <a:pt x="64797" y="171403"/>
                </a:lnTo>
                <a:lnTo>
                  <a:pt x="66059" y="177134"/>
                </a:lnTo>
                <a:lnTo>
                  <a:pt x="67852" y="181907"/>
                </a:lnTo>
                <a:lnTo>
                  <a:pt x="70000" y="186041"/>
                </a:lnTo>
                <a:lnTo>
                  <a:pt x="72384" y="189750"/>
                </a:lnTo>
                <a:lnTo>
                  <a:pt x="75034" y="196410"/>
                </a:lnTo>
                <a:lnTo>
                  <a:pt x="75741" y="199520"/>
                </a:lnTo>
                <a:lnTo>
                  <a:pt x="77164" y="202546"/>
                </a:lnTo>
                <a:lnTo>
                  <a:pt x="79065" y="205515"/>
                </a:lnTo>
                <a:lnTo>
                  <a:pt x="81285" y="208448"/>
                </a:lnTo>
                <a:lnTo>
                  <a:pt x="83752" y="214246"/>
                </a:lnTo>
                <a:lnTo>
                  <a:pt x="84848" y="219997"/>
                </a:lnTo>
                <a:lnTo>
                  <a:pt x="85336" y="225729"/>
                </a:lnTo>
                <a:lnTo>
                  <a:pt x="85725" y="23145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340"/>
          <p:cNvSpPr/>
          <p:nvPr/>
        </p:nvSpPr>
        <p:spPr>
          <a:xfrm>
            <a:off x="7203757" y="3070190"/>
            <a:ext cx="274321" cy="204391"/>
          </a:xfrm>
          <a:custGeom>
            <a:avLst/>
            <a:gdLst/>
            <a:ahLst/>
            <a:cxnLst/>
            <a:rect l="0" t="0" r="0" b="0"/>
            <a:pathLst>
              <a:path w="274321" h="204391">
                <a:moveTo>
                  <a:pt x="0" y="58772"/>
                </a:moveTo>
                <a:lnTo>
                  <a:pt x="4551" y="54221"/>
                </a:lnTo>
                <a:lnTo>
                  <a:pt x="5892" y="51928"/>
                </a:lnTo>
                <a:lnTo>
                  <a:pt x="7381" y="46840"/>
                </a:lnTo>
                <a:lnTo>
                  <a:pt x="8731" y="45102"/>
                </a:lnTo>
                <a:lnTo>
                  <a:pt x="10584" y="43944"/>
                </a:lnTo>
                <a:lnTo>
                  <a:pt x="12771" y="43172"/>
                </a:lnTo>
                <a:lnTo>
                  <a:pt x="14229" y="41704"/>
                </a:lnTo>
                <a:lnTo>
                  <a:pt x="15201" y="39774"/>
                </a:lnTo>
                <a:lnTo>
                  <a:pt x="15849" y="37534"/>
                </a:lnTo>
                <a:lnTo>
                  <a:pt x="19109" y="32505"/>
                </a:lnTo>
                <a:lnTo>
                  <a:pt x="21312" y="29831"/>
                </a:lnTo>
                <a:lnTo>
                  <a:pt x="28840" y="24319"/>
                </a:lnTo>
                <a:lnTo>
                  <a:pt x="33514" y="21516"/>
                </a:lnTo>
                <a:lnTo>
                  <a:pt x="41248" y="15861"/>
                </a:lnTo>
                <a:lnTo>
                  <a:pt x="44643" y="13020"/>
                </a:lnTo>
                <a:lnTo>
                  <a:pt x="48813" y="11126"/>
                </a:lnTo>
                <a:lnTo>
                  <a:pt x="53496" y="9863"/>
                </a:lnTo>
                <a:lnTo>
                  <a:pt x="58524" y="9021"/>
                </a:lnTo>
                <a:lnTo>
                  <a:pt x="63781" y="8460"/>
                </a:lnTo>
                <a:lnTo>
                  <a:pt x="69191" y="8086"/>
                </a:lnTo>
                <a:lnTo>
                  <a:pt x="74702" y="7836"/>
                </a:lnTo>
                <a:lnTo>
                  <a:pt x="80282" y="6717"/>
                </a:lnTo>
                <a:lnTo>
                  <a:pt x="85906" y="5019"/>
                </a:lnTo>
                <a:lnTo>
                  <a:pt x="91561" y="2934"/>
                </a:lnTo>
                <a:lnTo>
                  <a:pt x="96283" y="1544"/>
                </a:lnTo>
                <a:lnTo>
                  <a:pt x="104070" y="0"/>
                </a:lnTo>
                <a:lnTo>
                  <a:pt x="108433" y="541"/>
                </a:lnTo>
                <a:lnTo>
                  <a:pt x="113246" y="1854"/>
                </a:lnTo>
                <a:lnTo>
                  <a:pt x="118360" y="3682"/>
                </a:lnTo>
                <a:lnTo>
                  <a:pt x="126582" y="5712"/>
                </a:lnTo>
                <a:lnTo>
                  <a:pt x="130108" y="6254"/>
                </a:lnTo>
                <a:lnTo>
                  <a:pt x="136567" y="9396"/>
                </a:lnTo>
                <a:lnTo>
                  <a:pt x="142611" y="13967"/>
                </a:lnTo>
                <a:lnTo>
                  <a:pt x="148473" y="19174"/>
                </a:lnTo>
                <a:lnTo>
                  <a:pt x="154253" y="24663"/>
                </a:lnTo>
                <a:lnTo>
                  <a:pt x="165724" y="35948"/>
                </a:lnTo>
                <a:lnTo>
                  <a:pt x="167633" y="38793"/>
                </a:lnTo>
                <a:lnTo>
                  <a:pt x="169753" y="44495"/>
                </a:lnTo>
                <a:lnTo>
                  <a:pt x="169367" y="47349"/>
                </a:lnTo>
                <a:lnTo>
                  <a:pt x="168156" y="50204"/>
                </a:lnTo>
                <a:lnTo>
                  <a:pt x="166397" y="53060"/>
                </a:lnTo>
                <a:lnTo>
                  <a:pt x="164442" y="58773"/>
                </a:lnTo>
                <a:lnTo>
                  <a:pt x="163921" y="61630"/>
                </a:lnTo>
                <a:lnTo>
                  <a:pt x="162621" y="65440"/>
                </a:lnTo>
                <a:lnTo>
                  <a:pt x="160802" y="69885"/>
                </a:lnTo>
                <a:lnTo>
                  <a:pt x="158636" y="74753"/>
                </a:lnTo>
                <a:lnTo>
                  <a:pt x="153690" y="85242"/>
                </a:lnTo>
                <a:lnTo>
                  <a:pt x="151038" y="90706"/>
                </a:lnTo>
                <a:lnTo>
                  <a:pt x="148317" y="95302"/>
                </a:lnTo>
                <a:lnTo>
                  <a:pt x="145550" y="99318"/>
                </a:lnTo>
                <a:lnTo>
                  <a:pt x="142753" y="102948"/>
                </a:lnTo>
                <a:lnTo>
                  <a:pt x="138984" y="107272"/>
                </a:lnTo>
                <a:lnTo>
                  <a:pt x="134566" y="112061"/>
                </a:lnTo>
                <a:lnTo>
                  <a:pt x="121787" y="125362"/>
                </a:lnTo>
                <a:lnTo>
                  <a:pt x="118338" y="128882"/>
                </a:lnTo>
                <a:lnTo>
                  <a:pt x="115087" y="133135"/>
                </a:lnTo>
                <a:lnTo>
                  <a:pt x="111967" y="137875"/>
                </a:lnTo>
                <a:lnTo>
                  <a:pt x="108935" y="142940"/>
                </a:lnTo>
                <a:lnTo>
                  <a:pt x="105961" y="147269"/>
                </a:lnTo>
                <a:lnTo>
                  <a:pt x="103025" y="151107"/>
                </a:lnTo>
                <a:lnTo>
                  <a:pt x="100116" y="154619"/>
                </a:lnTo>
                <a:lnTo>
                  <a:pt x="97224" y="157912"/>
                </a:lnTo>
                <a:lnTo>
                  <a:pt x="91471" y="164112"/>
                </a:lnTo>
                <a:lnTo>
                  <a:pt x="89555" y="167099"/>
                </a:lnTo>
                <a:lnTo>
                  <a:pt x="87428" y="172957"/>
                </a:lnTo>
                <a:lnTo>
                  <a:pt x="86482" y="178736"/>
                </a:lnTo>
                <a:lnTo>
                  <a:pt x="85874" y="185656"/>
                </a:lnTo>
                <a:lnTo>
                  <a:pt x="85769" y="191406"/>
                </a:lnTo>
                <a:lnTo>
                  <a:pt x="85729" y="200086"/>
                </a:lnTo>
                <a:lnTo>
                  <a:pt x="86680" y="201559"/>
                </a:lnTo>
                <a:lnTo>
                  <a:pt x="88267" y="202541"/>
                </a:lnTo>
                <a:lnTo>
                  <a:pt x="92570" y="203631"/>
                </a:lnTo>
                <a:lnTo>
                  <a:pt x="97657" y="204117"/>
                </a:lnTo>
                <a:lnTo>
                  <a:pt x="105634" y="204332"/>
                </a:lnTo>
                <a:lnTo>
                  <a:pt x="110428" y="204390"/>
                </a:lnTo>
                <a:lnTo>
                  <a:pt x="114576" y="203475"/>
                </a:lnTo>
                <a:lnTo>
                  <a:pt x="121726" y="199920"/>
                </a:lnTo>
                <a:lnTo>
                  <a:pt x="125918" y="198591"/>
                </a:lnTo>
                <a:lnTo>
                  <a:pt x="130617" y="197705"/>
                </a:lnTo>
                <a:lnTo>
                  <a:pt x="135657" y="197114"/>
                </a:lnTo>
                <a:lnTo>
                  <a:pt x="143795" y="196457"/>
                </a:lnTo>
                <a:lnTo>
                  <a:pt x="151539" y="196166"/>
                </a:lnTo>
                <a:lnTo>
                  <a:pt x="161330" y="196036"/>
                </a:lnTo>
                <a:lnTo>
                  <a:pt x="167561" y="195049"/>
                </a:lnTo>
                <a:lnTo>
                  <a:pt x="174573" y="193438"/>
                </a:lnTo>
                <a:lnTo>
                  <a:pt x="182104" y="191412"/>
                </a:lnTo>
                <a:lnTo>
                  <a:pt x="188078" y="190061"/>
                </a:lnTo>
                <a:lnTo>
                  <a:pt x="193013" y="189161"/>
                </a:lnTo>
                <a:lnTo>
                  <a:pt x="197255" y="188560"/>
                </a:lnTo>
                <a:lnTo>
                  <a:pt x="201988" y="187208"/>
                </a:lnTo>
                <a:lnTo>
                  <a:pt x="207049" y="185353"/>
                </a:lnTo>
                <a:lnTo>
                  <a:pt x="212327" y="183165"/>
                </a:lnTo>
                <a:lnTo>
                  <a:pt x="217752" y="181705"/>
                </a:lnTo>
                <a:lnTo>
                  <a:pt x="223273" y="180733"/>
                </a:lnTo>
                <a:lnTo>
                  <a:pt x="228859" y="180084"/>
                </a:lnTo>
                <a:lnTo>
                  <a:pt x="234488" y="179652"/>
                </a:lnTo>
                <a:lnTo>
                  <a:pt x="240145" y="179364"/>
                </a:lnTo>
                <a:lnTo>
                  <a:pt x="245822" y="179171"/>
                </a:lnTo>
                <a:lnTo>
                  <a:pt x="250559" y="178091"/>
                </a:lnTo>
                <a:lnTo>
                  <a:pt x="261776" y="172972"/>
                </a:lnTo>
                <a:lnTo>
                  <a:pt x="265005" y="172053"/>
                </a:lnTo>
                <a:lnTo>
                  <a:pt x="274320" y="17021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341"/>
          <p:cNvSpPr/>
          <p:nvPr/>
        </p:nvSpPr>
        <p:spPr>
          <a:xfrm>
            <a:off x="7529512" y="3086100"/>
            <a:ext cx="205730" cy="178704"/>
          </a:xfrm>
          <a:custGeom>
            <a:avLst/>
            <a:gdLst/>
            <a:ahLst/>
            <a:cxnLst/>
            <a:rect l="0" t="0" r="0" b="0"/>
            <a:pathLst>
              <a:path w="205730" h="178704">
                <a:moveTo>
                  <a:pt x="51435" y="0"/>
                </a:moveTo>
                <a:lnTo>
                  <a:pt x="42967" y="0"/>
                </a:lnTo>
                <a:lnTo>
                  <a:pt x="42894" y="4551"/>
                </a:lnTo>
                <a:lnTo>
                  <a:pt x="42866" y="17321"/>
                </a:lnTo>
                <a:lnTo>
                  <a:pt x="41912" y="21072"/>
                </a:lnTo>
                <a:lnTo>
                  <a:pt x="40324" y="24525"/>
                </a:lnTo>
                <a:lnTo>
                  <a:pt x="38312" y="27780"/>
                </a:lnTo>
                <a:lnTo>
                  <a:pt x="36020" y="30902"/>
                </a:lnTo>
                <a:lnTo>
                  <a:pt x="33538" y="33936"/>
                </a:lnTo>
                <a:lnTo>
                  <a:pt x="30931" y="36912"/>
                </a:lnTo>
                <a:lnTo>
                  <a:pt x="28240" y="40800"/>
                </a:lnTo>
                <a:lnTo>
                  <a:pt x="25495" y="45297"/>
                </a:lnTo>
                <a:lnTo>
                  <a:pt x="22711" y="50201"/>
                </a:lnTo>
                <a:lnTo>
                  <a:pt x="20856" y="54422"/>
                </a:lnTo>
                <a:lnTo>
                  <a:pt x="19619" y="58189"/>
                </a:lnTo>
                <a:lnTo>
                  <a:pt x="18795" y="61652"/>
                </a:lnTo>
                <a:lnTo>
                  <a:pt x="18245" y="65866"/>
                </a:lnTo>
                <a:lnTo>
                  <a:pt x="17878" y="70581"/>
                </a:lnTo>
                <a:lnTo>
                  <a:pt x="17471" y="79947"/>
                </a:lnTo>
                <a:lnTo>
                  <a:pt x="17290" y="87284"/>
                </a:lnTo>
                <a:lnTo>
                  <a:pt x="17158" y="117545"/>
                </a:lnTo>
                <a:lnTo>
                  <a:pt x="19059" y="122178"/>
                </a:lnTo>
                <a:lnTo>
                  <a:pt x="22230" y="126220"/>
                </a:lnTo>
                <a:lnTo>
                  <a:pt x="29883" y="133250"/>
                </a:lnTo>
                <a:lnTo>
                  <a:pt x="36459" y="139549"/>
                </a:lnTo>
                <a:lnTo>
                  <a:pt x="39546" y="143515"/>
                </a:lnTo>
                <a:lnTo>
                  <a:pt x="42557" y="148064"/>
                </a:lnTo>
                <a:lnTo>
                  <a:pt x="45517" y="153002"/>
                </a:lnTo>
                <a:lnTo>
                  <a:pt x="48442" y="156294"/>
                </a:lnTo>
                <a:lnTo>
                  <a:pt x="51344" y="158488"/>
                </a:lnTo>
                <a:lnTo>
                  <a:pt x="57110" y="161879"/>
                </a:lnTo>
                <a:lnTo>
                  <a:pt x="62847" y="166561"/>
                </a:lnTo>
                <a:lnTo>
                  <a:pt x="66663" y="168190"/>
                </a:lnTo>
                <a:lnTo>
                  <a:pt x="71112" y="169277"/>
                </a:lnTo>
                <a:lnTo>
                  <a:pt x="75983" y="170001"/>
                </a:lnTo>
                <a:lnTo>
                  <a:pt x="81135" y="171436"/>
                </a:lnTo>
                <a:lnTo>
                  <a:pt x="86475" y="173346"/>
                </a:lnTo>
                <a:lnTo>
                  <a:pt x="91940" y="175571"/>
                </a:lnTo>
                <a:lnTo>
                  <a:pt x="97489" y="177055"/>
                </a:lnTo>
                <a:lnTo>
                  <a:pt x="103092" y="178044"/>
                </a:lnTo>
                <a:lnTo>
                  <a:pt x="108733" y="178703"/>
                </a:lnTo>
                <a:lnTo>
                  <a:pt x="113447" y="178190"/>
                </a:lnTo>
                <a:lnTo>
                  <a:pt x="117541" y="176896"/>
                </a:lnTo>
                <a:lnTo>
                  <a:pt x="121223" y="175080"/>
                </a:lnTo>
                <a:lnTo>
                  <a:pt x="125583" y="173870"/>
                </a:lnTo>
                <a:lnTo>
                  <a:pt x="130394" y="173063"/>
                </a:lnTo>
                <a:lnTo>
                  <a:pt x="135508" y="172525"/>
                </a:lnTo>
                <a:lnTo>
                  <a:pt x="139868" y="171214"/>
                </a:lnTo>
                <a:lnTo>
                  <a:pt x="143728" y="169388"/>
                </a:lnTo>
                <a:lnTo>
                  <a:pt x="147254" y="167218"/>
                </a:lnTo>
                <a:lnTo>
                  <a:pt x="151509" y="164818"/>
                </a:lnTo>
                <a:lnTo>
                  <a:pt x="161317" y="159612"/>
                </a:lnTo>
                <a:lnTo>
                  <a:pt x="166600" y="157843"/>
                </a:lnTo>
                <a:lnTo>
                  <a:pt x="172027" y="156664"/>
                </a:lnTo>
                <a:lnTo>
                  <a:pt x="177550" y="155877"/>
                </a:lnTo>
                <a:lnTo>
                  <a:pt x="182184" y="153448"/>
                </a:lnTo>
                <a:lnTo>
                  <a:pt x="186226" y="149924"/>
                </a:lnTo>
                <a:lnTo>
                  <a:pt x="189873" y="145669"/>
                </a:lnTo>
                <a:lnTo>
                  <a:pt x="192305" y="141880"/>
                </a:lnTo>
                <a:lnTo>
                  <a:pt x="193925" y="138402"/>
                </a:lnTo>
                <a:lnTo>
                  <a:pt x="195007" y="135130"/>
                </a:lnTo>
                <a:lnTo>
                  <a:pt x="196679" y="131997"/>
                </a:lnTo>
                <a:lnTo>
                  <a:pt x="198747" y="128955"/>
                </a:lnTo>
                <a:lnTo>
                  <a:pt x="201078" y="125975"/>
                </a:lnTo>
                <a:lnTo>
                  <a:pt x="202632" y="123036"/>
                </a:lnTo>
                <a:lnTo>
                  <a:pt x="203668" y="120124"/>
                </a:lnTo>
                <a:lnTo>
                  <a:pt x="204360" y="117230"/>
                </a:lnTo>
                <a:lnTo>
                  <a:pt x="204820" y="113395"/>
                </a:lnTo>
                <a:lnTo>
                  <a:pt x="205126" y="108935"/>
                </a:lnTo>
                <a:lnTo>
                  <a:pt x="205467" y="99850"/>
                </a:lnTo>
                <a:lnTo>
                  <a:pt x="205660" y="89381"/>
                </a:lnTo>
                <a:lnTo>
                  <a:pt x="205729" y="74400"/>
                </a:lnTo>
                <a:lnTo>
                  <a:pt x="204781" y="71507"/>
                </a:lnTo>
                <a:lnTo>
                  <a:pt x="203195" y="68626"/>
                </a:lnTo>
                <a:lnTo>
                  <a:pt x="201186" y="65753"/>
                </a:lnTo>
                <a:lnTo>
                  <a:pt x="198894" y="62885"/>
                </a:lnTo>
                <a:lnTo>
                  <a:pt x="196414" y="60021"/>
                </a:lnTo>
                <a:lnTo>
                  <a:pt x="193808" y="57159"/>
                </a:lnTo>
                <a:lnTo>
                  <a:pt x="188371" y="51439"/>
                </a:lnTo>
                <a:lnTo>
                  <a:pt x="168580" y="31432"/>
                </a:lnTo>
                <a:lnTo>
                  <a:pt x="164774" y="28575"/>
                </a:lnTo>
                <a:lnTo>
                  <a:pt x="160332" y="25717"/>
                </a:lnTo>
                <a:lnTo>
                  <a:pt x="155466" y="22860"/>
                </a:lnTo>
                <a:lnTo>
                  <a:pt x="150316" y="20955"/>
                </a:lnTo>
                <a:lnTo>
                  <a:pt x="144979" y="19685"/>
                </a:lnTo>
                <a:lnTo>
                  <a:pt x="139515" y="18838"/>
                </a:lnTo>
                <a:lnTo>
                  <a:pt x="134920" y="18273"/>
                </a:lnTo>
                <a:lnTo>
                  <a:pt x="130904" y="17897"/>
                </a:lnTo>
                <a:lnTo>
                  <a:pt x="127274" y="17646"/>
                </a:lnTo>
                <a:lnTo>
                  <a:pt x="122949" y="17479"/>
                </a:lnTo>
                <a:lnTo>
                  <a:pt x="107761" y="17244"/>
                </a:lnTo>
                <a:lnTo>
                  <a:pt x="40505" y="17145"/>
                </a:lnTo>
                <a:lnTo>
                  <a:pt x="37481" y="18097"/>
                </a:lnTo>
                <a:lnTo>
                  <a:pt x="31581" y="21695"/>
                </a:lnTo>
                <a:lnTo>
                  <a:pt x="25784" y="23930"/>
                </a:lnTo>
                <a:lnTo>
                  <a:pt x="22904" y="24525"/>
                </a:lnTo>
                <a:lnTo>
                  <a:pt x="19079" y="24923"/>
                </a:lnTo>
                <a:lnTo>
                  <a:pt x="14625" y="25187"/>
                </a:lnTo>
                <a:lnTo>
                  <a:pt x="0" y="2571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342"/>
          <p:cNvSpPr/>
          <p:nvPr/>
        </p:nvSpPr>
        <p:spPr>
          <a:xfrm>
            <a:off x="397332" y="3403282"/>
            <a:ext cx="291326" cy="428626"/>
          </a:xfrm>
          <a:custGeom>
            <a:avLst/>
            <a:gdLst/>
            <a:ahLst/>
            <a:cxnLst/>
            <a:rect l="0" t="0" r="0" b="0"/>
            <a:pathLst>
              <a:path w="291326" h="428626">
                <a:moveTo>
                  <a:pt x="291325" y="0"/>
                </a:moveTo>
                <a:lnTo>
                  <a:pt x="241044" y="0"/>
                </a:lnTo>
                <a:lnTo>
                  <a:pt x="237802" y="953"/>
                </a:lnTo>
                <a:lnTo>
                  <a:pt x="235640" y="2540"/>
                </a:lnTo>
                <a:lnTo>
                  <a:pt x="234199" y="4551"/>
                </a:lnTo>
                <a:lnTo>
                  <a:pt x="227518" y="9325"/>
                </a:lnTo>
                <a:lnTo>
                  <a:pt x="223070" y="11932"/>
                </a:lnTo>
                <a:lnTo>
                  <a:pt x="217246" y="14622"/>
                </a:lnTo>
                <a:lnTo>
                  <a:pt x="210507" y="17368"/>
                </a:lnTo>
                <a:lnTo>
                  <a:pt x="203156" y="20151"/>
                </a:lnTo>
                <a:lnTo>
                  <a:pt x="197303" y="22959"/>
                </a:lnTo>
                <a:lnTo>
                  <a:pt x="188260" y="28619"/>
                </a:lnTo>
                <a:lnTo>
                  <a:pt x="182610" y="31462"/>
                </a:lnTo>
                <a:lnTo>
                  <a:pt x="175986" y="34310"/>
                </a:lnTo>
                <a:lnTo>
                  <a:pt x="168712" y="37161"/>
                </a:lnTo>
                <a:lnTo>
                  <a:pt x="162911" y="40967"/>
                </a:lnTo>
                <a:lnTo>
                  <a:pt x="149242" y="54472"/>
                </a:lnTo>
                <a:lnTo>
                  <a:pt x="144216" y="58222"/>
                </a:lnTo>
                <a:lnTo>
                  <a:pt x="138959" y="61675"/>
                </a:lnTo>
                <a:lnTo>
                  <a:pt x="133550" y="64929"/>
                </a:lnTo>
                <a:lnTo>
                  <a:pt x="128039" y="68051"/>
                </a:lnTo>
                <a:lnTo>
                  <a:pt x="122460" y="71085"/>
                </a:lnTo>
                <a:lnTo>
                  <a:pt x="113722" y="79536"/>
                </a:lnTo>
                <a:lnTo>
                  <a:pt x="105710" y="89642"/>
                </a:lnTo>
                <a:lnTo>
                  <a:pt x="100907" y="95004"/>
                </a:lnTo>
                <a:lnTo>
                  <a:pt x="95799" y="100483"/>
                </a:lnTo>
                <a:lnTo>
                  <a:pt x="87585" y="111652"/>
                </a:lnTo>
                <a:lnTo>
                  <a:pt x="79806" y="122965"/>
                </a:lnTo>
                <a:lnTo>
                  <a:pt x="75065" y="128650"/>
                </a:lnTo>
                <a:lnTo>
                  <a:pt x="69999" y="134344"/>
                </a:lnTo>
                <a:lnTo>
                  <a:pt x="61830" y="145751"/>
                </a:lnTo>
                <a:lnTo>
                  <a:pt x="54072" y="157171"/>
                </a:lnTo>
                <a:lnTo>
                  <a:pt x="49337" y="162883"/>
                </a:lnTo>
                <a:lnTo>
                  <a:pt x="44274" y="168596"/>
                </a:lnTo>
                <a:lnTo>
                  <a:pt x="39947" y="175263"/>
                </a:lnTo>
                <a:lnTo>
                  <a:pt x="36110" y="182565"/>
                </a:lnTo>
                <a:lnTo>
                  <a:pt x="29306" y="197345"/>
                </a:lnTo>
                <a:lnTo>
                  <a:pt x="23107" y="210264"/>
                </a:lnTo>
                <a:lnTo>
                  <a:pt x="19717" y="222355"/>
                </a:lnTo>
                <a:lnTo>
                  <a:pt x="17258" y="234080"/>
                </a:lnTo>
                <a:lnTo>
                  <a:pt x="12990" y="245641"/>
                </a:lnTo>
                <a:lnTo>
                  <a:pt x="7918" y="259668"/>
                </a:lnTo>
                <a:lnTo>
                  <a:pt x="5232" y="267410"/>
                </a:lnTo>
                <a:lnTo>
                  <a:pt x="3441" y="274476"/>
                </a:lnTo>
                <a:lnTo>
                  <a:pt x="1452" y="287407"/>
                </a:lnTo>
                <a:lnTo>
                  <a:pt x="567" y="296964"/>
                </a:lnTo>
                <a:lnTo>
                  <a:pt x="70" y="310239"/>
                </a:lnTo>
                <a:lnTo>
                  <a:pt x="0" y="315411"/>
                </a:lnTo>
                <a:lnTo>
                  <a:pt x="2462" y="326238"/>
                </a:lnTo>
                <a:lnTo>
                  <a:pt x="5779" y="336447"/>
                </a:lnTo>
                <a:lnTo>
                  <a:pt x="7253" y="344160"/>
                </a:lnTo>
                <a:lnTo>
                  <a:pt x="10448" y="350762"/>
                </a:lnTo>
                <a:lnTo>
                  <a:pt x="12634" y="353857"/>
                </a:lnTo>
                <a:lnTo>
                  <a:pt x="15062" y="359835"/>
                </a:lnTo>
                <a:lnTo>
                  <a:pt x="15710" y="362762"/>
                </a:lnTo>
                <a:lnTo>
                  <a:pt x="18969" y="368555"/>
                </a:lnTo>
                <a:lnTo>
                  <a:pt x="26159" y="377172"/>
                </a:lnTo>
                <a:lnTo>
                  <a:pt x="34322" y="385757"/>
                </a:lnTo>
                <a:lnTo>
                  <a:pt x="37122" y="388617"/>
                </a:lnTo>
                <a:lnTo>
                  <a:pt x="39942" y="390523"/>
                </a:lnTo>
                <a:lnTo>
                  <a:pt x="48460" y="394158"/>
                </a:lnTo>
                <a:lnTo>
                  <a:pt x="54162" y="398384"/>
                </a:lnTo>
                <a:lnTo>
                  <a:pt x="57969" y="399892"/>
                </a:lnTo>
                <a:lnTo>
                  <a:pt x="62412" y="400897"/>
                </a:lnTo>
                <a:lnTo>
                  <a:pt x="67279" y="401567"/>
                </a:lnTo>
                <a:lnTo>
                  <a:pt x="75226" y="404852"/>
                </a:lnTo>
                <a:lnTo>
                  <a:pt x="81934" y="408534"/>
                </a:lnTo>
                <a:lnTo>
                  <a:pt x="88090" y="410171"/>
                </a:lnTo>
                <a:lnTo>
                  <a:pt x="94001" y="413438"/>
                </a:lnTo>
                <a:lnTo>
                  <a:pt x="96910" y="415643"/>
                </a:lnTo>
                <a:lnTo>
                  <a:pt x="102683" y="418093"/>
                </a:lnTo>
                <a:lnTo>
                  <a:pt x="105556" y="418746"/>
                </a:lnTo>
                <a:lnTo>
                  <a:pt x="111289" y="422012"/>
                </a:lnTo>
                <a:lnTo>
                  <a:pt x="114151" y="424216"/>
                </a:lnTo>
                <a:lnTo>
                  <a:pt x="119871" y="426666"/>
                </a:lnTo>
                <a:lnTo>
                  <a:pt x="128446" y="428044"/>
                </a:lnTo>
                <a:lnTo>
                  <a:pt x="136843" y="428549"/>
                </a:lnTo>
                <a:lnTo>
                  <a:pt x="154165" y="42862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343"/>
          <p:cNvSpPr/>
          <p:nvPr/>
        </p:nvSpPr>
        <p:spPr>
          <a:xfrm>
            <a:off x="649428" y="3514725"/>
            <a:ext cx="236031" cy="334175"/>
          </a:xfrm>
          <a:custGeom>
            <a:avLst/>
            <a:gdLst/>
            <a:ahLst/>
            <a:cxnLst/>
            <a:rect l="0" t="0" r="0" b="0"/>
            <a:pathLst>
              <a:path w="236031" h="334175">
                <a:moveTo>
                  <a:pt x="4939" y="0"/>
                </a:moveTo>
                <a:lnTo>
                  <a:pt x="388" y="0"/>
                </a:lnTo>
                <a:lnTo>
                  <a:pt x="0" y="952"/>
                </a:lnTo>
                <a:lnTo>
                  <a:pt x="694" y="2540"/>
                </a:lnTo>
                <a:lnTo>
                  <a:pt x="5332" y="9683"/>
                </a:lnTo>
                <a:lnTo>
                  <a:pt x="9241" y="17321"/>
                </a:lnTo>
                <a:lnTo>
                  <a:pt x="14154" y="24526"/>
                </a:lnTo>
                <a:lnTo>
                  <a:pt x="16797" y="27780"/>
                </a:lnTo>
                <a:lnTo>
                  <a:pt x="19734" y="33937"/>
                </a:lnTo>
                <a:lnTo>
                  <a:pt x="20517" y="36912"/>
                </a:lnTo>
                <a:lnTo>
                  <a:pt x="23928" y="42757"/>
                </a:lnTo>
                <a:lnTo>
                  <a:pt x="26171" y="45650"/>
                </a:lnTo>
                <a:lnTo>
                  <a:pt x="27666" y="49483"/>
                </a:lnTo>
                <a:lnTo>
                  <a:pt x="29327" y="58822"/>
                </a:lnTo>
                <a:lnTo>
                  <a:pt x="30723" y="63980"/>
                </a:lnTo>
                <a:lnTo>
                  <a:pt x="32606" y="69323"/>
                </a:lnTo>
                <a:lnTo>
                  <a:pt x="34813" y="74790"/>
                </a:lnTo>
                <a:lnTo>
                  <a:pt x="39807" y="88485"/>
                </a:lnTo>
                <a:lnTo>
                  <a:pt x="42471" y="96137"/>
                </a:lnTo>
                <a:lnTo>
                  <a:pt x="44248" y="103144"/>
                </a:lnTo>
                <a:lnTo>
                  <a:pt x="45433" y="109720"/>
                </a:lnTo>
                <a:lnTo>
                  <a:pt x="46222" y="116009"/>
                </a:lnTo>
                <a:lnTo>
                  <a:pt x="47701" y="123059"/>
                </a:lnTo>
                <a:lnTo>
                  <a:pt x="49640" y="130617"/>
                </a:lnTo>
                <a:lnTo>
                  <a:pt x="51884" y="138513"/>
                </a:lnTo>
                <a:lnTo>
                  <a:pt x="53381" y="146634"/>
                </a:lnTo>
                <a:lnTo>
                  <a:pt x="54379" y="154906"/>
                </a:lnTo>
                <a:lnTo>
                  <a:pt x="55044" y="163278"/>
                </a:lnTo>
                <a:lnTo>
                  <a:pt x="56440" y="170764"/>
                </a:lnTo>
                <a:lnTo>
                  <a:pt x="58323" y="177660"/>
                </a:lnTo>
                <a:lnTo>
                  <a:pt x="60531" y="184163"/>
                </a:lnTo>
                <a:lnTo>
                  <a:pt x="62003" y="191355"/>
                </a:lnTo>
                <a:lnTo>
                  <a:pt x="62984" y="199007"/>
                </a:lnTo>
                <a:lnTo>
                  <a:pt x="63638" y="206967"/>
                </a:lnTo>
                <a:lnTo>
                  <a:pt x="64074" y="215130"/>
                </a:lnTo>
                <a:lnTo>
                  <a:pt x="64559" y="231821"/>
                </a:lnTo>
                <a:lnTo>
                  <a:pt x="64895" y="267582"/>
                </a:lnTo>
                <a:lnTo>
                  <a:pt x="64946" y="319421"/>
                </a:lnTo>
                <a:lnTo>
                  <a:pt x="63993" y="322485"/>
                </a:lnTo>
                <a:lnTo>
                  <a:pt x="57565" y="332580"/>
                </a:lnTo>
                <a:lnTo>
                  <a:pt x="56479" y="334174"/>
                </a:lnTo>
                <a:lnTo>
                  <a:pt x="56405" y="329731"/>
                </a:lnTo>
                <a:lnTo>
                  <a:pt x="55442" y="328405"/>
                </a:lnTo>
                <a:lnTo>
                  <a:pt x="53848" y="327522"/>
                </a:lnTo>
                <a:lnTo>
                  <a:pt x="51832" y="326933"/>
                </a:lnTo>
                <a:lnTo>
                  <a:pt x="50489" y="324635"/>
                </a:lnTo>
                <a:lnTo>
                  <a:pt x="48996" y="317002"/>
                </a:lnTo>
                <a:lnTo>
                  <a:pt x="45792" y="309800"/>
                </a:lnTo>
                <a:lnTo>
                  <a:pt x="43604" y="306546"/>
                </a:lnTo>
                <a:lnTo>
                  <a:pt x="43098" y="302471"/>
                </a:lnTo>
                <a:lnTo>
                  <a:pt x="45076" y="292864"/>
                </a:lnTo>
                <a:lnTo>
                  <a:pt x="45985" y="287635"/>
                </a:lnTo>
                <a:lnTo>
                  <a:pt x="46590" y="282244"/>
                </a:lnTo>
                <a:lnTo>
                  <a:pt x="46994" y="276745"/>
                </a:lnTo>
                <a:lnTo>
                  <a:pt x="48216" y="271174"/>
                </a:lnTo>
                <a:lnTo>
                  <a:pt x="49983" y="265555"/>
                </a:lnTo>
                <a:lnTo>
                  <a:pt x="52113" y="259904"/>
                </a:lnTo>
                <a:lnTo>
                  <a:pt x="53533" y="253279"/>
                </a:lnTo>
                <a:lnTo>
                  <a:pt x="54480" y="246005"/>
                </a:lnTo>
                <a:lnTo>
                  <a:pt x="55111" y="238299"/>
                </a:lnTo>
                <a:lnTo>
                  <a:pt x="56485" y="231256"/>
                </a:lnTo>
                <a:lnTo>
                  <a:pt x="58353" y="224655"/>
                </a:lnTo>
                <a:lnTo>
                  <a:pt x="60551" y="218350"/>
                </a:lnTo>
                <a:lnTo>
                  <a:pt x="65533" y="208804"/>
                </a:lnTo>
                <a:lnTo>
                  <a:pt x="70922" y="200434"/>
                </a:lnTo>
                <a:lnTo>
                  <a:pt x="76492" y="190364"/>
                </a:lnTo>
                <a:lnTo>
                  <a:pt x="80264" y="185965"/>
                </a:lnTo>
                <a:lnTo>
                  <a:pt x="84683" y="182079"/>
                </a:lnTo>
                <a:lnTo>
                  <a:pt x="89534" y="178536"/>
                </a:lnTo>
                <a:lnTo>
                  <a:pt x="93721" y="175221"/>
                </a:lnTo>
                <a:lnTo>
                  <a:pt x="100913" y="168998"/>
                </a:lnTo>
                <a:lnTo>
                  <a:pt x="107284" y="163058"/>
                </a:lnTo>
                <a:lnTo>
                  <a:pt x="119135" y="151483"/>
                </a:lnTo>
                <a:lnTo>
                  <a:pt x="122980" y="149566"/>
                </a:lnTo>
                <a:lnTo>
                  <a:pt x="127448" y="148288"/>
                </a:lnTo>
                <a:lnTo>
                  <a:pt x="132331" y="147436"/>
                </a:lnTo>
                <a:lnTo>
                  <a:pt x="136540" y="145915"/>
                </a:lnTo>
                <a:lnTo>
                  <a:pt x="143756" y="141686"/>
                </a:lnTo>
                <a:lnTo>
                  <a:pt x="150138" y="139171"/>
                </a:lnTo>
                <a:lnTo>
                  <a:pt x="157102" y="138054"/>
                </a:lnTo>
                <a:lnTo>
                  <a:pt x="161626" y="137756"/>
                </a:lnTo>
                <a:lnTo>
                  <a:pt x="166547" y="137557"/>
                </a:lnTo>
                <a:lnTo>
                  <a:pt x="177095" y="137336"/>
                </a:lnTo>
                <a:lnTo>
                  <a:pt x="182574" y="137277"/>
                </a:lnTo>
                <a:lnTo>
                  <a:pt x="187180" y="138191"/>
                </a:lnTo>
                <a:lnTo>
                  <a:pt x="191203" y="139752"/>
                </a:lnTo>
                <a:lnTo>
                  <a:pt x="198213" y="144027"/>
                </a:lnTo>
                <a:lnTo>
                  <a:pt x="204503" y="149102"/>
                </a:lnTo>
                <a:lnTo>
                  <a:pt x="210474" y="154532"/>
                </a:lnTo>
                <a:lnTo>
                  <a:pt x="219191" y="162945"/>
                </a:lnTo>
                <a:lnTo>
                  <a:pt x="226119" y="169769"/>
                </a:lnTo>
                <a:lnTo>
                  <a:pt x="226687" y="171282"/>
                </a:lnTo>
                <a:lnTo>
                  <a:pt x="227319" y="175503"/>
                </a:lnTo>
                <a:lnTo>
                  <a:pt x="228440" y="177962"/>
                </a:lnTo>
                <a:lnTo>
                  <a:pt x="233615" y="185973"/>
                </a:lnTo>
                <a:lnTo>
                  <a:pt x="235160" y="191557"/>
                </a:lnTo>
                <a:lnTo>
                  <a:pt x="236030" y="200056"/>
                </a:lnTo>
                <a:lnTo>
                  <a:pt x="233694" y="208293"/>
                </a:lnTo>
                <a:lnTo>
                  <a:pt x="229480" y="217352"/>
                </a:lnTo>
                <a:lnTo>
                  <a:pt x="224433" y="224553"/>
                </a:lnTo>
                <a:lnTo>
                  <a:pt x="221554" y="230928"/>
                </a:lnTo>
                <a:lnTo>
                  <a:pt x="220787" y="233962"/>
                </a:lnTo>
                <a:lnTo>
                  <a:pt x="218370" y="236937"/>
                </a:lnTo>
                <a:lnTo>
                  <a:pt x="214854" y="239873"/>
                </a:lnTo>
                <a:lnTo>
                  <a:pt x="210605" y="242783"/>
                </a:lnTo>
                <a:lnTo>
                  <a:pt x="203343" y="248556"/>
                </a:lnTo>
                <a:lnTo>
                  <a:pt x="196941" y="254296"/>
                </a:lnTo>
                <a:lnTo>
                  <a:pt x="190921" y="260023"/>
                </a:lnTo>
                <a:lnTo>
                  <a:pt x="187029" y="262883"/>
                </a:lnTo>
                <a:lnTo>
                  <a:pt x="182530" y="265743"/>
                </a:lnTo>
                <a:lnTo>
                  <a:pt x="177626" y="268602"/>
                </a:lnTo>
                <a:lnTo>
                  <a:pt x="172451" y="271460"/>
                </a:lnTo>
                <a:lnTo>
                  <a:pt x="161621" y="277176"/>
                </a:lnTo>
                <a:lnTo>
                  <a:pt x="157019" y="279082"/>
                </a:lnTo>
                <a:lnTo>
                  <a:pt x="152998" y="280352"/>
                </a:lnTo>
                <a:lnTo>
                  <a:pt x="149365" y="281199"/>
                </a:lnTo>
                <a:lnTo>
                  <a:pt x="142788" y="284679"/>
                </a:lnTo>
                <a:lnTo>
                  <a:pt x="139701" y="286941"/>
                </a:lnTo>
                <a:lnTo>
                  <a:pt x="133731" y="289454"/>
                </a:lnTo>
                <a:lnTo>
                  <a:pt x="126950" y="290571"/>
                </a:lnTo>
                <a:lnTo>
                  <a:pt x="122474" y="290869"/>
                </a:lnTo>
                <a:lnTo>
                  <a:pt x="110706" y="291347"/>
                </a:lnTo>
                <a:lnTo>
                  <a:pt x="104116" y="291430"/>
                </a:lnTo>
                <a:lnTo>
                  <a:pt x="73697" y="291465"/>
                </a:lnTo>
                <a:lnTo>
                  <a:pt x="73529" y="282734"/>
                </a:lnTo>
                <a:lnTo>
                  <a:pt x="73524" y="278694"/>
                </a:lnTo>
                <a:lnTo>
                  <a:pt x="74475" y="277236"/>
                </a:lnTo>
                <a:lnTo>
                  <a:pt x="76061" y="276264"/>
                </a:lnTo>
                <a:lnTo>
                  <a:pt x="82091" y="27432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344"/>
          <p:cNvSpPr/>
          <p:nvPr/>
        </p:nvSpPr>
        <p:spPr>
          <a:xfrm>
            <a:off x="1005839" y="3643312"/>
            <a:ext cx="222886" cy="34291"/>
          </a:xfrm>
          <a:custGeom>
            <a:avLst/>
            <a:gdLst/>
            <a:ahLst/>
            <a:cxnLst/>
            <a:rect l="0" t="0" r="0" b="0"/>
            <a:pathLst>
              <a:path w="222886" h="34291">
                <a:moveTo>
                  <a:pt x="0" y="34290"/>
                </a:moveTo>
                <a:lnTo>
                  <a:pt x="0" y="29739"/>
                </a:lnTo>
                <a:lnTo>
                  <a:pt x="953" y="28399"/>
                </a:lnTo>
                <a:lnTo>
                  <a:pt x="2540" y="27505"/>
                </a:lnTo>
                <a:lnTo>
                  <a:pt x="7381" y="26071"/>
                </a:lnTo>
                <a:lnTo>
                  <a:pt x="12771" y="25822"/>
                </a:lnTo>
                <a:lnTo>
                  <a:pt x="15181" y="24835"/>
                </a:lnTo>
                <a:lnTo>
                  <a:pt x="17741" y="23224"/>
                </a:lnTo>
                <a:lnTo>
                  <a:pt x="20400" y="21198"/>
                </a:lnTo>
                <a:lnTo>
                  <a:pt x="24078" y="19847"/>
                </a:lnTo>
                <a:lnTo>
                  <a:pt x="28434" y="18946"/>
                </a:lnTo>
                <a:lnTo>
                  <a:pt x="33244" y="18346"/>
                </a:lnTo>
                <a:lnTo>
                  <a:pt x="38355" y="17945"/>
                </a:lnTo>
                <a:lnTo>
                  <a:pt x="43668" y="17679"/>
                </a:lnTo>
                <a:lnTo>
                  <a:pt x="49115" y="17501"/>
                </a:lnTo>
                <a:lnTo>
                  <a:pt x="54651" y="16430"/>
                </a:lnTo>
                <a:lnTo>
                  <a:pt x="60246" y="14763"/>
                </a:lnTo>
                <a:lnTo>
                  <a:pt x="65882" y="12700"/>
                </a:lnTo>
                <a:lnTo>
                  <a:pt x="71544" y="11324"/>
                </a:lnTo>
                <a:lnTo>
                  <a:pt x="77224" y="10407"/>
                </a:lnTo>
                <a:lnTo>
                  <a:pt x="82915" y="9796"/>
                </a:lnTo>
                <a:lnTo>
                  <a:pt x="89567" y="8435"/>
                </a:lnTo>
                <a:lnTo>
                  <a:pt x="96859" y="6576"/>
                </a:lnTo>
                <a:lnTo>
                  <a:pt x="104578" y="4384"/>
                </a:lnTo>
                <a:lnTo>
                  <a:pt x="111629" y="2923"/>
                </a:lnTo>
                <a:lnTo>
                  <a:pt x="118234" y="1949"/>
                </a:lnTo>
                <a:lnTo>
                  <a:pt x="124543" y="1299"/>
                </a:lnTo>
                <a:lnTo>
                  <a:pt x="130654" y="866"/>
                </a:lnTo>
                <a:lnTo>
                  <a:pt x="136633" y="577"/>
                </a:lnTo>
                <a:lnTo>
                  <a:pt x="148356" y="257"/>
                </a:lnTo>
                <a:lnTo>
                  <a:pt x="192241" y="7"/>
                </a:lnTo>
                <a:lnTo>
                  <a:pt x="22288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345"/>
          <p:cNvSpPr/>
          <p:nvPr/>
        </p:nvSpPr>
        <p:spPr>
          <a:xfrm>
            <a:off x="1316144" y="3480445"/>
            <a:ext cx="212619" cy="299630"/>
          </a:xfrm>
          <a:custGeom>
            <a:avLst/>
            <a:gdLst/>
            <a:ahLst/>
            <a:cxnLst/>
            <a:rect l="0" t="0" r="0" b="0"/>
            <a:pathLst>
              <a:path w="212619" h="299630">
                <a:moveTo>
                  <a:pt x="152610" y="34280"/>
                </a:moveTo>
                <a:lnTo>
                  <a:pt x="148060" y="29729"/>
                </a:lnTo>
                <a:lnTo>
                  <a:pt x="147671" y="27436"/>
                </a:lnTo>
                <a:lnTo>
                  <a:pt x="148365" y="24954"/>
                </a:lnTo>
                <a:lnTo>
                  <a:pt x="152362" y="17592"/>
                </a:lnTo>
                <a:lnTo>
                  <a:pt x="158453" y="11334"/>
                </a:lnTo>
                <a:lnTo>
                  <a:pt x="159970" y="9794"/>
                </a:lnTo>
                <a:lnTo>
                  <a:pt x="160644" y="6570"/>
                </a:lnTo>
                <a:lnTo>
                  <a:pt x="161076" y="1289"/>
                </a:lnTo>
                <a:lnTo>
                  <a:pt x="160159" y="856"/>
                </a:lnTo>
                <a:lnTo>
                  <a:pt x="154318" y="246"/>
                </a:lnTo>
                <a:lnTo>
                  <a:pt x="149242" y="104"/>
                </a:lnTo>
                <a:lnTo>
                  <a:pt x="128012" y="0"/>
                </a:lnTo>
                <a:lnTo>
                  <a:pt x="122877" y="949"/>
                </a:lnTo>
                <a:lnTo>
                  <a:pt x="117548" y="2534"/>
                </a:lnTo>
                <a:lnTo>
                  <a:pt x="112090" y="4543"/>
                </a:lnTo>
                <a:lnTo>
                  <a:pt x="107500" y="5883"/>
                </a:lnTo>
                <a:lnTo>
                  <a:pt x="103486" y="6776"/>
                </a:lnTo>
                <a:lnTo>
                  <a:pt x="99859" y="7371"/>
                </a:lnTo>
                <a:lnTo>
                  <a:pt x="95535" y="8721"/>
                </a:lnTo>
                <a:lnTo>
                  <a:pt x="90748" y="10573"/>
                </a:lnTo>
                <a:lnTo>
                  <a:pt x="85651" y="12760"/>
                </a:lnTo>
                <a:lnTo>
                  <a:pt x="81301" y="15171"/>
                </a:lnTo>
                <a:lnTo>
                  <a:pt x="77448" y="17731"/>
                </a:lnTo>
                <a:lnTo>
                  <a:pt x="73927" y="20389"/>
                </a:lnTo>
                <a:lnTo>
                  <a:pt x="69675" y="23115"/>
                </a:lnTo>
                <a:lnTo>
                  <a:pt x="64935" y="25884"/>
                </a:lnTo>
                <a:lnTo>
                  <a:pt x="59870" y="28683"/>
                </a:lnTo>
                <a:lnTo>
                  <a:pt x="55541" y="32453"/>
                </a:lnTo>
                <a:lnTo>
                  <a:pt x="51703" y="36872"/>
                </a:lnTo>
                <a:lnTo>
                  <a:pt x="48191" y="41723"/>
                </a:lnTo>
                <a:lnTo>
                  <a:pt x="41749" y="49653"/>
                </a:lnTo>
                <a:lnTo>
                  <a:pt x="35711" y="57304"/>
                </a:lnTo>
                <a:lnTo>
                  <a:pt x="32768" y="62012"/>
                </a:lnTo>
                <a:lnTo>
                  <a:pt x="29853" y="67055"/>
                </a:lnTo>
                <a:lnTo>
                  <a:pt x="24074" y="77739"/>
                </a:lnTo>
                <a:lnTo>
                  <a:pt x="9742" y="105796"/>
                </a:lnTo>
                <a:lnTo>
                  <a:pt x="4023" y="117182"/>
                </a:lnTo>
                <a:lnTo>
                  <a:pt x="2117" y="122885"/>
                </a:lnTo>
                <a:lnTo>
                  <a:pt x="847" y="128593"/>
                </a:lnTo>
                <a:lnTo>
                  <a:pt x="0" y="134302"/>
                </a:lnTo>
                <a:lnTo>
                  <a:pt x="387" y="139061"/>
                </a:lnTo>
                <a:lnTo>
                  <a:pt x="1598" y="143187"/>
                </a:lnTo>
                <a:lnTo>
                  <a:pt x="5484" y="150310"/>
                </a:lnTo>
                <a:lnTo>
                  <a:pt x="10386" y="156651"/>
                </a:lnTo>
                <a:lnTo>
                  <a:pt x="15740" y="165185"/>
                </a:lnTo>
                <a:lnTo>
                  <a:pt x="18501" y="170127"/>
                </a:lnTo>
                <a:lnTo>
                  <a:pt x="21294" y="173422"/>
                </a:lnTo>
                <a:lnTo>
                  <a:pt x="24109" y="175619"/>
                </a:lnTo>
                <a:lnTo>
                  <a:pt x="26938" y="177083"/>
                </a:lnTo>
                <a:lnTo>
                  <a:pt x="28824" y="179012"/>
                </a:lnTo>
                <a:lnTo>
                  <a:pt x="30081" y="181250"/>
                </a:lnTo>
                <a:lnTo>
                  <a:pt x="30919" y="183695"/>
                </a:lnTo>
                <a:lnTo>
                  <a:pt x="32430" y="185325"/>
                </a:lnTo>
                <a:lnTo>
                  <a:pt x="34390" y="186412"/>
                </a:lnTo>
                <a:lnTo>
                  <a:pt x="36650" y="187136"/>
                </a:lnTo>
                <a:lnTo>
                  <a:pt x="39108" y="186666"/>
                </a:lnTo>
                <a:lnTo>
                  <a:pt x="44380" y="183604"/>
                </a:lnTo>
                <a:lnTo>
                  <a:pt x="49898" y="181608"/>
                </a:lnTo>
                <a:lnTo>
                  <a:pt x="56478" y="179769"/>
                </a:lnTo>
                <a:lnTo>
                  <a:pt x="60900" y="177945"/>
                </a:lnTo>
                <a:lnTo>
                  <a:pt x="65752" y="175777"/>
                </a:lnTo>
                <a:lnTo>
                  <a:pt x="69940" y="173378"/>
                </a:lnTo>
                <a:lnTo>
                  <a:pt x="73684" y="170827"/>
                </a:lnTo>
                <a:lnTo>
                  <a:pt x="77133" y="168174"/>
                </a:lnTo>
                <a:lnTo>
                  <a:pt x="83505" y="160146"/>
                </a:lnTo>
                <a:lnTo>
                  <a:pt x="89512" y="151180"/>
                </a:lnTo>
                <a:lnTo>
                  <a:pt x="95357" y="144020"/>
                </a:lnTo>
                <a:lnTo>
                  <a:pt x="101129" y="135123"/>
                </a:lnTo>
                <a:lnTo>
                  <a:pt x="104002" y="130084"/>
                </a:lnTo>
                <a:lnTo>
                  <a:pt x="109734" y="119404"/>
                </a:lnTo>
                <a:lnTo>
                  <a:pt x="121175" y="97026"/>
                </a:lnTo>
                <a:lnTo>
                  <a:pt x="124352" y="88202"/>
                </a:lnTo>
                <a:lnTo>
                  <a:pt x="126716" y="80152"/>
                </a:lnTo>
                <a:lnTo>
                  <a:pt x="128680" y="75339"/>
                </a:lnTo>
                <a:lnTo>
                  <a:pt x="130942" y="70225"/>
                </a:lnTo>
                <a:lnTo>
                  <a:pt x="133455" y="62003"/>
                </a:lnTo>
                <a:lnTo>
                  <a:pt x="134572" y="55174"/>
                </a:lnTo>
                <a:lnTo>
                  <a:pt x="135068" y="48963"/>
                </a:lnTo>
                <a:lnTo>
                  <a:pt x="137829" y="40488"/>
                </a:lnTo>
                <a:lnTo>
                  <a:pt x="142812" y="28627"/>
                </a:lnTo>
                <a:lnTo>
                  <a:pt x="143876" y="19306"/>
                </a:lnTo>
                <a:lnTo>
                  <a:pt x="143930" y="18582"/>
                </a:lnTo>
                <a:lnTo>
                  <a:pt x="144919" y="18100"/>
                </a:lnTo>
                <a:lnTo>
                  <a:pt x="148557" y="17563"/>
                </a:lnTo>
                <a:lnTo>
                  <a:pt x="149908" y="18373"/>
                </a:lnTo>
                <a:lnTo>
                  <a:pt x="150809" y="19865"/>
                </a:lnTo>
                <a:lnTo>
                  <a:pt x="151810" y="24063"/>
                </a:lnTo>
                <a:lnTo>
                  <a:pt x="152373" y="31782"/>
                </a:lnTo>
                <a:lnTo>
                  <a:pt x="152540" y="40101"/>
                </a:lnTo>
                <a:lnTo>
                  <a:pt x="152601" y="54296"/>
                </a:lnTo>
                <a:lnTo>
                  <a:pt x="155147" y="62543"/>
                </a:lnTo>
                <a:lnTo>
                  <a:pt x="157158" y="67410"/>
                </a:lnTo>
                <a:lnTo>
                  <a:pt x="159453" y="72559"/>
                </a:lnTo>
                <a:lnTo>
                  <a:pt x="164541" y="83360"/>
                </a:lnTo>
                <a:lnTo>
                  <a:pt x="166279" y="88908"/>
                </a:lnTo>
                <a:lnTo>
                  <a:pt x="167438" y="94511"/>
                </a:lnTo>
                <a:lnTo>
                  <a:pt x="168211" y="100151"/>
                </a:lnTo>
                <a:lnTo>
                  <a:pt x="169678" y="105817"/>
                </a:lnTo>
                <a:lnTo>
                  <a:pt x="171609" y="111498"/>
                </a:lnTo>
                <a:lnTo>
                  <a:pt x="173849" y="117191"/>
                </a:lnTo>
                <a:lnTo>
                  <a:pt x="176294" y="122892"/>
                </a:lnTo>
                <a:lnTo>
                  <a:pt x="181551" y="134305"/>
                </a:lnTo>
                <a:lnTo>
                  <a:pt x="183335" y="140016"/>
                </a:lnTo>
                <a:lnTo>
                  <a:pt x="184523" y="145728"/>
                </a:lnTo>
                <a:lnTo>
                  <a:pt x="185316" y="151441"/>
                </a:lnTo>
                <a:lnTo>
                  <a:pt x="185844" y="157155"/>
                </a:lnTo>
                <a:lnTo>
                  <a:pt x="186196" y="162869"/>
                </a:lnTo>
                <a:lnTo>
                  <a:pt x="186431" y="168583"/>
                </a:lnTo>
                <a:lnTo>
                  <a:pt x="187540" y="174298"/>
                </a:lnTo>
                <a:lnTo>
                  <a:pt x="189232" y="180012"/>
                </a:lnTo>
                <a:lnTo>
                  <a:pt x="191312" y="185728"/>
                </a:lnTo>
                <a:lnTo>
                  <a:pt x="192699" y="191442"/>
                </a:lnTo>
                <a:lnTo>
                  <a:pt x="193624" y="197157"/>
                </a:lnTo>
                <a:lnTo>
                  <a:pt x="194240" y="202872"/>
                </a:lnTo>
                <a:lnTo>
                  <a:pt x="194651" y="208587"/>
                </a:lnTo>
                <a:lnTo>
                  <a:pt x="194925" y="214302"/>
                </a:lnTo>
                <a:lnTo>
                  <a:pt x="195229" y="225732"/>
                </a:lnTo>
                <a:lnTo>
                  <a:pt x="195464" y="266901"/>
                </a:lnTo>
                <a:lnTo>
                  <a:pt x="196419" y="270323"/>
                </a:lnTo>
                <a:lnTo>
                  <a:pt x="200021" y="276665"/>
                </a:lnTo>
                <a:lnTo>
                  <a:pt x="202257" y="282659"/>
                </a:lnTo>
                <a:lnTo>
                  <a:pt x="203810" y="291249"/>
                </a:lnTo>
                <a:lnTo>
                  <a:pt x="203941" y="295491"/>
                </a:lnTo>
                <a:lnTo>
                  <a:pt x="204928" y="297003"/>
                </a:lnTo>
                <a:lnTo>
                  <a:pt x="206539" y="298011"/>
                </a:lnTo>
                <a:lnTo>
                  <a:pt x="211417" y="299629"/>
                </a:lnTo>
                <a:lnTo>
                  <a:pt x="211817" y="298809"/>
                </a:lnTo>
                <a:lnTo>
                  <a:pt x="212618" y="29145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346"/>
          <p:cNvSpPr/>
          <p:nvPr/>
        </p:nvSpPr>
        <p:spPr>
          <a:xfrm>
            <a:off x="1631632" y="3437572"/>
            <a:ext cx="214208" cy="282894"/>
          </a:xfrm>
          <a:custGeom>
            <a:avLst/>
            <a:gdLst/>
            <a:ahLst/>
            <a:cxnLst/>
            <a:rect l="0" t="0" r="0" b="0"/>
            <a:pathLst>
              <a:path w="214208" h="282894">
                <a:moveTo>
                  <a:pt x="0" y="0"/>
                </a:moveTo>
                <a:lnTo>
                  <a:pt x="0" y="8468"/>
                </a:lnTo>
                <a:lnTo>
                  <a:pt x="5080" y="8526"/>
                </a:lnTo>
                <a:lnTo>
                  <a:pt x="9102" y="8542"/>
                </a:lnTo>
                <a:lnTo>
                  <a:pt x="11783" y="9504"/>
                </a:lnTo>
                <a:lnTo>
                  <a:pt x="13570" y="11099"/>
                </a:lnTo>
                <a:lnTo>
                  <a:pt x="14762" y="13115"/>
                </a:lnTo>
                <a:lnTo>
                  <a:pt x="16509" y="14458"/>
                </a:lnTo>
                <a:lnTo>
                  <a:pt x="18626" y="15354"/>
                </a:lnTo>
                <a:lnTo>
                  <a:pt x="23518" y="16349"/>
                </a:lnTo>
                <a:lnTo>
                  <a:pt x="28868" y="16791"/>
                </a:lnTo>
                <a:lnTo>
                  <a:pt x="31627" y="17862"/>
                </a:lnTo>
                <a:lnTo>
                  <a:pt x="37234" y="21591"/>
                </a:lnTo>
                <a:lnTo>
                  <a:pt x="42901" y="23884"/>
                </a:lnTo>
                <a:lnTo>
                  <a:pt x="45746" y="24495"/>
                </a:lnTo>
                <a:lnTo>
                  <a:pt x="49547" y="23950"/>
                </a:lnTo>
                <a:lnTo>
                  <a:pt x="53987" y="22634"/>
                </a:lnTo>
                <a:lnTo>
                  <a:pt x="58851" y="20804"/>
                </a:lnTo>
                <a:lnTo>
                  <a:pt x="63999" y="19585"/>
                </a:lnTo>
                <a:lnTo>
                  <a:pt x="69336" y="18772"/>
                </a:lnTo>
                <a:lnTo>
                  <a:pt x="74799" y="18229"/>
                </a:lnTo>
                <a:lnTo>
                  <a:pt x="79393" y="17868"/>
                </a:lnTo>
                <a:lnTo>
                  <a:pt x="83409" y="17627"/>
                </a:lnTo>
                <a:lnTo>
                  <a:pt x="87039" y="17466"/>
                </a:lnTo>
                <a:lnTo>
                  <a:pt x="96151" y="17288"/>
                </a:lnTo>
                <a:lnTo>
                  <a:pt x="117524" y="17173"/>
                </a:lnTo>
                <a:lnTo>
                  <a:pt x="123117" y="16211"/>
                </a:lnTo>
                <a:lnTo>
                  <a:pt x="128750" y="14618"/>
                </a:lnTo>
                <a:lnTo>
                  <a:pt x="134411" y="12603"/>
                </a:lnTo>
                <a:lnTo>
                  <a:pt x="140090" y="11259"/>
                </a:lnTo>
                <a:lnTo>
                  <a:pt x="145781" y="10364"/>
                </a:lnTo>
                <a:lnTo>
                  <a:pt x="151480" y="9767"/>
                </a:lnTo>
                <a:lnTo>
                  <a:pt x="157184" y="9369"/>
                </a:lnTo>
                <a:lnTo>
                  <a:pt x="162892" y="9104"/>
                </a:lnTo>
                <a:lnTo>
                  <a:pt x="168602" y="8926"/>
                </a:lnTo>
                <a:lnTo>
                  <a:pt x="173361" y="9761"/>
                </a:lnTo>
                <a:lnTo>
                  <a:pt x="177487" y="11270"/>
                </a:lnTo>
                <a:lnTo>
                  <a:pt x="181189" y="13228"/>
                </a:lnTo>
                <a:lnTo>
                  <a:pt x="187844" y="15404"/>
                </a:lnTo>
                <a:lnTo>
                  <a:pt x="193976" y="16371"/>
                </a:lnTo>
                <a:lnTo>
                  <a:pt x="199877" y="16801"/>
                </a:lnTo>
                <a:lnTo>
                  <a:pt x="204003" y="17043"/>
                </a:lnTo>
                <a:lnTo>
                  <a:pt x="204582" y="18030"/>
                </a:lnTo>
                <a:lnTo>
                  <a:pt x="205587" y="24517"/>
                </a:lnTo>
                <a:lnTo>
                  <a:pt x="211601" y="32324"/>
                </a:lnTo>
                <a:lnTo>
                  <a:pt x="213107" y="37544"/>
                </a:lnTo>
                <a:lnTo>
                  <a:pt x="213955" y="45838"/>
                </a:lnTo>
                <a:lnTo>
                  <a:pt x="214207" y="54328"/>
                </a:lnTo>
                <a:lnTo>
                  <a:pt x="211725" y="62563"/>
                </a:lnTo>
                <a:lnTo>
                  <a:pt x="209730" y="67426"/>
                </a:lnTo>
                <a:lnTo>
                  <a:pt x="208400" y="72573"/>
                </a:lnTo>
                <a:lnTo>
                  <a:pt x="207513" y="77910"/>
                </a:lnTo>
                <a:lnTo>
                  <a:pt x="206922" y="83372"/>
                </a:lnTo>
                <a:lnTo>
                  <a:pt x="205576" y="88919"/>
                </a:lnTo>
                <a:lnTo>
                  <a:pt x="203725" y="94522"/>
                </a:lnTo>
                <a:lnTo>
                  <a:pt x="201540" y="100162"/>
                </a:lnTo>
                <a:lnTo>
                  <a:pt x="199130" y="105827"/>
                </a:lnTo>
                <a:lnTo>
                  <a:pt x="193912" y="117202"/>
                </a:lnTo>
                <a:lnTo>
                  <a:pt x="192140" y="122902"/>
                </a:lnTo>
                <a:lnTo>
                  <a:pt x="190958" y="128607"/>
                </a:lnTo>
                <a:lnTo>
                  <a:pt x="190170" y="134316"/>
                </a:lnTo>
                <a:lnTo>
                  <a:pt x="187740" y="140026"/>
                </a:lnTo>
                <a:lnTo>
                  <a:pt x="184215" y="145739"/>
                </a:lnTo>
                <a:lnTo>
                  <a:pt x="179960" y="151451"/>
                </a:lnTo>
                <a:lnTo>
                  <a:pt x="177124" y="157165"/>
                </a:lnTo>
                <a:lnTo>
                  <a:pt x="175232" y="162879"/>
                </a:lnTo>
                <a:lnTo>
                  <a:pt x="173972" y="168594"/>
                </a:lnTo>
                <a:lnTo>
                  <a:pt x="172179" y="174309"/>
                </a:lnTo>
                <a:lnTo>
                  <a:pt x="170031" y="180023"/>
                </a:lnTo>
                <a:lnTo>
                  <a:pt x="167646" y="185738"/>
                </a:lnTo>
                <a:lnTo>
                  <a:pt x="166057" y="191453"/>
                </a:lnTo>
                <a:lnTo>
                  <a:pt x="164997" y="197168"/>
                </a:lnTo>
                <a:lnTo>
                  <a:pt x="164290" y="202883"/>
                </a:lnTo>
                <a:lnTo>
                  <a:pt x="163820" y="208598"/>
                </a:lnTo>
                <a:lnTo>
                  <a:pt x="163506" y="214313"/>
                </a:lnTo>
                <a:lnTo>
                  <a:pt x="163064" y="228918"/>
                </a:lnTo>
                <a:lnTo>
                  <a:pt x="162914" y="246937"/>
                </a:lnTo>
                <a:lnTo>
                  <a:pt x="161949" y="251302"/>
                </a:lnTo>
                <a:lnTo>
                  <a:pt x="156993" y="261997"/>
                </a:lnTo>
                <a:lnTo>
                  <a:pt x="155101" y="270245"/>
                </a:lnTo>
                <a:lnTo>
                  <a:pt x="154541" y="274065"/>
                </a:lnTo>
                <a:lnTo>
                  <a:pt x="154314" y="282493"/>
                </a:lnTo>
                <a:lnTo>
                  <a:pt x="160198" y="282814"/>
                </a:lnTo>
                <a:lnTo>
                  <a:pt x="162877" y="28289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347"/>
          <p:cNvSpPr/>
          <p:nvPr/>
        </p:nvSpPr>
        <p:spPr>
          <a:xfrm>
            <a:off x="1657350" y="3540442"/>
            <a:ext cx="325755" cy="68581"/>
          </a:xfrm>
          <a:custGeom>
            <a:avLst/>
            <a:gdLst/>
            <a:ahLst/>
            <a:cxnLst/>
            <a:rect l="0" t="0" r="0" b="0"/>
            <a:pathLst>
              <a:path w="325755" h="68581">
                <a:moveTo>
                  <a:pt x="0" y="68580"/>
                </a:moveTo>
                <a:lnTo>
                  <a:pt x="20399" y="68580"/>
                </a:lnTo>
                <a:lnTo>
                  <a:pt x="24077" y="67628"/>
                </a:lnTo>
                <a:lnTo>
                  <a:pt x="28433" y="66040"/>
                </a:lnTo>
                <a:lnTo>
                  <a:pt x="33243" y="64029"/>
                </a:lnTo>
                <a:lnTo>
                  <a:pt x="38354" y="62689"/>
                </a:lnTo>
                <a:lnTo>
                  <a:pt x="43667" y="61795"/>
                </a:lnTo>
                <a:lnTo>
                  <a:pt x="49113" y="61199"/>
                </a:lnTo>
                <a:lnTo>
                  <a:pt x="54650" y="59849"/>
                </a:lnTo>
                <a:lnTo>
                  <a:pt x="60245" y="57997"/>
                </a:lnTo>
                <a:lnTo>
                  <a:pt x="65881" y="55810"/>
                </a:lnTo>
                <a:lnTo>
                  <a:pt x="71543" y="54352"/>
                </a:lnTo>
                <a:lnTo>
                  <a:pt x="77222" y="53379"/>
                </a:lnTo>
                <a:lnTo>
                  <a:pt x="82914" y="52731"/>
                </a:lnTo>
                <a:lnTo>
                  <a:pt x="89566" y="51347"/>
                </a:lnTo>
                <a:lnTo>
                  <a:pt x="96858" y="49471"/>
                </a:lnTo>
                <a:lnTo>
                  <a:pt x="104577" y="47268"/>
                </a:lnTo>
                <a:lnTo>
                  <a:pt x="111628" y="44847"/>
                </a:lnTo>
                <a:lnTo>
                  <a:pt x="118233" y="42281"/>
                </a:lnTo>
                <a:lnTo>
                  <a:pt x="124542" y="39617"/>
                </a:lnTo>
                <a:lnTo>
                  <a:pt x="131605" y="37841"/>
                </a:lnTo>
                <a:lnTo>
                  <a:pt x="139172" y="36658"/>
                </a:lnTo>
                <a:lnTo>
                  <a:pt x="147073" y="35868"/>
                </a:lnTo>
                <a:lnTo>
                  <a:pt x="155199" y="35342"/>
                </a:lnTo>
                <a:lnTo>
                  <a:pt x="163473" y="34992"/>
                </a:lnTo>
                <a:lnTo>
                  <a:pt x="171847" y="34758"/>
                </a:lnTo>
                <a:lnTo>
                  <a:pt x="179334" y="33649"/>
                </a:lnTo>
                <a:lnTo>
                  <a:pt x="186231" y="31958"/>
                </a:lnTo>
                <a:lnTo>
                  <a:pt x="192734" y="29878"/>
                </a:lnTo>
                <a:lnTo>
                  <a:pt x="199927" y="28491"/>
                </a:lnTo>
                <a:lnTo>
                  <a:pt x="207579" y="27566"/>
                </a:lnTo>
                <a:lnTo>
                  <a:pt x="215538" y="26950"/>
                </a:lnTo>
                <a:lnTo>
                  <a:pt x="222750" y="25587"/>
                </a:lnTo>
                <a:lnTo>
                  <a:pt x="229462" y="23725"/>
                </a:lnTo>
                <a:lnTo>
                  <a:pt x="235842" y="21532"/>
                </a:lnTo>
                <a:lnTo>
                  <a:pt x="242000" y="20070"/>
                </a:lnTo>
                <a:lnTo>
                  <a:pt x="248011" y="19095"/>
                </a:lnTo>
                <a:lnTo>
                  <a:pt x="253923" y="18445"/>
                </a:lnTo>
                <a:lnTo>
                  <a:pt x="260722" y="18012"/>
                </a:lnTo>
                <a:lnTo>
                  <a:pt x="268112" y="17723"/>
                </a:lnTo>
                <a:lnTo>
                  <a:pt x="275896" y="17530"/>
                </a:lnTo>
                <a:lnTo>
                  <a:pt x="282038" y="16449"/>
                </a:lnTo>
                <a:lnTo>
                  <a:pt x="287085" y="14776"/>
                </a:lnTo>
                <a:lnTo>
                  <a:pt x="291402" y="12708"/>
                </a:lnTo>
                <a:lnTo>
                  <a:pt x="296186" y="11330"/>
                </a:lnTo>
                <a:lnTo>
                  <a:pt x="301279" y="10411"/>
                </a:lnTo>
                <a:lnTo>
                  <a:pt x="306580" y="9798"/>
                </a:lnTo>
                <a:lnTo>
                  <a:pt x="311067" y="8437"/>
                </a:lnTo>
                <a:lnTo>
                  <a:pt x="315010" y="6577"/>
                </a:lnTo>
                <a:lnTo>
                  <a:pt x="325754"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348"/>
          <p:cNvSpPr/>
          <p:nvPr/>
        </p:nvSpPr>
        <p:spPr>
          <a:xfrm>
            <a:off x="2025967" y="3351847"/>
            <a:ext cx="145704" cy="419655"/>
          </a:xfrm>
          <a:custGeom>
            <a:avLst/>
            <a:gdLst/>
            <a:ahLst/>
            <a:cxnLst/>
            <a:rect l="0" t="0" r="0" b="0"/>
            <a:pathLst>
              <a:path w="145704" h="419655">
                <a:moveTo>
                  <a:pt x="0" y="0"/>
                </a:moveTo>
                <a:lnTo>
                  <a:pt x="41733" y="0"/>
                </a:lnTo>
                <a:lnTo>
                  <a:pt x="45920" y="953"/>
                </a:lnTo>
                <a:lnTo>
                  <a:pt x="49663" y="2540"/>
                </a:lnTo>
                <a:lnTo>
                  <a:pt x="53111" y="4551"/>
                </a:lnTo>
                <a:lnTo>
                  <a:pt x="57315" y="6844"/>
                </a:lnTo>
                <a:lnTo>
                  <a:pt x="72333" y="14622"/>
                </a:lnTo>
                <a:lnTo>
                  <a:pt x="83266" y="20151"/>
                </a:lnTo>
                <a:lnTo>
                  <a:pt x="88848" y="23912"/>
                </a:lnTo>
                <a:lnTo>
                  <a:pt x="94475" y="28324"/>
                </a:lnTo>
                <a:lnTo>
                  <a:pt x="100130" y="33170"/>
                </a:lnTo>
                <a:lnTo>
                  <a:pt x="105806" y="37353"/>
                </a:lnTo>
                <a:lnTo>
                  <a:pt x="111495" y="41095"/>
                </a:lnTo>
                <a:lnTo>
                  <a:pt x="117192" y="44542"/>
                </a:lnTo>
                <a:lnTo>
                  <a:pt x="122896" y="48745"/>
                </a:lnTo>
                <a:lnTo>
                  <a:pt x="128603" y="53451"/>
                </a:lnTo>
                <a:lnTo>
                  <a:pt x="134313" y="58494"/>
                </a:lnTo>
                <a:lnTo>
                  <a:pt x="137167" y="64714"/>
                </a:lnTo>
                <a:lnTo>
                  <a:pt x="138117" y="71718"/>
                </a:lnTo>
                <a:lnTo>
                  <a:pt x="137798" y="79244"/>
                </a:lnTo>
                <a:lnTo>
                  <a:pt x="138538" y="86167"/>
                </a:lnTo>
                <a:lnTo>
                  <a:pt x="141900" y="98939"/>
                </a:lnTo>
                <a:lnTo>
                  <a:pt x="143177" y="105964"/>
                </a:lnTo>
                <a:lnTo>
                  <a:pt x="144029" y="113505"/>
                </a:lnTo>
                <a:lnTo>
                  <a:pt x="144597" y="121390"/>
                </a:lnTo>
                <a:lnTo>
                  <a:pt x="144975" y="129504"/>
                </a:lnTo>
                <a:lnTo>
                  <a:pt x="145396" y="146140"/>
                </a:lnTo>
                <a:lnTo>
                  <a:pt x="145703" y="197203"/>
                </a:lnTo>
                <a:lnTo>
                  <a:pt x="144760" y="205764"/>
                </a:lnTo>
                <a:lnTo>
                  <a:pt x="143179" y="214329"/>
                </a:lnTo>
                <a:lnTo>
                  <a:pt x="141173" y="222896"/>
                </a:lnTo>
                <a:lnTo>
                  <a:pt x="138883" y="231465"/>
                </a:lnTo>
                <a:lnTo>
                  <a:pt x="133798" y="248606"/>
                </a:lnTo>
                <a:lnTo>
                  <a:pt x="122773" y="282893"/>
                </a:lnTo>
                <a:lnTo>
                  <a:pt x="117113" y="300038"/>
                </a:lnTo>
                <a:lnTo>
                  <a:pt x="114270" y="307658"/>
                </a:lnTo>
                <a:lnTo>
                  <a:pt x="111423" y="314643"/>
                </a:lnTo>
                <a:lnTo>
                  <a:pt x="108572" y="321204"/>
                </a:lnTo>
                <a:lnTo>
                  <a:pt x="105719" y="328436"/>
                </a:lnTo>
                <a:lnTo>
                  <a:pt x="100009" y="344092"/>
                </a:lnTo>
                <a:lnTo>
                  <a:pt x="97152" y="350362"/>
                </a:lnTo>
                <a:lnTo>
                  <a:pt x="94296" y="355495"/>
                </a:lnTo>
                <a:lnTo>
                  <a:pt x="91439" y="359869"/>
                </a:lnTo>
                <a:lnTo>
                  <a:pt x="88582" y="364690"/>
                </a:lnTo>
                <a:lnTo>
                  <a:pt x="85724" y="369809"/>
                </a:lnTo>
                <a:lnTo>
                  <a:pt x="82867" y="375127"/>
                </a:lnTo>
                <a:lnTo>
                  <a:pt x="80010" y="379625"/>
                </a:lnTo>
                <a:lnTo>
                  <a:pt x="77152" y="383576"/>
                </a:lnTo>
                <a:lnTo>
                  <a:pt x="74295" y="387162"/>
                </a:lnTo>
                <a:lnTo>
                  <a:pt x="71437" y="390505"/>
                </a:lnTo>
                <a:lnTo>
                  <a:pt x="68580" y="393687"/>
                </a:lnTo>
                <a:lnTo>
                  <a:pt x="65722" y="396761"/>
                </a:lnTo>
                <a:lnTo>
                  <a:pt x="63818" y="399762"/>
                </a:lnTo>
                <a:lnTo>
                  <a:pt x="60509" y="409749"/>
                </a:lnTo>
                <a:lnTo>
                  <a:pt x="57691" y="413251"/>
                </a:lnTo>
                <a:lnTo>
                  <a:pt x="51801" y="419654"/>
                </a:lnTo>
                <a:lnTo>
                  <a:pt x="51435" y="4114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349"/>
          <p:cNvSpPr/>
          <p:nvPr/>
        </p:nvSpPr>
        <p:spPr>
          <a:xfrm>
            <a:off x="2368867" y="3454717"/>
            <a:ext cx="33928" cy="240031"/>
          </a:xfrm>
          <a:custGeom>
            <a:avLst/>
            <a:gdLst/>
            <a:ahLst/>
            <a:cxnLst/>
            <a:rect l="0" t="0" r="0" b="0"/>
            <a:pathLst>
              <a:path w="33928" h="240031">
                <a:moveTo>
                  <a:pt x="0" y="0"/>
                </a:moveTo>
                <a:lnTo>
                  <a:pt x="0" y="16483"/>
                </a:lnTo>
                <a:lnTo>
                  <a:pt x="952" y="21466"/>
                </a:lnTo>
                <a:lnTo>
                  <a:pt x="2540" y="26693"/>
                </a:lnTo>
                <a:lnTo>
                  <a:pt x="4551" y="32083"/>
                </a:lnTo>
                <a:lnTo>
                  <a:pt x="5891" y="36629"/>
                </a:lnTo>
                <a:lnTo>
                  <a:pt x="6785" y="40612"/>
                </a:lnTo>
                <a:lnTo>
                  <a:pt x="7381" y="44219"/>
                </a:lnTo>
                <a:lnTo>
                  <a:pt x="7778" y="49482"/>
                </a:lnTo>
                <a:lnTo>
                  <a:pt x="8043" y="55848"/>
                </a:lnTo>
                <a:lnTo>
                  <a:pt x="8415" y="75920"/>
                </a:lnTo>
                <a:lnTo>
                  <a:pt x="8572" y="169678"/>
                </a:lnTo>
                <a:lnTo>
                  <a:pt x="9525" y="174078"/>
                </a:lnTo>
                <a:lnTo>
                  <a:pt x="11112" y="177965"/>
                </a:lnTo>
                <a:lnTo>
                  <a:pt x="13123" y="181509"/>
                </a:lnTo>
                <a:lnTo>
                  <a:pt x="14464" y="184823"/>
                </a:lnTo>
                <a:lnTo>
                  <a:pt x="15358" y="187985"/>
                </a:lnTo>
                <a:lnTo>
                  <a:pt x="15953" y="191046"/>
                </a:lnTo>
                <a:lnTo>
                  <a:pt x="17303" y="194039"/>
                </a:lnTo>
                <a:lnTo>
                  <a:pt x="19155" y="196987"/>
                </a:lnTo>
                <a:lnTo>
                  <a:pt x="21343" y="199904"/>
                </a:lnTo>
                <a:lnTo>
                  <a:pt x="22801" y="202802"/>
                </a:lnTo>
                <a:lnTo>
                  <a:pt x="23773" y="205687"/>
                </a:lnTo>
                <a:lnTo>
                  <a:pt x="24421" y="208562"/>
                </a:lnTo>
                <a:lnTo>
                  <a:pt x="25141" y="214297"/>
                </a:lnTo>
                <a:lnTo>
                  <a:pt x="25333" y="217160"/>
                </a:lnTo>
                <a:lnTo>
                  <a:pt x="26414" y="220021"/>
                </a:lnTo>
                <a:lnTo>
                  <a:pt x="28087" y="222881"/>
                </a:lnTo>
                <a:lnTo>
                  <a:pt x="33065" y="229763"/>
                </a:lnTo>
                <a:lnTo>
                  <a:pt x="33745" y="233245"/>
                </a:lnTo>
                <a:lnTo>
                  <a:pt x="33927" y="235506"/>
                </a:lnTo>
                <a:lnTo>
                  <a:pt x="33095" y="237015"/>
                </a:lnTo>
                <a:lnTo>
                  <a:pt x="31588" y="238020"/>
                </a:lnTo>
                <a:lnTo>
                  <a:pt x="25717" y="2400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350"/>
          <p:cNvSpPr/>
          <p:nvPr/>
        </p:nvSpPr>
        <p:spPr>
          <a:xfrm>
            <a:off x="2283142" y="3540442"/>
            <a:ext cx="282893" cy="42863"/>
          </a:xfrm>
          <a:custGeom>
            <a:avLst/>
            <a:gdLst/>
            <a:ahLst/>
            <a:cxnLst/>
            <a:rect l="0" t="0" r="0" b="0"/>
            <a:pathLst>
              <a:path w="282893" h="42863">
                <a:moveTo>
                  <a:pt x="0" y="42862"/>
                </a:moveTo>
                <a:lnTo>
                  <a:pt x="4551" y="38312"/>
                </a:lnTo>
                <a:lnTo>
                  <a:pt x="6844" y="36971"/>
                </a:lnTo>
                <a:lnTo>
                  <a:pt x="9325" y="36078"/>
                </a:lnTo>
                <a:lnTo>
                  <a:pt x="17368" y="34820"/>
                </a:lnTo>
                <a:lnTo>
                  <a:pt x="23911" y="34525"/>
                </a:lnTo>
                <a:lnTo>
                  <a:pt x="33170" y="34395"/>
                </a:lnTo>
                <a:lnTo>
                  <a:pt x="38306" y="33408"/>
                </a:lnTo>
                <a:lnTo>
                  <a:pt x="43635" y="31797"/>
                </a:lnTo>
                <a:lnTo>
                  <a:pt x="49092" y="29770"/>
                </a:lnTo>
                <a:lnTo>
                  <a:pt x="54636" y="28419"/>
                </a:lnTo>
                <a:lnTo>
                  <a:pt x="60236" y="27519"/>
                </a:lnTo>
                <a:lnTo>
                  <a:pt x="65875" y="26918"/>
                </a:lnTo>
                <a:lnTo>
                  <a:pt x="71539" y="26518"/>
                </a:lnTo>
                <a:lnTo>
                  <a:pt x="77220" y="26251"/>
                </a:lnTo>
                <a:lnTo>
                  <a:pt x="88613" y="25955"/>
                </a:lnTo>
                <a:lnTo>
                  <a:pt x="218827" y="25718"/>
                </a:lnTo>
                <a:lnTo>
                  <a:pt x="224942" y="24765"/>
                </a:lnTo>
                <a:lnTo>
                  <a:pt x="230924" y="23178"/>
                </a:lnTo>
                <a:lnTo>
                  <a:pt x="258763" y="13786"/>
                </a:lnTo>
                <a:lnTo>
                  <a:pt x="264901" y="12048"/>
                </a:lnTo>
                <a:lnTo>
                  <a:pt x="269946" y="10890"/>
                </a:lnTo>
                <a:lnTo>
                  <a:pt x="274261" y="10118"/>
                </a:lnTo>
                <a:lnTo>
                  <a:pt x="277138" y="8650"/>
                </a:lnTo>
                <a:lnTo>
                  <a:pt x="279056" y="6719"/>
                </a:lnTo>
                <a:lnTo>
                  <a:pt x="28289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351"/>
          <p:cNvSpPr/>
          <p:nvPr/>
        </p:nvSpPr>
        <p:spPr>
          <a:xfrm>
            <a:off x="2640572" y="3403635"/>
            <a:ext cx="191050" cy="231058"/>
          </a:xfrm>
          <a:custGeom>
            <a:avLst/>
            <a:gdLst/>
            <a:ahLst/>
            <a:cxnLst/>
            <a:rect l="0" t="0" r="0" b="0"/>
            <a:pathLst>
              <a:path w="191050" h="231058">
                <a:moveTo>
                  <a:pt x="11187" y="8219"/>
                </a:moveTo>
                <a:lnTo>
                  <a:pt x="3807" y="8219"/>
                </a:lnTo>
                <a:lnTo>
                  <a:pt x="3410" y="7267"/>
                </a:lnTo>
                <a:lnTo>
                  <a:pt x="2662" y="177"/>
                </a:lnTo>
                <a:lnTo>
                  <a:pt x="2646" y="0"/>
                </a:lnTo>
                <a:lnTo>
                  <a:pt x="2624" y="4303"/>
                </a:lnTo>
                <a:lnTo>
                  <a:pt x="3573" y="5608"/>
                </a:lnTo>
                <a:lnTo>
                  <a:pt x="5159" y="6479"/>
                </a:lnTo>
                <a:lnTo>
                  <a:pt x="7169" y="7059"/>
                </a:lnTo>
                <a:lnTo>
                  <a:pt x="8508" y="8398"/>
                </a:lnTo>
                <a:lnTo>
                  <a:pt x="9401" y="10244"/>
                </a:lnTo>
                <a:lnTo>
                  <a:pt x="9997" y="12427"/>
                </a:lnTo>
                <a:lnTo>
                  <a:pt x="8489" y="14834"/>
                </a:lnTo>
                <a:lnTo>
                  <a:pt x="5578" y="17392"/>
                </a:lnTo>
                <a:lnTo>
                  <a:pt x="1733" y="20049"/>
                </a:lnTo>
                <a:lnTo>
                  <a:pt x="122" y="23726"/>
                </a:lnTo>
                <a:lnTo>
                  <a:pt x="0" y="28082"/>
                </a:lnTo>
                <a:lnTo>
                  <a:pt x="872" y="32892"/>
                </a:lnTo>
                <a:lnTo>
                  <a:pt x="1453" y="38002"/>
                </a:lnTo>
                <a:lnTo>
                  <a:pt x="1840" y="43315"/>
                </a:lnTo>
                <a:lnTo>
                  <a:pt x="2099" y="48762"/>
                </a:lnTo>
                <a:lnTo>
                  <a:pt x="3223" y="55250"/>
                </a:lnTo>
                <a:lnTo>
                  <a:pt x="4926" y="62433"/>
                </a:lnTo>
                <a:lnTo>
                  <a:pt x="7013" y="70080"/>
                </a:lnTo>
                <a:lnTo>
                  <a:pt x="8404" y="77082"/>
                </a:lnTo>
                <a:lnTo>
                  <a:pt x="9332" y="83656"/>
                </a:lnTo>
                <a:lnTo>
                  <a:pt x="9951" y="89943"/>
                </a:lnTo>
                <a:lnTo>
                  <a:pt x="10363" y="96992"/>
                </a:lnTo>
                <a:lnTo>
                  <a:pt x="10821" y="112444"/>
                </a:lnTo>
                <a:lnTo>
                  <a:pt x="11896" y="120565"/>
                </a:lnTo>
                <a:lnTo>
                  <a:pt x="13565" y="128836"/>
                </a:lnTo>
                <a:lnTo>
                  <a:pt x="15630" y="137208"/>
                </a:lnTo>
                <a:lnTo>
                  <a:pt x="17007" y="144695"/>
                </a:lnTo>
                <a:lnTo>
                  <a:pt x="17924" y="151591"/>
                </a:lnTo>
                <a:lnTo>
                  <a:pt x="18536" y="158093"/>
                </a:lnTo>
                <a:lnTo>
                  <a:pt x="19897" y="164332"/>
                </a:lnTo>
                <a:lnTo>
                  <a:pt x="21756" y="170398"/>
                </a:lnTo>
                <a:lnTo>
                  <a:pt x="23948" y="176346"/>
                </a:lnTo>
                <a:lnTo>
                  <a:pt x="25410" y="181264"/>
                </a:lnTo>
                <a:lnTo>
                  <a:pt x="26384" y="185495"/>
                </a:lnTo>
                <a:lnTo>
                  <a:pt x="27033" y="189268"/>
                </a:lnTo>
                <a:lnTo>
                  <a:pt x="27467" y="193689"/>
                </a:lnTo>
                <a:lnTo>
                  <a:pt x="27755" y="198541"/>
                </a:lnTo>
                <a:lnTo>
                  <a:pt x="28076" y="208059"/>
                </a:lnTo>
                <a:lnTo>
                  <a:pt x="28282" y="221931"/>
                </a:lnTo>
                <a:lnTo>
                  <a:pt x="28332" y="231057"/>
                </a:lnTo>
                <a:lnTo>
                  <a:pt x="28332" y="210952"/>
                </a:lnTo>
                <a:lnTo>
                  <a:pt x="29285" y="208145"/>
                </a:lnTo>
                <a:lnTo>
                  <a:pt x="32884" y="202485"/>
                </a:lnTo>
                <a:lnTo>
                  <a:pt x="34224" y="198690"/>
                </a:lnTo>
                <a:lnTo>
                  <a:pt x="35118" y="194255"/>
                </a:lnTo>
                <a:lnTo>
                  <a:pt x="35713" y="189393"/>
                </a:lnTo>
                <a:lnTo>
                  <a:pt x="37063" y="184247"/>
                </a:lnTo>
                <a:lnTo>
                  <a:pt x="38915" y="178911"/>
                </a:lnTo>
                <a:lnTo>
                  <a:pt x="41103" y="173449"/>
                </a:lnTo>
                <a:lnTo>
                  <a:pt x="44466" y="168855"/>
                </a:lnTo>
                <a:lnTo>
                  <a:pt x="48613" y="164840"/>
                </a:lnTo>
                <a:lnTo>
                  <a:pt x="53283" y="161211"/>
                </a:lnTo>
                <a:lnTo>
                  <a:pt x="58301" y="156886"/>
                </a:lnTo>
                <a:lnTo>
                  <a:pt x="63552" y="152098"/>
                </a:lnTo>
                <a:lnTo>
                  <a:pt x="68957" y="147001"/>
                </a:lnTo>
                <a:lnTo>
                  <a:pt x="73513" y="141698"/>
                </a:lnTo>
                <a:lnTo>
                  <a:pt x="77503" y="136258"/>
                </a:lnTo>
                <a:lnTo>
                  <a:pt x="81115" y="130726"/>
                </a:lnTo>
                <a:lnTo>
                  <a:pt x="85429" y="126085"/>
                </a:lnTo>
                <a:lnTo>
                  <a:pt x="90209" y="122039"/>
                </a:lnTo>
                <a:lnTo>
                  <a:pt x="95301" y="118389"/>
                </a:lnTo>
                <a:lnTo>
                  <a:pt x="101553" y="115004"/>
                </a:lnTo>
                <a:lnTo>
                  <a:pt x="108579" y="111794"/>
                </a:lnTo>
                <a:lnTo>
                  <a:pt x="116120" y="108702"/>
                </a:lnTo>
                <a:lnTo>
                  <a:pt x="122100" y="106640"/>
                </a:lnTo>
                <a:lnTo>
                  <a:pt x="127039" y="105266"/>
                </a:lnTo>
                <a:lnTo>
                  <a:pt x="131285" y="104350"/>
                </a:lnTo>
                <a:lnTo>
                  <a:pt x="136020" y="103739"/>
                </a:lnTo>
                <a:lnTo>
                  <a:pt x="141081" y="103331"/>
                </a:lnTo>
                <a:lnTo>
                  <a:pt x="146361" y="103060"/>
                </a:lnTo>
                <a:lnTo>
                  <a:pt x="157307" y="102759"/>
                </a:lnTo>
                <a:lnTo>
                  <a:pt x="162893" y="102678"/>
                </a:lnTo>
                <a:lnTo>
                  <a:pt x="167570" y="103577"/>
                </a:lnTo>
                <a:lnTo>
                  <a:pt x="171640" y="105129"/>
                </a:lnTo>
                <a:lnTo>
                  <a:pt x="175306" y="107116"/>
                </a:lnTo>
                <a:lnTo>
                  <a:pt x="178702" y="109393"/>
                </a:lnTo>
                <a:lnTo>
                  <a:pt x="181919" y="111863"/>
                </a:lnTo>
                <a:lnTo>
                  <a:pt x="185016" y="114463"/>
                </a:lnTo>
                <a:lnTo>
                  <a:pt x="187081" y="117148"/>
                </a:lnTo>
                <a:lnTo>
                  <a:pt x="189375" y="122673"/>
                </a:lnTo>
                <a:lnTo>
                  <a:pt x="189986" y="126432"/>
                </a:lnTo>
                <a:lnTo>
                  <a:pt x="190394" y="130843"/>
                </a:lnTo>
                <a:lnTo>
                  <a:pt x="190666" y="135688"/>
                </a:lnTo>
                <a:lnTo>
                  <a:pt x="190968" y="146152"/>
                </a:lnTo>
                <a:lnTo>
                  <a:pt x="191049" y="151610"/>
                </a:lnTo>
                <a:lnTo>
                  <a:pt x="190150" y="156201"/>
                </a:lnTo>
                <a:lnTo>
                  <a:pt x="188599" y="160214"/>
                </a:lnTo>
                <a:lnTo>
                  <a:pt x="186612" y="163842"/>
                </a:lnTo>
                <a:lnTo>
                  <a:pt x="179264" y="178049"/>
                </a:lnTo>
                <a:lnTo>
                  <a:pt x="175626" y="182399"/>
                </a:lnTo>
                <a:lnTo>
                  <a:pt x="171296" y="186252"/>
                </a:lnTo>
                <a:lnTo>
                  <a:pt x="166504" y="189773"/>
                </a:lnTo>
                <a:lnTo>
                  <a:pt x="161404" y="193072"/>
                </a:lnTo>
                <a:lnTo>
                  <a:pt x="156099" y="196225"/>
                </a:lnTo>
                <a:lnTo>
                  <a:pt x="150658" y="199279"/>
                </a:lnTo>
                <a:lnTo>
                  <a:pt x="146078" y="202268"/>
                </a:lnTo>
                <a:lnTo>
                  <a:pt x="142072" y="205212"/>
                </a:lnTo>
                <a:lnTo>
                  <a:pt x="138449" y="208128"/>
                </a:lnTo>
                <a:lnTo>
                  <a:pt x="134128" y="210072"/>
                </a:lnTo>
                <a:lnTo>
                  <a:pt x="129343" y="211368"/>
                </a:lnTo>
                <a:lnTo>
                  <a:pt x="124248" y="212232"/>
                </a:lnTo>
                <a:lnTo>
                  <a:pt x="119899" y="212808"/>
                </a:lnTo>
                <a:lnTo>
                  <a:pt x="116046" y="213192"/>
                </a:lnTo>
                <a:lnTo>
                  <a:pt x="112526" y="213448"/>
                </a:lnTo>
                <a:lnTo>
                  <a:pt x="108274" y="213619"/>
                </a:lnTo>
                <a:lnTo>
                  <a:pt x="94141" y="213858"/>
                </a:lnTo>
                <a:lnTo>
                  <a:pt x="72747" y="213946"/>
                </a:lnTo>
                <a:lnTo>
                  <a:pt x="69372" y="212998"/>
                </a:lnTo>
                <a:lnTo>
                  <a:pt x="67122" y="211414"/>
                </a:lnTo>
                <a:lnTo>
                  <a:pt x="65622" y="209405"/>
                </a:lnTo>
                <a:lnTo>
                  <a:pt x="62717" y="208066"/>
                </a:lnTo>
                <a:lnTo>
                  <a:pt x="58876" y="207173"/>
                </a:lnTo>
                <a:lnTo>
                  <a:pt x="48124" y="205740"/>
                </a:lnTo>
                <a:lnTo>
                  <a:pt x="44114" y="203004"/>
                </a:lnTo>
                <a:lnTo>
                  <a:pt x="37327" y="197177"/>
                </a:lnTo>
                <a:lnTo>
                  <a:pt x="34553" y="196976"/>
                </a:lnTo>
                <a:lnTo>
                  <a:pt x="28332" y="19681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352"/>
          <p:cNvSpPr/>
          <p:nvPr/>
        </p:nvSpPr>
        <p:spPr>
          <a:xfrm>
            <a:off x="3054667" y="3523297"/>
            <a:ext cx="300038" cy="42864"/>
          </a:xfrm>
          <a:custGeom>
            <a:avLst/>
            <a:gdLst/>
            <a:ahLst/>
            <a:cxnLst/>
            <a:rect l="0" t="0" r="0" b="0"/>
            <a:pathLst>
              <a:path w="300038" h="42864">
                <a:moveTo>
                  <a:pt x="0" y="34290"/>
                </a:moveTo>
                <a:lnTo>
                  <a:pt x="0" y="42510"/>
                </a:lnTo>
                <a:lnTo>
                  <a:pt x="9325" y="42816"/>
                </a:lnTo>
                <a:lnTo>
                  <a:pt x="116075" y="42863"/>
                </a:lnTo>
                <a:lnTo>
                  <a:pt x="123103" y="41910"/>
                </a:lnTo>
                <a:lnTo>
                  <a:pt x="130646" y="40323"/>
                </a:lnTo>
                <a:lnTo>
                  <a:pt x="138533" y="38312"/>
                </a:lnTo>
                <a:lnTo>
                  <a:pt x="145695" y="36971"/>
                </a:lnTo>
                <a:lnTo>
                  <a:pt x="152375" y="36077"/>
                </a:lnTo>
                <a:lnTo>
                  <a:pt x="158733" y="35482"/>
                </a:lnTo>
                <a:lnTo>
                  <a:pt x="165830" y="34132"/>
                </a:lnTo>
                <a:lnTo>
                  <a:pt x="173418" y="32280"/>
                </a:lnTo>
                <a:lnTo>
                  <a:pt x="181335" y="30092"/>
                </a:lnTo>
                <a:lnTo>
                  <a:pt x="188517" y="28634"/>
                </a:lnTo>
                <a:lnTo>
                  <a:pt x="195211" y="27662"/>
                </a:lnTo>
                <a:lnTo>
                  <a:pt x="201578" y="27014"/>
                </a:lnTo>
                <a:lnTo>
                  <a:pt x="207728" y="26582"/>
                </a:lnTo>
                <a:lnTo>
                  <a:pt x="213733" y="26294"/>
                </a:lnTo>
                <a:lnTo>
                  <a:pt x="219641" y="26102"/>
                </a:lnTo>
                <a:lnTo>
                  <a:pt x="225485" y="25021"/>
                </a:lnTo>
                <a:lnTo>
                  <a:pt x="231286" y="23348"/>
                </a:lnTo>
                <a:lnTo>
                  <a:pt x="237058" y="21281"/>
                </a:lnTo>
                <a:lnTo>
                  <a:pt x="242811" y="19902"/>
                </a:lnTo>
                <a:lnTo>
                  <a:pt x="248552" y="18983"/>
                </a:lnTo>
                <a:lnTo>
                  <a:pt x="254284" y="18370"/>
                </a:lnTo>
                <a:lnTo>
                  <a:pt x="259057" y="17010"/>
                </a:lnTo>
                <a:lnTo>
                  <a:pt x="263192" y="15150"/>
                </a:lnTo>
                <a:lnTo>
                  <a:pt x="266901" y="12957"/>
                </a:lnTo>
                <a:lnTo>
                  <a:pt x="271279" y="11496"/>
                </a:lnTo>
                <a:lnTo>
                  <a:pt x="276103" y="10521"/>
                </a:lnTo>
                <a:lnTo>
                  <a:pt x="288430" y="8958"/>
                </a:lnTo>
                <a:lnTo>
                  <a:pt x="290395" y="7876"/>
                </a:lnTo>
                <a:lnTo>
                  <a:pt x="292656" y="6204"/>
                </a:lnTo>
                <a:lnTo>
                  <a:pt x="300037"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353"/>
          <p:cNvSpPr/>
          <p:nvPr/>
        </p:nvSpPr>
        <p:spPr>
          <a:xfrm>
            <a:off x="3174818" y="3454717"/>
            <a:ext cx="94162" cy="197169"/>
          </a:xfrm>
          <a:custGeom>
            <a:avLst/>
            <a:gdLst/>
            <a:ahLst/>
            <a:cxnLst/>
            <a:rect l="0" t="0" r="0" b="0"/>
            <a:pathLst>
              <a:path w="94162" h="197169">
                <a:moveTo>
                  <a:pt x="17009" y="0"/>
                </a:moveTo>
                <a:lnTo>
                  <a:pt x="321" y="0"/>
                </a:lnTo>
                <a:lnTo>
                  <a:pt x="0" y="4551"/>
                </a:lnTo>
                <a:lnTo>
                  <a:pt x="907" y="5891"/>
                </a:lnTo>
                <a:lnTo>
                  <a:pt x="2464" y="6785"/>
                </a:lnTo>
                <a:lnTo>
                  <a:pt x="4455" y="7381"/>
                </a:lnTo>
                <a:lnTo>
                  <a:pt x="5782" y="8731"/>
                </a:lnTo>
                <a:lnTo>
                  <a:pt x="6667" y="10583"/>
                </a:lnTo>
                <a:lnTo>
                  <a:pt x="7257" y="12770"/>
                </a:lnTo>
                <a:lnTo>
                  <a:pt x="8602" y="15181"/>
                </a:lnTo>
                <a:lnTo>
                  <a:pt x="10452" y="17741"/>
                </a:lnTo>
                <a:lnTo>
                  <a:pt x="12638" y="20400"/>
                </a:lnTo>
                <a:lnTo>
                  <a:pt x="15047" y="23125"/>
                </a:lnTo>
                <a:lnTo>
                  <a:pt x="20265" y="28693"/>
                </a:lnTo>
                <a:lnTo>
                  <a:pt x="28557" y="37183"/>
                </a:lnTo>
                <a:lnTo>
                  <a:pt x="31375" y="40981"/>
                </a:lnTo>
                <a:lnTo>
                  <a:pt x="34207" y="45418"/>
                </a:lnTo>
                <a:lnTo>
                  <a:pt x="37046" y="50281"/>
                </a:lnTo>
                <a:lnTo>
                  <a:pt x="39892" y="55428"/>
                </a:lnTo>
                <a:lnTo>
                  <a:pt x="45594" y="66227"/>
                </a:lnTo>
                <a:lnTo>
                  <a:pt x="62730" y="100057"/>
                </a:lnTo>
                <a:lnTo>
                  <a:pt x="64635" y="104805"/>
                </a:lnTo>
                <a:lnTo>
                  <a:pt x="65904" y="108922"/>
                </a:lnTo>
                <a:lnTo>
                  <a:pt x="66751" y="112620"/>
                </a:lnTo>
                <a:lnTo>
                  <a:pt x="68268" y="116990"/>
                </a:lnTo>
                <a:lnTo>
                  <a:pt x="70231" y="121808"/>
                </a:lnTo>
                <a:lnTo>
                  <a:pt x="72493" y="126926"/>
                </a:lnTo>
                <a:lnTo>
                  <a:pt x="74001" y="131290"/>
                </a:lnTo>
                <a:lnTo>
                  <a:pt x="75006" y="135151"/>
                </a:lnTo>
                <a:lnTo>
                  <a:pt x="75677" y="138678"/>
                </a:lnTo>
                <a:lnTo>
                  <a:pt x="76123" y="142935"/>
                </a:lnTo>
                <a:lnTo>
                  <a:pt x="76421" y="147677"/>
                </a:lnTo>
                <a:lnTo>
                  <a:pt x="76619" y="152744"/>
                </a:lnTo>
                <a:lnTo>
                  <a:pt x="77704" y="157074"/>
                </a:lnTo>
                <a:lnTo>
                  <a:pt x="79380" y="160914"/>
                </a:lnTo>
                <a:lnTo>
                  <a:pt x="84363" y="169369"/>
                </a:lnTo>
                <a:lnTo>
                  <a:pt x="85044" y="173065"/>
                </a:lnTo>
                <a:lnTo>
                  <a:pt x="85481" y="178648"/>
                </a:lnTo>
                <a:lnTo>
                  <a:pt x="88081" y="181952"/>
                </a:lnTo>
                <a:lnTo>
                  <a:pt x="92961" y="187283"/>
                </a:lnTo>
                <a:lnTo>
                  <a:pt x="93628" y="190552"/>
                </a:lnTo>
                <a:lnTo>
                  <a:pt x="94161" y="19716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354"/>
          <p:cNvSpPr/>
          <p:nvPr/>
        </p:nvSpPr>
        <p:spPr>
          <a:xfrm>
            <a:off x="3560624" y="3274695"/>
            <a:ext cx="214134" cy="480057"/>
          </a:xfrm>
          <a:custGeom>
            <a:avLst/>
            <a:gdLst/>
            <a:ahLst/>
            <a:cxnLst/>
            <a:rect l="0" t="0" r="0" b="0"/>
            <a:pathLst>
              <a:path w="214134" h="480057">
                <a:moveTo>
                  <a:pt x="102690" y="8572"/>
                </a:moveTo>
                <a:lnTo>
                  <a:pt x="102690" y="4021"/>
                </a:lnTo>
                <a:lnTo>
                  <a:pt x="103643" y="2680"/>
                </a:lnTo>
                <a:lnTo>
                  <a:pt x="105231" y="1787"/>
                </a:lnTo>
                <a:lnTo>
                  <a:pt x="111260" y="0"/>
                </a:lnTo>
                <a:lnTo>
                  <a:pt x="106711" y="4550"/>
                </a:lnTo>
                <a:lnTo>
                  <a:pt x="105371" y="6844"/>
                </a:lnTo>
                <a:lnTo>
                  <a:pt x="102532" y="14622"/>
                </a:lnTo>
                <a:lnTo>
                  <a:pt x="96082" y="22959"/>
                </a:lnTo>
                <a:lnTo>
                  <a:pt x="90863" y="28619"/>
                </a:lnTo>
                <a:lnTo>
                  <a:pt x="85369" y="36849"/>
                </a:lnTo>
                <a:lnTo>
                  <a:pt x="78799" y="46857"/>
                </a:lnTo>
                <a:lnTo>
                  <a:pt x="74381" y="52193"/>
                </a:lnTo>
                <a:lnTo>
                  <a:pt x="69530" y="57655"/>
                </a:lnTo>
                <a:lnTo>
                  <a:pt x="65343" y="63202"/>
                </a:lnTo>
                <a:lnTo>
                  <a:pt x="61600" y="68804"/>
                </a:lnTo>
                <a:lnTo>
                  <a:pt x="58152" y="74444"/>
                </a:lnTo>
                <a:lnTo>
                  <a:pt x="51781" y="85791"/>
                </a:lnTo>
                <a:lnTo>
                  <a:pt x="45774" y="97184"/>
                </a:lnTo>
                <a:lnTo>
                  <a:pt x="39929" y="108598"/>
                </a:lnTo>
                <a:lnTo>
                  <a:pt x="34156" y="122561"/>
                </a:lnTo>
                <a:lnTo>
                  <a:pt x="31283" y="130284"/>
                </a:lnTo>
                <a:lnTo>
                  <a:pt x="27463" y="137338"/>
                </a:lnTo>
                <a:lnTo>
                  <a:pt x="23012" y="143947"/>
                </a:lnTo>
                <a:lnTo>
                  <a:pt x="18138" y="150257"/>
                </a:lnTo>
                <a:lnTo>
                  <a:pt x="13938" y="157321"/>
                </a:lnTo>
                <a:lnTo>
                  <a:pt x="10184" y="164888"/>
                </a:lnTo>
                <a:lnTo>
                  <a:pt x="6729" y="172790"/>
                </a:lnTo>
                <a:lnTo>
                  <a:pt x="4427" y="180916"/>
                </a:lnTo>
                <a:lnTo>
                  <a:pt x="2891" y="189190"/>
                </a:lnTo>
                <a:lnTo>
                  <a:pt x="1868" y="197564"/>
                </a:lnTo>
                <a:lnTo>
                  <a:pt x="1186" y="206004"/>
                </a:lnTo>
                <a:lnTo>
                  <a:pt x="730" y="214489"/>
                </a:lnTo>
                <a:lnTo>
                  <a:pt x="428" y="223002"/>
                </a:lnTo>
                <a:lnTo>
                  <a:pt x="0" y="253188"/>
                </a:lnTo>
                <a:lnTo>
                  <a:pt x="893" y="263089"/>
                </a:lnTo>
                <a:lnTo>
                  <a:pt x="2440" y="272548"/>
                </a:lnTo>
                <a:lnTo>
                  <a:pt x="4424" y="281711"/>
                </a:lnTo>
                <a:lnTo>
                  <a:pt x="5747" y="290677"/>
                </a:lnTo>
                <a:lnTo>
                  <a:pt x="6629" y="299512"/>
                </a:lnTo>
                <a:lnTo>
                  <a:pt x="7217" y="308260"/>
                </a:lnTo>
                <a:lnTo>
                  <a:pt x="9514" y="316949"/>
                </a:lnTo>
                <a:lnTo>
                  <a:pt x="12950" y="325599"/>
                </a:lnTo>
                <a:lnTo>
                  <a:pt x="17147" y="334223"/>
                </a:lnTo>
                <a:lnTo>
                  <a:pt x="19944" y="342831"/>
                </a:lnTo>
                <a:lnTo>
                  <a:pt x="21808" y="351426"/>
                </a:lnTo>
                <a:lnTo>
                  <a:pt x="23052" y="360014"/>
                </a:lnTo>
                <a:lnTo>
                  <a:pt x="29513" y="374636"/>
                </a:lnTo>
                <a:lnTo>
                  <a:pt x="33903" y="381202"/>
                </a:lnTo>
                <a:lnTo>
                  <a:pt x="37783" y="387485"/>
                </a:lnTo>
                <a:lnTo>
                  <a:pt x="41321" y="393578"/>
                </a:lnTo>
                <a:lnTo>
                  <a:pt x="44633" y="399545"/>
                </a:lnTo>
                <a:lnTo>
                  <a:pt x="48745" y="405428"/>
                </a:lnTo>
                <a:lnTo>
                  <a:pt x="53392" y="411255"/>
                </a:lnTo>
                <a:lnTo>
                  <a:pt x="58395" y="417045"/>
                </a:lnTo>
                <a:lnTo>
                  <a:pt x="63635" y="422810"/>
                </a:lnTo>
                <a:lnTo>
                  <a:pt x="74537" y="434295"/>
                </a:lnTo>
                <a:lnTo>
                  <a:pt x="86835" y="446921"/>
                </a:lnTo>
                <a:lnTo>
                  <a:pt x="91167" y="450347"/>
                </a:lnTo>
                <a:lnTo>
                  <a:pt x="95961" y="453584"/>
                </a:lnTo>
                <a:lnTo>
                  <a:pt x="101062" y="456694"/>
                </a:lnTo>
                <a:lnTo>
                  <a:pt x="106367" y="459720"/>
                </a:lnTo>
                <a:lnTo>
                  <a:pt x="117342" y="465622"/>
                </a:lnTo>
                <a:lnTo>
                  <a:pt x="121983" y="468530"/>
                </a:lnTo>
                <a:lnTo>
                  <a:pt x="126030" y="471421"/>
                </a:lnTo>
                <a:lnTo>
                  <a:pt x="129680" y="474300"/>
                </a:lnTo>
                <a:lnTo>
                  <a:pt x="136276" y="477500"/>
                </a:lnTo>
                <a:lnTo>
                  <a:pt x="139368" y="478353"/>
                </a:lnTo>
                <a:lnTo>
                  <a:pt x="143335" y="478922"/>
                </a:lnTo>
                <a:lnTo>
                  <a:pt x="147884" y="479301"/>
                </a:lnTo>
                <a:lnTo>
                  <a:pt x="157066" y="479723"/>
                </a:lnTo>
                <a:lnTo>
                  <a:pt x="164323" y="479910"/>
                </a:lnTo>
                <a:lnTo>
                  <a:pt x="185486" y="480051"/>
                </a:lnTo>
                <a:lnTo>
                  <a:pt x="191241" y="480056"/>
                </a:lnTo>
                <a:lnTo>
                  <a:pt x="194109" y="479104"/>
                </a:lnTo>
                <a:lnTo>
                  <a:pt x="199836" y="475507"/>
                </a:lnTo>
                <a:lnTo>
                  <a:pt x="205556" y="473274"/>
                </a:lnTo>
                <a:lnTo>
                  <a:pt x="214133" y="47148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355"/>
          <p:cNvSpPr/>
          <p:nvPr/>
        </p:nvSpPr>
        <p:spPr>
          <a:xfrm>
            <a:off x="3869416" y="3326129"/>
            <a:ext cx="170584" cy="317170"/>
          </a:xfrm>
          <a:custGeom>
            <a:avLst/>
            <a:gdLst/>
            <a:ahLst/>
            <a:cxnLst/>
            <a:rect l="0" t="0" r="0" b="0"/>
            <a:pathLst>
              <a:path w="170584" h="317170">
                <a:moveTo>
                  <a:pt x="25356" y="0"/>
                </a:moveTo>
                <a:lnTo>
                  <a:pt x="17137" y="0"/>
                </a:lnTo>
                <a:lnTo>
                  <a:pt x="16830" y="9326"/>
                </a:lnTo>
                <a:lnTo>
                  <a:pt x="16815" y="11932"/>
                </a:lnTo>
                <a:lnTo>
                  <a:pt x="15852" y="14622"/>
                </a:lnTo>
                <a:lnTo>
                  <a:pt x="12242" y="20152"/>
                </a:lnTo>
                <a:lnTo>
                  <a:pt x="10003" y="28324"/>
                </a:lnTo>
                <a:lnTo>
                  <a:pt x="9406" y="33170"/>
                </a:lnTo>
                <a:lnTo>
                  <a:pt x="9007" y="38306"/>
                </a:lnTo>
                <a:lnTo>
                  <a:pt x="8742" y="43635"/>
                </a:lnTo>
                <a:lnTo>
                  <a:pt x="8565" y="49093"/>
                </a:lnTo>
                <a:lnTo>
                  <a:pt x="9399" y="54636"/>
                </a:lnTo>
                <a:lnTo>
                  <a:pt x="10908" y="60237"/>
                </a:lnTo>
                <a:lnTo>
                  <a:pt x="12867" y="65876"/>
                </a:lnTo>
                <a:lnTo>
                  <a:pt x="14172" y="71540"/>
                </a:lnTo>
                <a:lnTo>
                  <a:pt x="15043" y="77221"/>
                </a:lnTo>
                <a:lnTo>
                  <a:pt x="15623" y="82913"/>
                </a:lnTo>
                <a:lnTo>
                  <a:pt x="15057" y="89566"/>
                </a:lnTo>
                <a:lnTo>
                  <a:pt x="13728" y="96858"/>
                </a:lnTo>
                <a:lnTo>
                  <a:pt x="11889" y="104577"/>
                </a:lnTo>
                <a:lnTo>
                  <a:pt x="10663" y="111628"/>
                </a:lnTo>
                <a:lnTo>
                  <a:pt x="9846" y="118234"/>
                </a:lnTo>
                <a:lnTo>
                  <a:pt x="9301" y="124543"/>
                </a:lnTo>
                <a:lnTo>
                  <a:pt x="9890" y="131606"/>
                </a:lnTo>
                <a:lnTo>
                  <a:pt x="11235" y="139173"/>
                </a:lnTo>
                <a:lnTo>
                  <a:pt x="13085" y="147075"/>
                </a:lnTo>
                <a:lnTo>
                  <a:pt x="14317" y="155200"/>
                </a:lnTo>
                <a:lnTo>
                  <a:pt x="15139" y="163474"/>
                </a:lnTo>
                <a:lnTo>
                  <a:pt x="15688" y="171848"/>
                </a:lnTo>
                <a:lnTo>
                  <a:pt x="16053" y="180288"/>
                </a:lnTo>
                <a:lnTo>
                  <a:pt x="16459" y="197286"/>
                </a:lnTo>
                <a:lnTo>
                  <a:pt x="16784" y="316633"/>
                </a:lnTo>
                <a:lnTo>
                  <a:pt x="14244" y="316939"/>
                </a:lnTo>
                <a:lnTo>
                  <a:pt x="8564" y="317169"/>
                </a:lnTo>
                <a:lnTo>
                  <a:pt x="3765" y="312628"/>
                </a:lnTo>
                <a:lnTo>
                  <a:pt x="2389" y="310337"/>
                </a:lnTo>
                <a:lnTo>
                  <a:pt x="861" y="305250"/>
                </a:lnTo>
                <a:lnTo>
                  <a:pt x="182" y="297275"/>
                </a:lnTo>
                <a:lnTo>
                  <a:pt x="0" y="292481"/>
                </a:lnTo>
                <a:lnTo>
                  <a:pt x="833" y="288332"/>
                </a:lnTo>
                <a:lnTo>
                  <a:pt x="4297" y="281183"/>
                </a:lnTo>
                <a:lnTo>
                  <a:pt x="9011" y="272291"/>
                </a:lnTo>
                <a:lnTo>
                  <a:pt x="14282" y="262941"/>
                </a:lnTo>
                <a:lnTo>
                  <a:pt x="17020" y="259114"/>
                </a:lnTo>
                <a:lnTo>
                  <a:pt x="19799" y="255610"/>
                </a:lnTo>
                <a:lnTo>
                  <a:pt x="22604" y="251370"/>
                </a:lnTo>
                <a:lnTo>
                  <a:pt x="25426" y="246638"/>
                </a:lnTo>
                <a:lnTo>
                  <a:pt x="28260" y="241578"/>
                </a:lnTo>
                <a:lnTo>
                  <a:pt x="32055" y="237252"/>
                </a:lnTo>
                <a:lnTo>
                  <a:pt x="36489" y="233416"/>
                </a:lnTo>
                <a:lnTo>
                  <a:pt x="41351" y="229906"/>
                </a:lnTo>
                <a:lnTo>
                  <a:pt x="45544" y="226613"/>
                </a:lnTo>
                <a:lnTo>
                  <a:pt x="49292" y="223465"/>
                </a:lnTo>
                <a:lnTo>
                  <a:pt x="52744" y="220414"/>
                </a:lnTo>
                <a:lnTo>
                  <a:pt x="56949" y="217428"/>
                </a:lnTo>
                <a:lnTo>
                  <a:pt x="61658" y="214485"/>
                </a:lnTo>
                <a:lnTo>
                  <a:pt x="66703" y="211570"/>
                </a:lnTo>
                <a:lnTo>
                  <a:pt x="71018" y="208675"/>
                </a:lnTo>
                <a:lnTo>
                  <a:pt x="74847" y="205792"/>
                </a:lnTo>
                <a:lnTo>
                  <a:pt x="78353" y="202917"/>
                </a:lnTo>
                <a:lnTo>
                  <a:pt x="82595" y="201001"/>
                </a:lnTo>
                <a:lnTo>
                  <a:pt x="87328" y="199723"/>
                </a:lnTo>
                <a:lnTo>
                  <a:pt x="92388" y="198872"/>
                </a:lnTo>
                <a:lnTo>
                  <a:pt x="97667" y="198304"/>
                </a:lnTo>
                <a:lnTo>
                  <a:pt x="103090" y="197925"/>
                </a:lnTo>
                <a:lnTo>
                  <a:pt x="108611" y="197673"/>
                </a:lnTo>
                <a:lnTo>
                  <a:pt x="119826" y="197393"/>
                </a:lnTo>
                <a:lnTo>
                  <a:pt x="125484" y="197318"/>
                </a:lnTo>
                <a:lnTo>
                  <a:pt x="130208" y="198220"/>
                </a:lnTo>
                <a:lnTo>
                  <a:pt x="134310" y="199775"/>
                </a:lnTo>
                <a:lnTo>
                  <a:pt x="137997" y="201763"/>
                </a:lnTo>
                <a:lnTo>
                  <a:pt x="141408" y="204042"/>
                </a:lnTo>
                <a:lnTo>
                  <a:pt x="144634" y="206513"/>
                </a:lnTo>
                <a:lnTo>
                  <a:pt x="147737" y="209113"/>
                </a:lnTo>
                <a:lnTo>
                  <a:pt x="150759" y="211799"/>
                </a:lnTo>
                <a:lnTo>
                  <a:pt x="156655" y="217323"/>
                </a:lnTo>
                <a:lnTo>
                  <a:pt x="165330" y="225789"/>
                </a:lnTo>
                <a:lnTo>
                  <a:pt x="167250" y="228631"/>
                </a:lnTo>
                <a:lnTo>
                  <a:pt x="169383" y="234329"/>
                </a:lnTo>
                <a:lnTo>
                  <a:pt x="170583" y="242892"/>
                </a:lnTo>
                <a:lnTo>
                  <a:pt x="168846" y="246701"/>
                </a:lnTo>
                <a:lnTo>
                  <a:pt x="165784" y="251145"/>
                </a:lnTo>
                <a:lnTo>
                  <a:pt x="161837" y="256012"/>
                </a:lnTo>
                <a:lnTo>
                  <a:pt x="158253" y="260210"/>
                </a:lnTo>
                <a:lnTo>
                  <a:pt x="154912" y="263961"/>
                </a:lnTo>
                <a:lnTo>
                  <a:pt x="148659" y="270669"/>
                </a:lnTo>
                <a:lnTo>
                  <a:pt x="136884" y="282736"/>
                </a:lnTo>
                <a:lnTo>
                  <a:pt x="125385" y="294292"/>
                </a:lnTo>
                <a:lnTo>
                  <a:pt x="121569" y="296208"/>
                </a:lnTo>
                <a:lnTo>
                  <a:pt x="117121" y="297484"/>
                </a:lnTo>
                <a:lnTo>
                  <a:pt x="112251" y="298335"/>
                </a:lnTo>
                <a:lnTo>
                  <a:pt x="108050" y="298903"/>
                </a:lnTo>
                <a:lnTo>
                  <a:pt x="104298" y="299281"/>
                </a:lnTo>
                <a:lnTo>
                  <a:pt x="100844" y="299534"/>
                </a:lnTo>
                <a:lnTo>
                  <a:pt x="97589" y="300654"/>
                </a:lnTo>
                <a:lnTo>
                  <a:pt x="94466" y="302354"/>
                </a:lnTo>
                <a:lnTo>
                  <a:pt x="91432" y="304440"/>
                </a:lnTo>
                <a:lnTo>
                  <a:pt x="88457" y="304878"/>
                </a:lnTo>
                <a:lnTo>
                  <a:pt x="85520" y="304217"/>
                </a:lnTo>
                <a:lnTo>
                  <a:pt x="82611" y="302824"/>
                </a:lnTo>
                <a:lnTo>
                  <a:pt x="79718" y="301895"/>
                </a:lnTo>
                <a:lnTo>
                  <a:pt x="76838" y="301276"/>
                </a:lnTo>
                <a:lnTo>
                  <a:pt x="73965" y="300864"/>
                </a:lnTo>
                <a:lnTo>
                  <a:pt x="71097" y="300589"/>
                </a:lnTo>
                <a:lnTo>
                  <a:pt x="68232" y="300405"/>
                </a:lnTo>
                <a:lnTo>
                  <a:pt x="61342" y="300110"/>
                </a:lnTo>
                <a:lnTo>
                  <a:pt x="55598" y="300060"/>
                </a:lnTo>
                <a:lnTo>
                  <a:pt x="54089" y="299100"/>
                </a:lnTo>
                <a:lnTo>
                  <a:pt x="53084" y="297508"/>
                </a:lnTo>
                <a:lnTo>
                  <a:pt x="51191" y="291819"/>
                </a:lnTo>
                <a:lnTo>
                  <a:pt x="51073" y="30003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356"/>
          <p:cNvSpPr/>
          <p:nvPr/>
        </p:nvSpPr>
        <p:spPr>
          <a:xfrm>
            <a:off x="4143375" y="3566160"/>
            <a:ext cx="257176" cy="8573"/>
          </a:xfrm>
          <a:custGeom>
            <a:avLst/>
            <a:gdLst/>
            <a:ahLst/>
            <a:cxnLst/>
            <a:rect l="0" t="0" r="0" b="0"/>
            <a:pathLst>
              <a:path w="257176" h="8573">
                <a:moveTo>
                  <a:pt x="0" y="8572"/>
                </a:moveTo>
                <a:lnTo>
                  <a:pt x="33169" y="8572"/>
                </a:lnTo>
                <a:lnTo>
                  <a:pt x="37352" y="7619"/>
                </a:lnTo>
                <a:lnTo>
                  <a:pt x="41094" y="6032"/>
                </a:lnTo>
                <a:lnTo>
                  <a:pt x="44541" y="4021"/>
                </a:lnTo>
                <a:lnTo>
                  <a:pt x="48744" y="2681"/>
                </a:lnTo>
                <a:lnTo>
                  <a:pt x="53451" y="1787"/>
                </a:lnTo>
                <a:lnTo>
                  <a:pt x="58494" y="1191"/>
                </a:lnTo>
                <a:lnTo>
                  <a:pt x="63761" y="794"/>
                </a:lnTo>
                <a:lnTo>
                  <a:pt x="69177" y="529"/>
                </a:lnTo>
                <a:lnTo>
                  <a:pt x="81228" y="235"/>
                </a:lnTo>
                <a:lnTo>
                  <a:pt x="25717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357"/>
          <p:cNvSpPr/>
          <p:nvPr/>
        </p:nvSpPr>
        <p:spPr>
          <a:xfrm>
            <a:off x="4289109" y="3471862"/>
            <a:ext cx="60007" cy="257176"/>
          </a:xfrm>
          <a:custGeom>
            <a:avLst/>
            <a:gdLst/>
            <a:ahLst/>
            <a:cxnLst/>
            <a:rect l="0" t="0" r="0" b="0"/>
            <a:pathLst>
              <a:path w="60007" h="257176">
                <a:moveTo>
                  <a:pt x="17143" y="0"/>
                </a:moveTo>
                <a:lnTo>
                  <a:pt x="9762" y="0"/>
                </a:lnTo>
                <a:lnTo>
                  <a:pt x="9365" y="953"/>
                </a:lnTo>
                <a:lnTo>
                  <a:pt x="8675" y="7381"/>
                </a:lnTo>
                <a:lnTo>
                  <a:pt x="7688" y="8731"/>
                </a:lnTo>
                <a:lnTo>
                  <a:pt x="6077" y="10583"/>
                </a:lnTo>
                <a:lnTo>
                  <a:pt x="4051" y="12771"/>
                </a:lnTo>
                <a:lnTo>
                  <a:pt x="2700" y="15181"/>
                </a:lnTo>
                <a:lnTo>
                  <a:pt x="1199" y="20400"/>
                </a:lnTo>
                <a:lnTo>
                  <a:pt x="532" y="25894"/>
                </a:lnTo>
                <a:lnTo>
                  <a:pt x="236" y="31511"/>
                </a:lnTo>
                <a:lnTo>
                  <a:pt x="103" y="37183"/>
                </a:lnTo>
                <a:lnTo>
                  <a:pt x="0" y="83017"/>
                </a:lnTo>
                <a:lnTo>
                  <a:pt x="952" y="88682"/>
                </a:lnTo>
                <a:lnTo>
                  <a:pt x="2539" y="94364"/>
                </a:lnTo>
                <a:lnTo>
                  <a:pt x="4549" y="100057"/>
                </a:lnTo>
                <a:lnTo>
                  <a:pt x="5890" y="105757"/>
                </a:lnTo>
                <a:lnTo>
                  <a:pt x="6784" y="111463"/>
                </a:lnTo>
                <a:lnTo>
                  <a:pt x="7379" y="117171"/>
                </a:lnTo>
                <a:lnTo>
                  <a:pt x="8729" y="122881"/>
                </a:lnTo>
                <a:lnTo>
                  <a:pt x="10581" y="128594"/>
                </a:lnTo>
                <a:lnTo>
                  <a:pt x="12768" y="134307"/>
                </a:lnTo>
                <a:lnTo>
                  <a:pt x="14227" y="140020"/>
                </a:lnTo>
                <a:lnTo>
                  <a:pt x="15199" y="145735"/>
                </a:lnTo>
                <a:lnTo>
                  <a:pt x="15847" y="151449"/>
                </a:lnTo>
                <a:lnTo>
                  <a:pt x="16279" y="157163"/>
                </a:lnTo>
                <a:lnTo>
                  <a:pt x="16567" y="162878"/>
                </a:lnTo>
                <a:lnTo>
                  <a:pt x="16759" y="168593"/>
                </a:lnTo>
                <a:lnTo>
                  <a:pt x="17839" y="173355"/>
                </a:lnTo>
                <a:lnTo>
                  <a:pt x="19513" y="177483"/>
                </a:lnTo>
                <a:lnTo>
                  <a:pt x="21580" y="181187"/>
                </a:lnTo>
                <a:lnTo>
                  <a:pt x="22959" y="185561"/>
                </a:lnTo>
                <a:lnTo>
                  <a:pt x="23878" y="190383"/>
                </a:lnTo>
                <a:lnTo>
                  <a:pt x="24490" y="195502"/>
                </a:lnTo>
                <a:lnTo>
                  <a:pt x="24899" y="199867"/>
                </a:lnTo>
                <a:lnTo>
                  <a:pt x="25352" y="207258"/>
                </a:lnTo>
                <a:lnTo>
                  <a:pt x="26426" y="210562"/>
                </a:lnTo>
                <a:lnTo>
                  <a:pt x="28094" y="213717"/>
                </a:lnTo>
                <a:lnTo>
                  <a:pt x="30159" y="216773"/>
                </a:lnTo>
                <a:lnTo>
                  <a:pt x="31535" y="220716"/>
                </a:lnTo>
                <a:lnTo>
                  <a:pt x="32453" y="225249"/>
                </a:lnTo>
                <a:lnTo>
                  <a:pt x="33065" y="230176"/>
                </a:lnTo>
                <a:lnTo>
                  <a:pt x="34425" y="233461"/>
                </a:lnTo>
                <a:lnTo>
                  <a:pt x="36284" y="235650"/>
                </a:lnTo>
                <a:lnTo>
                  <a:pt x="38476" y="237110"/>
                </a:lnTo>
                <a:lnTo>
                  <a:pt x="40890" y="239036"/>
                </a:lnTo>
                <a:lnTo>
                  <a:pt x="43452" y="241272"/>
                </a:lnTo>
                <a:lnTo>
                  <a:pt x="49857" y="247155"/>
                </a:lnTo>
                <a:lnTo>
                  <a:pt x="60006" y="2571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358"/>
          <p:cNvSpPr/>
          <p:nvPr/>
        </p:nvSpPr>
        <p:spPr>
          <a:xfrm>
            <a:off x="4486275" y="3471862"/>
            <a:ext cx="85726" cy="205741"/>
          </a:xfrm>
          <a:custGeom>
            <a:avLst/>
            <a:gdLst/>
            <a:ahLst/>
            <a:cxnLst/>
            <a:rect l="0" t="0" r="0" b="0"/>
            <a:pathLst>
              <a:path w="85726" h="205741">
                <a:moveTo>
                  <a:pt x="0" y="0"/>
                </a:moveTo>
                <a:lnTo>
                  <a:pt x="12770" y="12771"/>
                </a:lnTo>
                <a:lnTo>
                  <a:pt x="14228" y="15181"/>
                </a:lnTo>
                <a:lnTo>
                  <a:pt x="15849" y="20400"/>
                </a:lnTo>
                <a:lnTo>
                  <a:pt x="17233" y="23125"/>
                </a:lnTo>
                <a:lnTo>
                  <a:pt x="19109" y="25894"/>
                </a:lnTo>
                <a:lnTo>
                  <a:pt x="21311" y="28693"/>
                </a:lnTo>
                <a:lnTo>
                  <a:pt x="23733" y="32464"/>
                </a:lnTo>
                <a:lnTo>
                  <a:pt x="26299" y="36882"/>
                </a:lnTo>
                <a:lnTo>
                  <a:pt x="28962" y="41733"/>
                </a:lnTo>
                <a:lnTo>
                  <a:pt x="30738" y="46872"/>
                </a:lnTo>
                <a:lnTo>
                  <a:pt x="31922" y="52203"/>
                </a:lnTo>
                <a:lnTo>
                  <a:pt x="32711" y="57662"/>
                </a:lnTo>
                <a:lnTo>
                  <a:pt x="33237" y="63207"/>
                </a:lnTo>
                <a:lnTo>
                  <a:pt x="33588" y="68808"/>
                </a:lnTo>
                <a:lnTo>
                  <a:pt x="33822" y="74447"/>
                </a:lnTo>
                <a:lnTo>
                  <a:pt x="34930" y="80111"/>
                </a:lnTo>
                <a:lnTo>
                  <a:pt x="36622" y="85792"/>
                </a:lnTo>
                <a:lnTo>
                  <a:pt x="38702" y="91485"/>
                </a:lnTo>
                <a:lnTo>
                  <a:pt x="40089" y="97185"/>
                </a:lnTo>
                <a:lnTo>
                  <a:pt x="41013" y="102890"/>
                </a:lnTo>
                <a:lnTo>
                  <a:pt x="41630" y="108598"/>
                </a:lnTo>
                <a:lnTo>
                  <a:pt x="42993" y="114309"/>
                </a:lnTo>
                <a:lnTo>
                  <a:pt x="44855" y="120021"/>
                </a:lnTo>
                <a:lnTo>
                  <a:pt x="47048" y="125734"/>
                </a:lnTo>
                <a:lnTo>
                  <a:pt x="48510" y="131448"/>
                </a:lnTo>
                <a:lnTo>
                  <a:pt x="49485" y="137162"/>
                </a:lnTo>
                <a:lnTo>
                  <a:pt x="50135" y="142876"/>
                </a:lnTo>
                <a:lnTo>
                  <a:pt x="51520" y="147638"/>
                </a:lnTo>
                <a:lnTo>
                  <a:pt x="53397" y="151766"/>
                </a:lnTo>
                <a:lnTo>
                  <a:pt x="55600" y="155470"/>
                </a:lnTo>
                <a:lnTo>
                  <a:pt x="57069" y="159844"/>
                </a:lnTo>
                <a:lnTo>
                  <a:pt x="58049" y="164665"/>
                </a:lnTo>
                <a:lnTo>
                  <a:pt x="58701" y="169784"/>
                </a:lnTo>
                <a:lnTo>
                  <a:pt x="60089" y="174149"/>
                </a:lnTo>
                <a:lnTo>
                  <a:pt x="61967" y="178012"/>
                </a:lnTo>
                <a:lnTo>
                  <a:pt x="64171" y="181540"/>
                </a:lnTo>
                <a:lnTo>
                  <a:pt x="65640" y="184844"/>
                </a:lnTo>
                <a:lnTo>
                  <a:pt x="67273" y="191055"/>
                </a:lnTo>
                <a:lnTo>
                  <a:pt x="68661" y="194046"/>
                </a:lnTo>
                <a:lnTo>
                  <a:pt x="70539" y="196991"/>
                </a:lnTo>
                <a:lnTo>
                  <a:pt x="75846" y="204012"/>
                </a:lnTo>
                <a:lnTo>
                  <a:pt x="77234" y="204588"/>
                </a:lnTo>
                <a:lnTo>
                  <a:pt x="79111" y="204972"/>
                </a:lnTo>
                <a:lnTo>
                  <a:pt x="85725" y="20574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359"/>
          <p:cNvSpPr/>
          <p:nvPr/>
        </p:nvSpPr>
        <p:spPr>
          <a:xfrm>
            <a:off x="4597717" y="3471896"/>
            <a:ext cx="188596" cy="257130"/>
          </a:xfrm>
          <a:custGeom>
            <a:avLst/>
            <a:gdLst/>
            <a:ahLst/>
            <a:cxnLst/>
            <a:rect l="0" t="0" r="0" b="0"/>
            <a:pathLst>
              <a:path w="188596" h="257130">
                <a:moveTo>
                  <a:pt x="0" y="68546"/>
                </a:moveTo>
                <a:lnTo>
                  <a:pt x="0" y="63995"/>
                </a:lnTo>
                <a:lnTo>
                  <a:pt x="953" y="61702"/>
                </a:lnTo>
                <a:lnTo>
                  <a:pt x="6785" y="53718"/>
                </a:lnTo>
                <a:lnTo>
                  <a:pt x="7381" y="52946"/>
                </a:lnTo>
                <a:lnTo>
                  <a:pt x="8043" y="49547"/>
                </a:lnTo>
                <a:lnTo>
                  <a:pt x="8219" y="47308"/>
                </a:lnTo>
                <a:lnTo>
                  <a:pt x="10956" y="39740"/>
                </a:lnTo>
                <a:lnTo>
                  <a:pt x="13019" y="35054"/>
                </a:lnTo>
                <a:lnTo>
                  <a:pt x="17851" y="27309"/>
                </a:lnTo>
                <a:lnTo>
                  <a:pt x="20473" y="23909"/>
                </a:lnTo>
                <a:lnTo>
                  <a:pt x="24126" y="21643"/>
                </a:lnTo>
                <a:lnTo>
                  <a:pt x="28466" y="20133"/>
                </a:lnTo>
                <a:lnTo>
                  <a:pt x="33265" y="19125"/>
                </a:lnTo>
                <a:lnTo>
                  <a:pt x="37417" y="17501"/>
                </a:lnTo>
                <a:lnTo>
                  <a:pt x="41137" y="15466"/>
                </a:lnTo>
                <a:lnTo>
                  <a:pt x="44570" y="13157"/>
                </a:lnTo>
                <a:lnTo>
                  <a:pt x="47811" y="11618"/>
                </a:lnTo>
                <a:lnTo>
                  <a:pt x="50924" y="10591"/>
                </a:lnTo>
                <a:lnTo>
                  <a:pt x="53952" y="9907"/>
                </a:lnTo>
                <a:lnTo>
                  <a:pt x="57875" y="8498"/>
                </a:lnTo>
                <a:lnTo>
                  <a:pt x="62396" y="6607"/>
                </a:lnTo>
                <a:lnTo>
                  <a:pt x="67315" y="4393"/>
                </a:lnTo>
                <a:lnTo>
                  <a:pt x="71547" y="2918"/>
                </a:lnTo>
                <a:lnTo>
                  <a:pt x="75320" y="1934"/>
                </a:lnTo>
                <a:lnTo>
                  <a:pt x="78789" y="1278"/>
                </a:lnTo>
                <a:lnTo>
                  <a:pt x="83006" y="841"/>
                </a:lnTo>
                <a:lnTo>
                  <a:pt x="87722" y="549"/>
                </a:lnTo>
                <a:lnTo>
                  <a:pt x="97090" y="225"/>
                </a:lnTo>
                <a:lnTo>
                  <a:pt x="108672" y="43"/>
                </a:lnTo>
                <a:lnTo>
                  <a:pt x="118466" y="0"/>
                </a:lnTo>
                <a:lnTo>
                  <a:pt x="122792" y="942"/>
                </a:lnTo>
                <a:lnTo>
                  <a:pt x="126629" y="2521"/>
                </a:lnTo>
                <a:lnTo>
                  <a:pt x="130139" y="4527"/>
                </a:lnTo>
                <a:lnTo>
                  <a:pt x="133432" y="6817"/>
                </a:lnTo>
                <a:lnTo>
                  <a:pt x="136580" y="9296"/>
                </a:lnTo>
                <a:lnTo>
                  <a:pt x="139631" y="11901"/>
                </a:lnTo>
                <a:lnTo>
                  <a:pt x="142617" y="13638"/>
                </a:lnTo>
                <a:lnTo>
                  <a:pt x="148475" y="15567"/>
                </a:lnTo>
                <a:lnTo>
                  <a:pt x="154254" y="18965"/>
                </a:lnTo>
                <a:lnTo>
                  <a:pt x="157128" y="21205"/>
                </a:lnTo>
                <a:lnTo>
                  <a:pt x="159045" y="23650"/>
                </a:lnTo>
                <a:lnTo>
                  <a:pt x="160323" y="26233"/>
                </a:lnTo>
                <a:lnTo>
                  <a:pt x="161174" y="28907"/>
                </a:lnTo>
                <a:lnTo>
                  <a:pt x="161742" y="32595"/>
                </a:lnTo>
                <a:lnTo>
                  <a:pt x="162120" y="36959"/>
                </a:lnTo>
                <a:lnTo>
                  <a:pt x="162373" y="41773"/>
                </a:lnTo>
                <a:lnTo>
                  <a:pt x="161588" y="46888"/>
                </a:lnTo>
                <a:lnTo>
                  <a:pt x="160113" y="52202"/>
                </a:lnTo>
                <a:lnTo>
                  <a:pt x="158177" y="57650"/>
                </a:lnTo>
                <a:lnTo>
                  <a:pt x="155934" y="63187"/>
                </a:lnTo>
                <a:lnTo>
                  <a:pt x="153486" y="68784"/>
                </a:lnTo>
                <a:lnTo>
                  <a:pt x="148226" y="80082"/>
                </a:lnTo>
                <a:lnTo>
                  <a:pt x="142713" y="91453"/>
                </a:lnTo>
                <a:lnTo>
                  <a:pt x="138957" y="98105"/>
                </a:lnTo>
                <a:lnTo>
                  <a:pt x="134548" y="105397"/>
                </a:lnTo>
                <a:lnTo>
                  <a:pt x="129704" y="113116"/>
                </a:lnTo>
                <a:lnTo>
                  <a:pt x="124569" y="120167"/>
                </a:lnTo>
                <a:lnTo>
                  <a:pt x="119241" y="126773"/>
                </a:lnTo>
                <a:lnTo>
                  <a:pt x="113784" y="133081"/>
                </a:lnTo>
                <a:lnTo>
                  <a:pt x="109194" y="140145"/>
                </a:lnTo>
                <a:lnTo>
                  <a:pt x="105181" y="147711"/>
                </a:lnTo>
                <a:lnTo>
                  <a:pt x="101553" y="155613"/>
                </a:lnTo>
                <a:lnTo>
                  <a:pt x="97230" y="162786"/>
                </a:lnTo>
                <a:lnTo>
                  <a:pt x="92442" y="169472"/>
                </a:lnTo>
                <a:lnTo>
                  <a:pt x="87346" y="175835"/>
                </a:lnTo>
                <a:lnTo>
                  <a:pt x="82995" y="181982"/>
                </a:lnTo>
                <a:lnTo>
                  <a:pt x="79143" y="187985"/>
                </a:lnTo>
                <a:lnTo>
                  <a:pt x="75622" y="193892"/>
                </a:lnTo>
                <a:lnTo>
                  <a:pt x="72322" y="198783"/>
                </a:lnTo>
                <a:lnTo>
                  <a:pt x="69170" y="202995"/>
                </a:lnTo>
                <a:lnTo>
                  <a:pt x="66116" y="206757"/>
                </a:lnTo>
                <a:lnTo>
                  <a:pt x="63127" y="211169"/>
                </a:lnTo>
                <a:lnTo>
                  <a:pt x="60182" y="216015"/>
                </a:lnTo>
                <a:lnTo>
                  <a:pt x="57267" y="221152"/>
                </a:lnTo>
                <a:lnTo>
                  <a:pt x="55323" y="225528"/>
                </a:lnTo>
                <a:lnTo>
                  <a:pt x="53163" y="232931"/>
                </a:lnTo>
                <a:lnTo>
                  <a:pt x="51776" y="239553"/>
                </a:lnTo>
                <a:lnTo>
                  <a:pt x="51536" y="246427"/>
                </a:lnTo>
                <a:lnTo>
                  <a:pt x="51449" y="255542"/>
                </a:lnTo>
                <a:lnTo>
                  <a:pt x="52397" y="256075"/>
                </a:lnTo>
                <a:lnTo>
                  <a:pt x="58222" y="256931"/>
                </a:lnTo>
                <a:lnTo>
                  <a:pt x="61119" y="257048"/>
                </a:lnTo>
                <a:lnTo>
                  <a:pt x="79216" y="257129"/>
                </a:lnTo>
                <a:lnTo>
                  <a:pt x="82338" y="256181"/>
                </a:lnTo>
                <a:lnTo>
                  <a:pt x="85372" y="254595"/>
                </a:lnTo>
                <a:lnTo>
                  <a:pt x="88347" y="252587"/>
                </a:lnTo>
                <a:lnTo>
                  <a:pt x="92235" y="251247"/>
                </a:lnTo>
                <a:lnTo>
                  <a:pt x="96733" y="250354"/>
                </a:lnTo>
                <a:lnTo>
                  <a:pt x="101636" y="249759"/>
                </a:lnTo>
                <a:lnTo>
                  <a:pt x="106810" y="248410"/>
                </a:lnTo>
                <a:lnTo>
                  <a:pt x="112164" y="246558"/>
                </a:lnTo>
                <a:lnTo>
                  <a:pt x="117638" y="244370"/>
                </a:lnTo>
                <a:lnTo>
                  <a:pt x="123194" y="241960"/>
                </a:lnTo>
                <a:lnTo>
                  <a:pt x="134445" y="236741"/>
                </a:lnTo>
                <a:lnTo>
                  <a:pt x="140113" y="234969"/>
                </a:lnTo>
                <a:lnTo>
                  <a:pt x="145796" y="233787"/>
                </a:lnTo>
                <a:lnTo>
                  <a:pt x="151490" y="232999"/>
                </a:lnTo>
                <a:lnTo>
                  <a:pt x="158143" y="230569"/>
                </a:lnTo>
                <a:lnTo>
                  <a:pt x="165436" y="227044"/>
                </a:lnTo>
                <a:lnTo>
                  <a:pt x="188595" y="21427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360"/>
          <p:cNvSpPr/>
          <p:nvPr/>
        </p:nvSpPr>
        <p:spPr>
          <a:xfrm>
            <a:off x="4829206" y="3524639"/>
            <a:ext cx="171261" cy="185911"/>
          </a:xfrm>
          <a:custGeom>
            <a:avLst/>
            <a:gdLst/>
            <a:ahLst/>
            <a:cxnLst/>
            <a:rect l="0" t="0" r="0" b="0"/>
            <a:pathLst>
              <a:path w="171261" h="185911">
                <a:moveTo>
                  <a:pt x="25686" y="15803"/>
                </a:moveTo>
                <a:lnTo>
                  <a:pt x="17144" y="7262"/>
                </a:lnTo>
                <a:lnTo>
                  <a:pt x="9735" y="14614"/>
                </a:lnTo>
                <a:lnTo>
                  <a:pt x="9072" y="17814"/>
                </a:lnTo>
                <a:lnTo>
                  <a:pt x="8777" y="23365"/>
                </a:lnTo>
                <a:lnTo>
                  <a:pt x="8645" y="32181"/>
                </a:lnTo>
                <a:lnTo>
                  <a:pt x="7658" y="36247"/>
                </a:lnTo>
                <a:lnTo>
                  <a:pt x="6048" y="39910"/>
                </a:lnTo>
                <a:lnTo>
                  <a:pt x="4021" y="43304"/>
                </a:lnTo>
                <a:lnTo>
                  <a:pt x="2670" y="47472"/>
                </a:lnTo>
                <a:lnTo>
                  <a:pt x="1770" y="52156"/>
                </a:lnTo>
                <a:lnTo>
                  <a:pt x="1169" y="57183"/>
                </a:lnTo>
                <a:lnTo>
                  <a:pt x="769" y="61487"/>
                </a:lnTo>
                <a:lnTo>
                  <a:pt x="502" y="65309"/>
                </a:lnTo>
                <a:lnTo>
                  <a:pt x="324" y="68810"/>
                </a:lnTo>
                <a:lnTo>
                  <a:pt x="127" y="77779"/>
                </a:lnTo>
                <a:lnTo>
                  <a:pt x="0" y="99059"/>
                </a:lnTo>
                <a:lnTo>
                  <a:pt x="942" y="104645"/>
                </a:lnTo>
                <a:lnTo>
                  <a:pt x="2522" y="110274"/>
                </a:lnTo>
                <a:lnTo>
                  <a:pt x="4528" y="115931"/>
                </a:lnTo>
                <a:lnTo>
                  <a:pt x="6818" y="120655"/>
                </a:lnTo>
                <a:lnTo>
                  <a:pt x="9297" y="124757"/>
                </a:lnTo>
                <a:lnTo>
                  <a:pt x="11903" y="128444"/>
                </a:lnTo>
                <a:lnTo>
                  <a:pt x="13640" y="132807"/>
                </a:lnTo>
                <a:lnTo>
                  <a:pt x="14798" y="137621"/>
                </a:lnTo>
                <a:lnTo>
                  <a:pt x="15570" y="142735"/>
                </a:lnTo>
                <a:lnTo>
                  <a:pt x="17037" y="147097"/>
                </a:lnTo>
                <a:lnTo>
                  <a:pt x="18967" y="150957"/>
                </a:lnTo>
                <a:lnTo>
                  <a:pt x="21207" y="154483"/>
                </a:lnTo>
                <a:lnTo>
                  <a:pt x="23652" y="157787"/>
                </a:lnTo>
                <a:lnTo>
                  <a:pt x="26236" y="160941"/>
                </a:lnTo>
                <a:lnTo>
                  <a:pt x="28909" y="163997"/>
                </a:lnTo>
                <a:lnTo>
                  <a:pt x="31645" y="166986"/>
                </a:lnTo>
                <a:lnTo>
                  <a:pt x="37225" y="172848"/>
                </a:lnTo>
                <a:lnTo>
                  <a:pt x="40046" y="174792"/>
                </a:lnTo>
                <a:lnTo>
                  <a:pt x="42879" y="176088"/>
                </a:lnTo>
                <a:lnTo>
                  <a:pt x="45721" y="176952"/>
                </a:lnTo>
                <a:lnTo>
                  <a:pt x="49520" y="178481"/>
                </a:lnTo>
                <a:lnTo>
                  <a:pt x="53958" y="180453"/>
                </a:lnTo>
                <a:lnTo>
                  <a:pt x="58821" y="182719"/>
                </a:lnTo>
                <a:lnTo>
                  <a:pt x="63017" y="184231"/>
                </a:lnTo>
                <a:lnTo>
                  <a:pt x="66765" y="185238"/>
                </a:lnTo>
                <a:lnTo>
                  <a:pt x="70217" y="185910"/>
                </a:lnTo>
                <a:lnTo>
                  <a:pt x="73471" y="185405"/>
                </a:lnTo>
                <a:lnTo>
                  <a:pt x="76593" y="184116"/>
                </a:lnTo>
                <a:lnTo>
                  <a:pt x="79626" y="182304"/>
                </a:lnTo>
                <a:lnTo>
                  <a:pt x="83553" y="180144"/>
                </a:lnTo>
                <a:lnTo>
                  <a:pt x="98183" y="172553"/>
                </a:lnTo>
                <a:lnTo>
                  <a:pt x="109025" y="167067"/>
                </a:lnTo>
                <a:lnTo>
                  <a:pt x="113630" y="163318"/>
                </a:lnTo>
                <a:lnTo>
                  <a:pt x="117653" y="158914"/>
                </a:lnTo>
                <a:lnTo>
                  <a:pt x="121287" y="154073"/>
                </a:lnTo>
                <a:lnTo>
                  <a:pt x="124663" y="148941"/>
                </a:lnTo>
                <a:lnTo>
                  <a:pt x="127865" y="143614"/>
                </a:lnTo>
                <a:lnTo>
                  <a:pt x="130953" y="138158"/>
                </a:lnTo>
                <a:lnTo>
                  <a:pt x="134917" y="132616"/>
                </a:lnTo>
                <a:lnTo>
                  <a:pt x="139464" y="127016"/>
                </a:lnTo>
                <a:lnTo>
                  <a:pt x="144400" y="121377"/>
                </a:lnTo>
                <a:lnTo>
                  <a:pt x="148644" y="115713"/>
                </a:lnTo>
                <a:lnTo>
                  <a:pt x="152425" y="110032"/>
                </a:lnTo>
                <a:lnTo>
                  <a:pt x="155899" y="104340"/>
                </a:lnTo>
                <a:lnTo>
                  <a:pt x="159167" y="98641"/>
                </a:lnTo>
                <a:lnTo>
                  <a:pt x="165339" y="87227"/>
                </a:lnTo>
                <a:lnTo>
                  <a:pt x="167365" y="81517"/>
                </a:lnTo>
                <a:lnTo>
                  <a:pt x="168717" y="75805"/>
                </a:lnTo>
                <a:lnTo>
                  <a:pt x="169617" y="70091"/>
                </a:lnTo>
                <a:lnTo>
                  <a:pt x="170218" y="64378"/>
                </a:lnTo>
                <a:lnTo>
                  <a:pt x="170618" y="58664"/>
                </a:lnTo>
                <a:lnTo>
                  <a:pt x="171063" y="48187"/>
                </a:lnTo>
                <a:lnTo>
                  <a:pt x="171260" y="40356"/>
                </a:lnTo>
                <a:lnTo>
                  <a:pt x="170360" y="36934"/>
                </a:lnTo>
                <a:lnTo>
                  <a:pt x="168808" y="33700"/>
                </a:lnTo>
                <a:lnTo>
                  <a:pt x="166821" y="30592"/>
                </a:lnTo>
                <a:lnTo>
                  <a:pt x="164543" y="27567"/>
                </a:lnTo>
                <a:lnTo>
                  <a:pt x="162073" y="24599"/>
                </a:lnTo>
                <a:lnTo>
                  <a:pt x="159473" y="21667"/>
                </a:lnTo>
                <a:lnTo>
                  <a:pt x="155835" y="18760"/>
                </a:lnTo>
                <a:lnTo>
                  <a:pt x="151505" y="15869"/>
                </a:lnTo>
                <a:lnTo>
                  <a:pt x="146712" y="12990"/>
                </a:lnTo>
                <a:lnTo>
                  <a:pt x="142565" y="11070"/>
                </a:lnTo>
                <a:lnTo>
                  <a:pt x="138848" y="9790"/>
                </a:lnTo>
                <a:lnTo>
                  <a:pt x="135418" y="8937"/>
                </a:lnTo>
                <a:lnTo>
                  <a:pt x="132178" y="7416"/>
                </a:lnTo>
                <a:lnTo>
                  <a:pt x="129066" y="5449"/>
                </a:lnTo>
                <a:lnTo>
                  <a:pt x="126038" y="3185"/>
                </a:lnTo>
                <a:lnTo>
                  <a:pt x="123067" y="1676"/>
                </a:lnTo>
                <a:lnTo>
                  <a:pt x="120135" y="671"/>
                </a:lnTo>
                <a:lnTo>
                  <a:pt x="117226" y="0"/>
                </a:lnTo>
                <a:lnTo>
                  <a:pt x="113383" y="505"/>
                </a:lnTo>
                <a:lnTo>
                  <a:pt x="108916" y="1794"/>
                </a:lnTo>
                <a:lnTo>
                  <a:pt x="104032" y="3606"/>
                </a:lnTo>
                <a:lnTo>
                  <a:pt x="99825" y="4814"/>
                </a:lnTo>
                <a:lnTo>
                  <a:pt x="96067" y="5620"/>
                </a:lnTo>
                <a:lnTo>
                  <a:pt x="92609" y="6157"/>
                </a:lnTo>
                <a:lnTo>
                  <a:pt x="88399" y="7467"/>
                </a:lnTo>
                <a:lnTo>
                  <a:pt x="83687" y="9293"/>
                </a:lnTo>
                <a:lnTo>
                  <a:pt x="68548" y="1580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361"/>
          <p:cNvSpPr/>
          <p:nvPr/>
        </p:nvSpPr>
        <p:spPr>
          <a:xfrm>
            <a:off x="4932045" y="3420427"/>
            <a:ext cx="179509" cy="377153"/>
          </a:xfrm>
          <a:custGeom>
            <a:avLst/>
            <a:gdLst/>
            <a:ahLst/>
            <a:cxnLst/>
            <a:rect l="0" t="0" r="0" b="0"/>
            <a:pathLst>
              <a:path w="179509" h="377153">
                <a:moveTo>
                  <a:pt x="0" y="0"/>
                </a:moveTo>
                <a:lnTo>
                  <a:pt x="41711" y="0"/>
                </a:lnTo>
                <a:lnTo>
                  <a:pt x="45905" y="952"/>
                </a:lnTo>
                <a:lnTo>
                  <a:pt x="49653" y="2540"/>
                </a:lnTo>
                <a:lnTo>
                  <a:pt x="53104" y="4551"/>
                </a:lnTo>
                <a:lnTo>
                  <a:pt x="57310" y="5892"/>
                </a:lnTo>
                <a:lnTo>
                  <a:pt x="62019" y="6785"/>
                </a:lnTo>
                <a:lnTo>
                  <a:pt x="67064" y="7381"/>
                </a:lnTo>
                <a:lnTo>
                  <a:pt x="72332" y="9683"/>
                </a:lnTo>
                <a:lnTo>
                  <a:pt x="77748" y="13123"/>
                </a:lnTo>
                <a:lnTo>
                  <a:pt x="83264" y="17321"/>
                </a:lnTo>
                <a:lnTo>
                  <a:pt x="88847" y="21073"/>
                </a:lnTo>
                <a:lnTo>
                  <a:pt x="94474" y="24526"/>
                </a:lnTo>
                <a:lnTo>
                  <a:pt x="100130" y="27781"/>
                </a:lnTo>
                <a:lnTo>
                  <a:pt x="104853" y="31856"/>
                </a:lnTo>
                <a:lnTo>
                  <a:pt x="108955" y="36477"/>
                </a:lnTo>
                <a:lnTo>
                  <a:pt x="112641" y="41463"/>
                </a:lnTo>
                <a:lnTo>
                  <a:pt x="117004" y="46692"/>
                </a:lnTo>
                <a:lnTo>
                  <a:pt x="121817" y="52083"/>
                </a:lnTo>
                <a:lnTo>
                  <a:pt x="132246" y="63153"/>
                </a:lnTo>
                <a:lnTo>
                  <a:pt x="143231" y="74423"/>
                </a:lnTo>
                <a:lnTo>
                  <a:pt x="147875" y="80095"/>
                </a:lnTo>
                <a:lnTo>
                  <a:pt x="151923" y="85782"/>
                </a:lnTo>
                <a:lnTo>
                  <a:pt x="155574" y="91478"/>
                </a:lnTo>
                <a:lnTo>
                  <a:pt x="158961" y="98133"/>
                </a:lnTo>
                <a:lnTo>
                  <a:pt x="162171" y="105427"/>
                </a:lnTo>
                <a:lnTo>
                  <a:pt x="165264" y="113147"/>
                </a:lnTo>
                <a:lnTo>
                  <a:pt x="171241" y="129345"/>
                </a:lnTo>
                <a:lnTo>
                  <a:pt x="174168" y="137665"/>
                </a:lnTo>
                <a:lnTo>
                  <a:pt x="176119" y="146069"/>
                </a:lnTo>
                <a:lnTo>
                  <a:pt x="177420" y="154529"/>
                </a:lnTo>
                <a:lnTo>
                  <a:pt x="178288" y="163027"/>
                </a:lnTo>
                <a:lnTo>
                  <a:pt x="178866" y="171550"/>
                </a:lnTo>
                <a:lnTo>
                  <a:pt x="179251" y="180089"/>
                </a:lnTo>
                <a:lnTo>
                  <a:pt x="179508" y="188639"/>
                </a:lnTo>
                <a:lnTo>
                  <a:pt x="178727" y="196245"/>
                </a:lnTo>
                <a:lnTo>
                  <a:pt x="177253" y="203220"/>
                </a:lnTo>
                <a:lnTo>
                  <a:pt x="173077" y="217002"/>
                </a:lnTo>
                <a:lnTo>
                  <a:pt x="151399" y="282998"/>
                </a:lnTo>
                <a:lnTo>
                  <a:pt x="148558" y="290583"/>
                </a:lnTo>
                <a:lnTo>
                  <a:pt x="145710" y="297544"/>
                </a:lnTo>
                <a:lnTo>
                  <a:pt x="142860" y="304091"/>
                </a:lnTo>
                <a:lnTo>
                  <a:pt x="139055" y="311312"/>
                </a:lnTo>
                <a:lnTo>
                  <a:pt x="134613" y="318984"/>
                </a:lnTo>
                <a:lnTo>
                  <a:pt x="129747" y="326956"/>
                </a:lnTo>
                <a:lnTo>
                  <a:pt x="125550" y="333223"/>
                </a:lnTo>
                <a:lnTo>
                  <a:pt x="121800" y="338354"/>
                </a:lnTo>
                <a:lnTo>
                  <a:pt x="118347" y="342727"/>
                </a:lnTo>
                <a:lnTo>
                  <a:pt x="116046" y="347547"/>
                </a:lnTo>
                <a:lnTo>
                  <a:pt x="113488" y="357983"/>
                </a:lnTo>
                <a:lnTo>
                  <a:pt x="111854" y="361528"/>
                </a:lnTo>
                <a:lnTo>
                  <a:pt x="109811" y="363891"/>
                </a:lnTo>
                <a:lnTo>
                  <a:pt x="107497" y="365467"/>
                </a:lnTo>
                <a:lnTo>
                  <a:pt x="105955" y="367469"/>
                </a:lnTo>
                <a:lnTo>
                  <a:pt x="104926" y="369757"/>
                </a:lnTo>
                <a:lnTo>
                  <a:pt x="104241" y="372235"/>
                </a:lnTo>
                <a:lnTo>
                  <a:pt x="102831" y="373887"/>
                </a:lnTo>
                <a:lnTo>
                  <a:pt x="100939" y="374988"/>
                </a:lnTo>
                <a:lnTo>
                  <a:pt x="94412" y="377152"/>
                </a:lnTo>
                <a:lnTo>
                  <a:pt x="94297" y="36861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362"/>
          <p:cNvSpPr/>
          <p:nvPr/>
        </p:nvSpPr>
        <p:spPr>
          <a:xfrm>
            <a:off x="5189220" y="3583304"/>
            <a:ext cx="231458" cy="17147"/>
          </a:xfrm>
          <a:custGeom>
            <a:avLst/>
            <a:gdLst/>
            <a:ahLst/>
            <a:cxnLst/>
            <a:rect l="0" t="0" r="0" b="0"/>
            <a:pathLst>
              <a:path w="231458" h="17147">
                <a:moveTo>
                  <a:pt x="0" y="17146"/>
                </a:moveTo>
                <a:lnTo>
                  <a:pt x="4550" y="17146"/>
                </a:lnTo>
                <a:lnTo>
                  <a:pt x="6843" y="16193"/>
                </a:lnTo>
                <a:lnTo>
                  <a:pt x="9324" y="14606"/>
                </a:lnTo>
                <a:lnTo>
                  <a:pt x="11931" y="12595"/>
                </a:lnTo>
                <a:lnTo>
                  <a:pt x="14622" y="11254"/>
                </a:lnTo>
                <a:lnTo>
                  <a:pt x="17368" y="10360"/>
                </a:lnTo>
                <a:lnTo>
                  <a:pt x="20151" y="9765"/>
                </a:lnTo>
                <a:lnTo>
                  <a:pt x="22959" y="9368"/>
                </a:lnTo>
                <a:lnTo>
                  <a:pt x="28619" y="8926"/>
                </a:lnTo>
                <a:lnTo>
                  <a:pt x="36849" y="8730"/>
                </a:lnTo>
                <a:lnTo>
                  <a:pt x="91484" y="8576"/>
                </a:lnTo>
                <a:lnTo>
                  <a:pt x="97184" y="7622"/>
                </a:lnTo>
                <a:lnTo>
                  <a:pt x="102889" y="6035"/>
                </a:lnTo>
                <a:lnTo>
                  <a:pt x="108598" y="4023"/>
                </a:lnTo>
                <a:lnTo>
                  <a:pt x="114308" y="2682"/>
                </a:lnTo>
                <a:lnTo>
                  <a:pt x="120020" y="1788"/>
                </a:lnTo>
                <a:lnTo>
                  <a:pt x="125733" y="1193"/>
                </a:lnTo>
                <a:lnTo>
                  <a:pt x="131447" y="795"/>
                </a:lnTo>
                <a:lnTo>
                  <a:pt x="137162" y="530"/>
                </a:lnTo>
                <a:lnTo>
                  <a:pt x="148591" y="236"/>
                </a:lnTo>
                <a:lnTo>
                  <a:pt x="231457"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363"/>
          <p:cNvSpPr/>
          <p:nvPr/>
        </p:nvSpPr>
        <p:spPr>
          <a:xfrm>
            <a:off x="5214937" y="3617595"/>
            <a:ext cx="274321" cy="85726"/>
          </a:xfrm>
          <a:custGeom>
            <a:avLst/>
            <a:gdLst/>
            <a:ahLst/>
            <a:cxnLst/>
            <a:rect l="0" t="0" r="0" b="0"/>
            <a:pathLst>
              <a:path w="274321" h="85726">
                <a:moveTo>
                  <a:pt x="0" y="85725"/>
                </a:moveTo>
                <a:lnTo>
                  <a:pt x="0" y="81174"/>
                </a:lnTo>
                <a:lnTo>
                  <a:pt x="1905" y="79833"/>
                </a:lnTo>
                <a:lnTo>
                  <a:pt x="13688" y="76994"/>
                </a:lnTo>
                <a:lnTo>
                  <a:pt x="18650" y="75142"/>
                </a:lnTo>
                <a:lnTo>
                  <a:pt x="23864" y="72954"/>
                </a:lnTo>
                <a:lnTo>
                  <a:pt x="29244" y="70543"/>
                </a:lnTo>
                <a:lnTo>
                  <a:pt x="40302" y="65325"/>
                </a:lnTo>
                <a:lnTo>
                  <a:pt x="46871" y="62600"/>
                </a:lnTo>
                <a:lnTo>
                  <a:pt x="54107" y="59831"/>
                </a:lnTo>
                <a:lnTo>
                  <a:pt x="69768" y="54214"/>
                </a:lnTo>
                <a:lnTo>
                  <a:pt x="162892" y="22859"/>
                </a:lnTo>
                <a:lnTo>
                  <a:pt x="171459" y="20954"/>
                </a:lnTo>
                <a:lnTo>
                  <a:pt x="180029" y="19684"/>
                </a:lnTo>
                <a:lnTo>
                  <a:pt x="188599" y="18838"/>
                </a:lnTo>
                <a:lnTo>
                  <a:pt x="196218" y="17321"/>
                </a:lnTo>
                <a:lnTo>
                  <a:pt x="203202" y="15357"/>
                </a:lnTo>
                <a:lnTo>
                  <a:pt x="232650" y="5362"/>
                </a:lnTo>
                <a:lnTo>
                  <a:pt x="238920" y="3574"/>
                </a:lnTo>
                <a:lnTo>
                  <a:pt x="244053" y="2383"/>
                </a:lnTo>
                <a:lnTo>
                  <a:pt x="248427" y="1588"/>
                </a:lnTo>
                <a:lnTo>
                  <a:pt x="253248" y="1059"/>
                </a:lnTo>
                <a:lnTo>
                  <a:pt x="258367" y="706"/>
                </a:lnTo>
                <a:lnTo>
                  <a:pt x="27432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364"/>
          <p:cNvSpPr/>
          <p:nvPr/>
        </p:nvSpPr>
        <p:spPr>
          <a:xfrm>
            <a:off x="5574982" y="3557587"/>
            <a:ext cx="34291" cy="222886"/>
          </a:xfrm>
          <a:custGeom>
            <a:avLst/>
            <a:gdLst/>
            <a:ahLst/>
            <a:cxnLst/>
            <a:rect l="0" t="0" r="0" b="0"/>
            <a:pathLst>
              <a:path w="34291" h="222886">
                <a:moveTo>
                  <a:pt x="0" y="0"/>
                </a:moveTo>
                <a:lnTo>
                  <a:pt x="0" y="49953"/>
                </a:lnTo>
                <a:lnTo>
                  <a:pt x="953" y="55209"/>
                </a:lnTo>
                <a:lnTo>
                  <a:pt x="2540" y="60619"/>
                </a:lnTo>
                <a:lnTo>
                  <a:pt x="4551" y="66130"/>
                </a:lnTo>
                <a:lnTo>
                  <a:pt x="5892" y="71709"/>
                </a:lnTo>
                <a:lnTo>
                  <a:pt x="6785" y="77334"/>
                </a:lnTo>
                <a:lnTo>
                  <a:pt x="7381" y="82988"/>
                </a:lnTo>
                <a:lnTo>
                  <a:pt x="7778" y="89615"/>
                </a:lnTo>
                <a:lnTo>
                  <a:pt x="8219" y="104599"/>
                </a:lnTo>
                <a:lnTo>
                  <a:pt x="8542" y="142525"/>
                </a:lnTo>
                <a:lnTo>
                  <a:pt x="8563" y="159916"/>
                </a:lnTo>
                <a:lnTo>
                  <a:pt x="9519" y="165666"/>
                </a:lnTo>
                <a:lnTo>
                  <a:pt x="11109" y="171404"/>
                </a:lnTo>
                <a:lnTo>
                  <a:pt x="13121" y="177135"/>
                </a:lnTo>
                <a:lnTo>
                  <a:pt x="14462" y="181907"/>
                </a:lnTo>
                <a:lnTo>
                  <a:pt x="15357" y="186041"/>
                </a:lnTo>
                <a:lnTo>
                  <a:pt x="15953" y="189750"/>
                </a:lnTo>
                <a:lnTo>
                  <a:pt x="16615" y="196411"/>
                </a:lnTo>
                <a:lnTo>
                  <a:pt x="16792" y="199520"/>
                </a:lnTo>
                <a:lnTo>
                  <a:pt x="17862" y="202546"/>
                </a:lnTo>
                <a:lnTo>
                  <a:pt x="19528" y="205516"/>
                </a:lnTo>
                <a:lnTo>
                  <a:pt x="21591" y="208448"/>
                </a:lnTo>
                <a:lnTo>
                  <a:pt x="22967" y="211356"/>
                </a:lnTo>
                <a:lnTo>
                  <a:pt x="23884" y="214246"/>
                </a:lnTo>
                <a:lnTo>
                  <a:pt x="25356" y="221179"/>
                </a:lnTo>
                <a:lnTo>
                  <a:pt x="26429" y="221748"/>
                </a:lnTo>
                <a:lnTo>
                  <a:pt x="28096" y="222127"/>
                </a:lnTo>
                <a:lnTo>
                  <a:pt x="34290" y="22288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365"/>
          <p:cNvSpPr/>
          <p:nvPr/>
        </p:nvSpPr>
        <p:spPr>
          <a:xfrm>
            <a:off x="5686425" y="3583456"/>
            <a:ext cx="119868" cy="153756"/>
          </a:xfrm>
          <a:custGeom>
            <a:avLst/>
            <a:gdLst/>
            <a:ahLst/>
            <a:cxnLst/>
            <a:rect l="0" t="0" r="0" b="0"/>
            <a:pathLst>
              <a:path w="119868" h="153756">
                <a:moveTo>
                  <a:pt x="25717" y="25566"/>
                </a:moveTo>
                <a:lnTo>
                  <a:pt x="33098" y="18185"/>
                </a:lnTo>
                <a:lnTo>
                  <a:pt x="33760" y="14983"/>
                </a:lnTo>
                <a:lnTo>
                  <a:pt x="34287" y="8455"/>
                </a:lnTo>
                <a:lnTo>
                  <a:pt x="34290" y="41591"/>
                </a:lnTo>
                <a:lnTo>
                  <a:pt x="33337" y="46727"/>
                </a:lnTo>
                <a:lnTo>
                  <a:pt x="31750" y="52056"/>
                </a:lnTo>
                <a:lnTo>
                  <a:pt x="29739" y="57514"/>
                </a:lnTo>
                <a:lnTo>
                  <a:pt x="28398" y="63057"/>
                </a:lnTo>
                <a:lnTo>
                  <a:pt x="27504" y="68657"/>
                </a:lnTo>
                <a:lnTo>
                  <a:pt x="26908" y="74296"/>
                </a:lnTo>
                <a:lnTo>
                  <a:pt x="26511" y="79961"/>
                </a:lnTo>
                <a:lnTo>
                  <a:pt x="26246" y="85641"/>
                </a:lnTo>
                <a:lnTo>
                  <a:pt x="25953" y="97034"/>
                </a:lnTo>
                <a:lnTo>
                  <a:pt x="25720" y="139718"/>
                </a:lnTo>
                <a:lnTo>
                  <a:pt x="26672" y="141672"/>
                </a:lnTo>
                <a:lnTo>
                  <a:pt x="28258" y="142975"/>
                </a:lnTo>
                <a:lnTo>
                  <a:pt x="30269" y="143844"/>
                </a:lnTo>
                <a:lnTo>
                  <a:pt x="32561" y="145376"/>
                </a:lnTo>
                <a:lnTo>
                  <a:pt x="35042" y="147349"/>
                </a:lnTo>
                <a:lnTo>
                  <a:pt x="37649" y="149617"/>
                </a:lnTo>
                <a:lnTo>
                  <a:pt x="40339" y="151129"/>
                </a:lnTo>
                <a:lnTo>
                  <a:pt x="43085" y="152137"/>
                </a:lnTo>
                <a:lnTo>
                  <a:pt x="49785" y="153755"/>
                </a:lnTo>
                <a:lnTo>
                  <a:pt x="51287" y="152936"/>
                </a:lnTo>
                <a:lnTo>
                  <a:pt x="53242" y="151437"/>
                </a:lnTo>
                <a:lnTo>
                  <a:pt x="55497" y="149485"/>
                </a:lnTo>
                <a:lnTo>
                  <a:pt x="57953" y="148184"/>
                </a:lnTo>
                <a:lnTo>
                  <a:pt x="60542" y="147316"/>
                </a:lnTo>
                <a:lnTo>
                  <a:pt x="63222" y="146738"/>
                </a:lnTo>
                <a:lnTo>
                  <a:pt x="65960" y="145400"/>
                </a:lnTo>
                <a:lnTo>
                  <a:pt x="68738" y="143555"/>
                </a:lnTo>
                <a:lnTo>
                  <a:pt x="71543" y="141373"/>
                </a:lnTo>
                <a:lnTo>
                  <a:pt x="74365" y="138966"/>
                </a:lnTo>
                <a:lnTo>
                  <a:pt x="77199" y="136408"/>
                </a:lnTo>
                <a:lnTo>
                  <a:pt x="80041" y="133751"/>
                </a:lnTo>
                <a:lnTo>
                  <a:pt x="81935" y="130074"/>
                </a:lnTo>
                <a:lnTo>
                  <a:pt x="83198" y="125718"/>
                </a:lnTo>
                <a:lnTo>
                  <a:pt x="84041" y="120909"/>
                </a:lnTo>
                <a:lnTo>
                  <a:pt x="85554" y="116751"/>
                </a:lnTo>
                <a:lnTo>
                  <a:pt x="87516" y="113026"/>
                </a:lnTo>
                <a:lnTo>
                  <a:pt x="89776" y="109590"/>
                </a:lnTo>
                <a:lnTo>
                  <a:pt x="92236" y="105395"/>
                </a:lnTo>
                <a:lnTo>
                  <a:pt x="94828" y="100693"/>
                </a:lnTo>
                <a:lnTo>
                  <a:pt x="100248" y="90388"/>
                </a:lnTo>
                <a:lnTo>
                  <a:pt x="114331" y="62595"/>
                </a:lnTo>
                <a:lnTo>
                  <a:pt x="116225" y="57872"/>
                </a:lnTo>
                <a:lnTo>
                  <a:pt x="117488" y="53771"/>
                </a:lnTo>
                <a:lnTo>
                  <a:pt x="118330" y="50085"/>
                </a:lnTo>
                <a:lnTo>
                  <a:pt x="118891" y="45722"/>
                </a:lnTo>
                <a:lnTo>
                  <a:pt x="119266" y="40908"/>
                </a:lnTo>
                <a:lnTo>
                  <a:pt x="119682" y="31432"/>
                </a:lnTo>
                <a:lnTo>
                  <a:pt x="119867" y="24046"/>
                </a:lnTo>
                <a:lnTo>
                  <a:pt x="118963" y="20743"/>
                </a:lnTo>
                <a:lnTo>
                  <a:pt x="117409" y="17588"/>
                </a:lnTo>
                <a:lnTo>
                  <a:pt x="115420" y="14532"/>
                </a:lnTo>
                <a:lnTo>
                  <a:pt x="113141" y="11543"/>
                </a:lnTo>
                <a:lnTo>
                  <a:pt x="110670" y="8597"/>
                </a:lnTo>
                <a:lnTo>
                  <a:pt x="108070" y="5681"/>
                </a:lnTo>
                <a:lnTo>
                  <a:pt x="105384" y="3737"/>
                </a:lnTo>
                <a:lnTo>
                  <a:pt x="102641" y="2441"/>
                </a:lnTo>
                <a:lnTo>
                  <a:pt x="99859" y="1577"/>
                </a:lnTo>
                <a:lnTo>
                  <a:pt x="97053" y="1001"/>
                </a:lnTo>
                <a:lnTo>
                  <a:pt x="94229" y="617"/>
                </a:lnTo>
                <a:lnTo>
                  <a:pt x="91394" y="360"/>
                </a:lnTo>
                <a:lnTo>
                  <a:pt x="86647" y="190"/>
                </a:lnTo>
                <a:lnTo>
                  <a:pt x="73752" y="0"/>
                </a:lnTo>
                <a:lnTo>
                  <a:pt x="68218" y="902"/>
                </a:lnTo>
                <a:lnTo>
                  <a:pt x="63576" y="2456"/>
                </a:lnTo>
                <a:lnTo>
                  <a:pt x="59529" y="4445"/>
                </a:lnTo>
                <a:lnTo>
                  <a:pt x="54926" y="5770"/>
                </a:lnTo>
                <a:lnTo>
                  <a:pt x="49952" y="6653"/>
                </a:lnTo>
                <a:lnTo>
                  <a:pt x="44732" y="7243"/>
                </a:lnTo>
                <a:lnTo>
                  <a:pt x="39346" y="8588"/>
                </a:lnTo>
                <a:lnTo>
                  <a:pt x="33851" y="10438"/>
                </a:lnTo>
                <a:lnTo>
                  <a:pt x="28282" y="12623"/>
                </a:lnTo>
                <a:lnTo>
                  <a:pt x="23617" y="15032"/>
                </a:lnTo>
                <a:lnTo>
                  <a:pt x="19555" y="17591"/>
                </a:lnTo>
                <a:lnTo>
                  <a:pt x="15894" y="20250"/>
                </a:lnTo>
                <a:lnTo>
                  <a:pt x="12501" y="22021"/>
                </a:lnTo>
                <a:lnTo>
                  <a:pt x="9286" y="23203"/>
                </a:lnTo>
                <a:lnTo>
                  <a:pt x="6191" y="23991"/>
                </a:lnTo>
                <a:lnTo>
                  <a:pt x="4127" y="25469"/>
                </a:lnTo>
                <a:lnTo>
                  <a:pt x="2751" y="27406"/>
                </a:lnTo>
                <a:lnTo>
                  <a:pt x="0" y="3413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366"/>
          <p:cNvSpPr/>
          <p:nvPr/>
        </p:nvSpPr>
        <p:spPr>
          <a:xfrm>
            <a:off x="5840729" y="3506184"/>
            <a:ext cx="171405" cy="274289"/>
          </a:xfrm>
          <a:custGeom>
            <a:avLst/>
            <a:gdLst/>
            <a:ahLst/>
            <a:cxnLst/>
            <a:rect l="0" t="0" r="0" b="0"/>
            <a:pathLst>
              <a:path w="171405" h="274289">
                <a:moveTo>
                  <a:pt x="0" y="25686"/>
                </a:moveTo>
                <a:lnTo>
                  <a:pt x="4551" y="21135"/>
                </a:lnTo>
                <a:lnTo>
                  <a:pt x="6844" y="19794"/>
                </a:lnTo>
                <a:lnTo>
                  <a:pt x="11932" y="18305"/>
                </a:lnTo>
                <a:lnTo>
                  <a:pt x="15601" y="17466"/>
                </a:lnTo>
                <a:lnTo>
                  <a:pt x="18999" y="14730"/>
                </a:lnTo>
                <a:lnTo>
                  <a:pt x="21239" y="12667"/>
                </a:lnTo>
                <a:lnTo>
                  <a:pt x="23684" y="11291"/>
                </a:lnTo>
                <a:lnTo>
                  <a:pt x="28942" y="9763"/>
                </a:lnTo>
                <a:lnTo>
                  <a:pt x="32630" y="9356"/>
                </a:lnTo>
                <a:lnTo>
                  <a:pt x="36994" y="9084"/>
                </a:lnTo>
                <a:lnTo>
                  <a:pt x="45969" y="8782"/>
                </a:lnTo>
                <a:lnTo>
                  <a:pt x="53134" y="8648"/>
                </a:lnTo>
                <a:lnTo>
                  <a:pt x="57330" y="7660"/>
                </a:lnTo>
                <a:lnTo>
                  <a:pt x="62033" y="6048"/>
                </a:lnTo>
                <a:lnTo>
                  <a:pt x="67073" y="4022"/>
                </a:lnTo>
                <a:lnTo>
                  <a:pt x="72338" y="2671"/>
                </a:lnTo>
                <a:lnTo>
                  <a:pt x="77753" y="1770"/>
                </a:lnTo>
                <a:lnTo>
                  <a:pt x="83268" y="1169"/>
                </a:lnTo>
                <a:lnTo>
                  <a:pt x="87897" y="769"/>
                </a:lnTo>
                <a:lnTo>
                  <a:pt x="91936" y="502"/>
                </a:lnTo>
                <a:lnTo>
                  <a:pt x="98963" y="205"/>
                </a:lnTo>
                <a:lnTo>
                  <a:pt x="105261" y="74"/>
                </a:lnTo>
                <a:lnTo>
                  <a:pt x="118713" y="0"/>
                </a:lnTo>
                <a:lnTo>
                  <a:pt x="122958" y="941"/>
                </a:lnTo>
                <a:lnTo>
                  <a:pt x="126740" y="2522"/>
                </a:lnTo>
                <a:lnTo>
                  <a:pt x="130213" y="4528"/>
                </a:lnTo>
                <a:lnTo>
                  <a:pt x="134434" y="5866"/>
                </a:lnTo>
                <a:lnTo>
                  <a:pt x="139153" y="6757"/>
                </a:lnTo>
                <a:lnTo>
                  <a:pt x="144204" y="7352"/>
                </a:lnTo>
                <a:lnTo>
                  <a:pt x="148524" y="8701"/>
                </a:lnTo>
                <a:lnTo>
                  <a:pt x="152356" y="10552"/>
                </a:lnTo>
                <a:lnTo>
                  <a:pt x="155863" y="12739"/>
                </a:lnTo>
                <a:lnTo>
                  <a:pt x="159154" y="15150"/>
                </a:lnTo>
                <a:lnTo>
                  <a:pt x="162300" y="17709"/>
                </a:lnTo>
                <a:lnTo>
                  <a:pt x="165350" y="20368"/>
                </a:lnTo>
                <a:lnTo>
                  <a:pt x="167384" y="23093"/>
                </a:lnTo>
                <a:lnTo>
                  <a:pt x="169643" y="28661"/>
                </a:lnTo>
                <a:lnTo>
                  <a:pt x="170915" y="37150"/>
                </a:lnTo>
                <a:lnTo>
                  <a:pt x="171212" y="45386"/>
                </a:lnTo>
                <a:lnTo>
                  <a:pt x="171404" y="66196"/>
                </a:lnTo>
                <a:lnTo>
                  <a:pt x="170467" y="71742"/>
                </a:lnTo>
                <a:lnTo>
                  <a:pt x="168890" y="77345"/>
                </a:lnTo>
                <a:lnTo>
                  <a:pt x="166886" y="82985"/>
                </a:lnTo>
                <a:lnTo>
                  <a:pt x="165550" y="89603"/>
                </a:lnTo>
                <a:lnTo>
                  <a:pt x="164660" y="96872"/>
                </a:lnTo>
                <a:lnTo>
                  <a:pt x="164066" y="104576"/>
                </a:lnTo>
                <a:lnTo>
                  <a:pt x="162717" y="111616"/>
                </a:lnTo>
                <a:lnTo>
                  <a:pt x="160866" y="118215"/>
                </a:lnTo>
                <a:lnTo>
                  <a:pt x="158679" y="124520"/>
                </a:lnTo>
                <a:lnTo>
                  <a:pt x="156269" y="130628"/>
                </a:lnTo>
                <a:lnTo>
                  <a:pt x="153710" y="136604"/>
                </a:lnTo>
                <a:lnTo>
                  <a:pt x="151051" y="142494"/>
                </a:lnTo>
                <a:lnTo>
                  <a:pt x="148325" y="149278"/>
                </a:lnTo>
                <a:lnTo>
                  <a:pt x="142758" y="164436"/>
                </a:lnTo>
                <a:lnTo>
                  <a:pt x="140892" y="171526"/>
                </a:lnTo>
                <a:lnTo>
                  <a:pt x="139648" y="178157"/>
                </a:lnTo>
                <a:lnTo>
                  <a:pt x="138819" y="184483"/>
                </a:lnTo>
                <a:lnTo>
                  <a:pt x="137314" y="190606"/>
                </a:lnTo>
                <a:lnTo>
                  <a:pt x="135357" y="196593"/>
                </a:lnTo>
                <a:lnTo>
                  <a:pt x="133101" y="202488"/>
                </a:lnTo>
                <a:lnTo>
                  <a:pt x="131597" y="208324"/>
                </a:lnTo>
                <a:lnTo>
                  <a:pt x="130594" y="214120"/>
                </a:lnTo>
                <a:lnTo>
                  <a:pt x="129925" y="219888"/>
                </a:lnTo>
                <a:lnTo>
                  <a:pt x="129480" y="224687"/>
                </a:lnTo>
                <a:lnTo>
                  <a:pt x="128984" y="232558"/>
                </a:lnTo>
                <a:lnTo>
                  <a:pt x="127900" y="235991"/>
                </a:lnTo>
                <a:lnTo>
                  <a:pt x="124155" y="242344"/>
                </a:lnTo>
                <a:lnTo>
                  <a:pt x="121855" y="250883"/>
                </a:lnTo>
                <a:lnTo>
                  <a:pt x="120379" y="262786"/>
                </a:lnTo>
                <a:lnTo>
                  <a:pt x="120087" y="271028"/>
                </a:lnTo>
                <a:lnTo>
                  <a:pt x="120016" y="27428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367"/>
          <p:cNvSpPr/>
          <p:nvPr/>
        </p:nvSpPr>
        <p:spPr>
          <a:xfrm>
            <a:off x="5840770" y="3634740"/>
            <a:ext cx="248563" cy="34290"/>
          </a:xfrm>
          <a:custGeom>
            <a:avLst/>
            <a:gdLst/>
            <a:ahLst/>
            <a:cxnLst/>
            <a:rect l="0" t="0" r="0" b="0"/>
            <a:pathLst>
              <a:path w="248563" h="34290">
                <a:moveTo>
                  <a:pt x="17105" y="34289"/>
                </a:moveTo>
                <a:lnTo>
                  <a:pt x="0" y="34289"/>
                </a:lnTo>
                <a:lnTo>
                  <a:pt x="4523" y="29739"/>
                </a:lnTo>
                <a:lnTo>
                  <a:pt x="6812" y="28398"/>
                </a:lnTo>
                <a:lnTo>
                  <a:pt x="9290" y="27505"/>
                </a:lnTo>
                <a:lnTo>
                  <a:pt x="16489" y="26512"/>
                </a:lnTo>
                <a:lnTo>
                  <a:pt x="22410" y="26247"/>
                </a:lnTo>
                <a:lnTo>
                  <a:pt x="29213" y="26070"/>
                </a:lnTo>
                <a:lnTo>
                  <a:pt x="35655" y="25000"/>
                </a:lnTo>
                <a:lnTo>
                  <a:pt x="41854" y="23334"/>
                </a:lnTo>
                <a:lnTo>
                  <a:pt x="47891" y="21271"/>
                </a:lnTo>
                <a:lnTo>
                  <a:pt x="53822" y="19895"/>
                </a:lnTo>
                <a:lnTo>
                  <a:pt x="59680" y="18978"/>
                </a:lnTo>
                <a:lnTo>
                  <a:pt x="65491" y="18367"/>
                </a:lnTo>
                <a:lnTo>
                  <a:pt x="72222" y="17960"/>
                </a:lnTo>
                <a:lnTo>
                  <a:pt x="87321" y="17507"/>
                </a:lnTo>
                <a:lnTo>
                  <a:pt x="94396" y="16434"/>
                </a:lnTo>
                <a:lnTo>
                  <a:pt x="101017" y="14766"/>
                </a:lnTo>
                <a:lnTo>
                  <a:pt x="107336" y="12701"/>
                </a:lnTo>
                <a:lnTo>
                  <a:pt x="114406" y="11325"/>
                </a:lnTo>
                <a:lnTo>
                  <a:pt x="121978" y="10407"/>
                </a:lnTo>
                <a:lnTo>
                  <a:pt x="129882" y="9796"/>
                </a:lnTo>
                <a:lnTo>
                  <a:pt x="138010" y="9388"/>
                </a:lnTo>
                <a:lnTo>
                  <a:pt x="154660" y="8935"/>
                </a:lnTo>
                <a:lnTo>
                  <a:pt x="163101" y="7861"/>
                </a:lnTo>
                <a:lnTo>
                  <a:pt x="171585" y="6193"/>
                </a:lnTo>
                <a:lnTo>
                  <a:pt x="180099" y="4128"/>
                </a:lnTo>
                <a:lnTo>
                  <a:pt x="187680" y="2752"/>
                </a:lnTo>
                <a:lnTo>
                  <a:pt x="194639" y="1835"/>
                </a:lnTo>
                <a:lnTo>
                  <a:pt x="201184" y="1223"/>
                </a:lnTo>
                <a:lnTo>
                  <a:pt x="209356" y="815"/>
                </a:lnTo>
                <a:lnTo>
                  <a:pt x="24856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368"/>
          <p:cNvSpPr/>
          <p:nvPr/>
        </p:nvSpPr>
        <p:spPr>
          <a:xfrm>
            <a:off x="6097904" y="3506291"/>
            <a:ext cx="212576" cy="274168"/>
          </a:xfrm>
          <a:custGeom>
            <a:avLst/>
            <a:gdLst/>
            <a:ahLst/>
            <a:cxnLst/>
            <a:rect l="0" t="0" r="0" b="0"/>
            <a:pathLst>
              <a:path w="212576" h="274168">
                <a:moveTo>
                  <a:pt x="42863" y="34151"/>
                </a:moveTo>
                <a:lnTo>
                  <a:pt x="42863" y="26770"/>
                </a:lnTo>
                <a:lnTo>
                  <a:pt x="47414" y="21381"/>
                </a:lnTo>
                <a:lnTo>
                  <a:pt x="49707" y="19922"/>
                </a:lnTo>
                <a:lnTo>
                  <a:pt x="54795" y="18302"/>
                </a:lnTo>
                <a:lnTo>
                  <a:pt x="60231" y="15042"/>
                </a:lnTo>
                <a:lnTo>
                  <a:pt x="63014" y="12839"/>
                </a:lnTo>
                <a:lnTo>
                  <a:pt x="67727" y="10418"/>
                </a:lnTo>
                <a:lnTo>
                  <a:pt x="73727" y="7852"/>
                </a:lnTo>
                <a:lnTo>
                  <a:pt x="80584" y="5188"/>
                </a:lnTo>
                <a:lnTo>
                  <a:pt x="86108" y="3412"/>
                </a:lnTo>
                <a:lnTo>
                  <a:pt x="90743" y="2229"/>
                </a:lnTo>
                <a:lnTo>
                  <a:pt x="94786" y="1439"/>
                </a:lnTo>
                <a:lnTo>
                  <a:pt x="99385" y="913"/>
                </a:lnTo>
                <a:lnTo>
                  <a:pt x="104357" y="563"/>
                </a:lnTo>
                <a:lnTo>
                  <a:pt x="109577" y="329"/>
                </a:lnTo>
                <a:lnTo>
                  <a:pt x="122996" y="69"/>
                </a:lnTo>
                <a:lnTo>
                  <a:pt x="130575" y="0"/>
                </a:lnTo>
                <a:lnTo>
                  <a:pt x="136580" y="906"/>
                </a:lnTo>
                <a:lnTo>
                  <a:pt x="141536" y="2463"/>
                </a:lnTo>
                <a:lnTo>
                  <a:pt x="145793" y="4453"/>
                </a:lnTo>
                <a:lnTo>
                  <a:pt x="149583" y="5780"/>
                </a:lnTo>
                <a:lnTo>
                  <a:pt x="153062" y="6665"/>
                </a:lnTo>
                <a:lnTo>
                  <a:pt x="156334" y="7254"/>
                </a:lnTo>
                <a:lnTo>
                  <a:pt x="162509" y="10449"/>
                </a:lnTo>
                <a:lnTo>
                  <a:pt x="165490" y="12635"/>
                </a:lnTo>
                <a:lnTo>
                  <a:pt x="167477" y="15044"/>
                </a:lnTo>
                <a:lnTo>
                  <a:pt x="168801" y="17603"/>
                </a:lnTo>
                <a:lnTo>
                  <a:pt x="169685" y="20262"/>
                </a:lnTo>
                <a:lnTo>
                  <a:pt x="169320" y="23939"/>
                </a:lnTo>
                <a:lnTo>
                  <a:pt x="168126" y="28296"/>
                </a:lnTo>
                <a:lnTo>
                  <a:pt x="166376" y="33105"/>
                </a:lnTo>
                <a:lnTo>
                  <a:pt x="164258" y="38216"/>
                </a:lnTo>
                <a:lnTo>
                  <a:pt x="161893" y="43529"/>
                </a:lnTo>
                <a:lnTo>
                  <a:pt x="156725" y="54511"/>
                </a:lnTo>
                <a:lnTo>
                  <a:pt x="151254" y="65742"/>
                </a:lnTo>
                <a:lnTo>
                  <a:pt x="147508" y="70452"/>
                </a:lnTo>
                <a:lnTo>
                  <a:pt x="143107" y="74544"/>
                </a:lnTo>
                <a:lnTo>
                  <a:pt x="138267" y="78225"/>
                </a:lnTo>
                <a:lnTo>
                  <a:pt x="125270" y="87394"/>
                </a:lnTo>
                <a:lnTo>
                  <a:pt x="117804" y="92507"/>
                </a:lnTo>
                <a:lnTo>
                  <a:pt x="111873" y="96867"/>
                </a:lnTo>
                <a:lnTo>
                  <a:pt x="106968" y="100727"/>
                </a:lnTo>
                <a:lnTo>
                  <a:pt x="102745" y="104252"/>
                </a:lnTo>
                <a:lnTo>
                  <a:pt x="98977" y="107555"/>
                </a:lnTo>
                <a:lnTo>
                  <a:pt x="92249" y="113765"/>
                </a:lnTo>
                <a:lnTo>
                  <a:pt x="89123" y="115802"/>
                </a:lnTo>
                <a:lnTo>
                  <a:pt x="83108" y="118066"/>
                </a:lnTo>
                <a:lnTo>
                  <a:pt x="77260" y="119071"/>
                </a:lnTo>
                <a:lnTo>
                  <a:pt x="74366" y="119340"/>
                </a:lnTo>
                <a:lnTo>
                  <a:pt x="72438" y="120471"/>
                </a:lnTo>
                <a:lnTo>
                  <a:pt x="71152" y="122178"/>
                </a:lnTo>
                <a:lnTo>
                  <a:pt x="69088" y="127210"/>
                </a:lnTo>
                <a:lnTo>
                  <a:pt x="68919" y="126670"/>
                </a:lnTo>
                <a:lnTo>
                  <a:pt x="68731" y="123531"/>
                </a:lnTo>
                <a:lnTo>
                  <a:pt x="69633" y="122313"/>
                </a:lnTo>
                <a:lnTo>
                  <a:pt x="71187" y="121500"/>
                </a:lnTo>
                <a:lnTo>
                  <a:pt x="75454" y="120598"/>
                </a:lnTo>
                <a:lnTo>
                  <a:pt x="80526" y="120197"/>
                </a:lnTo>
                <a:lnTo>
                  <a:pt x="83211" y="119138"/>
                </a:lnTo>
                <a:lnTo>
                  <a:pt x="88736" y="115420"/>
                </a:lnTo>
                <a:lnTo>
                  <a:pt x="92495" y="114048"/>
                </a:lnTo>
                <a:lnTo>
                  <a:pt x="96906" y="113133"/>
                </a:lnTo>
                <a:lnTo>
                  <a:pt x="101751" y="112523"/>
                </a:lnTo>
                <a:lnTo>
                  <a:pt x="107840" y="112117"/>
                </a:lnTo>
                <a:lnTo>
                  <a:pt x="114755" y="111846"/>
                </a:lnTo>
                <a:lnTo>
                  <a:pt x="122224" y="111665"/>
                </a:lnTo>
                <a:lnTo>
                  <a:pt x="129108" y="112497"/>
                </a:lnTo>
                <a:lnTo>
                  <a:pt x="135602" y="114004"/>
                </a:lnTo>
                <a:lnTo>
                  <a:pt x="141837" y="115961"/>
                </a:lnTo>
                <a:lnTo>
                  <a:pt x="147898" y="117266"/>
                </a:lnTo>
                <a:lnTo>
                  <a:pt x="153844" y="118136"/>
                </a:lnTo>
                <a:lnTo>
                  <a:pt x="159712" y="118716"/>
                </a:lnTo>
                <a:lnTo>
                  <a:pt x="165530" y="120055"/>
                </a:lnTo>
                <a:lnTo>
                  <a:pt x="171314" y="121901"/>
                </a:lnTo>
                <a:lnTo>
                  <a:pt x="177074" y="124083"/>
                </a:lnTo>
                <a:lnTo>
                  <a:pt x="181867" y="126491"/>
                </a:lnTo>
                <a:lnTo>
                  <a:pt x="186015" y="129049"/>
                </a:lnTo>
                <a:lnTo>
                  <a:pt x="189733" y="131706"/>
                </a:lnTo>
                <a:lnTo>
                  <a:pt x="193164" y="134430"/>
                </a:lnTo>
                <a:lnTo>
                  <a:pt x="199516" y="139997"/>
                </a:lnTo>
                <a:lnTo>
                  <a:pt x="205514" y="148186"/>
                </a:lnTo>
                <a:lnTo>
                  <a:pt x="208447" y="153037"/>
                </a:lnTo>
                <a:lnTo>
                  <a:pt x="210402" y="158176"/>
                </a:lnTo>
                <a:lnTo>
                  <a:pt x="211706" y="163507"/>
                </a:lnTo>
                <a:lnTo>
                  <a:pt x="212575" y="168966"/>
                </a:lnTo>
                <a:lnTo>
                  <a:pt x="212202" y="173558"/>
                </a:lnTo>
                <a:lnTo>
                  <a:pt x="211000" y="177571"/>
                </a:lnTo>
                <a:lnTo>
                  <a:pt x="194116" y="211682"/>
                </a:lnTo>
                <a:lnTo>
                  <a:pt x="189419" y="217275"/>
                </a:lnTo>
                <a:lnTo>
                  <a:pt x="183430" y="222909"/>
                </a:lnTo>
                <a:lnTo>
                  <a:pt x="176579" y="228570"/>
                </a:lnTo>
                <a:lnTo>
                  <a:pt x="170107" y="234248"/>
                </a:lnTo>
                <a:lnTo>
                  <a:pt x="163887" y="239940"/>
                </a:lnTo>
                <a:lnTo>
                  <a:pt x="157836" y="245638"/>
                </a:lnTo>
                <a:lnTo>
                  <a:pt x="151897" y="250390"/>
                </a:lnTo>
                <a:lnTo>
                  <a:pt x="146032" y="254510"/>
                </a:lnTo>
                <a:lnTo>
                  <a:pt x="140217" y="258210"/>
                </a:lnTo>
                <a:lnTo>
                  <a:pt x="133483" y="261629"/>
                </a:lnTo>
                <a:lnTo>
                  <a:pt x="126137" y="264860"/>
                </a:lnTo>
                <a:lnTo>
                  <a:pt x="118382" y="267967"/>
                </a:lnTo>
                <a:lnTo>
                  <a:pt x="111306" y="270038"/>
                </a:lnTo>
                <a:lnTo>
                  <a:pt x="104684" y="271419"/>
                </a:lnTo>
                <a:lnTo>
                  <a:pt x="98365" y="272340"/>
                </a:lnTo>
                <a:lnTo>
                  <a:pt x="92247" y="272953"/>
                </a:lnTo>
                <a:lnTo>
                  <a:pt x="86263" y="273363"/>
                </a:lnTo>
                <a:lnTo>
                  <a:pt x="75487" y="273817"/>
                </a:lnTo>
                <a:lnTo>
                  <a:pt x="67523" y="274019"/>
                </a:lnTo>
                <a:lnTo>
                  <a:pt x="41355" y="274167"/>
                </a:lnTo>
                <a:lnTo>
                  <a:pt x="37095" y="273219"/>
                </a:lnTo>
                <a:lnTo>
                  <a:pt x="32350" y="271635"/>
                </a:lnTo>
                <a:lnTo>
                  <a:pt x="20149" y="266799"/>
                </a:lnTo>
                <a:lnTo>
                  <a:pt x="15941" y="263597"/>
                </a:lnTo>
                <a:lnTo>
                  <a:pt x="13484" y="261410"/>
                </a:lnTo>
                <a:lnTo>
                  <a:pt x="10895" y="259952"/>
                </a:lnTo>
                <a:lnTo>
                  <a:pt x="5478" y="258332"/>
                </a:lnTo>
                <a:lnTo>
                  <a:pt x="3651" y="256948"/>
                </a:lnTo>
                <a:lnTo>
                  <a:pt x="2434" y="255072"/>
                </a:lnTo>
                <a:lnTo>
                  <a:pt x="0" y="24846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369"/>
          <p:cNvSpPr/>
          <p:nvPr/>
        </p:nvSpPr>
        <p:spPr>
          <a:xfrm>
            <a:off x="1871693" y="4063879"/>
            <a:ext cx="222424" cy="265234"/>
          </a:xfrm>
          <a:custGeom>
            <a:avLst/>
            <a:gdLst/>
            <a:ahLst/>
            <a:cxnLst/>
            <a:rect l="0" t="0" r="0" b="0"/>
            <a:pathLst>
              <a:path w="222424" h="265234">
                <a:moveTo>
                  <a:pt x="8541" y="110928"/>
                </a:moveTo>
                <a:lnTo>
                  <a:pt x="74" y="102460"/>
                </a:lnTo>
                <a:lnTo>
                  <a:pt x="0" y="97836"/>
                </a:lnTo>
                <a:lnTo>
                  <a:pt x="942" y="95533"/>
                </a:lnTo>
                <a:lnTo>
                  <a:pt x="6819" y="86787"/>
                </a:lnTo>
                <a:lnTo>
                  <a:pt x="9298" y="82452"/>
                </a:lnTo>
                <a:lnTo>
                  <a:pt x="11903" y="77656"/>
                </a:lnTo>
                <a:lnTo>
                  <a:pt x="17338" y="69788"/>
                </a:lnTo>
                <a:lnTo>
                  <a:pt x="23881" y="62164"/>
                </a:lnTo>
                <a:lnTo>
                  <a:pt x="33139" y="52425"/>
                </a:lnTo>
                <a:lnTo>
                  <a:pt x="49061" y="36232"/>
                </a:lnTo>
                <a:lnTo>
                  <a:pt x="54605" y="31603"/>
                </a:lnTo>
                <a:lnTo>
                  <a:pt x="60205" y="27565"/>
                </a:lnTo>
                <a:lnTo>
                  <a:pt x="65844" y="23920"/>
                </a:lnTo>
                <a:lnTo>
                  <a:pt x="72461" y="20538"/>
                </a:lnTo>
                <a:lnTo>
                  <a:pt x="79729" y="17330"/>
                </a:lnTo>
                <a:lnTo>
                  <a:pt x="87432" y="14240"/>
                </a:lnTo>
                <a:lnTo>
                  <a:pt x="94473" y="11227"/>
                </a:lnTo>
                <a:lnTo>
                  <a:pt x="107376" y="5339"/>
                </a:lnTo>
                <a:lnTo>
                  <a:pt x="113483" y="3388"/>
                </a:lnTo>
                <a:lnTo>
                  <a:pt x="119460" y="2087"/>
                </a:lnTo>
                <a:lnTo>
                  <a:pt x="125350" y="1220"/>
                </a:lnTo>
                <a:lnTo>
                  <a:pt x="131181" y="642"/>
                </a:lnTo>
                <a:lnTo>
                  <a:pt x="136974" y="257"/>
                </a:lnTo>
                <a:lnTo>
                  <a:pt x="142741" y="0"/>
                </a:lnTo>
                <a:lnTo>
                  <a:pt x="147538" y="781"/>
                </a:lnTo>
                <a:lnTo>
                  <a:pt x="151688" y="2254"/>
                </a:lnTo>
                <a:lnTo>
                  <a:pt x="155408" y="4189"/>
                </a:lnTo>
                <a:lnTo>
                  <a:pt x="162080" y="8878"/>
                </a:lnTo>
                <a:lnTo>
                  <a:pt x="165193" y="11462"/>
                </a:lnTo>
                <a:lnTo>
                  <a:pt x="167268" y="14138"/>
                </a:lnTo>
                <a:lnTo>
                  <a:pt x="168652" y="16874"/>
                </a:lnTo>
                <a:lnTo>
                  <a:pt x="169574" y="19650"/>
                </a:lnTo>
                <a:lnTo>
                  <a:pt x="170599" y="27815"/>
                </a:lnTo>
                <a:lnTo>
                  <a:pt x="170872" y="32659"/>
                </a:lnTo>
                <a:lnTo>
                  <a:pt x="171176" y="43122"/>
                </a:lnTo>
                <a:lnTo>
                  <a:pt x="171257" y="48579"/>
                </a:lnTo>
                <a:lnTo>
                  <a:pt x="170358" y="55075"/>
                </a:lnTo>
                <a:lnTo>
                  <a:pt x="168807" y="62262"/>
                </a:lnTo>
                <a:lnTo>
                  <a:pt x="166820" y="69912"/>
                </a:lnTo>
                <a:lnTo>
                  <a:pt x="164543" y="76917"/>
                </a:lnTo>
                <a:lnTo>
                  <a:pt x="162073" y="83491"/>
                </a:lnTo>
                <a:lnTo>
                  <a:pt x="159473" y="89779"/>
                </a:lnTo>
                <a:lnTo>
                  <a:pt x="155835" y="96829"/>
                </a:lnTo>
                <a:lnTo>
                  <a:pt x="151505" y="104386"/>
                </a:lnTo>
                <a:lnTo>
                  <a:pt x="146713" y="112282"/>
                </a:lnTo>
                <a:lnTo>
                  <a:pt x="142566" y="118498"/>
                </a:lnTo>
                <a:lnTo>
                  <a:pt x="138849" y="123595"/>
                </a:lnTo>
                <a:lnTo>
                  <a:pt x="132178" y="131798"/>
                </a:lnTo>
                <a:lnTo>
                  <a:pt x="126039" y="138618"/>
                </a:lnTo>
                <a:lnTo>
                  <a:pt x="122115" y="141771"/>
                </a:lnTo>
                <a:lnTo>
                  <a:pt x="117595" y="144825"/>
                </a:lnTo>
                <a:lnTo>
                  <a:pt x="105754" y="152019"/>
                </a:lnTo>
                <a:lnTo>
                  <a:pt x="101594" y="153003"/>
                </a:lnTo>
                <a:lnTo>
                  <a:pt x="96571" y="153441"/>
                </a:lnTo>
                <a:lnTo>
                  <a:pt x="91163" y="153635"/>
                </a:lnTo>
                <a:lnTo>
                  <a:pt x="86174" y="153777"/>
                </a:lnTo>
                <a:lnTo>
                  <a:pt x="85736" y="146408"/>
                </a:lnTo>
                <a:lnTo>
                  <a:pt x="85706" y="141020"/>
                </a:lnTo>
                <a:lnTo>
                  <a:pt x="86655" y="139562"/>
                </a:lnTo>
                <a:lnTo>
                  <a:pt x="88240" y="138590"/>
                </a:lnTo>
                <a:lnTo>
                  <a:pt x="90249" y="137942"/>
                </a:lnTo>
                <a:lnTo>
                  <a:pt x="95021" y="134682"/>
                </a:lnTo>
                <a:lnTo>
                  <a:pt x="101269" y="130058"/>
                </a:lnTo>
                <a:lnTo>
                  <a:pt x="105603" y="127491"/>
                </a:lnTo>
                <a:lnTo>
                  <a:pt x="110396" y="124828"/>
                </a:lnTo>
                <a:lnTo>
                  <a:pt x="114545" y="123052"/>
                </a:lnTo>
                <a:lnTo>
                  <a:pt x="118263" y="121868"/>
                </a:lnTo>
                <a:lnTo>
                  <a:pt x="121694" y="121079"/>
                </a:lnTo>
                <a:lnTo>
                  <a:pt x="125887" y="119600"/>
                </a:lnTo>
                <a:lnTo>
                  <a:pt x="130587" y="117662"/>
                </a:lnTo>
                <a:lnTo>
                  <a:pt x="135625" y="115417"/>
                </a:lnTo>
                <a:lnTo>
                  <a:pt x="140889" y="113921"/>
                </a:lnTo>
                <a:lnTo>
                  <a:pt x="146303" y="112923"/>
                </a:lnTo>
                <a:lnTo>
                  <a:pt x="151817" y="112258"/>
                </a:lnTo>
                <a:lnTo>
                  <a:pt x="156446" y="112768"/>
                </a:lnTo>
                <a:lnTo>
                  <a:pt x="160485" y="114059"/>
                </a:lnTo>
                <a:lnTo>
                  <a:pt x="164129" y="115874"/>
                </a:lnTo>
                <a:lnTo>
                  <a:pt x="168464" y="117082"/>
                </a:lnTo>
                <a:lnTo>
                  <a:pt x="173259" y="117889"/>
                </a:lnTo>
                <a:lnTo>
                  <a:pt x="178361" y="118426"/>
                </a:lnTo>
                <a:lnTo>
                  <a:pt x="182714" y="119736"/>
                </a:lnTo>
                <a:lnTo>
                  <a:pt x="186569" y="121563"/>
                </a:lnTo>
                <a:lnTo>
                  <a:pt x="190092" y="123733"/>
                </a:lnTo>
                <a:lnTo>
                  <a:pt x="194345" y="126132"/>
                </a:lnTo>
                <a:lnTo>
                  <a:pt x="204151" y="131338"/>
                </a:lnTo>
                <a:lnTo>
                  <a:pt x="207528" y="134060"/>
                </a:lnTo>
                <a:lnTo>
                  <a:pt x="209779" y="136826"/>
                </a:lnTo>
                <a:lnTo>
                  <a:pt x="213233" y="142441"/>
                </a:lnTo>
                <a:lnTo>
                  <a:pt x="217943" y="148111"/>
                </a:lnTo>
                <a:lnTo>
                  <a:pt x="219580" y="151909"/>
                </a:lnTo>
                <a:lnTo>
                  <a:pt x="220671" y="156347"/>
                </a:lnTo>
                <a:lnTo>
                  <a:pt x="221399" y="161210"/>
                </a:lnTo>
                <a:lnTo>
                  <a:pt x="222207" y="169153"/>
                </a:lnTo>
                <a:lnTo>
                  <a:pt x="222423" y="172605"/>
                </a:lnTo>
                <a:lnTo>
                  <a:pt x="221614" y="176811"/>
                </a:lnTo>
                <a:lnTo>
                  <a:pt x="220122" y="181520"/>
                </a:lnTo>
                <a:lnTo>
                  <a:pt x="218175" y="186565"/>
                </a:lnTo>
                <a:lnTo>
                  <a:pt x="215925" y="191832"/>
                </a:lnTo>
                <a:lnTo>
                  <a:pt x="210884" y="202765"/>
                </a:lnTo>
                <a:lnTo>
                  <a:pt x="202692" y="219631"/>
                </a:lnTo>
                <a:lnTo>
                  <a:pt x="199887" y="224354"/>
                </a:lnTo>
                <a:lnTo>
                  <a:pt x="194232" y="232142"/>
                </a:lnTo>
                <a:lnTo>
                  <a:pt x="190437" y="235552"/>
                </a:lnTo>
                <a:lnTo>
                  <a:pt x="186003" y="238779"/>
                </a:lnTo>
                <a:lnTo>
                  <a:pt x="181142" y="241882"/>
                </a:lnTo>
                <a:lnTo>
                  <a:pt x="177901" y="244903"/>
                </a:lnTo>
                <a:lnTo>
                  <a:pt x="175740" y="247870"/>
                </a:lnTo>
                <a:lnTo>
                  <a:pt x="174300" y="250800"/>
                </a:lnTo>
                <a:lnTo>
                  <a:pt x="167619" y="256596"/>
                </a:lnTo>
                <a:lnTo>
                  <a:pt x="163171" y="259475"/>
                </a:lnTo>
                <a:lnTo>
                  <a:pt x="159253" y="261394"/>
                </a:lnTo>
                <a:lnTo>
                  <a:pt x="152360" y="263527"/>
                </a:lnTo>
                <a:lnTo>
                  <a:pt x="146121" y="264475"/>
                </a:lnTo>
                <a:lnTo>
                  <a:pt x="140173" y="264896"/>
                </a:lnTo>
                <a:lnTo>
                  <a:pt x="134354" y="265083"/>
                </a:lnTo>
                <a:lnTo>
                  <a:pt x="121685" y="265220"/>
                </a:lnTo>
                <a:lnTo>
                  <a:pt x="104428" y="265233"/>
                </a:lnTo>
                <a:lnTo>
                  <a:pt x="103898" y="264280"/>
                </a:lnTo>
                <a:lnTo>
                  <a:pt x="102851" y="256765"/>
                </a:lnTo>
                <a:lnTo>
                  <a:pt x="107393" y="252141"/>
                </a:lnTo>
                <a:lnTo>
                  <a:pt x="109685" y="250790"/>
                </a:lnTo>
                <a:lnTo>
                  <a:pt x="114772" y="249289"/>
                </a:lnTo>
                <a:lnTo>
                  <a:pt x="116509" y="247936"/>
                </a:lnTo>
                <a:lnTo>
                  <a:pt x="117667" y="246082"/>
                </a:lnTo>
                <a:lnTo>
                  <a:pt x="119984" y="23951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370"/>
          <p:cNvSpPr/>
          <p:nvPr/>
        </p:nvSpPr>
        <p:spPr>
          <a:xfrm>
            <a:off x="2188844" y="4011929"/>
            <a:ext cx="291308" cy="291421"/>
          </a:xfrm>
          <a:custGeom>
            <a:avLst/>
            <a:gdLst/>
            <a:ahLst/>
            <a:cxnLst/>
            <a:rect l="0" t="0" r="0" b="0"/>
            <a:pathLst>
              <a:path w="291308" h="291421">
                <a:moveTo>
                  <a:pt x="0" y="0"/>
                </a:moveTo>
                <a:lnTo>
                  <a:pt x="0" y="4551"/>
                </a:lnTo>
                <a:lnTo>
                  <a:pt x="953" y="5892"/>
                </a:lnTo>
                <a:lnTo>
                  <a:pt x="2540" y="6786"/>
                </a:lnTo>
                <a:lnTo>
                  <a:pt x="7381" y="8220"/>
                </a:lnTo>
                <a:lnTo>
                  <a:pt x="15181" y="15347"/>
                </a:lnTo>
                <a:lnTo>
                  <a:pt x="20400" y="20474"/>
                </a:lnTo>
                <a:lnTo>
                  <a:pt x="22173" y="24127"/>
                </a:lnTo>
                <a:lnTo>
                  <a:pt x="23355" y="28467"/>
                </a:lnTo>
                <a:lnTo>
                  <a:pt x="24143" y="33266"/>
                </a:lnTo>
                <a:lnTo>
                  <a:pt x="25620" y="38370"/>
                </a:lnTo>
                <a:lnTo>
                  <a:pt x="27558" y="43678"/>
                </a:lnTo>
                <a:lnTo>
                  <a:pt x="29802" y="49121"/>
                </a:lnTo>
                <a:lnTo>
                  <a:pt x="32251" y="54655"/>
                </a:lnTo>
                <a:lnTo>
                  <a:pt x="37511" y="65884"/>
                </a:lnTo>
                <a:lnTo>
                  <a:pt x="41200" y="71545"/>
                </a:lnTo>
                <a:lnTo>
                  <a:pt x="45565" y="77225"/>
                </a:lnTo>
                <a:lnTo>
                  <a:pt x="50379" y="82916"/>
                </a:lnTo>
                <a:lnTo>
                  <a:pt x="54541" y="90520"/>
                </a:lnTo>
                <a:lnTo>
                  <a:pt x="58269" y="99399"/>
                </a:lnTo>
                <a:lnTo>
                  <a:pt x="61706" y="109129"/>
                </a:lnTo>
                <a:lnTo>
                  <a:pt x="63997" y="117520"/>
                </a:lnTo>
                <a:lnTo>
                  <a:pt x="65525" y="125020"/>
                </a:lnTo>
                <a:lnTo>
                  <a:pt x="66544" y="131924"/>
                </a:lnTo>
                <a:lnTo>
                  <a:pt x="68175" y="140337"/>
                </a:lnTo>
                <a:lnTo>
                  <a:pt x="72528" y="159845"/>
                </a:lnTo>
                <a:lnTo>
                  <a:pt x="74070" y="168476"/>
                </a:lnTo>
                <a:lnTo>
                  <a:pt x="75097" y="176135"/>
                </a:lnTo>
                <a:lnTo>
                  <a:pt x="75783" y="183146"/>
                </a:lnTo>
                <a:lnTo>
                  <a:pt x="77192" y="190678"/>
                </a:lnTo>
                <a:lnTo>
                  <a:pt x="79084" y="198556"/>
                </a:lnTo>
                <a:lnTo>
                  <a:pt x="81298" y="206666"/>
                </a:lnTo>
                <a:lnTo>
                  <a:pt x="82774" y="214930"/>
                </a:lnTo>
                <a:lnTo>
                  <a:pt x="83758" y="223297"/>
                </a:lnTo>
                <a:lnTo>
                  <a:pt x="84414" y="231732"/>
                </a:lnTo>
                <a:lnTo>
                  <a:pt x="84851" y="239261"/>
                </a:lnTo>
                <a:lnTo>
                  <a:pt x="85337" y="252706"/>
                </a:lnTo>
                <a:lnTo>
                  <a:pt x="86419" y="258006"/>
                </a:lnTo>
                <a:lnTo>
                  <a:pt x="91540" y="270016"/>
                </a:lnTo>
                <a:lnTo>
                  <a:pt x="93072" y="276535"/>
                </a:lnTo>
                <a:lnTo>
                  <a:pt x="93935" y="285560"/>
                </a:lnTo>
                <a:lnTo>
                  <a:pt x="94266" y="290947"/>
                </a:lnTo>
                <a:lnTo>
                  <a:pt x="101676" y="291420"/>
                </a:lnTo>
                <a:lnTo>
                  <a:pt x="102074" y="290483"/>
                </a:lnTo>
                <a:lnTo>
                  <a:pt x="102765" y="284080"/>
                </a:lnTo>
                <a:lnTo>
                  <a:pt x="102861" y="263685"/>
                </a:lnTo>
                <a:lnTo>
                  <a:pt x="102868" y="250003"/>
                </a:lnTo>
                <a:lnTo>
                  <a:pt x="103821" y="244773"/>
                </a:lnTo>
                <a:lnTo>
                  <a:pt x="105409" y="239383"/>
                </a:lnTo>
                <a:lnTo>
                  <a:pt x="107421" y="233884"/>
                </a:lnTo>
                <a:lnTo>
                  <a:pt x="108761" y="228313"/>
                </a:lnTo>
                <a:lnTo>
                  <a:pt x="109655" y="222693"/>
                </a:lnTo>
                <a:lnTo>
                  <a:pt x="110251" y="217043"/>
                </a:lnTo>
                <a:lnTo>
                  <a:pt x="111601" y="211370"/>
                </a:lnTo>
                <a:lnTo>
                  <a:pt x="113453" y="205684"/>
                </a:lnTo>
                <a:lnTo>
                  <a:pt x="115641" y="199988"/>
                </a:lnTo>
                <a:lnTo>
                  <a:pt x="119004" y="194285"/>
                </a:lnTo>
                <a:lnTo>
                  <a:pt x="123151" y="188579"/>
                </a:lnTo>
                <a:lnTo>
                  <a:pt x="127821" y="182869"/>
                </a:lnTo>
                <a:lnTo>
                  <a:pt x="131887" y="177158"/>
                </a:lnTo>
                <a:lnTo>
                  <a:pt x="135549" y="171446"/>
                </a:lnTo>
                <a:lnTo>
                  <a:pt x="138944" y="165732"/>
                </a:lnTo>
                <a:lnTo>
                  <a:pt x="142160" y="160019"/>
                </a:lnTo>
                <a:lnTo>
                  <a:pt x="148272" y="148590"/>
                </a:lnTo>
                <a:lnTo>
                  <a:pt x="156704" y="139700"/>
                </a:lnTo>
                <a:lnTo>
                  <a:pt x="161620" y="135996"/>
                </a:lnTo>
                <a:lnTo>
                  <a:pt x="166802" y="132575"/>
                </a:lnTo>
                <a:lnTo>
                  <a:pt x="172161" y="129341"/>
                </a:lnTo>
                <a:lnTo>
                  <a:pt x="177639" y="126232"/>
                </a:lnTo>
                <a:lnTo>
                  <a:pt x="188806" y="120239"/>
                </a:lnTo>
                <a:lnTo>
                  <a:pt x="194451" y="117306"/>
                </a:lnTo>
                <a:lnTo>
                  <a:pt x="203263" y="114049"/>
                </a:lnTo>
                <a:lnTo>
                  <a:pt x="211307" y="111649"/>
                </a:lnTo>
                <a:lnTo>
                  <a:pt x="216119" y="109676"/>
                </a:lnTo>
                <a:lnTo>
                  <a:pt x="221232" y="107407"/>
                </a:lnTo>
                <a:lnTo>
                  <a:pt x="226546" y="106847"/>
                </a:lnTo>
                <a:lnTo>
                  <a:pt x="231993" y="107427"/>
                </a:lnTo>
                <a:lnTo>
                  <a:pt x="237530" y="108766"/>
                </a:lnTo>
                <a:lnTo>
                  <a:pt x="246221" y="110253"/>
                </a:lnTo>
                <a:lnTo>
                  <a:pt x="249873" y="110650"/>
                </a:lnTo>
                <a:lnTo>
                  <a:pt x="254212" y="111867"/>
                </a:lnTo>
                <a:lnTo>
                  <a:pt x="259010" y="113631"/>
                </a:lnTo>
                <a:lnTo>
                  <a:pt x="264113" y="115759"/>
                </a:lnTo>
                <a:lnTo>
                  <a:pt x="272324" y="120664"/>
                </a:lnTo>
                <a:lnTo>
                  <a:pt x="275847" y="123305"/>
                </a:lnTo>
                <a:lnTo>
                  <a:pt x="282301" y="126240"/>
                </a:lnTo>
                <a:lnTo>
                  <a:pt x="285356" y="127023"/>
                </a:lnTo>
                <a:lnTo>
                  <a:pt x="287393" y="128497"/>
                </a:lnTo>
                <a:lnTo>
                  <a:pt x="288750" y="130432"/>
                </a:lnTo>
                <a:lnTo>
                  <a:pt x="289655" y="132675"/>
                </a:lnTo>
                <a:lnTo>
                  <a:pt x="290661" y="140247"/>
                </a:lnTo>
                <a:lnTo>
                  <a:pt x="291108" y="149010"/>
                </a:lnTo>
                <a:lnTo>
                  <a:pt x="291307" y="156080"/>
                </a:lnTo>
                <a:lnTo>
                  <a:pt x="288855" y="164936"/>
                </a:lnTo>
                <a:lnTo>
                  <a:pt x="286868" y="169965"/>
                </a:lnTo>
                <a:lnTo>
                  <a:pt x="284590" y="175223"/>
                </a:lnTo>
                <a:lnTo>
                  <a:pt x="279520" y="186144"/>
                </a:lnTo>
                <a:lnTo>
                  <a:pt x="276631" y="194809"/>
                </a:lnTo>
                <a:lnTo>
                  <a:pt x="275861" y="198453"/>
                </a:lnTo>
                <a:lnTo>
                  <a:pt x="273442" y="202787"/>
                </a:lnTo>
                <a:lnTo>
                  <a:pt x="269925" y="207582"/>
                </a:lnTo>
                <a:lnTo>
                  <a:pt x="265675" y="212683"/>
                </a:lnTo>
                <a:lnTo>
                  <a:pt x="258413" y="220891"/>
                </a:lnTo>
                <a:lnTo>
                  <a:pt x="252010" y="227714"/>
                </a:lnTo>
                <a:lnTo>
                  <a:pt x="245990" y="233921"/>
                </a:lnTo>
                <a:lnTo>
                  <a:pt x="237599" y="239856"/>
                </a:lnTo>
                <a:lnTo>
                  <a:pt x="232695" y="242771"/>
                </a:lnTo>
                <a:lnTo>
                  <a:pt x="224705" y="248551"/>
                </a:lnTo>
                <a:lnTo>
                  <a:pt x="221241" y="251426"/>
                </a:lnTo>
                <a:lnTo>
                  <a:pt x="217027" y="253342"/>
                </a:lnTo>
                <a:lnTo>
                  <a:pt x="212312" y="254620"/>
                </a:lnTo>
                <a:lnTo>
                  <a:pt x="207264" y="255472"/>
                </a:lnTo>
                <a:lnTo>
                  <a:pt x="199115" y="256418"/>
                </a:lnTo>
                <a:lnTo>
                  <a:pt x="195608" y="256671"/>
                </a:lnTo>
                <a:lnTo>
                  <a:pt x="186632" y="259491"/>
                </a:lnTo>
                <a:lnTo>
                  <a:pt x="181572" y="261577"/>
                </a:lnTo>
                <a:lnTo>
                  <a:pt x="177245" y="262015"/>
                </a:lnTo>
                <a:lnTo>
                  <a:pt x="173409" y="261354"/>
                </a:lnTo>
                <a:lnTo>
                  <a:pt x="166606" y="259033"/>
                </a:lnTo>
                <a:lnTo>
                  <a:pt x="160407" y="258001"/>
                </a:lnTo>
                <a:lnTo>
                  <a:pt x="151562" y="257420"/>
                </a:lnTo>
                <a:lnTo>
                  <a:pt x="148667" y="256386"/>
                </a:lnTo>
                <a:lnTo>
                  <a:pt x="140040" y="251333"/>
                </a:lnTo>
                <a:lnTo>
                  <a:pt x="131132" y="249142"/>
                </a:lnTo>
                <a:lnTo>
                  <a:pt x="128766" y="248843"/>
                </a:lnTo>
                <a:lnTo>
                  <a:pt x="124540" y="248710"/>
                </a:lnTo>
                <a:lnTo>
                  <a:pt x="123032" y="247721"/>
                </a:lnTo>
                <a:lnTo>
                  <a:pt x="122026" y="246111"/>
                </a:lnTo>
                <a:lnTo>
                  <a:pt x="120015" y="24003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371"/>
          <p:cNvSpPr/>
          <p:nvPr/>
        </p:nvSpPr>
        <p:spPr>
          <a:xfrm>
            <a:off x="2728912" y="4149090"/>
            <a:ext cx="291466" cy="8573"/>
          </a:xfrm>
          <a:custGeom>
            <a:avLst/>
            <a:gdLst/>
            <a:ahLst/>
            <a:cxnLst/>
            <a:rect l="0" t="0" r="0" b="0"/>
            <a:pathLst>
              <a:path w="291466" h="8573">
                <a:moveTo>
                  <a:pt x="0" y="8572"/>
                </a:moveTo>
                <a:lnTo>
                  <a:pt x="264079" y="8572"/>
                </a:lnTo>
                <a:lnTo>
                  <a:pt x="268445" y="7620"/>
                </a:lnTo>
                <a:lnTo>
                  <a:pt x="272308" y="6032"/>
                </a:lnTo>
                <a:lnTo>
                  <a:pt x="280802" y="1191"/>
                </a:lnTo>
                <a:lnTo>
                  <a:pt x="282451" y="794"/>
                </a:lnTo>
                <a:lnTo>
                  <a:pt x="284503" y="529"/>
                </a:lnTo>
                <a:lnTo>
                  <a:pt x="29146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372"/>
          <p:cNvSpPr/>
          <p:nvPr/>
        </p:nvSpPr>
        <p:spPr>
          <a:xfrm>
            <a:off x="2823222" y="4080510"/>
            <a:ext cx="94286" cy="257176"/>
          </a:xfrm>
          <a:custGeom>
            <a:avLst/>
            <a:gdLst/>
            <a:ahLst/>
            <a:cxnLst/>
            <a:rect l="0" t="0" r="0" b="0"/>
            <a:pathLst>
              <a:path w="94286" h="257176">
                <a:moveTo>
                  <a:pt x="17132" y="0"/>
                </a:moveTo>
                <a:lnTo>
                  <a:pt x="123" y="0"/>
                </a:lnTo>
                <a:lnTo>
                  <a:pt x="0" y="7380"/>
                </a:lnTo>
                <a:lnTo>
                  <a:pt x="2533" y="10582"/>
                </a:lnTo>
                <a:lnTo>
                  <a:pt x="4542" y="12770"/>
                </a:lnTo>
                <a:lnTo>
                  <a:pt x="5881" y="16133"/>
                </a:lnTo>
                <a:lnTo>
                  <a:pt x="6774" y="20280"/>
                </a:lnTo>
                <a:lnTo>
                  <a:pt x="7370" y="24950"/>
                </a:lnTo>
                <a:lnTo>
                  <a:pt x="8031" y="32679"/>
                </a:lnTo>
                <a:lnTo>
                  <a:pt x="8207" y="36073"/>
                </a:lnTo>
                <a:lnTo>
                  <a:pt x="9277" y="40241"/>
                </a:lnTo>
                <a:lnTo>
                  <a:pt x="10943" y="44925"/>
                </a:lnTo>
                <a:lnTo>
                  <a:pt x="13006" y="49952"/>
                </a:lnTo>
                <a:lnTo>
                  <a:pt x="14382" y="55209"/>
                </a:lnTo>
                <a:lnTo>
                  <a:pt x="15299" y="60618"/>
                </a:lnTo>
                <a:lnTo>
                  <a:pt x="15910" y="66129"/>
                </a:lnTo>
                <a:lnTo>
                  <a:pt x="17270" y="70756"/>
                </a:lnTo>
                <a:lnTo>
                  <a:pt x="19129" y="74793"/>
                </a:lnTo>
                <a:lnTo>
                  <a:pt x="21321" y="78437"/>
                </a:lnTo>
                <a:lnTo>
                  <a:pt x="23735" y="82771"/>
                </a:lnTo>
                <a:lnTo>
                  <a:pt x="28957" y="92667"/>
                </a:lnTo>
                <a:lnTo>
                  <a:pt x="30730" y="97973"/>
                </a:lnTo>
                <a:lnTo>
                  <a:pt x="31913" y="103415"/>
                </a:lnTo>
                <a:lnTo>
                  <a:pt x="32701" y="108949"/>
                </a:lnTo>
                <a:lnTo>
                  <a:pt x="33227" y="114542"/>
                </a:lnTo>
                <a:lnTo>
                  <a:pt x="33577" y="120176"/>
                </a:lnTo>
                <a:lnTo>
                  <a:pt x="33810" y="125837"/>
                </a:lnTo>
                <a:lnTo>
                  <a:pt x="34919" y="131517"/>
                </a:lnTo>
                <a:lnTo>
                  <a:pt x="36610" y="137208"/>
                </a:lnTo>
                <a:lnTo>
                  <a:pt x="38690" y="142907"/>
                </a:lnTo>
                <a:lnTo>
                  <a:pt x="40077" y="148611"/>
                </a:lnTo>
                <a:lnTo>
                  <a:pt x="41001" y="154319"/>
                </a:lnTo>
                <a:lnTo>
                  <a:pt x="41617" y="160029"/>
                </a:lnTo>
                <a:lnTo>
                  <a:pt x="42981" y="165741"/>
                </a:lnTo>
                <a:lnTo>
                  <a:pt x="44842" y="171454"/>
                </a:lnTo>
                <a:lnTo>
                  <a:pt x="47036" y="177167"/>
                </a:lnTo>
                <a:lnTo>
                  <a:pt x="49450" y="181929"/>
                </a:lnTo>
                <a:lnTo>
                  <a:pt x="52013" y="186056"/>
                </a:lnTo>
                <a:lnTo>
                  <a:pt x="54674" y="189759"/>
                </a:lnTo>
                <a:lnTo>
                  <a:pt x="56447" y="194134"/>
                </a:lnTo>
                <a:lnTo>
                  <a:pt x="57630" y="198955"/>
                </a:lnTo>
                <a:lnTo>
                  <a:pt x="58418" y="204074"/>
                </a:lnTo>
                <a:lnTo>
                  <a:pt x="59896" y="208439"/>
                </a:lnTo>
                <a:lnTo>
                  <a:pt x="61834" y="212302"/>
                </a:lnTo>
                <a:lnTo>
                  <a:pt x="64079" y="215830"/>
                </a:lnTo>
                <a:lnTo>
                  <a:pt x="66527" y="219134"/>
                </a:lnTo>
                <a:lnTo>
                  <a:pt x="69112" y="222289"/>
                </a:lnTo>
                <a:lnTo>
                  <a:pt x="71788" y="225345"/>
                </a:lnTo>
                <a:lnTo>
                  <a:pt x="73572" y="228335"/>
                </a:lnTo>
                <a:lnTo>
                  <a:pt x="75554" y="234197"/>
                </a:lnTo>
                <a:lnTo>
                  <a:pt x="76435" y="239977"/>
                </a:lnTo>
                <a:lnTo>
                  <a:pt x="77001" y="246899"/>
                </a:lnTo>
                <a:lnTo>
                  <a:pt x="77099" y="252648"/>
                </a:lnTo>
                <a:lnTo>
                  <a:pt x="78065" y="254157"/>
                </a:lnTo>
                <a:lnTo>
                  <a:pt x="79662" y="255163"/>
                </a:lnTo>
                <a:lnTo>
                  <a:pt x="85358" y="257057"/>
                </a:lnTo>
                <a:lnTo>
                  <a:pt x="88095" y="257122"/>
                </a:lnTo>
                <a:lnTo>
                  <a:pt x="94285" y="2571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373"/>
          <p:cNvSpPr/>
          <p:nvPr/>
        </p:nvSpPr>
        <p:spPr>
          <a:xfrm>
            <a:off x="3071812" y="4012047"/>
            <a:ext cx="205741" cy="265627"/>
          </a:xfrm>
          <a:custGeom>
            <a:avLst/>
            <a:gdLst/>
            <a:ahLst/>
            <a:cxnLst/>
            <a:rect l="0" t="0" r="0" b="0"/>
            <a:pathLst>
              <a:path w="205741" h="265627">
                <a:moveTo>
                  <a:pt x="0" y="59890"/>
                </a:moveTo>
                <a:lnTo>
                  <a:pt x="0" y="55340"/>
                </a:lnTo>
                <a:lnTo>
                  <a:pt x="952" y="53046"/>
                </a:lnTo>
                <a:lnTo>
                  <a:pt x="6844" y="45268"/>
                </a:lnTo>
                <a:lnTo>
                  <a:pt x="11932" y="39739"/>
                </a:lnTo>
                <a:lnTo>
                  <a:pt x="20151" y="31271"/>
                </a:lnTo>
                <a:lnTo>
                  <a:pt x="23912" y="28428"/>
                </a:lnTo>
                <a:lnTo>
                  <a:pt x="28324" y="25580"/>
                </a:lnTo>
                <a:lnTo>
                  <a:pt x="33170" y="22729"/>
                </a:lnTo>
                <a:lnTo>
                  <a:pt x="37353" y="19877"/>
                </a:lnTo>
                <a:lnTo>
                  <a:pt x="41095" y="17022"/>
                </a:lnTo>
                <a:lnTo>
                  <a:pt x="44541" y="14166"/>
                </a:lnTo>
                <a:lnTo>
                  <a:pt x="48744" y="12263"/>
                </a:lnTo>
                <a:lnTo>
                  <a:pt x="53451" y="10993"/>
                </a:lnTo>
                <a:lnTo>
                  <a:pt x="58494" y="10147"/>
                </a:lnTo>
                <a:lnTo>
                  <a:pt x="62809" y="8631"/>
                </a:lnTo>
                <a:lnTo>
                  <a:pt x="66637" y="6667"/>
                </a:lnTo>
                <a:lnTo>
                  <a:pt x="70142" y="4406"/>
                </a:lnTo>
                <a:lnTo>
                  <a:pt x="74384" y="2898"/>
                </a:lnTo>
                <a:lnTo>
                  <a:pt x="79117" y="1893"/>
                </a:lnTo>
                <a:lnTo>
                  <a:pt x="84177" y="1223"/>
                </a:lnTo>
                <a:lnTo>
                  <a:pt x="89456" y="776"/>
                </a:lnTo>
                <a:lnTo>
                  <a:pt x="94879" y="478"/>
                </a:lnTo>
                <a:lnTo>
                  <a:pt x="105034" y="147"/>
                </a:lnTo>
                <a:lnTo>
                  <a:pt x="112722" y="0"/>
                </a:lnTo>
                <a:lnTo>
                  <a:pt x="116106" y="914"/>
                </a:lnTo>
                <a:lnTo>
                  <a:pt x="122405" y="4468"/>
                </a:lnTo>
                <a:lnTo>
                  <a:pt x="128380" y="6683"/>
                </a:lnTo>
                <a:lnTo>
                  <a:pt x="131306" y="7274"/>
                </a:lnTo>
                <a:lnTo>
                  <a:pt x="137098" y="10470"/>
                </a:lnTo>
                <a:lnTo>
                  <a:pt x="139977" y="12656"/>
                </a:lnTo>
                <a:lnTo>
                  <a:pt x="141895" y="16018"/>
                </a:lnTo>
                <a:lnTo>
                  <a:pt x="143174" y="20165"/>
                </a:lnTo>
                <a:lnTo>
                  <a:pt x="144027" y="24834"/>
                </a:lnTo>
                <a:lnTo>
                  <a:pt x="144595" y="29852"/>
                </a:lnTo>
                <a:lnTo>
                  <a:pt x="144974" y="35102"/>
                </a:lnTo>
                <a:lnTo>
                  <a:pt x="145227" y="40507"/>
                </a:lnTo>
                <a:lnTo>
                  <a:pt x="144443" y="46016"/>
                </a:lnTo>
                <a:lnTo>
                  <a:pt x="142968" y="51593"/>
                </a:lnTo>
                <a:lnTo>
                  <a:pt x="141032" y="57216"/>
                </a:lnTo>
                <a:lnTo>
                  <a:pt x="139741" y="63822"/>
                </a:lnTo>
                <a:lnTo>
                  <a:pt x="138881" y="71084"/>
                </a:lnTo>
                <a:lnTo>
                  <a:pt x="138307" y="78783"/>
                </a:lnTo>
                <a:lnTo>
                  <a:pt x="136972" y="85820"/>
                </a:lnTo>
                <a:lnTo>
                  <a:pt x="135130" y="92417"/>
                </a:lnTo>
                <a:lnTo>
                  <a:pt x="132949" y="98719"/>
                </a:lnTo>
                <a:lnTo>
                  <a:pt x="129590" y="105779"/>
                </a:lnTo>
                <a:lnTo>
                  <a:pt x="125446" y="113343"/>
                </a:lnTo>
                <a:lnTo>
                  <a:pt x="120778" y="121242"/>
                </a:lnTo>
                <a:lnTo>
                  <a:pt x="115761" y="128414"/>
                </a:lnTo>
                <a:lnTo>
                  <a:pt x="110512" y="135101"/>
                </a:lnTo>
                <a:lnTo>
                  <a:pt x="105107" y="141463"/>
                </a:lnTo>
                <a:lnTo>
                  <a:pt x="100551" y="148562"/>
                </a:lnTo>
                <a:lnTo>
                  <a:pt x="96562" y="156152"/>
                </a:lnTo>
                <a:lnTo>
                  <a:pt x="89589" y="171253"/>
                </a:lnTo>
                <a:lnTo>
                  <a:pt x="83315" y="184315"/>
                </a:lnTo>
                <a:lnTo>
                  <a:pt x="80308" y="189512"/>
                </a:lnTo>
                <a:lnTo>
                  <a:pt x="77351" y="193930"/>
                </a:lnTo>
                <a:lnTo>
                  <a:pt x="74428" y="197827"/>
                </a:lnTo>
                <a:lnTo>
                  <a:pt x="72479" y="202331"/>
                </a:lnTo>
                <a:lnTo>
                  <a:pt x="71179" y="207238"/>
                </a:lnTo>
                <a:lnTo>
                  <a:pt x="70313" y="212415"/>
                </a:lnTo>
                <a:lnTo>
                  <a:pt x="68782" y="217771"/>
                </a:lnTo>
                <a:lnTo>
                  <a:pt x="66810" y="223246"/>
                </a:lnTo>
                <a:lnTo>
                  <a:pt x="64543" y="228802"/>
                </a:lnTo>
                <a:lnTo>
                  <a:pt x="63031" y="233458"/>
                </a:lnTo>
                <a:lnTo>
                  <a:pt x="61351" y="241172"/>
                </a:lnTo>
                <a:lnTo>
                  <a:pt x="60273" y="247993"/>
                </a:lnTo>
                <a:lnTo>
                  <a:pt x="60126" y="252394"/>
                </a:lnTo>
                <a:lnTo>
                  <a:pt x="61039" y="254901"/>
                </a:lnTo>
                <a:lnTo>
                  <a:pt x="64593" y="260227"/>
                </a:lnTo>
                <a:lnTo>
                  <a:pt x="66875" y="262028"/>
                </a:lnTo>
                <a:lnTo>
                  <a:pt x="69348" y="263229"/>
                </a:lnTo>
                <a:lnTo>
                  <a:pt x="75611" y="265156"/>
                </a:lnTo>
                <a:lnTo>
                  <a:pt x="81246" y="265489"/>
                </a:lnTo>
                <a:lnTo>
                  <a:pt x="88949" y="265588"/>
                </a:lnTo>
                <a:lnTo>
                  <a:pt x="113141" y="265626"/>
                </a:lnTo>
                <a:lnTo>
                  <a:pt x="116385" y="264675"/>
                </a:lnTo>
                <a:lnTo>
                  <a:pt x="122529" y="261078"/>
                </a:lnTo>
                <a:lnTo>
                  <a:pt x="128435" y="258845"/>
                </a:lnTo>
                <a:lnTo>
                  <a:pt x="131343" y="258249"/>
                </a:lnTo>
                <a:lnTo>
                  <a:pt x="135187" y="256899"/>
                </a:lnTo>
                <a:lnTo>
                  <a:pt x="139655" y="255047"/>
                </a:lnTo>
                <a:lnTo>
                  <a:pt x="144538" y="252860"/>
                </a:lnTo>
                <a:lnTo>
                  <a:pt x="149699" y="251402"/>
                </a:lnTo>
                <a:lnTo>
                  <a:pt x="155044" y="250430"/>
                </a:lnTo>
                <a:lnTo>
                  <a:pt x="160513" y="249782"/>
                </a:lnTo>
                <a:lnTo>
                  <a:pt x="166063" y="248397"/>
                </a:lnTo>
                <a:lnTo>
                  <a:pt x="171669" y="246521"/>
                </a:lnTo>
                <a:lnTo>
                  <a:pt x="177311" y="244319"/>
                </a:lnTo>
                <a:lnTo>
                  <a:pt x="182025" y="241897"/>
                </a:lnTo>
                <a:lnTo>
                  <a:pt x="186120" y="239331"/>
                </a:lnTo>
                <a:lnTo>
                  <a:pt x="189802" y="236667"/>
                </a:lnTo>
                <a:lnTo>
                  <a:pt x="193210" y="233939"/>
                </a:lnTo>
                <a:lnTo>
                  <a:pt x="196434" y="231168"/>
                </a:lnTo>
                <a:lnTo>
                  <a:pt x="205740" y="22276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374"/>
          <p:cNvSpPr/>
          <p:nvPr/>
        </p:nvSpPr>
        <p:spPr>
          <a:xfrm>
            <a:off x="3346132" y="4029085"/>
            <a:ext cx="171372" cy="265738"/>
          </a:xfrm>
          <a:custGeom>
            <a:avLst/>
            <a:gdLst/>
            <a:ahLst/>
            <a:cxnLst/>
            <a:rect l="0" t="0" r="0" b="0"/>
            <a:pathLst>
              <a:path w="171372" h="265738">
                <a:moveTo>
                  <a:pt x="0" y="34280"/>
                </a:moveTo>
                <a:lnTo>
                  <a:pt x="0" y="26899"/>
                </a:lnTo>
                <a:lnTo>
                  <a:pt x="952" y="26501"/>
                </a:lnTo>
                <a:lnTo>
                  <a:pt x="4551" y="26060"/>
                </a:lnTo>
                <a:lnTo>
                  <a:pt x="6844" y="24990"/>
                </a:lnTo>
                <a:lnTo>
                  <a:pt x="11932" y="21261"/>
                </a:lnTo>
                <a:lnTo>
                  <a:pt x="14622" y="18933"/>
                </a:lnTo>
                <a:lnTo>
                  <a:pt x="17368" y="16428"/>
                </a:lnTo>
                <a:lnTo>
                  <a:pt x="20151" y="13806"/>
                </a:lnTo>
                <a:lnTo>
                  <a:pt x="22959" y="12058"/>
                </a:lnTo>
                <a:lnTo>
                  <a:pt x="25784" y="10893"/>
                </a:lnTo>
                <a:lnTo>
                  <a:pt x="28619" y="10116"/>
                </a:lnTo>
                <a:lnTo>
                  <a:pt x="32414" y="8646"/>
                </a:lnTo>
                <a:lnTo>
                  <a:pt x="36849" y="6713"/>
                </a:lnTo>
                <a:lnTo>
                  <a:pt x="41711" y="4472"/>
                </a:lnTo>
                <a:lnTo>
                  <a:pt x="46858" y="2978"/>
                </a:lnTo>
                <a:lnTo>
                  <a:pt x="52193" y="1982"/>
                </a:lnTo>
                <a:lnTo>
                  <a:pt x="57655" y="1317"/>
                </a:lnTo>
                <a:lnTo>
                  <a:pt x="63202" y="875"/>
                </a:lnTo>
                <a:lnTo>
                  <a:pt x="68805" y="580"/>
                </a:lnTo>
                <a:lnTo>
                  <a:pt x="80110" y="252"/>
                </a:lnTo>
                <a:lnTo>
                  <a:pt x="113236" y="5"/>
                </a:lnTo>
                <a:lnTo>
                  <a:pt x="118353" y="0"/>
                </a:lnTo>
                <a:lnTo>
                  <a:pt x="122717" y="949"/>
                </a:lnTo>
                <a:lnTo>
                  <a:pt x="126579" y="2534"/>
                </a:lnTo>
                <a:lnTo>
                  <a:pt x="130106" y="4543"/>
                </a:lnTo>
                <a:lnTo>
                  <a:pt x="133409" y="6836"/>
                </a:lnTo>
                <a:lnTo>
                  <a:pt x="136565" y="9316"/>
                </a:lnTo>
                <a:lnTo>
                  <a:pt x="139621" y="11922"/>
                </a:lnTo>
                <a:lnTo>
                  <a:pt x="142610" y="14612"/>
                </a:lnTo>
                <a:lnTo>
                  <a:pt x="148472" y="20141"/>
                </a:lnTo>
                <a:lnTo>
                  <a:pt x="150417" y="22949"/>
                </a:lnTo>
                <a:lnTo>
                  <a:pt x="152577" y="28609"/>
                </a:lnTo>
                <a:lnTo>
                  <a:pt x="153537" y="36839"/>
                </a:lnTo>
                <a:lnTo>
                  <a:pt x="153793" y="41701"/>
                </a:lnTo>
                <a:lnTo>
                  <a:pt x="153011" y="46847"/>
                </a:lnTo>
                <a:lnTo>
                  <a:pt x="151538" y="52183"/>
                </a:lnTo>
                <a:lnTo>
                  <a:pt x="149603" y="57645"/>
                </a:lnTo>
                <a:lnTo>
                  <a:pt x="147360" y="63191"/>
                </a:lnTo>
                <a:lnTo>
                  <a:pt x="144913" y="68794"/>
                </a:lnTo>
                <a:lnTo>
                  <a:pt x="142328" y="74435"/>
                </a:lnTo>
                <a:lnTo>
                  <a:pt x="138700" y="80099"/>
                </a:lnTo>
                <a:lnTo>
                  <a:pt x="134377" y="85781"/>
                </a:lnTo>
                <a:lnTo>
                  <a:pt x="129589" y="91474"/>
                </a:lnTo>
                <a:lnTo>
                  <a:pt x="124493" y="97174"/>
                </a:lnTo>
                <a:lnTo>
                  <a:pt x="113750" y="108588"/>
                </a:lnTo>
                <a:lnTo>
                  <a:pt x="96992" y="125724"/>
                </a:lnTo>
                <a:lnTo>
                  <a:pt x="91332" y="130485"/>
                </a:lnTo>
                <a:lnTo>
                  <a:pt x="85653" y="134612"/>
                </a:lnTo>
                <a:lnTo>
                  <a:pt x="79962" y="138315"/>
                </a:lnTo>
                <a:lnTo>
                  <a:pt x="75216" y="140784"/>
                </a:lnTo>
                <a:lnTo>
                  <a:pt x="71099" y="142430"/>
                </a:lnTo>
                <a:lnTo>
                  <a:pt x="67401" y="143527"/>
                </a:lnTo>
                <a:lnTo>
                  <a:pt x="63984" y="145212"/>
                </a:lnTo>
                <a:lnTo>
                  <a:pt x="60754" y="147287"/>
                </a:lnTo>
                <a:lnTo>
                  <a:pt x="57648" y="149623"/>
                </a:lnTo>
                <a:lnTo>
                  <a:pt x="54624" y="151180"/>
                </a:lnTo>
                <a:lnTo>
                  <a:pt x="51656" y="152218"/>
                </a:lnTo>
                <a:lnTo>
                  <a:pt x="48725" y="152910"/>
                </a:lnTo>
                <a:lnTo>
                  <a:pt x="45818" y="153372"/>
                </a:lnTo>
                <a:lnTo>
                  <a:pt x="42928" y="153679"/>
                </a:lnTo>
                <a:lnTo>
                  <a:pt x="35996" y="154173"/>
                </a:lnTo>
                <a:lnTo>
                  <a:pt x="35427" y="153261"/>
                </a:lnTo>
                <a:lnTo>
                  <a:pt x="34440" y="146903"/>
                </a:lnTo>
                <a:lnTo>
                  <a:pt x="36897" y="143707"/>
                </a:lnTo>
                <a:lnTo>
                  <a:pt x="38885" y="141521"/>
                </a:lnTo>
                <a:lnTo>
                  <a:pt x="41163" y="140064"/>
                </a:lnTo>
                <a:lnTo>
                  <a:pt x="49873" y="137061"/>
                </a:lnTo>
                <a:lnTo>
                  <a:pt x="54204" y="135186"/>
                </a:lnTo>
                <a:lnTo>
                  <a:pt x="58996" y="132983"/>
                </a:lnTo>
                <a:lnTo>
                  <a:pt x="63143" y="130562"/>
                </a:lnTo>
                <a:lnTo>
                  <a:pt x="66860" y="127995"/>
                </a:lnTo>
                <a:lnTo>
                  <a:pt x="70291" y="125332"/>
                </a:lnTo>
                <a:lnTo>
                  <a:pt x="75436" y="123556"/>
                </a:lnTo>
                <a:lnTo>
                  <a:pt x="81723" y="122372"/>
                </a:lnTo>
                <a:lnTo>
                  <a:pt x="88772" y="121583"/>
                </a:lnTo>
                <a:lnTo>
                  <a:pt x="94424" y="121057"/>
                </a:lnTo>
                <a:lnTo>
                  <a:pt x="99144" y="120706"/>
                </a:lnTo>
                <a:lnTo>
                  <a:pt x="103243" y="120472"/>
                </a:lnTo>
                <a:lnTo>
                  <a:pt x="112879" y="120212"/>
                </a:lnTo>
                <a:lnTo>
                  <a:pt x="118115" y="120143"/>
                </a:lnTo>
                <a:lnTo>
                  <a:pt x="123511" y="121050"/>
                </a:lnTo>
                <a:lnTo>
                  <a:pt x="129013" y="122606"/>
                </a:lnTo>
                <a:lnTo>
                  <a:pt x="134586" y="124597"/>
                </a:lnTo>
                <a:lnTo>
                  <a:pt x="139254" y="126876"/>
                </a:lnTo>
                <a:lnTo>
                  <a:pt x="143319" y="129348"/>
                </a:lnTo>
                <a:lnTo>
                  <a:pt x="146981" y="131949"/>
                </a:lnTo>
                <a:lnTo>
                  <a:pt x="151327" y="133683"/>
                </a:lnTo>
                <a:lnTo>
                  <a:pt x="156130" y="134838"/>
                </a:lnTo>
                <a:lnTo>
                  <a:pt x="161237" y="135609"/>
                </a:lnTo>
                <a:lnTo>
                  <a:pt x="164641" y="137075"/>
                </a:lnTo>
                <a:lnTo>
                  <a:pt x="166911" y="139005"/>
                </a:lnTo>
                <a:lnTo>
                  <a:pt x="168424" y="141244"/>
                </a:lnTo>
                <a:lnTo>
                  <a:pt x="170105" y="146272"/>
                </a:lnTo>
                <a:lnTo>
                  <a:pt x="170852" y="152634"/>
                </a:lnTo>
                <a:lnTo>
                  <a:pt x="171051" y="156997"/>
                </a:lnTo>
                <a:lnTo>
                  <a:pt x="171332" y="169700"/>
                </a:lnTo>
                <a:lnTo>
                  <a:pt x="171371" y="173138"/>
                </a:lnTo>
                <a:lnTo>
                  <a:pt x="170445" y="177334"/>
                </a:lnTo>
                <a:lnTo>
                  <a:pt x="168875" y="182037"/>
                </a:lnTo>
                <a:lnTo>
                  <a:pt x="166876" y="187077"/>
                </a:lnTo>
                <a:lnTo>
                  <a:pt x="162115" y="195217"/>
                </a:lnTo>
                <a:lnTo>
                  <a:pt x="159511" y="198721"/>
                </a:lnTo>
                <a:lnTo>
                  <a:pt x="155871" y="202962"/>
                </a:lnTo>
                <a:lnTo>
                  <a:pt x="151539" y="207695"/>
                </a:lnTo>
                <a:lnTo>
                  <a:pt x="141646" y="218033"/>
                </a:lnTo>
                <a:lnTo>
                  <a:pt x="118689" y="241299"/>
                </a:lnTo>
                <a:lnTo>
                  <a:pt x="114368" y="244683"/>
                </a:lnTo>
                <a:lnTo>
                  <a:pt x="109583" y="247891"/>
                </a:lnTo>
                <a:lnTo>
                  <a:pt x="104488" y="250982"/>
                </a:lnTo>
                <a:lnTo>
                  <a:pt x="99186" y="253995"/>
                </a:lnTo>
                <a:lnTo>
                  <a:pt x="88215" y="259883"/>
                </a:lnTo>
                <a:lnTo>
                  <a:pt x="83575" y="261835"/>
                </a:lnTo>
                <a:lnTo>
                  <a:pt x="79529" y="263135"/>
                </a:lnTo>
                <a:lnTo>
                  <a:pt x="75880" y="264002"/>
                </a:lnTo>
                <a:lnTo>
                  <a:pt x="71541" y="264581"/>
                </a:lnTo>
                <a:lnTo>
                  <a:pt x="66744" y="264966"/>
                </a:lnTo>
                <a:lnTo>
                  <a:pt x="57287" y="265395"/>
                </a:lnTo>
                <a:lnTo>
                  <a:pt x="49908" y="265585"/>
                </a:lnTo>
                <a:lnTo>
                  <a:pt x="28653" y="265728"/>
                </a:lnTo>
                <a:lnTo>
                  <a:pt x="12743" y="265737"/>
                </a:lnTo>
                <a:lnTo>
                  <a:pt x="11353" y="264785"/>
                </a:lnTo>
                <a:lnTo>
                  <a:pt x="10427" y="263197"/>
                </a:lnTo>
                <a:lnTo>
                  <a:pt x="8572" y="25716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375"/>
          <p:cNvSpPr/>
          <p:nvPr/>
        </p:nvSpPr>
        <p:spPr>
          <a:xfrm>
            <a:off x="3646170" y="4071937"/>
            <a:ext cx="282893" cy="34291"/>
          </a:xfrm>
          <a:custGeom>
            <a:avLst/>
            <a:gdLst/>
            <a:ahLst/>
            <a:cxnLst/>
            <a:rect l="0" t="0" r="0" b="0"/>
            <a:pathLst>
              <a:path w="282893" h="34291">
                <a:moveTo>
                  <a:pt x="0" y="34290"/>
                </a:moveTo>
                <a:lnTo>
                  <a:pt x="4550" y="29739"/>
                </a:lnTo>
                <a:lnTo>
                  <a:pt x="6843" y="28399"/>
                </a:lnTo>
                <a:lnTo>
                  <a:pt x="9324" y="27505"/>
                </a:lnTo>
                <a:lnTo>
                  <a:pt x="14622" y="26512"/>
                </a:lnTo>
                <a:lnTo>
                  <a:pt x="22959" y="25953"/>
                </a:lnTo>
                <a:lnTo>
                  <a:pt x="28619" y="25822"/>
                </a:lnTo>
                <a:lnTo>
                  <a:pt x="32414" y="24835"/>
                </a:lnTo>
                <a:lnTo>
                  <a:pt x="36849" y="23224"/>
                </a:lnTo>
                <a:lnTo>
                  <a:pt x="41711" y="21198"/>
                </a:lnTo>
                <a:lnTo>
                  <a:pt x="46857" y="19847"/>
                </a:lnTo>
                <a:lnTo>
                  <a:pt x="52193" y="18946"/>
                </a:lnTo>
                <a:lnTo>
                  <a:pt x="57655" y="18346"/>
                </a:lnTo>
                <a:lnTo>
                  <a:pt x="63202" y="17945"/>
                </a:lnTo>
                <a:lnTo>
                  <a:pt x="68804" y="17679"/>
                </a:lnTo>
                <a:lnTo>
                  <a:pt x="81062" y="17382"/>
                </a:lnTo>
                <a:lnTo>
                  <a:pt x="115978" y="17176"/>
                </a:lnTo>
                <a:lnTo>
                  <a:pt x="122086" y="16213"/>
                </a:lnTo>
                <a:lnTo>
                  <a:pt x="128063" y="14619"/>
                </a:lnTo>
                <a:lnTo>
                  <a:pt x="133953" y="12604"/>
                </a:lnTo>
                <a:lnTo>
                  <a:pt x="140737" y="11260"/>
                </a:lnTo>
                <a:lnTo>
                  <a:pt x="148117" y="10364"/>
                </a:lnTo>
                <a:lnTo>
                  <a:pt x="155895" y="9767"/>
                </a:lnTo>
                <a:lnTo>
                  <a:pt x="162984" y="9369"/>
                </a:lnTo>
                <a:lnTo>
                  <a:pt x="175942" y="8926"/>
                </a:lnTo>
                <a:lnTo>
                  <a:pt x="183017" y="7856"/>
                </a:lnTo>
                <a:lnTo>
                  <a:pt x="190591" y="6190"/>
                </a:lnTo>
                <a:lnTo>
                  <a:pt x="198498" y="4127"/>
                </a:lnTo>
                <a:lnTo>
                  <a:pt x="205675" y="2751"/>
                </a:lnTo>
                <a:lnTo>
                  <a:pt x="212363" y="1834"/>
                </a:lnTo>
                <a:lnTo>
                  <a:pt x="218728" y="1222"/>
                </a:lnTo>
                <a:lnTo>
                  <a:pt x="224876" y="815"/>
                </a:lnTo>
                <a:lnTo>
                  <a:pt x="230880" y="543"/>
                </a:lnTo>
                <a:lnTo>
                  <a:pt x="245891" y="161"/>
                </a:lnTo>
                <a:lnTo>
                  <a:pt x="28289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376"/>
          <p:cNvSpPr/>
          <p:nvPr/>
        </p:nvSpPr>
        <p:spPr>
          <a:xfrm>
            <a:off x="3740467" y="4140517"/>
            <a:ext cx="222886" cy="34291"/>
          </a:xfrm>
          <a:custGeom>
            <a:avLst/>
            <a:gdLst/>
            <a:ahLst/>
            <a:cxnLst/>
            <a:rect l="0" t="0" r="0" b="0"/>
            <a:pathLst>
              <a:path w="222886" h="34291">
                <a:moveTo>
                  <a:pt x="0" y="34290"/>
                </a:moveTo>
                <a:lnTo>
                  <a:pt x="0" y="26909"/>
                </a:lnTo>
                <a:lnTo>
                  <a:pt x="953" y="26512"/>
                </a:lnTo>
                <a:lnTo>
                  <a:pt x="6844" y="25953"/>
                </a:lnTo>
                <a:lnTo>
                  <a:pt x="11931" y="25822"/>
                </a:lnTo>
                <a:lnTo>
                  <a:pt x="40551" y="25727"/>
                </a:lnTo>
                <a:lnTo>
                  <a:pt x="45131" y="24771"/>
                </a:lnTo>
                <a:lnTo>
                  <a:pt x="49138" y="23182"/>
                </a:lnTo>
                <a:lnTo>
                  <a:pt x="52761" y="21170"/>
                </a:lnTo>
                <a:lnTo>
                  <a:pt x="57082" y="19828"/>
                </a:lnTo>
                <a:lnTo>
                  <a:pt x="61867" y="18934"/>
                </a:lnTo>
                <a:lnTo>
                  <a:pt x="66962" y="18338"/>
                </a:lnTo>
                <a:lnTo>
                  <a:pt x="72264" y="17940"/>
                </a:lnTo>
                <a:lnTo>
                  <a:pt x="77703" y="17675"/>
                </a:lnTo>
                <a:lnTo>
                  <a:pt x="88828" y="17381"/>
                </a:lnTo>
                <a:lnTo>
                  <a:pt x="168594" y="17146"/>
                </a:lnTo>
                <a:lnTo>
                  <a:pt x="173356" y="16194"/>
                </a:lnTo>
                <a:lnTo>
                  <a:pt x="177483" y="14606"/>
                </a:lnTo>
                <a:lnTo>
                  <a:pt x="181187" y="12595"/>
                </a:lnTo>
                <a:lnTo>
                  <a:pt x="185561" y="11254"/>
                </a:lnTo>
                <a:lnTo>
                  <a:pt x="190383" y="10360"/>
                </a:lnTo>
                <a:lnTo>
                  <a:pt x="195502" y="9764"/>
                </a:lnTo>
                <a:lnTo>
                  <a:pt x="200819" y="9367"/>
                </a:lnTo>
                <a:lnTo>
                  <a:pt x="206270" y="9102"/>
                </a:lnTo>
                <a:lnTo>
                  <a:pt x="211808" y="8926"/>
                </a:lnTo>
                <a:lnTo>
                  <a:pt x="215500" y="7856"/>
                </a:lnTo>
                <a:lnTo>
                  <a:pt x="217962" y="6189"/>
                </a:lnTo>
                <a:lnTo>
                  <a:pt x="22288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377"/>
          <p:cNvSpPr/>
          <p:nvPr/>
        </p:nvSpPr>
        <p:spPr>
          <a:xfrm>
            <a:off x="4074795" y="4011929"/>
            <a:ext cx="68581" cy="231459"/>
          </a:xfrm>
          <a:custGeom>
            <a:avLst/>
            <a:gdLst/>
            <a:ahLst/>
            <a:cxnLst/>
            <a:rect l="0" t="0" r="0" b="0"/>
            <a:pathLst>
              <a:path w="68581" h="231459">
                <a:moveTo>
                  <a:pt x="0" y="0"/>
                </a:moveTo>
                <a:lnTo>
                  <a:pt x="0" y="8220"/>
                </a:lnTo>
                <a:lnTo>
                  <a:pt x="952" y="9290"/>
                </a:lnTo>
                <a:lnTo>
                  <a:pt x="4550" y="13019"/>
                </a:lnTo>
                <a:lnTo>
                  <a:pt x="5891" y="15347"/>
                </a:lnTo>
                <a:lnTo>
                  <a:pt x="7381" y="20474"/>
                </a:lnTo>
                <a:lnTo>
                  <a:pt x="8042" y="25928"/>
                </a:lnTo>
                <a:lnTo>
                  <a:pt x="8219" y="28715"/>
                </a:lnTo>
                <a:lnTo>
                  <a:pt x="9289" y="32479"/>
                </a:lnTo>
                <a:lnTo>
                  <a:pt x="10955" y="36893"/>
                </a:lnTo>
                <a:lnTo>
                  <a:pt x="13018" y="41741"/>
                </a:lnTo>
                <a:lnTo>
                  <a:pt x="14394" y="45925"/>
                </a:lnTo>
                <a:lnTo>
                  <a:pt x="15922" y="53114"/>
                </a:lnTo>
                <a:lnTo>
                  <a:pt x="16329" y="57317"/>
                </a:lnTo>
                <a:lnTo>
                  <a:pt x="16601" y="62024"/>
                </a:lnTo>
                <a:lnTo>
                  <a:pt x="16903" y="72334"/>
                </a:lnTo>
                <a:lnTo>
                  <a:pt x="17113" y="100131"/>
                </a:lnTo>
                <a:lnTo>
                  <a:pt x="18076" y="105807"/>
                </a:lnTo>
                <a:lnTo>
                  <a:pt x="19670" y="111496"/>
                </a:lnTo>
                <a:lnTo>
                  <a:pt x="21686" y="117193"/>
                </a:lnTo>
                <a:lnTo>
                  <a:pt x="23030" y="122896"/>
                </a:lnTo>
                <a:lnTo>
                  <a:pt x="23926" y="128604"/>
                </a:lnTo>
                <a:lnTo>
                  <a:pt x="24522" y="134314"/>
                </a:lnTo>
                <a:lnTo>
                  <a:pt x="24921" y="140025"/>
                </a:lnTo>
                <a:lnTo>
                  <a:pt x="25186" y="145738"/>
                </a:lnTo>
                <a:lnTo>
                  <a:pt x="25363" y="151451"/>
                </a:lnTo>
                <a:lnTo>
                  <a:pt x="26434" y="157165"/>
                </a:lnTo>
                <a:lnTo>
                  <a:pt x="28100" y="162880"/>
                </a:lnTo>
                <a:lnTo>
                  <a:pt x="30163" y="168594"/>
                </a:lnTo>
                <a:lnTo>
                  <a:pt x="31538" y="173356"/>
                </a:lnTo>
                <a:lnTo>
                  <a:pt x="32456" y="177484"/>
                </a:lnTo>
                <a:lnTo>
                  <a:pt x="33474" y="184609"/>
                </a:lnTo>
                <a:lnTo>
                  <a:pt x="33927" y="190952"/>
                </a:lnTo>
                <a:lnTo>
                  <a:pt x="35001" y="193976"/>
                </a:lnTo>
                <a:lnTo>
                  <a:pt x="36669" y="196945"/>
                </a:lnTo>
                <a:lnTo>
                  <a:pt x="38733" y="199877"/>
                </a:lnTo>
                <a:lnTo>
                  <a:pt x="41061" y="202784"/>
                </a:lnTo>
                <a:lnTo>
                  <a:pt x="43567" y="205675"/>
                </a:lnTo>
                <a:lnTo>
                  <a:pt x="46190" y="208554"/>
                </a:lnTo>
                <a:lnTo>
                  <a:pt x="47938" y="211426"/>
                </a:lnTo>
                <a:lnTo>
                  <a:pt x="49881" y="217158"/>
                </a:lnTo>
                <a:lnTo>
                  <a:pt x="51351" y="219067"/>
                </a:lnTo>
                <a:lnTo>
                  <a:pt x="53284" y="220340"/>
                </a:lnTo>
                <a:lnTo>
                  <a:pt x="55525" y="221188"/>
                </a:lnTo>
                <a:lnTo>
                  <a:pt x="57972" y="222707"/>
                </a:lnTo>
                <a:lnTo>
                  <a:pt x="60555" y="224671"/>
                </a:lnTo>
                <a:lnTo>
                  <a:pt x="68580" y="23145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378"/>
          <p:cNvSpPr/>
          <p:nvPr/>
        </p:nvSpPr>
        <p:spPr>
          <a:xfrm>
            <a:off x="4229143" y="4047668"/>
            <a:ext cx="195772" cy="161383"/>
          </a:xfrm>
          <a:custGeom>
            <a:avLst/>
            <a:gdLst/>
            <a:ahLst/>
            <a:cxnLst/>
            <a:rect l="0" t="0" r="0" b="0"/>
            <a:pathLst>
              <a:path w="195772" h="161383">
                <a:moveTo>
                  <a:pt x="34247" y="15697"/>
                </a:moveTo>
                <a:lnTo>
                  <a:pt x="26865" y="15697"/>
                </a:lnTo>
                <a:lnTo>
                  <a:pt x="26468" y="16649"/>
                </a:lnTo>
                <a:lnTo>
                  <a:pt x="26027" y="20247"/>
                </a:lnTo>
                <a:lnTo>
                  <a:pt x="25831" y="25022"/>
                </a:lnTo>
                <a:lnTo>
                  <a:pt x="25779" y="27628"/>
                </a:lnTo>
                <a:lnTo>
                  <a:pt x="24791" y="30319"/>
                </a:lnTo>
                <a:lnTo>
                  <a:pt x="23181" y="33065"/>
                </a:lnTo>
                <a:lnTo>
                  <a:pt x="21154" y="35847"/>
                </a:lnTo>
                <a:lnTo>
                  <a:pt x="18851" y="39608"/>
                </a:lnTo>
                <a:lnTo>
                  <a:pt x="16363" y="44020"/>
                </a:lnTo>
                <a:lnTo>
                  <a:pt x="11058" y="54002"/>
                </a:lnTo>
                <a:lnTo>
                  <a:pt x="5526" y="64789"/>
                </a:lnTo>
                <a:lnTo>
                  <a:pt x="3669" y="69379"/>
                </a:lnTo>
                <a:lnTo>
                  <a:pt x="2432" y="73393"/>
                </a:lnTo>
                <a:lnTo>
                  <a:pt x="1607" y="77021"/>
                </a:lnTo>
                <a:lnTo>
                  <a:pt x="1057" y="81345"/>
                </a:lnTo>
                <a:lnTo>
                  <a:pt x="690" y="86132"/>
                </a:lnTo>
                <a:lnTo>
                  <a:pt x="446" y="91228"/>
                </a:lnTo>
                <a:lnTo>
                  <a:pt x="174" y="101971"/>
                </a:lnTo>
                <a:lnTo>
                  <a:pt x="0" y="119839"/>
                </a:lnTo>
                <a:lnTo>
                  <a:pt x="937" y="124178"/>
                </a:lnTo>
                <a:lnTo>
                  <a:pt x="2516" y="128975"/>
                </a:lnTo>
                <a:lnTo>
                  <a:pt x="4520" y="134078"/>
                </a:lnTo>
                <a:lnTo>
                  <a:pt x="6809" y="138433"/>
                </a:lnTo>
                <a:lnTo>
                  <a:pt x="9287" y="142288"/>
                </a:lnTo>
                <a:lnTo>
                  <a:pt x="11892" y="145811"/>
                </a:lnTo>
                <a:lnTo>
                  <a:pt x="14581" y="149112"/>
                </a:lnTo>
                <a:lnTo>
                  <a:pt x="17326" y="152265"/>
                </a:lnTo>
                <a:lnTo>
                  <a:pt x="20109" y="155320"/>
                </a:lnTo>
                <a:lnTo>
                  <a:pt x="23869" y="157356"/>
                </a:lnTo>
                <a:lnTo>
                  <a:pt x="28281" y="158714"/>
                </a:lnTo>
                <a:lnTo>
                  <a:pt x="33127" y="159619"/>
                </a:lnTo>
                <a:lnTo>
                  <a:pt x="38263" y="160222"/>
                </a:lnTo>
                <a:lnTo>
                  <a:pt x="43591" y="160625"/>
                </a:lnTo>
                <a:lnTo>
                  <a:pt x="53640" y="161072"/>
                </a:lnTo>
                <a:lnTo>
                  <a:pt x="61281" y="161270"/>
                </a:lnTo>
                <a:lnTo>
                  <a:pt x="75489" y="161382"/>
                </a:lnTo>
                <a:lnTo>
                  <a:pt x="80791" y="160445"/>
                </a:lnTo>
                <a:lnTo>
                  <a:pt x="86231" y="158868"/>
                </a:lnTo>
                <a:lnTo>
                  <a:pt x="91763" y="156864"/>
                </a:lnTo>
                <a:lnTo>
                  <a:pt x="97356" y="154576"/>
                </a:lnTo>
                <a:lnTo>
                  <a:pt x="102989" y="152098"/>
                </a:lnTo>
                <a:lnTo>
                  <a:pt x="108650" y="149493"/>
                </a:lnTo>
                <a:lnTo>
                  <a:pt x="114329" y="145852"/>
                </a:lnTo>
                <a:lnTo>
                  <a:pt x="120020" y="141519"/>
                </a:lnTo>
                <a:lnTo>
                  <a:pt x="125719" y="136726"/>
                </a:lnTo>
                <a:lnTo>
                  <a:pt x="131423" y="132578"/>
                </a:lnTo>
                <a:lnTo>
                  <a:pt x="137131" y="128860"/>
                </a:lnTo>
                <a:lnTo>
                  <a:pt x="142841" y="125429"/>
                </a:lnTo>
                <a:lnTo>
                  <a:pt x="148553" y="121236"/>
                </a:lnTo>
                <a:lnTo>
                  <a:pt x="154266" y="116537"/>
                </a:lnTo>
                <a:lnTo>
                  <a:pt x="159979" y="111498"/>
                </a:lnTo>
                <a:lnTo>
                  <a:pt x="164741" y="106235"/>
                </a:lnTo>
                <a:lnTo>
                  <a:pt x="168868" y="100820"/>
                </a:lnTo>
                <a:lnTo>
                  <a:pt x="172571" y="95306"/>
                </a:lnTo>
                <a:lnTo>
                  <a:pt x="175993" y="90677"/>
                </a:lnTo>
                <a:lnTo>
                  <a:pt x="179227" y="86638"/>
                </a:lnTo>
                <a:lnTo>
                  <a:pt x="182335" y="82994"/>
                </a:lnTo>
                <a:lnTo>
                  <a:pt x="184407" y="78659"/>
                </a:lnTo>
                <a:lnTo>
                  <a:pt x="185789" y="73864"/>
                </a:lnTo>
                <a:lnTo>
                  <a:pt x="186710" y="68762"/>
                </a:lnTo>
                <a:lnTo>
                  <a:pt x="188276" y="63456"/>
                </a:lnTo>
                <a:lnTo>
                  <a:pt x="190273" y="58014"/>
                </a:lnTo>
                <a:lnTo>
                  <a:pt x="192557" y="52481"/>
                </a:lnTo>
                <a:lnTo>
                  <a:pt x="194079" y="47839"/>
                </a:lnTo>
                <a:lnTo>
                  <a:pt x="195094" y="43793"/>
                </a:lnTo>
                <a:lnTo>
                  <a:pt x="195771" y="40142"/>
                </a:lnTo>
                <a:lnTo>
                  <a:pt x="195269" y="36756"/>
                </a:lnTo>
                <a:lnTo>
                  <a:pt x="193983" y="33546"/>
                </a:lnTo>
                <a:lnTo>
                  <a:pt x="192172" y="30454"/>
                </a:lnTo>
                <a:lnTo>
                  <a:pt x="190013" y="26487"/>
                </a:lnTo>
                <a:lnTo>
                  <a:pt x="185073" y="17000"/>
                </a:lnTo>
                <a:lnTo>
                  <a:pt x="181470" y="13708"/>
                </a:lnTo>
                <a:lnTo>
                  <a:pt x="177164" y="11514"/>
                </a:lnTo>
                <a:lnTo>
                  <a:pt x="172387" y="10050"/>
                </a:lnTo>
                <a:lnTo>
                  <a:pt x="167297" y="8122"/>
                </a:lnTo>
                <a:lnTo>
                  <a:pt x="162000" y="5885"/>
                </a:lnTo>
                <a:lnTo>
                  <a:pt x="156562" y="3440"/>
                </a:lnTo>
                <a:lnTo>
                  <a:pt x="151033" y="1811"/>
                </a:lnTo>
                <a:lnTo>
                  <a:pt x="145442" y="724"/>
                </a:lnTo>
                <a:lnTo>
                  <a:pt x="139810" y="0"/>
                </a:lnTo>
                <a:lnTo>
                  <a:pt x="135101" y="470"/>
                </a:lnTo>
                <a:lnTo>
                  <a:pt x="131011" y="1735"/>
                </a:lnTo>
                <a:lnTo>
                  <a:pt x="127331" y="3532"/>
                </a:lnTo>
                <a:lnTo>
                  <a:pt x="122020" y="4729"/>
                </a:lnTo>
                <a:lnTo>
                  <a:pt x="115622" y="5528"/>
                </a:lnTo>
                <a:lnTo>
                  <a:pt x="108500" y="6060"/>
                </a:lnTo>
                <a:lnTo>
                  <a:pt x="101846" y="7367"/>
                </a:lnTo>
                <a:lnTo>
                  <a:pt x="95506" y="9191"/>
                </a:lnTo>
                <a:lnTo>
                  <a:pt x="89374" y="11360"/>
                </a:lnTo>
                <a:lnTo>
                  <a:pt x="83380" y="12805"/>
                </a:lnTo>
                <a:lnTo>
                  <a:pt x="77480" y="13769"/>
                </a:lnTo>
                <a:lnTo>
                  <a:pt x="71641" y="14411"/>
                </a:lnTo>
                <a:lnTo>
                  <a:pt x="65844" y="14840"/>
                </a:lnTo>
                <a:lnTo>
                  <a:pt x="60074" y="15125"/>
                </a:lnTo>
                <a:lnTo>
                  <a:pt x="54322" y="15316"/>
                </a:lnTo>
                <a:lnTo>
                  <a:pt x="49535" y="16395"/>
                </a:lnTo>
                <a:lnTo>
                  <a:pt x="45392" y="18067"/>
                </a:lnTo>
                <a:lnTo>
                  <a:pt x="34247" y="2426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379"/>
          <p:cNvSpPr/>
          <p:nvPr/>
        </p:nvSpPr>
        <p:spPr>
          <a:xfrm>
            <a:off x="4443412" y="3986212"/>
            <a:ext cx="231308" cy="239879"/>
          </a:xfrm>
          <a:custGeom>
            <a:avLst/>
            <a:gdLst/>
            <a:ahLst/>
            <a:cxnLst/>
            <a:rect l="0" t="0" r="0" b="0"/>
            <a:pathLst>
              <a:path w="231308" h="239879">
                <a:moveTo>
                  <a:pt x="0" y="0"/>
                </a:moveTo>
                <a:lnTo>
                  <a:pt x="33170" y="0"/>
                </a:lnTo>
                <a:lnTo>
                  <a:pt x="37353" y="953"/>
                </a:lnTo>
                <a:lnTo>
                  <a:pt x="44541" y="4551"/>
                </a:lnTo>
                <a:lnTo>
                  <a:pt x="48745" y="5892"/>
                </a:lnTo>
                <a:lnTo>
                  <a:pt x="53451" y="6785"/>
                </a:lnTo>
                <a:lnTo>
                  <a:pt x="58494" y="7381"/>
                </a:lnTo>
                <a:lnTo>
                  <a:pt x="63761" y="7778"/>
                </a:lnTo>
                <a:lnTo>
                  <a:pt x="69178" y="8043"/>
                </a:lnTo>
                <a:lnTo>
                  <a:pt x="80276" y="8337"/>
                </a:lnTo>
                <a:lnTo>
                  <a:pt x="207743" y="8573"/>
                </a:lnTo>
                <a:lnTo>
                  <a:pt x="210885" y="9525"/>
                </a:lnTo>
                <a:lnTo>
                  <a:pt x="216917" y="13123"/>
                </a:lnTo>
                <a:lnTo>
                  <a:pt x="222772" y="17898"/>
                </a:lnTo>
                <a:lnTo>
                  <a:pt x="225668" y="20504"/>
                </a:lnTo>
                <a:lnTo>
                  <a:pt x="227598" y="23195"/>
                </a:lnTo>
                <a:lnTo>
                  <a:pt x="229742" y="28723"/>
                </a:lnTo>
                <a:lnTo>
                  <a:pt x="230695" y="34356"/>
                </a:lnTo>
                <a:lnTo>
                  <a:pt x="231119" y="40987"/>
                </a:lnTo>
                <a:lnTo>
                  <a:pt x="231307" y="50284"/>
                </a:lnTo>
                <a:lnTo>
                  <a:pt x="230405" y="55430"/>
                </a:lnTo>
                <a:lnTo>
                  <a:pt x="228851" y="60766"/>
                </a:lnTo>
                <a:lnTo>
                  <a:pt x="224584" y="72727"/>
                </a:lnTo>
                <a:lnTo>
                  <a:pt x="219512" y="87568"/>
                </a:lnTo>
                <a:lnTo>
                  <a:pt x="216827" y="94574"/>
                </a:lnTo>
                <a:lnTo>
                  <a:pt x="214084" y="101150"/>
                </a:lnTo>
                <a:lnTo>
                  <a:pt x="211302" y="107438"/>
                </a:lnTo>
                <a:lnTo>
                  <a:pt x="205672" y="119505"/>
                </a:lnTo>
                <a:lnTo>
                  <a:pt x="202837" y="125390"/>
                </a:lnTo>
                <a:lnTo>
                  <a:pt x="199995" y="132171"/>
                </a:lnTo>
                <a:lnTo>
                  <a:pt x="197148" y="139549"/>
                </a:lnTo>
                <a:lnTo>
                  <a:pt x="194297" y="147325"/>
                </a:lnTo>
                <a:lnTo>
                  <a:pt x="191443" y="154415"/>
                </a:lnTo>
                <a:lnTo>
                  <a:pt x="188589" y="161046"/>
                </a:lnTo>
                <a:lnTo>
                  <a:pt x="182877" y="173493"/>
                </a:lnTo>
                <a:lnTo>
                  <a:pt x="171450" y="197007"/>
                </a:lnTo>
                <a:lnTo>
                  <a:pt x="168592" y="202775"/>
                </a:lnTo>
                <a:lnTo>
                  <a:pt x="166687" y="207574"/>
                </a:lnTo>
                <a:lnTo>
                  <a:pt x="165417" y="211725"/>
                </a:lnTo>
                <a:lnTo>
                  <a:pt x="164007" y="218877"/>
                </a:lnTo>
                <a:lnTo>
                  <a:pt x="163379" y="225231"/>
                </a:lnTo>
                <a:lnTo>
                  <a:pt x="163101" y="231230"/>
                </a:lnTo>
                <a:lnTo>
                  <a:pt x="162921" y="238292"/>
                </a:lnTo>
                <a:lnTo>
                  <a:pt x="163859" y="238871"/>
                </a:lnTo>
                <a:lnTo>
                  <a:pt x="170262" y="239878"/>
                </a:lnTo>
                <a:lnTo>
                  <a:pt x="170658" y="238976"/>
                </a:lnTo>
                <a:lnTo>
                  <a:pt x="171293" y="233225"/>
                </a:lnTo>
                <a:lnTo>
                  <a:pt x="171450" y="23145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380"/>
          <p:cNvSpPr/>
          <p:nvPr/>
        </p:nvSpPr>
        <p:spPr>
          <a:xfrm>
            <a:off x="4717732" y="3977673"/>
            <a:ext cx="193413" cy="231421"/>
          </a:xfrm>
          <a:custGeom>
            <a:avLst/>
            <a:gdLst/>
            <a:ahLst/>
            <a:cxnLst/>
            <a:rect l="0" t="0" r="0" b="0"/>
            <a:pathLst>
              <a:path w="193413" h="231421">
                <a:moveTo>
                  <a:pt x="25718" y="25684"/>
                </a:moveTo>
                <a:lnTo>
                  <a:pt x="25718" y="18303"/>
                </a:lnTo>
                <a:lnTo>
                  <a:pt x="26670" y="17906"/>
                </a:lnTo>
                <a:lnTo>
                  <a:pt x="30268" y="17465"/>
                </a:lnTo>
                <a:lnTo>
                  <a:pt x="33514" y="16394"/>
                </a:lnTo>
                <a:lnTo>
                  <a:pt x="37583" y="14729"/>
                </a:lnTo>
                <a:lnTo>
                  <a:pt x="42200" y="12665"/>
                </a:lnTo>
                <a:lnTo>
                  <a:pt x="46231" y="11290"/>
                </a:lnTo>
                <a:lnTo>
                  <a:pt x="49871" y="10373"/>
                </a:lnTo>
                <a:lnTo>
                  <a:pt x="53250" y="9761"/>
                </a:lnTo>
                <a:lnTo>
                  <a:pt x="57407" y="8402"/>
                </a:lnTo>
                <a:lnTo>
                  <a:pt x="62084" y="6543"/>
                </a:lnTo>
                <a:lnTo>
                  <a:pt x="67107" y="4350"/>
                </a:lnTo>
                <a:lnTo>
                  <a:pt x="72360" y="2889"/>
                </a:lnTo>
                <a:lnTo>
                  <a:pt x="77768" y="1915"/>
                </a:lnTo>
                <a:lnTo>
                  <a:pt x="83278" y="1265"/>
                </a:lnTo>
                <a:lnTo>
                  <a:pt x="88856" y="832"/>
                </a:lnTo>
                <a:lnTo>
                  <a:pt x="94480" y="544"/>
                </a:lnTo>
                <a:lnTo>
                  <a:pt x="108957" y="138"/>
                </a:lnTo>
                <a:lnTo>
                  <a:pt x="126933" y="0"/>
                </a:lnTo>
                <a:lnTo>
                  <a:pt x="131294" y="942"/>
                </a:lnTo>
                <a:lnTo>
                  <a:pt x="135155" y="2522"/>
                </a:lnTo>
                <a:lnTo>
                  <a:pt x="138680" y="4528"/>
                </a:lnTo>
                <a:lnTo>
                  <a:pt x="141984" y="5865"/>
                </a:lnTo>
                <a:lnTo>
                  <a:pt x="145138" y="6756"/>
                </a:lnTo>
                <a:lnTo>
                  <a:pt x="148194" y="7351"/>
                </a:lnTo>
                <a:lnTo>
                  <a:pt x="150230" y="8699"/>
                </a:lnTo>
                <a:lnTo>
                  <a:pt x="151589" y="10551"/>
                </a:lnTo>
                <a:lnTo>
                  <a:pt x="153098" y="15148"/>
                </a:lnTo>
                <a:lnTo>
                  <a:pt x="153769" y="20367"/>
                </a:lnTo>
                <a:lnTo>
                  <a:pt x="154067" y="25861"/>
                </a:lnTo>
                <a:lnTo>
                  <a:pt x="154146" y="28659"/>
                </a:lnTo>
                <a:lnTo>
                  <a:pt x="153247" y="32430"/>
                </a:lnTo>
                <a:lnTo>
                  <a:pt x="151695" y="36849"/>
                </a:lnTo>
                <a:lnTo>
                  <a:pt x="149707" y="41700"/>
                </a:lnTo>
                <a:lnTo>
                  <a:pt x="147430" y="46839"/>
                </a:lnTo>
                <a:lnTo>
                  <a:pt x="142359" y="57629"/>
                </a:lnTo>
                <a:lnTo>
                  <a:pt x="138721" y="63173"/>
                </a:lnTo>
                <a:lnTo>
                  <a:pt x="134391" y="68774"/>
                </a:lnTo>
                <a:lnTo>
                  <a:pt x="129599" y="74414"/>
                </a:lnTo>
                <a:lnTo>
                  <a:pt x="125452" y="79125"/>
                </a:lnTo>
                <a:lnTo>
                  <a:pt x="118304" y="86901"/>
                </a:lnTo>
                <a:lnTo>
                  <a:pt x="108925" y="96633"/>
                </a:lnTo>
                <a:lnTo>
                  <a:pt x="105001" y="99654"/>
                </a:lnTo>
                <a:lnTo>
                  <a:pt x="100481" y="102620"/>
                </a:lnTo>
                <a:lnTo>
                  <a:pt x="95562" y="105549"/>
                </a:lnTo>
                <a:lnTo>
                  <a:pt x="91331" y="108455"/>
                </a:lnTo>
                <a:lnTo>
                  <a:pt x="87557" y="111345"/>
                </a:lnTo>
                <a:lnTo>
                  <a:pt x="79208" y="118276"/>
                </a:lnTo>
                <a:lnTo>
                  <a:pt x="77571" y="118844"/>
                </a:lnTo>
                <a:lnTo>
                  <a:pt x="71667" y="119645"/>
                </a:lnTo>
                <a:lnTo>
                  <a:pt x="68987" y="119937"/>
                </a:lnTo>
                <a:lnTo>
                  <a:pt x="74551" y="119973"/>
                </a:lnTo>
                <a:lnTo>
                  <a:pt x="81361" y="119981"/>
                </a:lnTo>
                <a:lnTo>
                  <a:pt x="83768" y="119028"/>
                </a:lnTo>
                <a:lnTo>
                  <a:pt x="88983" y="115431"/>
                </a:lnTo>
                <a:lnTo>
                  <a:pt x="94475" y="113197"/>
                </a:lnTo>
                <a:lnTo>
                  <a:pt x="97274" y="112601"/>
                </a:lnTo>
                <a:lnTo>
                  <a:pt x="101044" y="112204"/>
                </a:lnTo>
                <a:lnTo>
                  <a:pt x="105463" y="111939"/>
                </a:lnTo>
                <a:lnTo>
                  <a:pt x="110313" y="111762"/>
                </a:lnTo>
                <a:lnTo>
                  <a:pt x="115452" y="110692"/>
                </a:lnTo>
                <a:lnTo>
                  <a:pt x="120783" y="109026"/>
                </a:lnTo>
                <a:lnTo>
                  <a:pt x="126242" y="106963"/>
                </a:lnTo>
                <a:lnTo>
                  <a:pt x="131787" y="105587"/>
                </a:lnTo>
                <a:lnTo>
                  <a:pt x="137387" y="104670"/>
                </a:lnTo>
                <a:lnTo>
                  <a:pt x="143027" y="104059"/>
                </a:lnTo>
                <a:lnTo>
                  <a:pt x="147739" y="104604"/>
                </a:lnTo>
                <a:lnTo>
                  <a:pt x="151833" y="105920"/>
                </a:lnTo>
                <a:lnTo>
                  <a:pt x="155514" y="107750"/>
                </a:lnTo>
                <a:lnTo>
                  <a:pt x="159874" y="108970"/>
                </a:lnTo>
                <a:lnTo>
                  <a:pt x="164685" y="109783"/>
                </a:lnTo>
                <a:lnTo>
                  <a:pt x="169797" y="110325"/>
                </a:lnTo>
                <a:lnTo>
                  <a:pt x="174158" y="111639"/>
                </a:lnTo>
                <a:lnTo>
                  <a:pt x="178018" y="113467"/>
                </a:lnTo>
                <a:lnTo>
                  <a:pt x="186506" y="118695"/>
                </a:lnTo>
                <a:lnTo>
                  <a:pt x="187202" y="120076"/>
                </a:lnTo>
                <a:lnTo>
                  <a:pt x="187976" y="124151"/>
                </a:lnTo>
                <a:lnTo>
                  <a:pt x="189135" y="127524"/>
                </a:lnTo>
                <a:lnTo>
                  <a:pt x="190860" y="131677"/>
                </a:lnTo>
                <a:lnTo>
                  <a:pt x="192962" y="136351"/>
                </a:lnTo>
                <a:lnTo>
                  <a:pt x="193412" y="140420"/>
                </a:lnTo>
                <a:lnTo>
                  <a:pt x="192759" y="144084"/>
                </a:lnTo>
                <a:lnTo>
                  <a:pt x="189493" y="150696"/>
                </a:lnTo>
                <a:lnTo>
                  <a:pt x="184866" y="156810"/>
                </a:lnTo>
                <a:lnTo>
                  <a:pt x="181347" y="159774"/>
                </a:lnTo>
                <a:lnTo>
                  <a:pt x="177095" y="162702"/>
                </a:lnTo>
                <a:lnTo>
                  <a:pt x="172356" y="165607"/>
                </a:lnTo>
                <a:lnTo>
                  <a:pt x="167291" y="169449"/>
                </a:lnTo>
                <a:lnTo>
                  <a:pt x="162010" y="173915"/>
                </a:lnTo>
                <a:lnTo>
                  <a:pt x="156584" y="178797"/>
                </a:lnTo>
                <a:lnTo>
                  <a:pt x="151062" y="183004"/>
                </a:lnTo>
                <a:lnTo>
                  <a:pt x="145476" y="186762"/>
                </a:lnTo>
                <a:lnTo>
                  <a:pt x="139846" y="190219"/>
                </a:lnTo>
                <a:lnTo>
                  <a:pt x="134188" y="193477"/>
                </a:lnTo>
                <a:lnTo>
                  <a:pt x="122822" y="199636"/>
                </a:lnTo>
                <a:lnTo>
                  <a:pt x="118076" y="202612"/>
                </a:lnTo>
                <a:lnTo>
                  <a:pt x="113960" y="205549"/>
                </a:lnTo>
                <a:lnTo>
                  <a:pt x="110263" y="208459"/>
                </a:lnTo>
                <a:lnTo>
                  <a:pt x="105894" y="211351"/>
                </a:lnTo>
                <a:lnTo>
                  <a:pt x="101076" y="214232"/>
                </a:lnTo>
                <a:lnTo>
                  <a:pt x="95959" y="217105"/>
                </a:lnTo>
                <a:lnTo>
                  <a:pt x="85193" y="222838"/>
                </a:lnTo>
                <a:lnTo>
                  <a:pt x="79656" y="225700"/>
                </a:lnTo>
                <a:lnTo>
                  <a:pt x="74059" y="227608"/>
                </a:lnTo>
                <a:lnTo>
                  <a:pt x="68423" y="228880"/>
                </a:lnTo>
                <a:lnTo>
                  <a:pt x="62760" y="229728"/>
                </a:lnTo>
                <a:lnTo>
                  <a:pt x="58032" y="230293"/>
                </a:lnTo>
                <a:lnTo>
                  <a:pt x="53928" y="230670"/>
                </a:lnTo>
                <a:lnTo>
                  <a:pt x="50240" y="230922"/>
                </a:lnTo>
                <a:lnTo>
                  <a:pt x="45876" y="231089"/>
                </a:lnTo>
                <a:lnTo>
                  <a:pt x="28748" y="231380"/>
                </a:lnTo>
                <a:lnTo>
                  <a:pt x="14052" y="231420"/>
                </a:lnTo>
                <a:lnTo>
                  <a:pt x="11273" y="230469"/>
                </a:lnTo>
                <a:lnTo>
                  <a:pt x="5645" y="226872"/>
                </a:lnTo>
                <a:lnTo>
                  <a:pt x="0" y="22285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381"/>
          <p:cNvSpPr/>
          <p:nvPr/>
        </p:nvSpPr>
        <p:spPr>
          <a:xfrm>
            <a:off x="2780347" y="4440554"/>
            <a:ext cx="240031" cy="25688"/>
          </a:xfrm>
          <a:custGeom>
            <a:avLst/>
            <a:gdLst/>
            <a:ahLst/>
            <a:cxnLst/>
            <a:rect l="0" t="0" r="0" b="0"/>
            <a:pathLst>
              <a:path w="240031" h="25688">
                <a:moveTo>
                  <a:pt x="0" y="0"/>
                </a:moveTo>
                <a:lnTo>
                  <a:pt x="0" y="13019"/>
                </a:lnTo>
                <a:lnTo>
                  <a:pt x="953" y="14395"/>
                </a:lnTo>
                <a:lnTo>
                  <a:pt x="2540" y="15312"/>
                </a:lnTo>
                <a:lnTo>
                  <a:pt x="4551" y="15923"/>
                </a:lnTo>
                <a:lnTo>
                  <a:pt x="9325" y="16603"/>
                </a:lnTo>
                <a:lnTo>
                  <a:pt x="11932" y="16784"/>
                </a:lnTo>
                <a:lnTo>
                  <a:pt x="14622" y="17857"/>
                </a:lnTo>
                <a:lnTo>
                  <a:pt x="17368" y="19525"/>
                </a:lnTo>
                <a:lnTo>
                  <a:pt x="20151" y="21589"/>
                </a:lnTo>
                <a:lnTo>
                  <a:pt x="22959" y="22965"/>
                </a:lnTo>
                <a:lnTo>
                  <a:pt x="25784" y="23883"/>
                </a:lnTo>
                <a:lnTo>
                  <a:pt x="28619" y="24495"/>
                </a:lnTo>
                <a:lnTo>
                  <a:pt x="32415" y="24902"/>
                </a:lnTo>
                <a:lnTo>
                  <a:pt x="36850" y="25174"/>
                </a:lnTo>
                <a:lnTo>
                  <a:pt x="45905" y="25476"/>
                </a:lnTo>
                <a:lnTo>
                  <a:pt x="57311" y="25647"/>
                </a:lnTo>
                <a:lnTo>
                  <a:pt x="67064" y="25687"/>
                </a:lnTo>
                <a:lnTo>
                  <a:pt x="72332" y="24744"/>
                </a:lnTo>
                <a:lnTo>
                  <a:pt x="77749" y="23164"/>
                </a:lnTo>
                <a:lnTo>
                  <a:pt x="83265" y="21158"/>
                </a:lnTo>
                <a:lnTo>
                  <a:pt x="89800" y="19821"/>
                </a:lnTo>
                <a:lnTo>
                  <a:pt x="97014" y="18929"/>
                </a:lnTo>
                <a:lnTo>
                  <a:pt x="110745" y="17938"/>
                </a:lnTo>
                <a:lnTo>
                  <a:pt x="120023" y="17498"/>
                </a:lnTo>
                <a:lnTo>
                  <a:pt x="125735" y="16428"/>
                </a:lnTo>
                <a:lnTo>
                  <a:pt x="132401" y="14762"/>
                </a:lnTo>
                <a:lnTo>
                  <a:pt x="139702" y="12699"/>
                </a:lnTo>
                <a:lnTo>
                  <a:pt x="146475" y="11324"/>
                </a:lnTo>
                <a:lnTo>
                  <a:pt x="152895" y="10407"/>
                </a:lnTo>
                <a:lnTo>
                  <a:pt x="159080" y="9796"/>
                </a:lnTo>
                <a:lnTo>
                  <a:pt x="165108" y="9388"/>
                </a:lnTo>
                <a:lnTo>
                  <a:pt x="171032" y="9117"/>
                </a:lnTo>
                <a:lnTo>
                  <a:pt x="176887" y="8935"/>
                </a:lnTo>
                <a:lnTo>
                  <a:pt x="182694" y="7862"/>
                </a:lnTo>
                <a:lnTo>
                  <a:pt x="188471" y="6194"/>
                </a:lnTo>
                <a:lnTo>
                  <a:pt x="194228" y="4130"/>
                </a:lnTo>
                <a:lnTo>
                  <a:pt x="199970" y="2753"/>
                </a:lnTo>
                <a:lnTo>
                  <a:pt x="205703" y="1836"/>
                </a:lnTo>
                <a:lnTo>
                  <a:pt x="211431" y="1224"/>
                </a:lnTo>
                <a:lnTo>
                  <a:pt x="216201" y="816"/>
                </a:lnTo>
                <a:lnTo>
                  <a:pt x="220334" y="544"/>
                </a:lnTo>
                <a:lnTo>
                  <a:pt x="227466" y="242"/>
                </a:lnTo>
                <a:lnTo>
                  <a:pt x="24003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382"/>
          <p:cNvSpPr/>
          <p:nvPr/>
        </p:nvSpPr>
        <p:spPr>
          <a:xfrm>
            <a:off x="3084018" y="4389160"/>
            <a:ext cx="236397" cy="231386"/>
          </a:xfrm>
          <a:custGeom>
            <a:avLst/>
            <a:gdLst/>
            <a:ahLst/>
            <a:cxnLst/>
            <a:rect l="0" t="0" r="0" b="0"/>
            <a:pathLst>
              <a:path w="236397" h="231386">
                <a:moveTo>
                  <a:pt x="4939" y="25677"/>
                </a:moveTo>
                <a:lnTo>
                  <a:pt x="388" y="21127"/>
                </a:lnTo>
                <a:lnTo>
                  <a:pt x="0" y="19785"/>
                </a:lnTo>
                <a:lnTo>
                  <a:pt x="694" y="18892"/>
                </a:lnTo>
                <a:lnTo>
                  <a:pt x="4101" y="17458"/>
                </a:lnTo>
                <a:lnTo>
                  <a:pt x="9241" y="12658"/>
                </a:lnTo>
                <a:lnTo>
                  <a:pt x="12570" y="10330"/>
                </a:lnTo>
                <a:lnTo>
                  <a:pt x="16694" y="7826"/>
                </a:lnTo>
                <a:lnTo>
                  <a:pt x="21348" y="5204"/>
                </a:lnTo>
                <a:lnTo>
                  <a:pt x="26356" y="3456"/>
                </a:lnTo>
                <a:lnTo>
                  <a:pt x="31599" y="2290"/>
                </a:lnTo>
                <a:lnTo>
                  <a:pt x="37000" y="1514"/>
                </a:lnTo>
                <a:lnTo>
                  <a:pt x="42505" y="996"/>
                </a:lnTo>
                <a:lnTo>
                  <a:pt x="48081" y="650"/>
                </a:lnTo>
                <a:lnTo>
                  <a:pt x="58403" y="267"/>
                </a:lnTo>
                <a:lnTo>
                  <a:pt x="66166" y="96"/>
                </a:lnTo>
                <a:lnTo>
                  <a:pt x="80442" y="0"/>
                </a:lnTo>
                <a:lnTo>
                  <a:pt x="85754" y="939"/>
                </a:lnTo>
                <a:lnTo>
                  <a:pt x="91201" y="2518"/>
                </a:lnTo>
                <a:lnTo>
                  <a:pt x="96737" y="4522"/>
                </a:lnTo>
                <a:lnTo>
                  <a:pt x="101380" y="5859"/>
                </a:lnTo>
                <a:lnTo>
                  <a:pt x="105428" y="6750"/>
                </a:lnTo>
                <a:lnTo>
                  <a:pt x="109079" y="7344"/>
                </a:lnTo>
                <a:lnTo>
                  <a:pt x="113419" y="9645"/>
                </a:lnTo>
                <a:lnTo>
                  <a:pt x="118216" y="13084"/>
                </a:lnTo>
                <a:lnTo>
                  <a:pt x="123320" y="17281"/>
                </a:lnTo>
                <a:lnTo>
                  <a:pt x="127674" y="21032"/>
                </a:lnTo>
                <a:lnTo>
                  <a:pt x="135053" y="27741"/>
                </a:lnTo>
                <a:lnTo>
                  <a:pt x="137402" y="30863"/>
                </a:lnTo>
                <a:lnTo>
                  <a:pt x="140011" y="36872"/>
                </a:lnTo>
                <a:lnTo>
                  <a:pt x="140707" y="40760"/>
                </a:lnTo>
                <a:lnTo>
                  <a:pt x="141171" y="45258"/>
                </a:lnTo>
                <a:lnTo>
                  <a:pt x="141481" y="50161"/>
                </a:lnTo>
                <a:lnTo>
                  <a:pt x="141824" y="58149"/>
                </a:lnTo>
                <a:lnTo>
                  <a:pt x="141916" y="61612"/>
                </a:lnTo>
                <a:lnTo>
                  <a:pt x="142045" y="80140"/>
                </a:lnTo>
                <a:lnTo>
                  <a:pt x="141110" y="86750"/>
                </a:lnTo>
                <a:lnTo>
                  <a:pt x="139535" y="93062"/>
                </a:lnTo>
                <a:lnTo>
                  <a:pt x="137532" y="99176"/>
                </a:lnTo>
                <a:lnTo>
                  <a:pt x="134292" y="105156"/>
                </a:lnTo>
                <a:lnTo>
                  <a:pt x="130227" y="111049"/>
                </a:lnTo>
                <a:lnTo>
                  <a:pt x="125612" y="116881"/>
                </a:lnTo>
                <a:lnTo>
                  <a:pt x="121582" y="122675"/>
                </a:lnTo>
                <a:lnTo>
                  <a:pt x="117944" y="128442"/>
                </a:lnTo>
                <a:lnTo>
                  <a:pt x="114565" y="134192"/>
                </a:lnTo>
                <a:lnTo>
                  <a:pt x="111361" y="139931"/>
                </a:lnTo>
                <a:lnTo>
                  <a:pt x="105260" y="151386"/>
                </a:lnTo>
                <a:lnTo>
                  <a:pt x="96471" y="168546"/>
                </a:lnTo>
                <a:lnTo>
                  <a:pt x="92630" y="173311"/>
                </a:lnTo>
                <a:lnTo>
                  <a:pt x="88165" y="177439"/>
                </a:lnTo>
                <a:lnTo>
                  <a:pt x="83283" y="181145"/>
                </a:lnTo>
                <a:lnTo>
                  <a:pt x="80028" y="184567"/>
                </a:lnTo>
                <a:lnTo>
                  <a:pt x="77859" y="187801"/>
                </a:lnTo>
                <a:lnTo>
                  <a:pt x="75448" y="193935"/>
                </a:lnTo>
                <a:lnTo>
                  <a:pt x="74376" y="199836"/>
                </a:lnTo>
                <a:lnTo>
                  <a:pt x="73900" y="205634"/>
                </a:lnTo>
                <a:lnTo>
                  <a:pt x="73688" y="211385"/>
                </a:lnTo>
                <a:lnTo>
                  <a:pt x="73541" y="221147"/>
                </a:lnTo>
                <a:lnTo>
                  <a:pt x="74486" y="221713"/>
                </a:lnTo>
                <a:lnTo>
                  <a:pt x="78076" y="222342"/>
                </a:lnTo>
                <a:lnTo>
                  <a:pt x="82847" y="225161"/>
                </a:lnTo>
                <a:lnTo>
                  <a:pt x="85453" y="227246"/>
                </a:lnTo>
                <a:lnTo>
                  <a:pt x="88142" y="228637"/>
                </a:lnTo>
                <a:lnTo>
                  <a:pt x="93671" y="230182"/>
                </a:lnTo>
                <a:lnTo>
                  <a:pt x="99303" y="230868"/>
                </a:lnTo>
                <a:lnTo>
                  <a:pt x="104981" y="231173"/>
                </a:lnTo>
                <a:lnTo>
                  <a:pt x="110680" y="231309"/>
                </a:lnTo>
                <a:lnTo>
                  <a:pt x="123794" y="231385"/>
                </a:lnTo>
                <a:lnTo>
                  <a:pt x="127990" y="230443"/>
                </a:lnTo>
                <a:lnTo>
                  <a:pt x="135194" y="226857"/>
                </a:lnTo>
                <a:lnTo>
                  <a:pt x="139400" y="225519"/>
                </a:lnTo>
                <a:lnTo>
                  <a:pt x="144110" y="224628"/>
                </a:lnTo>
                <a:lnTo>
                  <a:pt x="149155" y="224033"/>
                </a:lnTo>
                <a:lnTo>
                  <a:pt x="154423" y="221732"/>
                </a:lnTo>
                <a:lnTo>
                  <a:pt x="159840" y="218293"/>
                </a:lnTo>
                <a:lnTo>
                  <a:pt x="165356" y="214095"/>
                </a:lnTo>
                <a:lnTo>
                  <a:pt x="170939" y="210344"/>
                </a:lnTo>
                <a:lnTo>
                  <a:pt x="176565" y="206891"/>
                </a:lnTo>
                <a:lnTo>
                  <a:pt x="182222" y="203637"/>
                </a:lnTo>
                <a:lnTo>
                  <a:pt x="187898" y="199562"/>
                </a:lnTo>
                <a:lnTo>
                  <a:pt x="193586" y="194940"/>
                </a:lnTo>
                <a:lnTo>
                  <a:pt x="199284" y="189954"/>
                </a:lnTo>
                <a:lnTo>
                  <a:pt x="204987" y="185678"/>
                </a:lnTo>
                <a:lnTo>
                  <a:pt x="210695" y="181874"/>
                </a:lnTo>
                <a:lnTo>
                  <a:pt x="216404" y="178386"/>
                </a:lnTo>
                <a:lnTo>
                  <a:pt x="221163" y="174156"/>
                </a:lnTo>
                <a:lnTo>
                  <a:pt x="225289" y="169430"/>
                </a:lnTo>
                <a:lnTo>
                  <a:pt x="236396" y="15426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383"/>
          <p:cNvSpPr/>
          <p:nvPr/>
        </p:nvSpPr>
        <p:spPr>
          <a:xfrm>
            <a:off x="3380775" y="4372338"/>
            <a:ext cx="205229" cy="248227"/>
          </a:xfrm>
          <a:custGeom>
            <a:avLst/>
            <a:gdLst/>
            <a:ahLst/>
            <a:cxnLst/>
            <a:rect l="0" t="0" r="0" b="0"/>
            <a:pathLst>
              <a:path w="205229" h="248227">
                <a:moveTo>
                  <a:pt x="8220" y="25354"/>
                </a:moveTo>
                <a:lnTo>
                  <a:pt x="0" y="25354"/>
                </a:lnTo>
                <a:lnTo>
                  <a:pt x="4303" y="25354"/>
                </a:lnTo>
                <a:lnTo>
                  <a:pt x="5608" y="24402"/>
                </a:lnTo>
                <a:lnTo>
                  <a:pt x="6479" y="22815"/>
                </a:lnTo>
                <a:lnTo>
                  <a:pt x="7059" y="20803"/>
                </a:lnTo>
                <a:lnTo>
                  <a:pt x="8398" y="19462"/>
                </a:lnTo>
                <a:lnTo>
                  <a:pt x="10244" y="18569"/>
                </a:lnTo>
                <a:lnTo>
                  <a:pt x="15787" y="16623"/>
                </a:lnTo>
                <a:lnTo>
                  <a:pt x="19932" y="14771"/>
                </a:lnTo>
                <a:lnTo>
                  <a:pt x="24600" y="12584"/>
                </a:lnTo>
                <a:lnTo>
                  <a:pt x="28665" y="11125"/>
                </a:lnTo>
                <a:lnTo>
                  <a:pt x="32327" y="10153"/>
                </a:lnTo>
                <a:lnTo>
                  <a:pt x="35721" y="9505"/>
                </a:lnTo>
                <a:lnTo>
                  <a:pt x="39889" y="9074"/>
                </a:lnTo>
                <a:lnTo>
                  <a:pt x="44572" y="8786"/>
                </a:lnTo>
                <a:lnTo>
                  <a:pt x="49600" y="8593"/>
                </a:lnTo>
                <a:lnTo>
                  <a:pt x="53904" y="7513"/>
                </a:lnTo>
                <a:lnTo>
                  <a:pt x="57726" y="5840"/>
                </a:lnTo>
                <a:lnTo>
                  <a:pt x="61226" y="3772"/>
                </a:lnTo>
                <a:lnTo>
                  <a:pt x="65465" y="2394"/>
                </a:lnTo>
                <a:lnTo>
                  <a:pt x="70196" y="1475"/>
                </a:lnTo>
                <a:lnTo>
                  <a:pt x="75254" y="862"/>
                </a:lnTo>
                <a:lnTo>
                  <a:pt x="80532" y="454"/>
                </a:lnTo>
                <a:lnTo>
                  <a:pt x="85956" y="181"/>
                </a:lnTo>
                <a:lnTo>
                  <a:pt x="91476" y="0"/>
                </a:lnTo>
                <a:lnTo>
                  <a:pt x="96108" y="831"/>
                </a:lnTo>
                <a:lnTo>
                  <a:pt x="100150" y="2338"/>
                </a:lnTo>
                <a:lnTo>
                  <a:pt x="108132" y="6552"/>
                </a:lnTo>
                <a:lnTo>
                  <a:pt x="118030" y="11600"/>
                </a:lnTo>
                <a:lnTo>
                  <a:pt x="122384" y="14280"/>
                </a:lnTo>
                <a:lnTo>
                  <a:pt x="126240" y="17019"/>
                </a:lnTo>
                <a:lnTo>
                  <a:pt x="129762" y="19797"/>
                </a:lnTo>
                <a:lnTo>
                  <a:pt x="132110" y="22602"/>
                </a:lnTo>
                <a:lnTo>
                  <a:pt x="133676" y="25424"/>
                </a:lnTo>
                <a:lnTo>
                  <a:pt x="134720" y="28258"/>
                </a:lnTo>
                <a:lnTo>
                  <a:pt x="135416" y="32053"/>
                </a:lnTo>
                <a:lnTo>
                  <a:pt x="135879" y="36487"/>
                </a:lnTo>
                <a:lnTo>
                  <a:pt x="136189" y="41349"/>
                </a:lnTo>
                <a:lnTo>
                  <a:pt x="136532" y="49290"/>
                </a:lnTo>
                <a:lnTo>
                  <a:pt x="136624" y="52742"/>
                </a:lnTo>
                <a:lnTo>
                  <a:pt x="135732" y="56947"/>
                </a:lnTo>
                <a:lnTo>
                  <a:pt x="134186" y="61656"/>
                </a:lnTo>
                <a:lnTo>
                  <a:pt x="132202" y="66701"/>
                </a:lnTo>
                <a:lnTo>
                  <a:pt x="129927" y="71969"/>
                </a:lnTo>
                <a:lnTo>
                  <a:pt x="124859" y="82902"/>
                </a:lnTo>
                <a:lnTo>
                  <a:pt x="121222" y="88484"/>
                </a:lnTo>
                <a:lnTo>
                  <a:pt x="116892" y="94111"/>
                </a:lnTo>
                <a:lnTo>
                  <a:pt x="112100" y="99767"/>
                </a:lnTo>
                <a:lnTo>
                  <a:pt x="107001" y="105443"/>
                </a:lnTo>
                <a:lnTo>
                  <a:pt x="96255" y="116829"/>
                </a:lnTo>
                <a:lnTo>
                  <a:pt x="77480" y="136049"/>
                </a:lnTo>
                <a:lnTo>
                  <a:pt x="74395" y="139156"/>
                </a:lnTo>
                <a:lnTo>
                  <a:pt x="71387" y="141227"/>
                </a:lnTo>
                <a:lnTo>
                  <a:pt x="65504" y="143528"/>
                </a:lnTo>
                <a:lnTo>
                  <a:pt x="59714" y="147091"/>
                </a:lnTo>
                <a:lnTo>
                  <a:pt x="52787" y="152588"/>
                </a:lnTo>
                <a:lnTo>
                  <a:pt x="52219" y="152087"/>
                </a:lnTo>
                <a:lnTo>
                  <a:pt x="51840" y="150800"/>
                </a:lnTo>
                <a:lnTo>
                  <a:pt x="51232" y="146442"/>
                </a:lnTo>
                <a:lnTo>
                  <a:pt x="52134" y="146084"/>
                </a:lnTo>
                <a:lnTo>
                  <a:pt x="55678" y="145687"/>
                </a:lnTo>
                <a:lnTo>
                  <a:pt x="57956" y="144629"/>
                </a:lnTo>
                <a:lnTo>
                  <a:pt x="63027" y="140912"/>
                </a:lnTo>
                <a:lnTo>
                  <a:pt x="68456" y="136086"/>
                </a:lnTo>
                <a:lnTo>
                  <a:pt x="71237" y="133465"/>
                </a:lnTo>
                <a:lnTo>
                  <a:pt x="74996" y="131718"/>
                </a:lnTo>
                <a:lnTo>
                  <a:pt x="79407" y="130553"/>
                </a:lnTo>
                <a:lnTo>
                  <a:pt x="84253" y="129777"/>
                </a:lnTo>
                <a:lnTo>
                  <a:pt x="89389" y="128307"/>
                </a:lnTo>
                <a:lnTo>
                  <a:pt x="94717" y="126375"/>
                </a:lnTo>
                <a:lnTo>
                  <a:pt x="100174" y="124134"/>
                </a:lnTo>
                <a:lnTo>
                  <a:pt x="105718" y="121687"/>
                </a:lnTo>
                <a:lnTo>
                  <a:pt x="116957" y="116429"/>
                </a:lnTo>
                <a:lnTo>
                  <a:pt x="122621" y="114645"/>
                </a:lnTo>
                <a:lnTo>
                  <a:pt x="128303" y="113457"/>
                </a:lnTo>
                <a:lnTo>
                  <a:pt x="133994" y="112664"/>
                </a:lnTo>
                <a:lnTo>
                  <a:pt x="139694" y="112136"/>
                </a:lnTo>
                <a:lnTo>
                  <a:pt x="145400" y="111784"/>
                </a:lnTo>
                <a:lnTo>
                  <a:pt x="155866" y="111392"/>
                </a:lnTo>
                <a:lnTo>
                  <a:pt x="163692" y="111218"/>
                </a:lnTo>
                <a:lnTo>
                  <a:pt x="189760" y="111091"/>
                </a:lnTo>
                <a:lnTo>
                  <a:pt x="193064" y="112040"/>
                </a:lnTo>
                <a:lnTo>
                  <a:pt x="199275" y="115634"/>
                </a:lnTo>
                <a:lnTo>
                  <a:pt x="201312" y="117925"/>
                </a:lnTo>
                <a:lnTo>
                  <a:pt x="202670" y="120406"/>
                </a:lnTo>
                <a:lnTo>
                  <a:pt x="204850" y="126680"/>
                </a:lnTo>
                <a:lnTo>
                  <a:pt x="205228" y="132317"/>
                </a:lnTo>
                <a:lnTo>
                  <a:pt x="202776" y="139886"/>
                </a:lnTo>
                <a:lnTo>
                  <a:pt x="200789" y="144571"/>
                </a:lnTo>
                <a:lnTo>
                  <a:pt x="198581" y="152317"/>
                </a:lnTo>
                <a:lnTo>
                  <a:pt x="197992" y="155716"/>
                </a:lnTo>
                <a:lnTo>
                  <a:pt x="195695" y="159887"/>
                </a:lnTo>
                <a:lnTo>
                  <a:pt x="192258" y="164573"/>
                </a:lnTo>
                <a:lnTo>
                  <a:pt x="188062" y="169602"/>
                </a:lnTo>
                <a:lnTo>
                  <a:pt x="183359" y="174859"/>
                </a:lnTo>
                <a:lnTo>
                  <a:pt x="173054" y="185781"/>
                </a:lnTo>
                <a:lnTo>
                  <a:pt x="156543" y="202640"/>
                </a:lnTo>
                <a:lnTo>
                  <a:pt x="150917" y="207362"/>
                </a:lnTo>
                <a:lnTo>
                  <a:pt x="145261" y="211463"/>
                </a:lnTo>
                <a:lnTo>
                  <a:pt x="139585" y="215149"/>
                </a:lnTo>
                <a:lnTo>
                  <a:pt x="133897" y="218559"/>
                </a:lnTo>
                <a:lnTo>
                  <a:pt x="128199" y="221785"/>
                </a:lnTo>
                <a:lnTo>
                  <a:pt x="122496" y="224888"/>
                </a:lnTo>
                <a:lnTo>
                  <a:pt x="117742" y="227909"/>
                </a:lnTo>
                <a:lnTo>
                  <a:pt x="113619" y="230876"/>
                </a:lnTo>
                <a:lnTo>
                  <a:pt x="109918" y="233806"/>
                </a:lnTo>
                <a:lnTo>
                  <a:pt x="105547" y="236712"/>
                </a:lnTo>
                <a:lnTo>
                  <a:pt x="100726" y="239602"/>
                </a:lnTo>
                <a:lnTo>
                  <a:pt x="95608" y="242481"/>
                </a:lnTo>
                <a:lnTo>
                  <a:pt x="91244" y="244400"/>
                </a:lnTo>
                <a:lnTo>
                  <a:pt x="87381" y="245680"/>
                </a:lnTo>
                <a:lnTo>
                  <a:pt x="83854" y="246533"/>
                </a:lnTo>
                <a:lnTo>
                  <a:pt x="80550" y="247102"/>
                </a:lnTo>
                <a:lnTo>
                  <a:pt x="74339" y="247734"/>
                </a:lnTo>
                <a:lnTo>
                  <a:pt x="68403" y="248015"/>
                </a:lnTo>
                <a:lnTo>
                  <a:pt x="60167" y="248226"/>
                </a:lnTo>
                <a:lnTo>
                  <a:pt x="59722" y="241452"/>
                </a:lnTo>
                <a:lnTo>
                  <a:pt x="59654" y="23966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384"/>
          <p:cNvSpPr/>
          <p:nvPr/>
        </p:nvSpPr>
        <p:spPr>
          <a:xfrm>
            <a:off x="4194809" y="4457700"/>
            <a:ext cx="205742" cy="8573"/>
          </a:xfrm>
          <a:custGeom>
            <a:avLst/>
            <a:gdLst/>
            <a:ahLst/>
            <a:cxnLst/>
            <a:rect l="0" t="0" r="0" b="0"/>
            <a:pathLst>
              <a:path w="205742" h="8573">
                <a:moveTo>
                  <a:pt x="0" y="8572"/>
                </a:moveTo>
                <a:lnTo>
                  <a:pt x="160126" y="8572"/>
                </a:lnTo>
                <a:lnTo>
                  <a:pt x="164854" y="7620"/>
                </a:lnTo>
                <a:lnTo>
                  <a:pt x="168957" y="6032"/>
                </a:lnTo>
                <a:lnTo>
                  <a:pt x="172646" y="4022"/>
                </a:lnTo>
                <a:lnTo>
                  <a:pt x="177010" y="2681"/>
                </a:lnTo>
                <a:lnTo>
                  <a:pt x="181825" y="1787"/>
                </a:lnTo>
                <a:lnTo>
                  <a:pt x="186939" y="1191"/>
                </a:lnTo>
                <a:lnTo>
                  <a:pt x="191301" y="794"/>
                </a:lnTo>
                <a:lnTo>
                  <a:pt x="195162" y="529"/>
                </a:lnTo>
                <a:lnTo>
                  <a:pt x="20574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385"/>
          <p:cNvSpPr/>
          <p:nvPr/>
        </p:nvSpPr>
        <p:spPr>
          <a:xfrm>
            <a:off x="4460557" y="4346299"/>
            <a:ext cx="240031" cy="154149"/>
          </a:xfrm>
          <a:custGeom>
            <a:avLst/>
            <a:gdLst/>
            <a:ahLst/>
            <a:cxnLst/>
            <a:rect l="0" t="0" r="0" b="0"/>
            <a:pathLst>
              <a:path w="240031" h="154149">
                <a:moveTo>
                  <a:pt x="0" y="51393"/>
                </a:moveTo>
                <a:lnTo>
                  <a:pt x="0" y="38623"/>
                </a:lnTo>
                <a:lnTo>
                  <a:pt x="953" y="37164"/>
                </a:lnTo>
                <a:lnTo>
                  <a:pt x="2540" y="36192"/>
                </a:lnTo>
                <a:lnTo>
                  <a:pt x="4551" y="35544"/>
                </a:lnTo>
                <a:lnTo>
                  <a:pt x="5892" y="34160"/>
                </a:lnTo>
                <a:lnTo>
                  <a:pt x="6785" y="32284"/>
                </a:lnTo>
                <a:lnTo>
                  <a:pt x="7381" y="30082"/>
                </a:lnTo>
                <a:lnTo>
                  <a:pt x="9683" y="27660"/>
                </a:lnTo>
                <a:lnTo>
                  <a:pt x="13123" y="25094"/>
                </a:lnTo>
                <a:lnTo>
                  <a:pt x="17321" y="22430"/>
                </a:lnTo>
                <a:lnTo>
                  <a:pt x="24526" y="19471"/>
                </a:lnTo>
                <a:lnTo>
                  <a:pt x="27781" y="18682"/>
                </a:lnTo>
                <a:lnTo>
                  <a:pt x="33937" y="15265"/>
                </a:lnTo>
                <a:lnTo>
                  <a:pt x="40800" y="10571"/>
                </a:lnTo>
                <a:lnTo>
                  <a:pt x="45298" y="7986"/>
                </a:lnTo>
                <a:lnTo>
                  <a:pt x="50201" y="5310"/>
                </a:lnTo>
                <a:lnTo>
                  <a:pt x="54423" y="3526"/>
                </a:lnTo>
                <a:lnTo>
                  <a:pt x="61653" y="1544"/>
                </a:lnTo>
                <a:lnTo>
                  <a:pt x="65867" y="1015"/>
                </a:lnTo>
                <a:lnTo>
                  <a:pt x="70581" y="663"/>
                </a:lnTo>
                <a:lnTo>
                  <a:pt x="75629" y="428"/>
                </a:lnTo>
                <a:lnTo>
                  <a:pt x="86318" y="167"/>
                </a:lnTo>
                <a:lnTo>
                  <a:pt x="104151" y="0"/>
                </a:lnTo>
                <a:lnTo>
                  <a:pt x="107535" y="938"/>
                </a:lnTo>
                <a:lnTo>
                  <a:pt x="113833" y="4521"/>
                </a:lnTo>
                <a:lnTo>
                  <a:pt x="119808" y="6749"/>
                </a:lnTo>
                <a:lnTo>
                  <a:pt x="122734" y="7343"/>
                </a:lnTo>
                <a:lnTo>
                  <a:pt x="128526" y="10543"/>
                </a:lnTo>
                <a:lnTo>
                  <a:pt x="131404" y="12729"/>
                </a:lnTo>
                <a:lnTo>
                  <a:pt x="133323" y="15140"/>
                </a:lnTo>
                <a:lnTo>
                  <a:pt x="134602" y="17699"/>
                </a:lnTo>
                <a:lnTo>
                  <a:pt x="135455" y="20358"/>
                </a:lnTo>
                <a:lnTo>
                  <a:pt x="136976" y="23083"/>
                </a:lnTo>
                <a:lnTo>
                  <a:pt x="138942" y="25852"/>
                </a:lnTo>
                <a:lnTo>
                  <a:pt x="141205" y="28651"/>
                </a:lnTo>
                <a:lnTo>
                  <a:pt x="142715" y="31469"/>
                </a:lnTo>
                <a:lnTo>
                  <a:pt x="143721" y="34301"/>
                </a:lnTo>
                <a:lnTo>
                  <a:pt x="144391" y="37141"/>
                </a:lnTo>
                <a:lnTo>
                  <a:pt x="143886" y="39987"/>
                </a:lnTo>
                <a:lnTo>
                  <a:pt x="142596" y="42836"/>
                </a:lnTo>
                <a:lnTo>
                  <a:pt x="140785" y="45689"/>
                </a:lnTo>
                <a:lnTo>
                  <a:pt x="139576" y="48543"/>
                </a:lnTo>
                <a:lnTo>
                  <a:pt x="138771" y="51398"/>
                </a:lnTo>
                <a:lnTo>
                  <a:pt x="138234" y="54254"/>
                </a:lnTo>
                <a:lnTo>
                  <a:pt x="136924" y="58063"/>
                </a:lnTo>
                <a:lnTo>
                  <a:pt x="135097" y="62507"/>
                </a:lnTo>
                <a:lnTo>
                  <a:pt x="132928" y="67375"/>
                </a:lnTo>
                <a:lnTo>
                  <a:pt x="130528" y="71573"/>
                </a:lnTo>
                <a:lnTo>
                  <a:pt x="127976" y="75324"/>
                </a:lnTo>
                <a:lnTo>
                  <a:pt x="125323" y="78777"/>
                </a:lnTo>
                <a:lnTo>
                  <a:pt x="123553" y="82031"/>
                </a:lnTo>
                <a:lnTo>
                  <a:pt x="122374" y="85154"/>
                </a:lnTo>
                <a:lnTo>
                  <a:pt x="121588" y="88188"/>
                </a:lnTo>
                <a:lnTo>
                  <a:pt x="120111" y="91163"/>
                </a:lnTo>
                <a:lnTo>
                  <a:pt x="118174" y="94098"/>
                </a:lnTo>
                <a:lnTo>
                  <a:pt x="115930" y="97009"/>
                </a:lnTo>
                <a:lnTo>
                  <a:pt x="113482" y="99901"/>
                </a:lnTo>
                <a:lnTo>
                  <a:pt x="110897" y="102782"/>
                </a:lnTo>
                <a:lnTo>
                  <a:pt x="108221" y="105655"/>
                </a:lnTo>
                <a:lnTo>
                  <a:pt x="106437" y="108522"/>
                </a:lnTo>
                <a:lnTo>
                  <a:pt x="105249" y="111387"/>
                </a:lnTo>
                <a:lnTo>
                  <a:pt x="104456" y="114249"/>
                </a:lnTo>
                <a:lnTo>
                  <a:pt x="103927" y="117109"/>
                </a:lnTo>
                <a:lnTo>
                  <a:pt x="103575" y="119969"/>
                </a:lnTo>
                <a:lnTo>
                  <a:pt x="103340" y="122828"/>
                </a:lnTo>
                <a:lnTo>
                  <a:pt x="103183" y="125686"/>
                </a:lnTo>
                <a:lnTo>
                  <a:pt x="102911" y="135424"/>
                </a:lnTo>
                <a:lnTo>
                  <a:pt x="102882" y="141167"/>
                </a:lnTo>
                <a:lnTo>
                  <a:pt x="103831" y="142675"/>
                </a:lnTo>
                <a:lnTo>
                  <a:pt x="105415" y="143680"/>
                </a:lnTo>
                <a:lnTo>
                  <a:pt x="107425" y="144350"/>
                </a:lnTo>
                <a:lnTo>
                  <a:pt x="108764" y="145750"/>
                </a:lnTo>
                <a:lnTo>
                  <a:pt x="109657" y="147635"/>
                </a:lnTo>
                <a:lnTo>
                  <a:pt x="110252" y="149844"/>
                </a:lnTo>
                <a:lnTo>
                  <a:pt x="111601" y="151317"/>
                </a:lnTo>
                <a:lnTo>
                  <a:pt x="113453" y="152300"/>
                </a:lnTo>
                <a:lnTo>
                  <a:pt x="118051" y="153390"/>
                </a:lnTo>
                <a:lnTo>
                  <a:pt x="123270" y="153875"/>
                </a:lnTo>
                <a:lnTo>
                  <a:pt x="128764" y="154091"/>
                </a:lnTo>
                <a:lnTo>
                  <a:pt x="131563" y="154148"/>
                </a:lnTo>
                <a:lnTo>
                  <a:pt x="135333" y="153234"/>
                </a:lnTo>
                <a:lnTo>
                  <a:pt x="139752" y="151672"/>
                </a:lnTo>
                <a:lnTo>
                  <a:pt x="144603" y="149678"/>
                </a:lnTo>
                <a:lnTo>
                  <a:pt x="148790" y="148349"/>
                </a:lnTo>
                <a:lnTo>
                  <a:pt x="155981" y="146872"/>
                </a:lnTo>
                <a:lnTo>
                  <a:pt x="160185" y="145526"/>
                </a:lnTo>
                <a:lnTo>
                  <a:pt x="164892" y="143676"/>
                </a:lnTo>
                <a:lnTo>
                  <a:pt x="169936" y="141490"/>
                </a:lnTo>
                <a:lnTo>
                  <a:pt x="180619" y="136521"/>
                </a:lnTo>
                <a:lnTo>
                  <a:pt x="186136" y="133863"/>
                </a:lnTo>
                <a:lnTo>
                  <a:pt x="190765" y="131138"/>
                </a:lnTo>
                <a:lnTo>
                  <a:pt x="194804" y="128369"/>
                </a:lnTo>
                <a:lnTo>
                  <a:pt x="198449" y="125571"/>
                </a:lnTo>
                <a:lnTo>
                  <a:pt x="202785" y="122752"/>
                </a:lnTo>
                <a:lnTo>
                  <a:pt x="207580" y="119921"/>
                </a:lnTo>
                <a:lnTo>
                  <a:pt x="212682" y="117081"/>
                </a:lnTo>
                <a:lnTo>
                  <a:pt x="223430" y="111385"/>
                </a:lnTo>
                <a:lnTo>
                  <a:pt x="228963" y="108533"/>
                </a:lnTo>
                <a:lnTo>
                  <a:pt x="232653" y="105679"/>
                </a:lnTo>
                <a:lnTo>
                  <a:pt x="235112" y="102824"/>
                </a:lnTo>
                <a:lnTo>
                  <a:pt x="240030" y="9425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386"/>
          <p:cNvSpPr/>
          <p:nvPr/>
        </p:nvSpPr>
        <p:spPr>
          <a:xfrm>
            <a:off x="4734877" y="4312355"/>
            <a:ext cx="162729" cy="222498"/>
          </a:xfrm>
          <a:custGeom>
            <a:avLst/>
            <a:gdLst/>
            <a:ahLst/>
            <a:cxnLst/>
            <a:rect l="0" t="0" r="0" b="0"/>
            <a:pathLst>
              <a:path w="162729" h="222498">
                <a:moveTo>
                  <a:pt x="0" y="42474"/>
                </a:moveTo>
                <a:lnTo>
                  <a:pt x="0" y="37924"/>
                </a:lnTo>
                <a:lnTo>
                  <a:pt x="953" y="35631"/>
                </a:lnTo>
                <a:lnTo>
                  <a:pt x="4551" y="30543"/>
                </a:lnTo>
                <a:lnTo>
                  <a:pt x="7797" y="27852"/>
                </a:lnTo>
                <a:lnTo>
                  <a:pt x="11865" y="25106"/>
                </a:lnTo>
                <a:lnTo>
                  <a:pt x="16482" y="22324"/>
                </a:lnTo>
                <a:lnTo>
                  <a:pt x="20514" y="20468"/>
                </a:lnTo>
                <a:lnTo>
                  <a:pt x="24153" y="19231"/>
                </a:lnTo>
                <a:lnTo>
                  <a:pt x="27532" y="18406"/>
                </a:lnTo>
                <a:lnTo>
                  <a:pt x="31690" y="16904"/>
                </a:lnTo>
                <a:lnTo>
                  <a:pt x="36367" y="14950"/>
                </a:lnTo>
                <a:lnTo>
                  <a:pt x="41389" y="12695"/>
                </a:lnTo>
                <a:lnTo>
                  <a:pt x="46643" y="11191"/>
                </a:lnTo>
                <a:lnTo>
                  <a:pt x="52050" y="10189"/>
                </a:lnTo>
                <a:lnTo>
                  <a:pt x="57560" y="9521"/>
                </a:lnTo>
                <a:lnTo>
                  <a:pt x="62186" y="8123"/>
                </a:lnTo>
                <a:lnTo>
                  <a:pt x="66222" y="6238"/>
                </a:lnTo>
                <a:lnTo>
                  <a:pt x="69866" y="4030"/>
                </a:lnTo>
                <a:lnTo>
                  <a:pt x="74200" y="2557"/>
                </a:lnTo>
                <a:lnTo>
                  <a:pt x="78994" y="1575"/>
                </a:lnTo>
                <a:lnTo>
                  <a:pt x="84095" y="921"/>
                </a:lnTo>
                <a:lnTo>
                  <a:pt x="88448" y="485"/>
                </a:lnTo>
                <a:lnTo>
                  <a:pt x="92303" y="194"/>
                </a:lnTo>
                <a:lnTo>
                  <a:pt x="95825" y="0"/>
                </a:lnTo>
                <a:lnTo>
                  <a:pt x="100079" y="823"/>
                </a:lnTo>
                <a:lnTo>
                  <a:pt x="104819" y="2325"/>
                </a:lnTo>
                <a:lnTo>
                  <a:pt x="109884" y="4278"/>
                </a:lnTo>
                <a:lnTo>
                  <a:pt x="113261" y="6532"/>
                </a:lnTo>
                <a:lnTo>
                  <a:pt x="115512" y="8988"/>
                </a:lnTo>
                <a:lnTo>
                  <a:pt x="117013" y="11578"/>
                </a:lnTo>
                <a:lnTo>
                  <a:pt x="118967" y="13304"/>
                </a:lnTo>
                <a:lnTo>
                  <a:pt x="121221" y="14455"/>
                </a:lnTo>
                <a:lnTo>
                  <a:pt x="123676" y="15223"/>
                </a:lnTo>
                <a:lnTo>
                  <a:pt x="125314" y="16687"/>
                </a:lnTo>
                <a:lnTo>
                  <a:pt x="126405" y="18615"/>
                </a:lnTo>
                <a:lnTo>
                  <a:pt x="127132" y="20853"/>
                </a:lnTo>
                <a:lnTo>
                  <a:pt x="126665" y="24250"/>
                </a:lnTo>
                <a:lnTo>
                  <a:pt x="125401" y="28420"/>
                </a:lnTo>
                <a:lnTo>
                  <a:pt x="123605" y="33105"/>
                </a:lnTo>
                <a:lnTo>
                  <a:pt x="122409" y="37181"/>
                </a:lnTo>
                <a:lnTo>
                  <a:pt x="121611" y="40850"/>
                </a:lnTo>
                <a:lnTo>
                  <a:pt x="121079" y="44250"/>
                </a:lnTo>
                <a:lnTo>
                  <a:pt x="119772" y="48420"/>
                </a:lnTo>
                <a:lnTo>
                  <a:pt x="117948" y="53106"/>
                </a:lnTo>
                <a:lnTo>
                  <a:pt x="115780" y="58135"/>
                </a:lnTo>
                <a:lnTo>
                  <a:pt x="112429" y="62440"/>
                </a:lnTo>
                <a:lnTo>
                  <a:pt x="108290" y="66262"/>
                </a:lnTo>
                <a:lnTo>
                  <a:pt x="103626" y="69763"/>
                </a:lnTo>
                <a:lnTo>
                  <a:pt x="100517" y="74002"/>
                </a:lnTo>
                <a:lnTo>
                  <a:pt x="98443" y="78733"/>
                </a:lnTo>
                <a:lnTo>
                  <a:pt x="97061" y="83792"/>
                </a:lnTo>
                <a:lnTo>
                  <a:pt x="94235" y="88117"/>
                </a:lnTo>
                <a:lnTo>
                  <a:pt x="90446" y="91953"/>
                </a:lnTo>
                <a:lnTo>
                  <a:pt x="86015" y="95463"/>
                </a:lnTo>
                <a:lnTo>
                  <a:pt x="82108" y="97802"/>
                </a:lnTo>
                <a:lnTo>
                  <a:pt x="78552" y="99363"/>
                </a:lnTo>
                <a:lnTo>
                  <a:pt x="70550" y="101866"/>
                </a:lnTo>
                <a:lnTo>
                  <a:pt x="66915" y="102208"/>
                </a:lnTo>
                <a:lnTo>
                  <a:pt x="61372" y="102428"/>
                </a:lnTo>
                <a:lnTo>
                  <a:pt x="66169" y="102472"/>
                </a:lnTo>
                <a:lnTo>
                  <a:pt x="68262" y="102481"/>
                </a:lnTo>
                <a:lnTo>
                  <a:pt x="73519" y="99942"/>
                </a:lnTo>
                <a:lnTo>
                  <a:pt x="77587" y="97931"/>
                </a:lnTo>
                <a:lnTo>
                  <a:pt x="81253" y="96590"/>
                </a:lnTo>
                <a:lnTo>
                  <a:pt x="84648" y="95697"/>
                </a:lnTo>
                <a:lnTo>
                  <a:pt x="87865" y="95101"/>
                </a:lnTo>
                <a:lnTo>
                  <a:pt x="90961" y="93752"/>
                </a:lnTo>
                <a:lnTo>
                  <a:pt x="93978" y="91899"/>
                </a:lnTo>
                <a:lnTo>
                  <a:pt x="96942" y="89712"/>
                </a:lnTo>
                <a:lnTo>
                  <a:pt x="99871" y="88253"/>
                </a:lnTo>
                <a:lnTo>
                  <a:pt x="102775" y="87281"/>
                </a:lnTo>
                <a:lnTo>
                  <a:pt x="105665" y="86634"/>
                </a:lnTo>
                <a:lnTo>
                  <a:pt x="109495" y="85249"/>
                </a:lnTo>
                <a:lnTo>
                  <a:pt x="113954" y="83373"/>
                </a:lnTo>
                <a:lnTo>
                  <a:pt x="118832" y="81171"/>
                </a:lnTo>
                <a:lnTo>
                  <a:pt x="123036" y="79702"/>
                </a:lnTo>
                <a:lnTo>
                  <a:pt x="126792" y="78723"/>
                </a:lnTo>
                <a:lnTo>
                  <a:pt x="130248" y="78070"/>
                </a:lnTo>
                <a:lnTo>
                  <a:pt x="133504" y="77635"/>
                </a:lnTo>
                <a:lnTo>
                  <a:pt x="136628" y="77345"/>
                </a:lnTo>
                <a:lnTo>
                  <a:pt x="139663" y="77151"/>
                </a:lnTo>
                <a:lnTo>
                  <a:pt x="142639" y="77975"/>
                </a:lnTo>
                <a:lnTo>
                  <a:pt x="145575" y="79476"/>
                </a:lnTo>
                <a:lnTo>
                  <a:pt x="148485" y="81430"/>
                </a:lnTo>
                <a:lnTo>
                  <a:pt x="151377" y="82732"/>
                </a:lnTo>
                <a:lnTo>
                  <a:pt x="154259" y="83601"/>
                </a:lnTo>
                <a:lnTo>
                  <a:pt x="157131" y="84179"/>
                </a:lnTo>
                <a:lnTo>
                  <a:pt x="159047" y="85518"/>
                </a:lnTo>
                <a:lnTo>
                  <a:pt x="160324" y="87362"/>
                </a:lnTo>
                <a:lnTo>
                  <a:pt x="161743" y="91952"/>
                </a:lnTo>
                <a:lnTo>
                  <a:pt x="162373" y="97167"/>
                </a:lnTo>
                <a:lnTo>
                  <a:pt x="162653" y="102660"/>
                </a:lnTo>
                <a:lnTo>
                  <a:pt x="162728" y="105458"/>
                </a:lnTo>
                <a:lnTo>
                  <a:pt x="160873" y="109228"/>
                </a:lnTo>
                <a:lnTo>
                  <a:pt x="157731" y="113647"/>
                </a:lnTo>
                <a:lnTo>
                  <a:pt x="153731" y="118498"/>
                </a:lnTo>
                <a:lnTo>
                  <a:pt x="150113" y="122684"/>
                </a:lnTo>
                <a:lnTo>
                  <a:pt x="146747" y="126428"/>
                </a:lnTo>
                <a:lnTo>
                  <a:pt x="143552" y="129876"/>
                </a:lnTo>
                <a:lnTo>
                  <a:pt x="140469" y="134080"/>
                </a:lnTo>
                <a:lnTo>
                  <a:pt x="137461" y="138787"/>
                </a:lnTo>
                <a:lnTo>
                  <a:pt x="134503" y="143830"/>
                </a:lnTo>
                <a:lnTo>
                  <a:pt x="130626" y="148145"/>
                </a:lnTo>
                <a:lnTo>
                  <a:pt x="126137" y="151974"/>
                </a:lnTo>
                <a:lnTo>
                  <a:pt x="121238" y="155480"/>
                </a:lnTo>
                <a:lnTo>
                  <a:pt x="117021" y="158769"/>
                </a:lnTo>
                <a:lnTo>
                  <a:pt x="113256" y="161914"/>
                </a:lnTo>
                <a:lnTo>
                  <a:pt x="109794" y="164963"/>
                </a:lnTo>
                <a:lnTo>
                  <a:pt x="100868" y="173432"/>
                </a:lnTo>
                <a:lnTo>
                  <a:pt x="95820" y="178357"/>
                </a:lnTo>
                <a:lnTo>
                  <a:pt x="90550" y="182593"/>
                </a:lnTo>
                <a:lnTo>
                  <a:pt x="85132" y="186370"/>
                </a:lnTo>
                <a:lnTo>
                  <a:pt x="79614" y="189839"/>
                </a:lnTo>
                <a:lnTo>
                  <a:pt x="74031" y="193105"/>
                </a:lnTo>
                <a:lnTo>
                  <a:pt x="68404" y="196235"/>
                </a:lnTo>
                <a:lnTo>
                  <a:pt x="57071" y="202253"/>
                </a:lnTo>
                <a:lnTo>
                  <a:pt x="45685" y="208102"/>
                </a:lnTo>
                <a:lnTo>
                  <a:pt x="39029" y="210996"/>
                </a:lnTo>
                <a:lnTo>
                  <a:pt x="31735" y="213877"/>
                </a:lnTo>
                <a:lnTo>
                  <a:pt x="8573" y="22249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387"/>
          <p:cNvSpPr/>
          <p:nvPr/>
        </p:nvSpPr>
        <p:spPr>
          <a:xfrm>
            <a:off x="2934757" y="4757781"/>
            <a:ext cx="265586" cy="248559"/>
          </a:xfrm>
          <a:custGeom>
            <a:avLst/>
            <a:gdLst/>
            <a:ahLst/>
            <a:cxnLst/>
            <a:rect l="0" t="0" r="0" b="0"/>
            <a:pathLst>
              <a:path w="265586" h="248559">
                <a:moveTo>
                  <a:pt x="8468" y="59964"/>
                </a:moveTo>
                <a:lnTo>
                  <a:pt x="0" y="59964"/>
                </a:lnTo>
                <a:lnTo>
                  <a:pt x="6760" y="53120"/>
                </a:lnTo>
                <a:lnTo>
                  <a:pt x="20049" y="39812"/>
                </a:lnTo>
                <a:lnTo>
                  <a:pt x="24761" y="37005"/>
                </a:lnTo>
                <a:lnTo>
                  <a:pt x="30760" y="34180"/>
                </a:lnTo>
                <a:lnTo>
                  <a:pt x="37616" y="31345"/>
                </a:lnTo>
                <a:lnTo>
                  <a:pt x="43140" y="28502"/>
                </a:lnTo>
                <a:lnTo>
                  <a:pt x="47775" y="25654"/>
                </a:lnTo>
                <a:lnTo>
                  <a:pt x="51818" y="22803"/>
                </a:lnTo>
                <a:lnTo>
                  <a:pt x="57370" y="19950"/>
                </a:lnTo>
                <a:lnTo>
                  <a:pt x="63929" y="17095"/>
                </a:lnTo>
                <a:lnTo>
                  <a:pt x="71159" y="14240"/>
                </a:lnTo>
                <a:lnTo>
                  <a:pt x="77885" y="11384"/>
                </a:lnTo>
                <a:lnTo>
                  <a:pt x="90437" y="5670"/>
                </a:lnTo>
                <a:lnTo>
                  <a:pt x="96451" y="3766"/>
                </a:lnTo>
                <a:lnTo>
                  <a:pt x="102366" y="2496"/>
                </a:lnTo>
                <a:lnTo>
                  <a:pt x="108214" y="1649"/>
                </a:lnTo>
                <a:lnTo>
                  <a:pt x="114018" y="1085"/>
                </a:lnTo>
                <a:lnTo>
                  <a:pt x="119792" y="709"/>
                </a:lnTo>
                <a:lnTo>
                  <a:pt x="130335" y="290"/>
                </a:lnTo>
                <a:lnTo>
                  <a:pt x="138196" y="105"/>
                </a:lnTo>
                <a:lnTo>
                  <a:pt x="152527" y="0"/>
                </a:lnTo>
                <a:lnTo>
                  <a:pt x="156895" y="938"/>
                </a:lnTo>
                <a:lnTo>
                  <a:pt x="164288" y="4520"/>
                </a:lnTo>
                <a:lnTo>
                  <a:pt x="166640" y="6809"/>
                </a:lnTo>
                <a:lnTo>
                  <a:pt x="168209" y="9287"/>
                </a:lnTo>
                <a:lnTo>
                  <a:pt x="169951" y="14581"/>
                </a:lnTo>
                <a:lnTo>
                  <a:pt x="170725" y="20109"/>
                </a:lnTo>
                <a:lnTo>
                  <a:pt x="170932" y="23868"/>
                </a:lnTo>
                <a:lnTo>
                  <a:pt x="171161" y="33126"/>
                </a:lnTo>
                <a:lnTo>
                  <a:pt x="170270" y="38262"/>
                </a:lnTo>
                <a:lnTo>
                  <a:pt x="168723" y="43591"/>
                </a:lnTo>
                <a:lnTo>
                  <a:pt x="166740" y="49049"/>
                </a:lnTo>
                <a:lnTo>
                  <a:pt x="164465" y="54592"/>
                </a:lnTo>
                <a:lnTo>
                  <a:pt x="161996" y="60193"/>
                </a:lnTo>
                <a:lnTo>
                  <a:pt x="159397" y="65831"/>
                </a:lnTo>
                <a:lnTo>
                  <a:pt x="155760" y="71495"/>
                </a:lnTo>
                <a:lnTo>
                  <a:pt x="151430" y="77176"/>
                </a:lnTo>
                <a:lnTo>
                  <a:pt x="146638" y="82869"/>
                </a:lnTo>
                <a:lnTo>
                  <a:pt x="142491" y="88569"/>
                </a:lnTo>
                <a:lnTo>
                  <a:pt x="138774" y="94274"/>
                </a:lnTo>
                <a:lnTo>
                  <a:pt x="135344" y="99982"/>
                </a:lnTo>
                <a:lnTo>
                  <a:pt x="131152" y="104740"/>
                </a:lnTo>
                <a:lnTo>
                  <a:pt x="126452" y="108864"/>
                </a:lnTo>
                <a:lnTo>
                  <a:pt x="121414" y="112567"/>
                </a:lnTo>
                <a:lnTo>
                  <a:pt x="113276" y="119220"/>
                </a:lnTo>
                <a:lnTo>
                  <a:pt x="106484" y="125353"/>
                </a:lnTo>
                <a:lnTo>
                  <a:pt x="95999" y="135379"/>
                </a:lnTo>
                <a:lnTo>
                  <a:pt x="94444" y="135958"/>
                </a:lnTo>
                <a:lnTo>
                  <a:pt x="86220" y="137048"/>
                </a:lnTo>
                <a:lnTo>
                  <a:pt x="85655" y="137112"/>
                </a:lnTo>
                <a:lnTo>
                  <a:pt x="97555" y="125184"/>
                </a:lnTo>
                <a:lnTo>
                  <a:pt x="105529" y="119748"/>
                </a:lnTo>
                <a:lnTo>
                  <a:pt x="110323" y="116965"/>
                </a:lnTo>
                <a:lnTo>
                  <a:pt x="118189" y="111333"/>
                </a:lnTo>
                <a:lnTo>
                  <a:pt x="125813" y="105654"/>
                </a:lnTo>
                <a:lnTo>
                  <a:pt x="130513" y="102807"/>
                </a:lnTo>
                <a:lnTo>
                  <a:pt x="135551" y="99956"/>
                </a:lnTo>
                <a:lnTo>
                  <a:pt x="141767" y="98055"/>
                </a:lnTo>
                <a:lnTo>
                  <a:pt x="148769" y="96788"/>
                </a:lnTo>
                <a:lnTo>
                  <a:pt x="156294" y="95943"/>
                </a:lnTo>
                <a:lnTo>
                  <a:pt x="163216" y="94427"/>
                </a:lnTo>
                <a:lnTo>
                  <a:pt x="169736" y="92465"/>
                </a:lnTo>
                <a:lnTo>
                  <a:pt x="175987" y="90203"/>
                </a:lnTo>
                <a:lnTo>
                  <a:pt x="182060" y="89648"/>
                </a:lnTo>
                <a:lnTo>
                  <a:pt x="188013" y="90231"/>
                </a:lnTo>
                <a:lnTo>
                  <a:pt x="193887" y="91572"/>
                </a:lnTo>
                <a:lnTo>
                  <a:pt x="199708" y="92466"/>
                </a:lnTo>
                <a:lnTo>
                  <a:pt x="205494" y="93062"/>
                </a:lnTo>
                <a:lnTo>
                  <a:pt x="211256" y="93459"/>
                </a:lnTo>
                <a:lnTo>
                  <a:pt x="217002" y="94676"/>
                </a:lnTo>
                <a:lnTo>
                  <a:pt x="222738" y="96441"/>
                </a:lnTo>
                <a:lnTo>
                  <a:pt x="228467" y="98569"/>
                </a:lnTo>
                <a:lnTo>
                  <a:pt x="234192" y="100941"/>
                </a:lnTo>
                <a:lnTo>
                  <a:pt x="239913" y="103474"/>
                </a:lnTo>
                <a:lnTo>
                  <a:pt x="245632" y="106115"/>
                </a:lnTo>
                <a:lnTo>
                  <a:pt x="250397" y="109782"/>
                </a:lnTo>
                <a:lnTo>
                  <a:pt x="254526" y="114131"/>
                </a:lnTo>
                <a:lnTo>
                  <a:pt x="258232" y="118935"/>
                </a:lnTo>
                <a:lnTo>
                  <a:pt x="260702" y="123091"/>
                </a:lnTo>
                <a:lnTo>
                  <a:pt x="263447" y="130247"/>
                </a:lnTo>
                <a:lnTo>
                  <a:pt x="264178" y="134442"/>
                </a:lnTo>
                <a:lnTo>
                  <a:pt x="264667" y="139144"/>
                </a:lnTo>
                <a:lnTo>
                  <a:pt x="264992" y="144183"/>
                </a:lnTo>
                <a:lnTo>
                  <a:pt x="265353" y="152322"/>
                </a:lnTo>
                <a:lnTo>
                  <a:pt x="265514" y="160067"/>
                </a:lnTo>
                <a:lnTo>
                  <a:pt x="265585" y="169859"/>
                </a:lnTo>
                <a:lnTo>
                  <a:pt x="264652" y="174185"/>
                </a:lnTo>
                <a:lnTo>
                  <a:pt x="261075" y="181531"/>
                </a:lnTo>
                <a:lnTo>
                  <a:pt x="257835" y="185776"/>
                </a:lnTo>
                <a:lnTo>
                  <a:pt x="253770" y="190511"/>
                </a:lnTo>
                <a:lnTo>
                  <a:pt x="245126" y="199900"/>
                </a:lnTo>
                <a:lnTo>
                  <a:pt x="238109" y="207248"/>
                </a:lnTo>
                <a:lnTo>
                  <a:pt x="233952" y="210540"/>
                </a:lnTo>
                <a:lnTo>
                  <a:pt x="229276" y="213688"/>
                </a:lnTo>
                <a:lnTo>
                  <a:pt x="224253" y="216739"/>
                </a:lnTo>
                <a:lnTo>
                  <a:pt x="218999" y="219726"/>
                </a:lnTo>
                <a:lnTo>
                  <a:pt x="208082" y="225584"/>
                </a:lnTo>
                <a:lnTo>
                  <a:pt x="174166" y="242833"/>
                </a:lnTo>
                <a:lnTo>
                  <a:pt x="168464" y="244742"/>
                </a:lnTo>
                <a:lnTo>
                  <a:pt x="162757" y="246014"/>
                </a:lnTo>
                <a:lnTo>
                  <a:pt x="157047" y="246862"/>
                </a:lnTo>
                <a:lnTo>
                  <a:pt x="151336" y="247428"/>
                </a:lnTo>
                <a:lnTo>
                  <a:pt x="145623" y="247804"/>
                </a:lnTo>
                <a:lnTo>
                  <a:pt x="135148" y="248224"/>
                </a:lnTo>
                <a:lnTo>
                  <a:pt x="127317" y="248410"/>
                </a:lnTo>
                <a:lnTo>
                  <a:pt x="94624" y="248558"/>
                </a:lnTo>
                <a:lnTo>
                  <a:pt x="94230" y="241177"/>
                </a:lnTo>
                <a:lnTo>
                  <a:pt x="94193" y="23141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388"/>
          <p:cNvSpPr/>
          <p:nvPr/>
        </p:nvSpPr>
        <p:spPr>
          <a:xfrm>
            <a:off x="3324048" y="4697729"/>
            <a:ext cx="236249" cy="282849"/>
          </a:xfrm>
          <a:custGeom>
            <a:avLst/>
            <a:gdLst/>
            <a:ahLst/>
            <a:cxnLst/>
            <a:rect l="0" t="0" r="0" b="0"/>
            <a:pathLst>
              <a:path w="236249" h="282849">
                <a:moveTo>
                  <a:pt x="4939" y="0"/>
                </a:moveTo>
                <a:lnTo>
                  <a:pt x="0" y="0"/>
                </a:lnTo>
                <a:lnTo>
                  <a:pt x="12072" y="0"/>
                </a:lnTo>
                <a:lnTo>
                  <a:pt x="17951" y="2541"/>
                </a:lnTo>
                <a:lnTo>
                  <a:pt x="22186" y="4552"/>
                </a:lnTo>
                <a:lnTo>
                  <a:pt x="29432" y="9325"/>
                </a:lnTo>
                <a:lnTo>
                  <a:pt x="32697" y="11932"/>
                </a:lnTo>
                <a:lnTo>
                  <a:pt x="38866" y="19909"/>
                </a:lnTo>
                <a:lnTo>
                  <a:pt x="41844" y="24702"/>
                </a:lnTo>
                <a:lnTo>
                  <a:pt x="47694" y="32569"/>
                </a:lnTo>
                <a:lnTo>
                  <a:pt x="50587" y="36001"/>
                </a:lnTo>
                <a:lnTo>
                  <a:pt x="52516" y="40193"/>
                </a:lnTo>
                <a:lnTo>
                  <a:pt x="53802" y="44893"/>
                </a:lnTo>
                <a:lnTo>
                  <a:pt x="54659" y="49931"/>
                </a:lnTo>
                <a:lnTo>
                  <a:pt x="56184" y="56148"/>
                </a:lnTo>
                <a:lnTo>
                  <a:pt x="58152" y="63150"/>
                </a:lnTo>
                <a:lnTo>
                  <a:pt x="60417" y="70675"/>
                </a:lnTo>
                <a:lnTo>
                  <a:pt x="61927" y="78550"/>
                </a:lnTo>
                <a:lnTo>
                  <a:pt x="62934" y="86656"/>
                </a:lnTo>
                <a:lnTo>
                  <a:pt x="63604" y="94919"/>
                </a:lnTo>
                <a:lnTo>
                  <a:pt x="64052" y="103284"/>
                </a:lnTo>
                <a:lnTo>
                  <a:pt x="64549" y="120199"/>
                </a:lnTo>
                <a:lnTo>
                  <a:pt x="64894" y="156117"/>
                </a:lnTo>
                <a:lnTo>
                  <a:pt x="64946" y="228130"/>
                </a:lnTo>
                <a:lnTo>
                  <a:pt x="63994" y="234002"/>
                </a:lnTo>
                <a:lnTo>
                  <a:pt x="62406" y="239822"/>
                </a:lnTo>
                <a:lnTo>
                  <a:pt x="60395" y="245607"/>
                </a:lnTo>
                <a:lnTo>
                  <a:pt x="59055" y="250415"/>
                </a:lnTo>
                <a:lnTo>
                  <a:pt x="57566" y="258299"/>
                </a:lnTo>
                <a:lnTo>
                  <a:pt x="56904" y="264977"/>
                </a:lnTo>
                <a:lnTo>
                  <a:pt x="56609" y="271121"/>
                </a:lnTo>
                <a:lnTo>
                  <a:pt x="56375" y="282825"/>
                </a:lnTo>
                <a:lnTo>
                  <a:pt x="56375" y="282848"/>
                </a:lnTo>
                <a:lnTo>
                  <a:pt x="56374" y="270957"/>
                </a:lnTo>
                <a:lnTo>
                  <a:pt x="57327" y="268269"/>
                </a:lnTo>
                <a:lnTo>
                  <a:pt x="60925" y="262741"/>
                </a:lnTo>
                <a:lnTo>
                  <a:pt x="65699" y="254569"/>
                </a:lnTo>
                <a:lnTo>
                  <a:pt x="70996" y="244587"/>
                </a:lnTo>
                <a:lnTo>
                  <a:pt x="84993" y="217018"/>
                </a:lnTo>
                <a:lnTo>
                  <a:pt x="87836" y="210402"/>
                </a:lnTo>
                <a:lnTo>
                  <a:pt x="90683" y="203133"/>
                </a:lnTo>
                <a:lnTo>
                  <a:pt x="93535" y="195430"/>
                </a:lnTo>
                <a:lnTo>
                  <a:pt x="96388" y="188389"/>
                </a:lnTo>
                <a:lnTo>
                  <a:pt x="99242" y="181790"/>
                </a:lnTo>
                <a:lnTo>
                  <a:pt x="102098" y="175486"/>
                </a:lnTo>
                <a:lnTo>
                  <a:pt x="105907" y="170331"/>
                </a:lnTo>
                <a:lnTo>
                  <a:pt x="110351" y="165941"/>
                </a:lnTo>
                <a:lnTo>
                  <a:pt x="115218" y="162063"/>
                </a:lnTo>
                <a:lnTo>
                  <a:pt x="119416" y="157572"/>
                </a:lnTo>
                <a:lnTo>
                  <a:pt x="123167" y="152673"/>
                </a:lnTo>
                <a:lnTo>
                  <a:pt x="126620" y="147502"/>
                </a:lnTo>
                <a:lnTo>
                  <a:pt x="130827" y="143103"/>
                </a:lnTo>
                <a:lnTo>
                  <a:pt x="135537" y="139217"/>
                </a:lnTo>
                <a:lnTo>
                  <a:pt x="140582" y="135674"/>
                </a:lnTo>
                <a:lnTo>
                  <a:pt x="145850" y="132359"/>
                </a:lnTo>
                <a:lnTo>
                  <a:pt x="151267" y="129198"/>
                </a:lnTo>
                <a:lnTo>
                  <a:pt x="156784" y="126137"/>
                </a:lnTo>
                <a:lnTo>
                  <a:pt x="161414" y="124096"/>
                </a:lnTo>
                <a:lnTo>
                  <a:pt x="165453" y="122736"/>
                </a:lnTo>
                <a:lnTo>
                  <a:pt x="169098" y="121829"/>
                </a:lnTo>
                <a:lnTo>
                  <a:pt x="173433" y="121225"/>
                </a:lnTo>
                <a:lnTo>
                  <a:pt x="178228" y="120822"/>
                </a:lnTo>
                <a:lnTo>
                  <a:pt x="187684" y="120374"/>
                </a:lnTo>
                <a:lnTo>
                  <a:pt x="195062" y="120175"/>
                </a:lnTo>
                <a:lnTo>
                  <a:pt x="213420" y="120030"/>
                </a:lnTo>
                <a:lnTo>
                  <a:pt x="216316" y="120977"/>
                </a:lnTo>
                <a:lnTo>
                  <a:pt x="222074" y="124571"/>
                </a:lnTo>
                <a:lnTo>
                  <a:pt x="227809" y="129343"/>
                </a:lnTo>
                <a:lnTo>
                  <a:pt x="230671" y="131949"/>
                </a:lnTo>
                <a:lnTo>
                  <a:pt x="232579" y="134639"/>
                </a:lnTo>
                <a:lnTo>
                  <a:pt x="234700" y="140167"/>
                </a:lnTo>
                <a:lnTo>
                  <a:pt x="235894" y="148635"/>
                </a:lnTo>
                <a:lnTo>
                  <a:pt x="236173" y="156865"/>
                </a:lnTo>
                <a:lnTo>
                  <a:pt x="236248" y="161727"/>
                </a:lnTo>
                <a:lnTo>
                  <a:pt x="235345" y="166874"/>
                </a:lnTo>
                <a:lnTo>
                  <a:pt x="233790" y="172209"/>
                </a:lnTo>
                <a:lnTo>
                  <a:pt x="231802" y="177671"/>
                </a:lnTo>
                <a:lnTo>
                  <a:pt x="229523" y="183218"/>
                </a:lnTo>
                <a:lnTo>
                  <a:pt x="227052" y="188821"/>
                </a:lnTo>
                <a:lnTo>
                  <a:pt x="224452" y="194460"/>
                </a:lnTo>
                <a:lnTo>
                  <a:pt x="220813" y="200125"/>
                </a:lnTo>
                <a:lnTo>
                  <a:pt x="216483" y="205807"/>
                </a:lnTo>
                <a:lnTo>
                  <a:pt x="211691" y="211500"/>
                </a:lnTo>
                <a:lnTo>
                  <a:pt x="207543" y="216247"/>
                </a:lnTo>
                <a:lnTo>
                  <a:pt x="200396" y="224063"/>
                </a:lnTo>
                <a:lnTo>
                  <a:pt x="196203" y="227481"/>
                </a:lnTo>
                <a:lnTo>
                  <a:pt x="191504" y="230712"/>
                </a:lnTo>
                <a:lnTo>
                  <a:pt x="186465" y="233818"/>
                </a:lnTo>
                <a:lnTo>
                  <a:pt x="181201" y="236841"/>
                </a:lnTo>
                <a:lnTo>
                  <a:pt x="170273" y="242740"/>
                </a:lnTo>
                <a:lnTo>
                  <a:pt x="153410" y="251417"/>
                </a:lnTo>
                <a:lnTo>
                  <a:pt x="148687" y="254289"/>
                </a:lnTo>
                <a:lnTo>
                  <a:pt x="144586" y="257156"/>
                </a:lnTo>
                <a:lnTo>
                  <a:pt x="140900" y="260020"/>
                </a:lnTo>
                <a:lnTo>
                  <a:pt x="134263" y="263203"/>
                </a:lnTo>
                <a:lnTo>
                  <a:pt x="127187" y="265569"/>
                </a:lnTo>
                <a:lnTo>
                  <a:pt x="122633" y="267534"/>
                </a:lnTo>
                <a:lnTo>
                  <a:pt x="117691" y="269796"/>
                </a:lnTo>
                <a:lnTo>
                  <a:pt x="113445" y="271304"/>
                </a:lnTo>
                <a:lnTo>
                  <a:pt x="106186" y="272980"/>
                </a:lnTo>
                <a:lnTo>
                  <a:pt x="102917" y="272474"/>
                </a:lnTo>
                <a:lnTo>
                  <a:pt x="96745" y="269372"/>
                </a:lnTo>
                <a:lnTo>
                  <a:pt x="92466" y="266822"/>
                </a:lnTo>
                <a:lnTo>
                  <a:pt x="88925" y="266225"/>
                </a:lnTo>
                <a:lnTo>
                  <a:pt x="86647" y="266066"/>
                </a:lnTo>
                <a:lnTo>
                  <a:pt x="85129" y="265008"/>
                </a:lnTo>
                <a:lnTo>
                  <a:pt x="84116" y="263349"/>
                </a:lnTo>
                <a:lnTo>
                  <a:pt x="83441" y="261292"/>
                </a:lnTo>
                <a:lnTo>
                  <a:pt x="83944" y="258967"/>
                </a:lnTo>
                <a:lnTo>
                  <a:pt x="89591" y="250156"/>
                </a:lnTo>
                <a:lnTo>
                  <a:pt x="90187" y="246754"/>
                </a:lnTo>
                <a:lnTo>
                  <a:pt x="90664" y="24003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389"/>
          <p:cNvSpPr/>
          <p:nvPr/>
        </p:nvSpPr>
        <p:spPr>
          <a:xfrm>
            <a:off x="3689032" y="4740592"/>
            <a:ext cx="231458" cy="8574"/>
          </a:xfrm>
          <a:custGeom>
            <a:avLst/>
            <a:gdLst/>
            <a:ahLst/>
            <a:cxnLst/>
            <a:rect l="0" t="0" r="0" b="0"/>
            <a:pathLst>
              <a:path w="231458" h="8574">
                <a:moveTo>
                  <a:pt x="0" y="8573"/>
                </a:moveTo>
                <a:lnTo>
                  <a:pt x="11932" y="8573"/>
                </a:lnTo>
                <a:lnTo>
                  <a:pt x="14622" y="7620"/>
                </a:lnTo>
                <a:lnTo>
                  <a:pt x="17368" y="6033"/>
                </a:lnTo>
                <a:lnTo>
                  <a:pt x="20151" y="4022"/>
                </a:lnTo>
                <a:lnTo>
                  <a:pt x="22959" y="2681"/>
                </a:lnTo>
                <a:lnTo>
                  <a:pt x="25783" y="1787"/>
                </a:lnTo>
                <a:lnTo>
                  <a:pt x="28619" y="1191"/>
                </a:lnTo>
                <a:lnTo>
                  <a:pt x="32414" y="794"/>
                </a:lnTo>
                <a:lnTo>
                  <a:pt x="36849" y="530"/>
                </a:lnTo>
                <a:lnTo>
                  <a:pt x="46857" y="236"/>
                </a:lnTo>
                <a:lnTo>
                  <a:pt x="89406" y="7"/>
                </a:lnTo>
                <a:lnTo>
                  <a:pt x="217128" y="0"/>
                </a:lnTo>
                <a:lnTo>
                  <a:pt x="219999" y="953"/>
                </a:lnTo>
                <a:lnTo>
                  <a:pt x="222867" y="2540"/>
                </a:lnTo>
                <a:lnTo>
                  <a:pt x="231457"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390"/>
          <p:cNvSpPr/>
          <p:nvPr/>
        </p:nvSpPr>
        <p:spPr>
          <a:xfrm>
            <a:off x="3749039" y="4826317"/>
            <a:ext cx="162879" cy="17137"/>
          </a:xfrm>
          <a:custGeom>
            <a:avLst/>
            <a:gdLst/>
            <a:ahLst/>
            <a:cxnLst/>
            <a:rect l="0" t="0" r="0" b="0"/>
            <a:pathLst>
              <a:path w="162879" h="17137">
                <a:moveTo>
                  <a:pt x="0" y="8573"/>
                </a:moveTo>
                <a:lnTo>
                  <a:pt x="45651" y="8573"/>
                </a:lnTo>
                <a:lnTo>
                  <a:pt x="49484" y="9525"/>
                </a:lnTo>
                <a:lnTo>
                  <a:pt x="53944" y="11113"/>
                </a:lnTo>
                <a:lnTo>
                  <a:pt x="58823" y="13124"/>
                </a:lnTo>
                <a:lnTo>
                  <a:pt x="63028" y="14464"/>
                </a:lnTo>
                <a:lnTo>
                  <a:pt x="66784" y="15358"/>
                </a:lnTo>
                <a:lnTo>
                  <a:pt x="70240" y="15954"/>
                </a:lnTo>
                <a:lnTo>
                  <a:pt x="74450" y="16351"/>
                </a:lnTo>
                <a:lnTo>
                  <a:pt x="79161" y="16616"/>
                </a:lnTo>
                <a:lnTo>
                  <a:pt x="88523" y="16910"/>
                </a:lnTo>
                <a:lnTo>
                  <a:pt x="100101" y="17076"/>
                </a:lnTo>
                <a:lnTo>
                  <a:pt x="121568" y="17136"/>
                </a:lnTo>
                <a:lnTo>
                  <a:pt x="124860" y="16187"/>
                </a:lnTo>
                <a:lnTo>
                  <a:pt x="128008" y="14601"/>
                </a:lnTo>
                <a:lnTo>
                  <a:pt x="131059" y="12591"/>
                </a:lnTo>
                <a:lnTo>
                  <a:pt x="134998" y="11252"/>
                </a:lnTo>
                <a:lnTo>
                  <a:pt x="139529" y="10359"/>
                </a:lnTo>
                <a:lnTo>
                  <a:pt x="144454" y="9763"/>
                </a:lnTo>
                <a:lnTo>
                  <a:pt x="148691" y="8414"/>
                </a:lnTo>
                <a:lnTo>
                  <a:pt x="152467" y="6562"/>
                </a:lnTo>
                <a:lnTo>
                  <a:pt x="16287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391"/>
          <p:cNvSpPr/>
          <p:nvPr/>
        </p:nvSpPr>
        <p:spPr>
          <a:xfrm>
            <a:off x="4143375" y="4672012"/>
            <a:ext cx="17146" cy="248604"/>
          </a:xfrm>
          <a:custGeom>
            <a:avLst/>
            <a:gdLst/>
            <a:ahLst/>
            <a:cxnLst/>
            <a:rect l="0" t="0" r="0" b="0"/>
            <a:pathLst>
              <a:path w="17146" h="248604">
                <a:moveTo>
                  <a:pt x="0" y="0"/>
                </a:moveTo>
                <a:lnTo>
                  <a:pt x="0" y="4551"/>
                </a:lnTo>
                <a:lnTo>
                  <a:pt x="952" y="7797"/>
                </a:lnTo>
                <a:lnTo>
                  <a:pt x="2540" y="11865"/>
                </a:lnTo>
                <a:lnTo>
                  <a:pt x="4550" y="16483"/>
                </a:lnTo>
                <a:lnTo>
                  <a:pt x="5891" y="20513"/>
                </a:lnTo>
                <a:lnTo>
                  <a:pt x="6785" y="24153"/>
                </a:lnTo>
                <a:lnTo>
                  <a:pt x="7380" y="27532"/>
                </a:lnTo>
                <a:lnTo>
                  <a:pt x="7778" y="31690"/>
                </a:lnTo>
                <a:lnTo>
                  <a:pt x="8042" y="36367"/>
                </a:lnTo>
                <a:lnTo>
                  <a:pt x="8337" y="46643"/>
                </a:lnTo>
                <a:lnTo>
                  <a:pt x="8566" y="105909"/>
                </a:lnTo>
                <a:lnTo>
                  <a:pt x="8572" y="215362"/>
                </a:lnTo>
                <a:lnTo>
                  <a:pt x="7620" y="219775"/>
                </a:lnTo>
                <a:lnTo>
                  <a:pt x="6032" y="224622"/>
                </a:lnTo>
                <a:lnTo>
                  <a:pt x="4021" y="229758"/>
                </a:lnTo>
                <a:lnTo>
                  <a:pt x="3633" y="234135"/>
                </a:lnTo>
                <a:lnTo>
                  <a:pt x="4327" y="238005"/>
                </a:lnTo>
                <a:lnTo>
                  <a:pt x="8323" y="247982"/>
                </a:lnTo>
                <a:lnTo>
                  <a:pt x="9359" y="248189"/>
                </a:lnTo>
                <a:lnTo>
                  <a:pt x="11002" y="248327"/>
                </a:lnTo>
                <a:lnTo>
                  <a:pt x="17145" y="24860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392"/>
          <p:cNvSpPr/>
          <p:nvPr/>
        </p:nvSpPr>
        <p:spPr>
          <a:xfrm>
            <a:off x="4263421" y="4646423"/>
            <a:ext cx="145667" cy="231177"/>
          </a:xfrm>
          <a:custGeom>
            <a:avLst/>
            <a:gdLst/>
            <a:ahLst/>
            <a:cxnLst/>
            <a:rect l="0" t="0" r="0" b="0"/>
            <a:pathLst>
              <a:path w="145667" h="231177">
                <a:moveTo>
                  <a:pt x="25686" y="17017"/>
                </a:moveTo>
                <a:lnTo>
                  <a:pt x="18305" y="17017"/>
                </a:lnTo>
                <a:lnTo>
                  <a:pt x="17908" y="17969"/>
                </a:lnTo>
                <a:lnTo>
                  <a:pt x="17349" y="23860"/>
                </a:lnTo>
                <a:lnTo>
                  <a:pt x="17218" y="28948"/>
                </a:lnTo>
                <a:lnTo>
                  <a:pt x="16231" y="32591"/>
                </a:lnTo>
                <a:lnTo>
                  <a:pt x="14620" y="36925"/>
                </a:lnTo>
                <a:lnTo>
                  <a:pt x="12594" y="41719"/>
                </a:lnTo>
                <a:lnTo>
                  <a:pt x="11243" y="46819"/>
                </a:lnTo>
                <a:lnTo>
                  <a:pt x="10342" y="52125"/>
                </a:lnTo>
                <a:lnTo>
                  <a:pt x="9742" y="57568"/>
                </a:lnTo>
                <a:lnTo>
                  <a:pt x="9341" y="63101"/>
                </a:lnTo>
                <a:lnTo>
                  <a:pt x="9075" y="68695"/>
                </a:lnTo>
                <a:lnTo>
                  <a:pt x="8779" y="79990"/>
                </a:lnTo>
                <a:lnTo>
                  <a:pt x="8647" y="91360"/>
                </a:lnTo>
                <a:lnTo>
                  <a:pt x="7659" y="98011"/>
                </a:lnTo>
                <a:lnTo>
                  <a:pt x="6048" y="105303"/>
                </a:lnTo>
                <a:lnTo>
                  <a:pt x="4022" y="113021"/>
                </a:lnTo>
                <a:lnTo>
                  <a:pt x="2670" y="120072"/>
                </a:lnTo>
                <a:lnTo>
                  <a:pt x="1770" y="126678"/>
                </a:lnTo>
                <a:lnTo>
                  <a:pt x="1169" y="132987"/>
                </a:lnTo>
                <a:lnTo>
                  <a:pt x="769" y="140050"/>
                </a:lnTo>
                <a:lnTo>
                  <a:pt x="324" y="155518"/>
                </a:lnTo>
                <a:lnTo>
                  <a:pt x="0" y="193798"/>
                </a:lnTo>
                <a:lnTo>
                  <a:pt x="942" y="198688"/>
                </a:lnTo>
                <a:lnTo>
                  <a:pt x="2522" y="202901"/>
                </a:lnTo>
                <a:lnTo>
                  <a:pt x="5866" y="210122"/>
                </a:lnTo>
                <a:lnTo>
                  <a:pt x="7352" y="216506"/>
                </a:lnTo>
                <a:lnTo>
                  <a:pt x="10553" y="222518"/>
                </a:lnTo>
                <a:lnTo>
                  <a:pt x="12739" y="225455"/>
                </a:lnTo>
                <a:lnTo>
                  <a:pt x="15150" y="227413"/>
                </a:lnTo>
                <a:lnTo>
                  <a:pt x="17709" y="228719"/>
                </a:lnTo>
                <a:lnTo>
                  <a:pt x="20369" y="229589"/>
                </a:lnTo>
                <a:lnTo>
                  <a:pt x="24046" y="230169"/>
                </a:lnTo>
                <a:lnTo>
                  <a:pt x="28403" y="230556"/>
                </a:lnTo>
                <a:lnTo>
                  <a:pt x="37371" y="230985"/>
                </a:lnTo>
                <a:lnTo>
                  <a:pt x="44531" y="231176"/>
                </a:lnTo>
                <a:lnTo>
                  <a:pt x="47775" y="230275"/>
                </a:lnTo>
                <a:lnTo>
                  <a:pt x="50889" y="228721"/>
                </a:lnTo>
                <a:lnTo>
                  <a:pt x="53918" y="226733"/>
                </a:lnTo>
                <a:lnTo>
                  <a:pt x="57843" y="224455"/>
                </a:lnTo>
                <a:lnTo>
                  <a:pt x="67283" y="219384"/>
                </a:lnTo>
                <a:lnTo>
                  <a:pt x="71515" y="216698"/>
                </a:lnTo>
                <a:lnTo>
                  <a:pt x="75288" y="213955"/>
                </a:lnTo>
                <a:lnTo>
                  <a:pt x="78757" y="211174"/>
                </a:lnTo>
                <a:lnTo>
                  <a:pt x="82021" y="208367"/>
                </a:lnTo>
                <a:lnTo>
                  <a:pt x="85150" y="205544"/>
                </a:lnTo>
                <a:lnTo>
                  <a:pt x="88189" y="202709"/>
                </a:lnTo>
                <a:lnTo>
                  <a:pt x="92120" y="199867"/>
                </a:lnTo>
                <a:lnTo>
                  <a:pt x="96645" y="197019"/>
                </a:lnTo>
                <a:lnTo>
                  <a:pt x="101567" y="194168"/>
                </a:lnTo>
                <a:lnTo>
                  <a:pt x="105801" y="190363"/>
                </a:lnTo>
                <a:lnTo>
                  <a:pt x="109576" y="185921"/>
                </a:lnTo>
                <a:lnTo>
                  <a:pt x="113045" y="181055"/>
                </a:lnTo>
                <a:lnTo>
                  <a:pt x="116310" y="175905"/>
                </a:lnTo>
                <a:lnTo>
                  <a:pt x="119440" y="170567"/>
                </a:lnTo>
                <a:lnTo>
                  <a:pt x="122479" y="165104"/>
                </a:lnTo>
                <a:lnTo>
                  <a:pt x="128395" y="153953"/>
                </a:lnTo>
                <a:lnTo>
                  <a:pt x="131306" y="148312"/>
                </a:lnTo>
                <a:lnTo>
                  <a:pt x="133247" y="142647"/>
                </a:lnTo>
                <a:lnTo>
                  <a:pt x="134541" y="136965"/>
                </a:lnTo>
                <a:lnTo>
                  <a:pt x="135403" y="131272"/>
                </a:lnTo>
                <a:lnTo>
                  <a:pt x="136931" y="125572"/>
                </a:lnTo>
                <a:lnTo>
                  <a:pt x="138902" y="119867"/>
                </a:lnTo>
                <a:lnTo>
                  <a:pt x="141168" y="114159"/>
                </a:lnTo>
                <a:lnTo>
                  <a:pt x="142679" y="108448"/>
                </a:lnTo>
                <a:lnTo>
                  <a:pt x="143687" y="102736"/>
                </a:lnTo>
                <a:lnTo>
                  <a:pt x="144358" y="97023"/>
                </a:lnTo>
                <a:lnTo>
                  <a:pt x="144806" y="91309"/>
                </a:lnTo>
                <a:lnTo>
                  <a:pt x="145104" y="85595"/>
                </a:lnTo>
                <a:lnTo>
                  <a:pt x="145436" y="74166"/>
                </a:lnTo>
                <a:lnTo>
                  <a:pt x="145666" y="45591"/>
                </a:lnTo>
                <a:lnTo>
                  <a:pt x="144725" y="40829"/>
                </a:lnTo>
                <a:lnTo>
                  <a:pt x="143146" y="36702"/>
                </a:lnTo>
                <a:lnTo>
                  <a:pt x="141139" y="32997"/>
                </a:lnTo>
                <a:lnTo>
                  <a:pt x="133766" y="18682"/>
                </a:lnTo>
                <a:lnTo>
                  <a:pt x="131077" y="15269"/>
                </a:lnTo>
                <a:lnTo>
                  <a:pt x="128331" y="12994"/>
                </a:lnTo>
                <a:lnTo>
                  <a:pt x="125549" y="11478"/>
                </a:lnTo>
                <a:lnTo>
                  <a:pt x="122741" y="9514"/>
                </a:lnTo>
                <a:lnTo>
                  <a:pt x="119917" y="7252"/>
                </a:lnTo>
                <a:lnTo>
                  <a:pt x="117082" y="4793"/>
                </a:lnTo>
                <a:lnTo>
                  <a:pt x="114239" y="3152"/>
                </a:lnTo>
                <a:lnTo>
                  <a:pt x="111391" y="2059"/>
                </a:lnTo>
                <a:lnTo>
                  <a:pt x="108541" y="1329"/>
                </a:lnTo>
                <a:lnTo>
                  <a:pt x="104735" y="844"/>
                </a:lnTo>
                <a:lnTo>
                  <a:pt x="100293" y="520"/>
                </a:lnTo>
                <a:lnTo>
                  <a:pt x="91230" y="160"/>
                </a:lnTo>
                <a:lnTo>
                  <a:pt x="84026" y="0"/>
                </a:lnTo>
                <a:lnTo>
                  <a:pt x="79820" y="909"/>
                </a:lnTo>
                <a:lnTo>
                  <a:pt x="75110" y="2468"/>
                </a:lnTo>
                <a:lnTo>
                  <a:pt x="70065" y="4460"/>
                </a:lnTo>
                <a:lnTo>
                  <a:pt x="65750" y="5788"/>
                </a:lnTo>
                <a:lnTo>
                  <a:pt x="61920" y="6673"/>
                </a:lnTo>
                <a:lnTo>
                  <a:pt x="58415" y="7264"/>
                </a:lnTo>
                <a:lnTo>
                  <a:pt x="55125" y="8610"/>
                </a:lnTo>
                <a:lnTo>
                  <a:pt x="51979" y="10460"/>
                </a:lnTo>
                <a:lnTo>
                  <a:pt x="42831" y="1701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393"/>
          <p:cNvSpPr/>
          <p:nvPr/>
        </p:nvSpPr>
        <p:spPr>
          <a:xfrm>
            <a:off x="4529140" y="4620577"/>
            <a:ext cx="205385" cy="248215"/>
          </a:xfrm>
          <a:custGeom>
            <a:avLst/>
            <a:gdLst/>
            <a:ahLst/>
            <a:cxnLst/>
            <a:rect l="0" t="0" r="0" b="0"/>
            <a:pathLst>
              <a:path w="205385" h="248215">
                <a:moveTo>
                  <a:pt x="197164" y="0"/>
                </a:moveTo>
                <a:lnTo>
                  <a:pt x="205384" y="0"/>
                </a:lnTo>
                <a:lnTo>
                  <a:pt x="160007" y="0"/>
                </a:lnTo>
                <a:lnTo>
                  <a:pt x="156200" y="953"/>
                </a:lnTo>
                <a:lnTo>
                  <a:pt x="151758" y="2540"/>
                </a:lnTo>
                <a:lnTo>
                  <a:pt x="146890" y="4551"/>
                </a:lnTo>
                <a:lnTo>
                  <a:pt x="141741" y="5892"/>
                </a:lnTo>
                <a:lnTo>
                  <a:pt x="136403" y="6785"/>
                </a:lnTo>
                <a:lnTo>
                  <a:pt x="130939" y="7381"/>
                </a:lnTo>
                <a:lnTo>
                  <a:pt x="125392" y="7778"/>
                </a:lnTo>
                <a:lnTo>
                  <a:pt x="119789" y="8043"/>
                </a:lnTo>
                <a:lnTo>
                  <a:pt x="105341" y="8416"/>
                </a:lnTo>
                <a:lnTo>
                  <a:pt x="60553" y="8572"/>
                </a:lnTo>
                <a:lnTo>
                  <a:pt x="35990" y="8573"/>
                </a:lnTo>
                <a:lnTo>
                  <a:pt x="32504" y="11113"/>
                </a:lnTo>
                <a:lnTo>
                  <a:pt x="27780" y="15416"/>
                </a:lnTo>
                <a:lnTo>
                  <a:pt x="22505" y="20504"/>
                </a:lnTo>
                <a:lnTo>
                  <a:pt x="20717" y="23194"/>
                </a:lnTo>
                <a:lnTo>
                  <a:pt x="18731" y="28724"/>
                </a:lnTo>
                <a:lnTo>
                  <a:pt x="17249" y="32484"/>
                </a:lnTo>
                <a:lnTo>
                  <a:pt x="15308" y="36896"/>
                </a:lnTo>
                <a:lnTo>
                  <a:pt x="13062" y="41742"/>
                </a:lnTo>
                <a:lnTo>
                  <a:pt x="10612" y="45926"/>
                </a:lnTo>
                <a:lnTo>
                  <a:pt x="5350" y="53114"/>
                </a:lnTo>
                <a:lnTo>
                  <a:pt x="3565" y="57317"/>
                </a:lnTo>
                <a:lnTo>
                  <a:pt x="2376" y="62024"/>
                </a:lnTo>
                <a:lnTo>
                  <a:pt x="1583" y="67067"/>
                </a:lnTo>
                <a:lnTo>
                  <a:pt x="1054" y="71381"/>
                </a:lnTo>
                <a:lnTo>
                  <a:pt x="467" y="78715"/>
                </a:lnTo>
                <a:lnTo>
                  <a:pt x="206" y="85150"/>
                </a:lnTo>
                <a:lnTo>
                  <a:pt x="59" y="94127"/>
                </a:lnTo>
                <a:lnTo>
                  <a:pt x="0" y="114290"/>
                </a:lnTo>
                <a:lnTo>
                  <a:pt x="952" y="116199"/>
                </a:lnTo>
                <a:lnTo>
                  <a:pt x="2539" y="117471"/>
                </a:lnTo>
                <a:lnTo>
                  <a:pt x="4549" y="118319"/>
                </a:lnTo>
                <a:lnTo>
                  <a:pt x="5889" y="119837"/>
                </a:lnTo>
                <a:lnTo>
                  <a:pt x="6783" y="121801"/>
                </a:lnTo>
                <a:lnTo>
                  <a:pt x="7378" y="124063"/>
                </a:lnTo>
                <a:lnTo>
                  <a:pt x="8728" y="125571"/>
                </a:lnTo>
                <a:lnTo>
                  <a:pt x="10580" y="126577"/>
                </a:lnTo>
                <a:lnTo>
                  <a:pt x="15178" y="127694"/>
                </a:lnTo>
                <a:lnTo>
                  <a:pt x="20397" y="128190"/>
                </a:lnTo>
                <a:lnTo>
                  <a:pt x="23122" y="127371"/>
                </a:lnTo>
                <a:lnTo>
                  <a:pt x="28690" y="123919"/>
                </a:lnTo>
                <a:lnTo>
                  <a:pt x="34339" y="121750"/>
                </a:lnTo>
                <a:lnTo>
                  <a:pt x="41176" y="120358"/>
                </a:lnTo>
                <a:lnTo>
                  <a:pt x="47192" y="117627"/>
                </a:lnTo>
                <a:lnTo>
                  <a:pt x="51462" y="115566"/>
                </a:lnTo>
                <a:lnTo>
                  <a:pt x="55263" y="113239"/>
                </a:lnTo>
                <a:lnTo>
                  <a:pt x="58748" y="110735"/>
                </a:lnTo>
                <a:lnTo>
                  <a:pt x="62024" y="108113"/>
                </a:lnTo>
                <a:lnTo>
                  <a:pt x="68205" y="105201"/>
                </a:lnTo>
                <a:lnTo>
                  <a:pt x="71186" y="104424"/>
                </a:lnTo>
                <a:lnTo>
                  <a:pt x="75079" y="102953"/>
                </a:lnTo>
                <a:lnTo>
                  <a:pt x="79579" y="101020"/>
                </a:lnTo>
                <a:lnTo>
                  <a:pt x="84484" y="98779"/>
                </a:lnTo>
                <a:lnTo>
                  <a:pt x="89659" y="97286"/>
                </a:lnTo>
                <a:lnTo>
                  <a:pt x="95014" y="96290"/>
                </a:lnTo>
                <a:lnTo>
                  <a:pt x="100489" y="95626"/>
                </a:lnTo>
                <a:lnTo>
                  <a:pt x="105092" y="95183"/>
                </a:lnTo>
                <a:lnTo>
                  <a:pt x="109113" y="94888"/>
                </a:lnTo>
                <a:lnTo>
                  <a:pt x="112746" y="94691"/>
                </a:lnTo>
                <a:lnTo>
                  <a:pt x="119322" y="94472"/>
                </a:lnTo>
                <a:lnTo>
                  <a:pt x="122410" y="94414"/>
                </a:lnTo>
                <a:lnTo>
                  <a:pt x="125420" y="95328"/>
                </a:lnTo>
                <a:lnTo>
                  <a:pt x="131306" y="98883"/>
                </a:lnTo>
                <a:lnTo>
                  <a:pt x="137097" y="101098"/>
                </a:lnTo>
                <a:lnTo>
                  <a:pt x="139974" y="101689"/>
                </a:lnTo>
                <a:lnTo>
                  <a:pt x="143798" y="103035"/>
                </a:lnTo>
                <a:lnTo>
                  <a:pt x="148252" y="104885"/>
                </a:lnTo>
                <a:lnTo>
                  <a:pt x="153126" y="107071"/>
                </a:lnTo>
                <a:lnTo>
                  <a:pt x="156375" y="109481"/>
                </a:lnTo>
                <a:lnTo>
                  <a:pt x="158542" y="112039"/>
                </a:lnTo>
                <a:lnTo>
                  <a:pt x="161901" y="117423"/>
                </a:lnTo>
                <a:lnTo>
                  <a:pt x="166569" y="122991"/>
                </a:lnTo>
                <a:lnTo>
                  <a:pt x="168195" y="126761"/>
                </a:lnTo>
                <a:lnTo>
                  <a:pt x="169279" y="131180"/>
                </a:lnTo>
                <a:lnTo>
                  <a:pt x="170002" y="136031"/>
                </a:lnTo>
                <a:lnTo>
                  <a:pt x="170484" y="140217"/>
                </a:lnTo>
                <a:lnTo>
                  <a:pt x="171019" y="147409"/>
                </a:lnTo>
                <a:lnTo>
                  <a:pt x="171257" y="156320"/>
                </a:lnTo>
                <a:lnTo>
                  <a:pt x="171409" y="173012"/>
                </a:lnTo>
                <a:lnTo>
                  <a:pt x="170470" y="177254"/>
                </a:lnTo>
                <a:lnTo>
                  <a:pt x="168891" y="181987"/>
                </a:lnTo>
                <a:lnTo>
                  <a:pt x="166885" y="187047"/>
                </a:lnTo>
                <a:lnTo>
                  <a:pt x="164596" y="192326"/>
                </a:lnTo>
                <a:lnTo>
                  <a:pt x="159512" y="203271"/>
                </a:lnTo>
                <a:lnTo>
                  <a:pt x="156823" y="207904"/>
                </a:lnTo>
                <a:lnTo>
                  <a:pt x="151295" y="215592"/>
                </a:lnTo>
                <a:lnTo>
                  <a:pt x="147535" y="218976"/>
                </a:lnTo>
                <a:lnTo>
                  <a:pt x="143123" y="222184"/>
                </a:lnTo>
                <a:lnTo>
                  <a:pt x="131456" y="229626"/>
                </a:lnTo>
                <a:lnTo>
                  <a:pt x="128594" y="231189"/>
                </a:lnTo>
                <a:lnTo>
                  <a:pt x="120334" y="235466"/>
                </a:lnTo>
                <a:lnTo>
                  <a:pt x="116416" y="236987"/>
                </a:lnTo>
                <a:lnTo>
                  <a:pt x="112853" y="238002"/>
                </a:lnTo>
                <a:lnTo>
                  <a:pt x="109524" y="238677"/>
                </a:lnTo>
                <a:lnTo>
                  <a:pt x="105400" y="240081"/>
                </a:lnTo>
                <a:lnTo>
                  <a:pt x="100746" y="241969"/>
                </a:lnTo>
                <a:lnTo>
                  <a:pt x="95738" y="244180"/>
                </a:lnTo>
                <a:lnTo>
                  <a:pt x="91446" y="245654"/>
                </a:lnTo>
                <a:lnTo>
                  <a:pt x="87633" y="246637"/>
                </a:lnTo>
                <a:lnTo>
                  <a:pt x="84139" y="247292"/>
                </a:lnTo>
                <a:lnTo>
                  <a:pt x="80856" y="247729"/>
                </a:lnTo>
                <a:lnTo>
                  <a:pt x="74670" y="248214"/>
                </a:lnTo>
                <a:lnTo>
                  <a:pt x="71686" y="247391"/>
                </a:lnTo>
                <a:lnTo>
                  <a:pt x="65832" y="243937"/>
                </a:lnTo>
                <a:lnTo>
                  <a:pt x="60054" y="241767"/>
                </a:lnTo>
                <a:lnTo>
                  <a:pt x="54312" y="240802"/>
                </a:lnTo>
                <a:lnTo>
                  <a:pt x="48585" y="240373"/>
                </a:lnTo>
                <a:lnTo>
                  <a:pt x="42864" y="240182"/>
                </a:lnTo>
                <a:lnTo>
                  <a:pt x="40005" y="240132"/>
                </a:lnTo>
                <a:lnTo>
                  <a:pt x="38099" y="239145"/>
                </a:lnTo>
                <a:lnTo>
                  <a:pt x="36828" y="237535"/>
                </a:lnTo>
                <a:lnTo>
                  <a:pt x="34287" y="23145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394"/>
          <p:cNvSpPr/>
          <p:nvPr/>
        </p:nvSpPr>
        <p:spPr>
          <a:xfrm>
            <a:off x="4786312" y="4620590"/>
            <a:ext cx="178788" cy="205610"/>
          </a:xfrm>
          <a:custGeom>
            <a:avLst/>
            <a:gdLst/>
            <a:ahLst/>
            <a:cxnLst/>
            <a:rect l="0" t="0" r="0" b="0"/>
            <a:pathLst>
              <a:path w="178788" h="205610">
                <a:moveTo>
                  <a:pt x="51435" y="17132"/>
                </a:moveTo>
                <a:lnTo>
                  <a:pt x="46884" y="17132"/>
                </a:lnTo>
                <a:lnTo>
                  <a:pt x="45543" y="18085"/>
                </a:lnTo>
                <a:lnTo>
                  <a:pt x="44650" y="19672"/>
                </a:lnTo>
                <a:lnTo>
                  <a:pt x="43657" y="23976"/>
                </a:lnTo>
                <a:lnTo>
                  <a:pt x="43216" y="29064"/>
                </a:lnTo>
                <a:lnTo>
                  <a:pt x="43019" y="34500"/>
                </a:lnTo>
                <a:lnTo>
                  <a:pt x="42967" y="37283"/>
                </a:lnTo>
                <a:lnTo>
                  <a:pt x="41980" y="40091"/>
                </a:lnTo>
                <a:lnTo>
                  <a:pt x="38343" y="45751"/>
                </a:lnTo>
                <a:lnTo>
                  <a:pt x="36039" y="49546"/>
                </a:lnTo>
                <a:lnTo>
                  <a:pt x="33551" y="53982"/>
                </a:lnTo>
                <a:lnTo>
                  <a:pt x="30940" y="58844"/>
                </a:lnTo>
                <a:lnTo>
                  <a:pt x="29199" y="63037"/>
                </a:lnTo>
                <a:lnTo>
                  <a:pt x="28039" y="66785"/>
                </a:lnTo>
                <a:lnTo>
                  <a:pt x="27265" y="70237"/>
                </a:lnTo>
                <a:lnTo>
                  <a:pt x="23865" y="76612"/>
                </a:lnTo>
                <a:lnTo>
                  <a:pt x="21625" y="79645"/>
                </a:lnTo>
                <a:lnTo>
                  <a:pt x="20132" y="83573"/>
                </a:lnTo>
                <a:lnTo>
                  <a:pt x="19136" y="88096"/>
                </a:lnTo>
                <a:lnTo>
                  <a:pt x="18473" y="93016"/>
                </a:lnTo>
                <a:lnTo>
                  <a:pt x="17078" y="98201"/>
                </a:lnTo>
                <a:lnTo>
                  <a:pt x="15195" y="103563"/>
                </a:lnTo>
                <a:lnTo>
                  <a:pt x="12988" y="109043"/>
                </a:lnTo>
                <a:lnTo>
                  <a:pt x="11516" y="113648"/>
                </a:lnTo>
                <a:lnTo>
                  <a:pt x="10535" y="117672"/>
                </a:lnTo>
                <a:lnTo>
                  <a:pt x="9880" y="121306"/>
                </a:lnTo>
                <a:lnTo>
                  <a:pt x="10397" y="125634"/>
                </a:lnTo>
                <a:lnTo>
                  <a:pt x="11694" y="130424"/>
                </a:lnTo>
                <a:lnTo>
                  <a:pt x="13511" y="135522"/>
                </a:lnTo>
                <a:lnTo>
                  <a:pt x="14722" y="139874"/>
                </a:lnTo>
                <a:lnTo>
                  <a:pt x="15530" y="143728"/>
                </a:lnTo>
                <a:lnTo>
                  <a:pt x="16068" y="147249"/>
                </a:lnTo>
                <a:lnTo>
                  <a:pt x="17380" y="150549"/>
                </a:lnTo>
                <a:lnTo>
                  <a:pt x="21377" y="156756"/>
                </a:lnTo>
                <a:lnTo>
                  <a:pt x="23776" y="160698"/>
                </a:lnTo>
                <a:lnTo>
                  <a:pt x="26328" y="165229"/>
                </a:lnTo>
                <a:lnTo>
                  <a:pt x="28982" y="170156"/>
                </a:lnTo>
                <a:lnTo>
                  <a:pt x="30751" y="174393"/>
                </a:lnTo>
                <a:lnTo>
                  <a:pt x="31931" y="178170"/>
                </a:lnTo>
                <a:lnTo>
                  <a:pt x="32717" y="181641"/>
                </a:lnTo>
                <a:lnTo>
                  <a:pt x="36131" y="188037"/>
                </a:lnTo>
                <a:lnTo>
                  <a:pt x="38375" y="191076"/>
                </a:lnTo>
                <a:lnTo>
                  <a:pt x="40823" y="193102"/>
                </a:lnTo>
                <a:lnTo>
                  <a:pt x="43408" y="194453"/>
                </a:lnTo>
                <a:lnTo>
                  <a:pt x="46084" y="195354"/>
                </a:lnTo>
                <a:lnTo>
                  <a:pt x="51596" y="198894"/>
                </a:lnTo>
                <a:lnTo>
                  <a:pt x="54401" y="201172"/>
                </a:lnTo>
                <a:lnTo>
                  <a:pt x="57222" y="202690"/>
                </a:lnTo>
                <a:lnTo>
                  <a:pt x="60056" y="203703"/>
                </a:lnTo>
                <a:lnTo>
                  <a:pt x="62897" y="204378"/>
                </a:lnTo>
                <a:lnTo>
                  <a:pt x="65744" y="204827"/>
                </a:lnTo>
                <a:lnTo>
                  <a:pt x="68594" y="205127"/>
                </a:lnTo>
                <a:lnTo>
                  <a:pt x="71447" y="205327"/>
                </a:lnTo>
                <a:lnTo>
                  <a:pt x="74301" y="205460"/>
                </a:lnTo>
                <a:lnTo>
                  <a:pt x="80013" y="205609"/>
                </a:lnTo>
                <a:lnTo>
                  <a:pt x="82869" y="204696"/>
                </a:lnTo>
                <a:lnTo>
                  <a:pt x="85727" y="203134"/>
                </a:lnTo>
                <a:lnTo>
                  <a:pt x="88583" y="201142"/>
                </a:lnTo>
                <a:lnTo>
                  <a:pt x="92393" y="199813"/>
                </a:lnTo>
                <a:lnTo>
                  <a:pt x="96838" y="198927"/>
                </a:lnTo>
                <a:lnTo>
                  <a:pt x="101706" y="198336"/>
                </a:lnTo>
                <a:lnTo>
                  <a:pt x="105904" y="196990"/>
                </a:lnTo>
                <a:lnTo>
                  <a:pt x="109655" y="195140"/>
                </a:lnTo>
                <a:lnTo>
                  <a:pt x="113109" y="192954"/>
                </a:lnTo>
                <a:lnTo>
                  <a:pt x="116363" y="190544"/>
                </a:lnTo>
                <a:lnTo>
                  <a:pt x="119485" y="187985"/>
                </a:lnTo>
                <a:lnTo>
                  <a:pt x="122519" y="185327"/>
                </a:lnTo>
                <a:lnTo>
                  <a:pt x="125495" y="182602"/>
                </a:lnTo>
                <a:lnTo>
                  <a:pt x="131341" y="177034"/>
                </a:lnTo>
                <a:lnTo>
                  <a:pt x="148581" y="159997"/>
                </a:lnTo>
                <a:lnTo>
                  <a:pt x="151442" y="156190"/>
                </a:lnTo>
                <a:lnTo>
                  <a:pt x="154301" y="151748"/>
                </a:lnTo>
                <a:lnTo>
                  <a:pt x="157160" y="146881"/>
                </a:lnTo>
                <a:lnTo>
                  <a:pt x="160018" y="142684"/>
                </a:lnTo>
                <a:lnTo>
                  <a:pt x="162876" y="138933"/>
                </a:lnTo>
                <a:lnTo>
                  <a:pt x="165734" y="135480"/>
                </a:lnTo>
                <a:lnTo>
                  <a:pt x="167639" y="131273"/>
                </a:lnTo>
                <a:lnTo>
                  <a:pt x="168910" y="126564"/>
                </a:lnTo>
                <a:lnTo>
                  <a:pt x="169756" y="121519"/>
                </a:lnTo>
                <a:lnTo>
                  <a:pt x="170321" y="117203"/>
                </a:lnTo>
                <a:lnTo>
                  <a:pt x="170698" y="113374"/>
                </a:lnTo>
                <a:lnTo>
                  <a:pt x="170948" y="109868"/>
                </a:lnTo>
                <a:lnTo>
                  <a:pt x="172068" y="105626"/>
                </a:lnTo>
                <a:lnTo>
                  <a:pt x="173767" y="100893"/>
                </a:lnTo>
                <a:lnTo>
                  <a:pt x="175852" y="95833"/>
                </a:lnTo>
                <a:lnTo>
                  <a:pt x="177243" y="91507"/>
                </a:lnTo>
                <a:lnTo>
                  <a:pt x="178169" y="87671"/>
                </a:lnTo>
                <a:lnTo>
                  <a:pt x="178787" y="84160"/>
                </a:lnTo>
                <a:lnTo>
                  <a:pt x="178246" y="79915"/>
                </a:lnTo>
                <a:lnTo>
                  <a:pt x="176933" y="75179"/>
                </a:lnTo>
                <a:lnTo>
                  <a:pt x="175106" y="70118"/>
                </a:lnTo>
                <a:lnTo>
                  <a:pt x="173887" y="65791"/>
                </a:lnTo>
                <a:lnTo>
                  <a:pt x="173075" y="61954"/>
                </a:lnTo>
                <a:lnTo>
                  <a:pt x="172533" y="58443"/>
                </a:lnTo>
                <a:lnTo>
                  <a:pt x="172172" y="55150"/>
                </a:lnTo>
                <a:lnTo>
                  <a:pt x="171771" y="48952"/>
                </a:lnTo>
                <a:lnTo>
                  <a:pt x="170712" y="45965"/>
                </a:lnTo>
                <a:lnTo>
                  <a:pt x="166994" y="40107"/>
                </a:lnTo>
                <a:lnTo>
                  <a:pt x="164669" y="36259"/>
                </a:lnTo>
                <a:lnTo>
                  <a:pt x="162167" y="31788"/>
                </a:lnTo>
                <a:lnTo>
                  <a:pt x="159546" y="26903"/>
                </a:lnTo>
                <a:lnTo>
                  <a:pt x="156847" y="23646"/>
                </a:lnTo>
                <a:lnTo>
                  <a:pt x="154094" y="21475"/>
                </a:lnTo>
                <a:lnTo>
                  <a:pt x="151307" y="20027"/>
                </a:lnTo>
                <a:lnTo>
                  <a:pt x="148497" y="18109"/>
                </a:lnTo>
                <a:lnTo>
                  <a:pt x="145670" y="15879"/>
                </a:lnTo>
                <a:lnTo>
                  <a:pt x="142833" y="13439"/>
                </a:lnTo>
                <a:lnTo>
                  <a:pt x="139990" y="10860"/>
                </a:lnTo>
                <a:lnTo>
                  <a:pt x="134290" y="5455"/>
                </a:lnTo>
                <a:lnTo>
                  <a:pt x="130484" y="3632"/>
                </a:lnTo>
                <a:lnTo>
                  <a:pt x="126042" y="2417"/>
                </a:lnTo>
                <a:lnTo>
                  <a:pt x="121176" y="1607"/>
                </a:lnTo>
                <a:lnTo>
                  <a:pt x="116026" y="1067"/>
                </a:lnTo>
                <a:lnTo>
                  <a:pt x="110689" y="707"/>
                </a:lnTo>
                <a:lnTo>
                  <a:pt x="105225" y="467"/>
                </a:lnTo>
                <a:lnTo>
                  <a:pt x="94074" y="201"/>
                </a:lnTo>
                <a:lnTo>
                  <a:pt x="54280" y="0"/>
                </a:lnTo>
                <a:lnTo>
                  <a:pt x="48569" y="948"/>
                </a:lnTo>
                <a:lnTo>
                  <a:pt x="42857" y="2533"/>
                </a:lnTo>
                <a:lnTo>
                  <a:pt x="37143" y="4542"/>
                </a:lnTo>
                <a:lnTo>
                  <a:pt x="32382" y="6834"/>
                </a:lnTo>
                <a:lnTo>
                  <a:pt x="28256" y="9314"/>
                </a:lnTo>
                <a:lnTo>
                  <a:pt x="24552" y="11920"/>
                </a:lnTo>
                <a:lnTo>
                  <a:pt x="20178" y="13657"/>
                </a:lnTo>
                <a:lnTo>
                  <a:pt x="15357" y="14816"/>
                </a:lnTo>
                <a:lnTo>
                  <a:pt x="0" y="1713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395"/>
          <p:cNvSpPr/>
          <p:nvPr/>
        </p:nvSpPr>
        <p:spPr>
          <a:xfrm>
            <a:off x="3277657" y="5117782"/>
            <a:ext cx="231207" cy="282526"/>
          </a:xfrm>
          <a:custGeom>
            <a:avLst/>
            <a:gdLst/>
            <a:ahLst/>
            <a:cxnLst/>
            <a:rect l="0" t="0" r="0" b="0"/>
            <a:pathLst>
              <a:path w="231207" h="282526">
                <a:moveTo>
                  <a:pt x="8468" y="0"/>
                </a:moveTo>
                <a:lnTo>
                  <a:pt x="0" y="0"/>
                </a:lnTo>
                <a:lnTo>
                  <a:pt x="4477" y="4551"/>
                </a:lnTo>
                <a:lnTo>
                  <a:pt x="5807" y="6844"/>
                </a:lnTo>
                <a:lnTo>
                  <a:pt x="7285" y="11932"/>
                </a:lnTo>
                <a:lnTo>
                  <a:pt x="8117" y="20151"/>
                </a:lnTo>
                <a:lnTo>
                  <a:pt x="8312" y="28324"/>
                </a:lnTo>
                <a:lnTo>
                  <a:pt x="8364" y="33170"/>
                </a:lnTo>
                <a:lnTo>
                  <a:pt x="9351" y="38306"/>
                </a:lnTo>
                <a:lnTo>
                  <a:pt x="10962" y="43635"/>
                </a:lnTo>
                <a:lnTo>
                  <a:pt x="12988" y="49092"/>
                </a:lnTo>
                <a:lnTo>
                  <a:pt x="20390" y="70426"/>
                </a:lnTo>
                <a:lnTo>
                  <a:pt x="22131" y="77430"/>
                </a:lnTo>
                <a:lnTo>
                  <a:pt x="23291" y="84005"/>
                </a:lnTo>
                <a:lnTo>
                  <a:pt x="24065" y="90294"/>
                </a:lnTo>
                <a:lnTo>
                  <a:pt x="25534" y="97343"/>
                </a:lnTo>
                <a:lnTo>
                  <a:pt x="27465" y="104901"/>
                </a:lnTo>
                <a:lnTo>
                  <a:pt x="29705" y="112796"/>
                </a:lnTo>
                <a:lnTo>
                  <a:pt x="32151" y="119965"/>
                </a:lnTo>
                <a:lnTo>
                  <a:pt x="34734" y="126650"/>
                </a:lnTo>
                <a:lnTo>
                  <a:pt x="37408" y="133011"/>
                </a:lnTo>
                <a:lnTo>
                  <a:pt x="39192" y="140109"/>
                </a:lnTo>
                <a:lnTo>
                  <a:pt x="40380" y="147698"/>
                </a:lnTo>
                <a:lnTo>
                  <a:pt x="41172" y="155615"/>
                </a:lnTo>
                <a:lnTo>
                  <a:pt x="42653" y="162799"/>
                </a:lnTo>
                <a:lnTo>
                  <a:pt x="44593" y="169493"/>
                </a:lnTo>
                <a:lnTo>
                  <a:pt x="46839" y="175860"/>
                </a:lnTo>
                <a:lnTo>
                  <a:pt x="48336" y="182963"/>
                </a:lnTo>
                <a:lnTo>
                  <a:pt x="49334" y="190555"/>
                </a:lnTo>
                <a:lnTo>
                  <a:pt x="49999" y="198474"/>
                </a:lnTo>
                <a:lnTo>
                  <a:pt x="51395" y="205658"/>
                </a:lnTo>
                <a:lnTo>
                  <a:pt x="53278" y="212353"/>
                </a:lnTo>
                <a:lnTo>
                  <a:pt x="55487" y="218721"/>
                </a:lnTo>
                <a:lnTo>
                  <a:pt x="56958" y="223919"/>
                </a:lnTo>
                <a:lnTo>
                  <a:pt x="58594" y="232235"/>
                </a:lnTo>
                <a:lnTo>
                  <a:pt x="59030" y="236738"/>
                </a:lnTo>
                <a:lnTo>
                  <a:pt x="59321" y="241645"/>
                </a:lnTo>
                <a:lnTo>
                  <a:pt x="59515" y="246822"/>
                </a:lnTo>
                <a:lnTo>
                  <a:pt x="60596" y="251225"/>
                </a:lnTo>
                <a:lnTo>
                  <a:pt x="65717" y="261974"/>
                </a:lnTo>
                <a:lnTo>
                  <a:pt x="67658" y="270239"/>
                </a:lnTo>
                <a:lnTo>
                  <a:pt x="68367" y="273783"/>
                </a:lnTo>
                <a:lnTo>
                  <a:pt x="68472" y="282525"/>
                </a:lnTo>
                <a:lnTo>
                  <a:pt x="68475" y="274664"/>
                </a:lnTo>
                <a:lnTo>
                  <a:pt x="71015" y="269393"/>
                </a:lnTo>
                <a:lnTo>
                  <a:pt x="74366" y="261653"/>
                </a:lnTo>
                <a:lnTo>
                  <a:pt x="75856" y="255038"/>
                </a:lnTo>
                <a:lnTo>
                  <a:pt x="79058" y="246383"/>
                </a:lnTo>
                <a:lnTo>
                  <a:pt x="81245" y="241408"/>
                </a:lnTo>
                <a:lnTo>
                  <a:pt x="82704" y="236186"/>
                </a:lnTo>
                <a:lnTo>
                  <a:pt x="83676" y="230800"/>
                </a:lnTo>
                <a:lnTo>
                  <a:pt x="84324" y="225304"/>
                </a:lnTo>
                <a:lnTo>
                  <a:pt x="85709" y="219735"/>
                </a:lnTo>
                <a:lnTo>
                  <a:pt x="87584" y="214118"/>
                </a:lnTo>
                <a:lnTo>
                  <a:pt x="89787" y="208468"/>
                </a:lnTo>
                <a:lnTo>
                  <a:pt x="92208" y="202796"/>
                </a:lnTo>
                <a:lnTo>
                  <a:pt x="97438" y="191414"/>
                </a:lnTo>
                <a:lnTo>
                  <a:pt x="101118" y="185712"/>
                </a:lnTo>
                <a:lnTo>
                  <a:pt x="105477" y="180005"/>
                </a:lnTo>
                <a:lnTo>
                  <a:pt x="110288" y="174296"/>
                </a:lnTo>
                <a:lnTo>
                  <a:pt x="114448" y="169538"/>
                </a:lnTo>
                <a:lnTo>
                  <a:pt x="121610" y="161710"/>
                </a:lnTo>
                <a:lnTo>
                  <a:pt x="124853" y="157337"/>
                </a:lnTo>
                <a:lnTo>
                  <a:pt x="127968" y="152516"/>
                </a:lnTo>
                <a:lnTo>
                  <a:pt x="130997" y="147398"/>
                </a:lnTo>
                <a:lnTo>
                  <a:pt x="133969" y="143985"/>
                </a:lnTo>
                <a:lnTo>
                  <a:pt x="136903" y="141710"/>
                </a:lnTo>
                <a:lnTo>
                  <a:pt x="153006" y="133508"/>
                </a:lnTo>
                <a:lnTo>
                  <a:pt x="158166" y="131868"/>
                </a:lnTo>
                <a:lnTo>
                  <a:pt x="163512" y="130775"/>
                </a:lnTo>
                <a:lnTo>
                  <a:pt x="168980" y="130045"/>
                </a:lnTo>
                <a:lnTo>
                  <a:pt x="173578" y="129560"/>
                </a:lnTo>
                <a:lnTo>
                  <a:pt x="177596" y="129236"/>
                </a:lnTo>
                <a:lnTo>
                  <a:pt x="181228" y="129020"/>
                </a:lnTo>
                <a:lnTo>
                  <a:pt x="185554" y="129828"/>
                </a:lnTo>
                <a:lnTo>
                  <a:pt x="190342" y="131320"/>
                </a:lnTo>
                <a:lnTo>
                  <a:pt x="202615" y="136007"/>
                </a:lnTo>
                <a:lnTo>
                  <a:pt x="209291" y="136818"/>
                </a:lnTo>
                <a:lnTo>
                  <a:pt x="211882" y="137885"/>
                </a:lnTo>
                <a:lnTo>
                  <a:pt x="217302" y="141610"/>
                </a:lnTo>
                <a:lnTo>
                  <a:pt x="222885" y="146440"/>
                </a:lnTo>
                <a:lnTo>
                  <a:pt x="225707" y="149062"/>
                </a:lnTo>
                <a:lnTo>
                  <a:pt x="227589" y="151762"/>
                </a:lnTo>
                <a:lnTo>
                  <a:pt x="229680" y="157302"/>
                </a:lnTo>
                <a:lnTo>
                  <a:pt x="230857" y="165777"/>
                </a:lnTo>
                <a:lnTo>
                  <a:pt x="231206" y="174320"/>
                </a:lnTo>
                <a:lnTo>
                  <a:pt x="230302" y="177174"/>
                </a:lnTo>
                <a:lnTo>
                  <a:pt x="225432" y="185740"/>
                </a:lnTo>
                <a:lnTo>
                  <a:pt x="223959" y="191454"/>
                </a:lnTo>
                <a:lnTo>
                  <a:pt x="220764" y="199708"/>
                </a:lnTo>
                <a:lnTo>
                  <a:pt x="218578" y="204576"/>
                </a:lnTo>
                <a:lnTo>
                  <a:pt x="213610" y="212525"/>
                </a:lnTo>
                <a:lnTo>
                  <a:pt x="210952" y="215978"/>
                </a:lnTo>
                <a:lnTo>
                  <a:pt x="207275" y="219234"/>
                </a:lnTo>
                <a:lnTo>
                  <a:pt x="202918" y="222355"/>
                </a:lnTo>
                <a:lnTo>
                  <a:pt x="198108" y="225389"/>
                </a:lnTo>
                <a:lnTo>
                  <a:pt x="193950" y="228365"/>
                </a:lnTo>
                <a:lnTo>
                  <a:pt x="186789" y="234211"/>
                </a:lnTo>
                <a:lnTo>
                  <a:pt x="182593" y="237103"/>
                </a:lnTo>
                <a:lnTo>
                  <a:pt x="177892" y="239983"/>
                </a:lnTo>
                <a:lnTo>
                  <a:pt x="172852" y="242857"/>
                </a:lnTo>
                <a:lnTo>
                  <a:pt x="168540" y="244772"/>
                </a:lnTo>
                <a:lnTo>
                  <a:pt x="164712" y="246049"/>
                </a:lnTo>
                <a:lnTo>
                  <a:pt x="161208" y="246900"/>
                </a:lnTo>
                <a:lnTo>
                  <a:pt x="156967" y="248420"/>
                </a:lnTo>
                <a:lnTo>
                  <a:pt x="152235" y="250386"/>
                </a:lnTo>
                <a:lnTo>
                  <a:pt x="147175" y="252649"/>
                </a:lnTo>
                <a:lnTo>
                  <a:pt x="142849" y="254158"/>
                </a:lnTo>
                <a:lnTo>
                  <a:pt x="139013" y="255163"/>
                </a:lnTo>
                <a:lnTo>
                  <a:pt x="135503" y="255834"/>
                </a:lnTo>
                <a:lnTo>
                  <a:pt x="131258" y="256281"/>
                </a:lnTo>
                <a:lnTo>
                  <a:pt x="126523" y="256579"/>
                </a:lnTo>
                <a:lnTo>
                  <a:pt x="117134" y="256910"/>
                </a:lnTo>
                <a:lnTo>
                  <a:pt x="106493" y="257097"/>
                </a:lnTo>
                <a:lnTo>
                  <a:pt x="96001" y="257165"/>
                </a:lnTo>
                <a:lnTo>
                  <a:pt x="92456" y="254631"/>
                </a:lnTo>
                <a:lnTo>
                  <a:pt x="85620" y="24860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396"/>
          <p:cNvSpPr/>
          <p:nvPr/>
        </p:nvSpPr>
        <p:spPr>
          <a:xfrm>
            <a:off x="3629025" y="5195288"/>
            <a:ext cx="180023" cy="16792"/>
          </a:xfrm>
          <a:custGeom>
            <a:avLst/>
            <a:gdLst/>
            <a:ahLst/>
            <a:cxnLst/>
            <a:rect l="0" t="0" r="0" b="0"/>
            <a:pathLst>
              <a:path w="180023" h="16792">
                <a:moveTo>
                  <a:pt x="0" y="8219"/>
                </a:moveTo>
                <a:lnTo>
                  <a:pt x="4550" y="3669"/>
                </a:lnTo>
                <a:lnTo>
                  <a:pt x="7796" y="2328"/>
                </a:lnTo>
                <a:lnTo>
                  <a:pt x="11865" y="1434"/>
                </a:lnTo>
                <a:lnTo>
                  <a:pt x="16482" y="838"/>
                </a:lnTo>
                <a:lnTo>
                  <a:pt x="20513" y="441"/>
                </a:lnTo>
                <a:lnTo>
                  <a:pt x="24153" y="176"/>
                </a:lnTo>
                <a:lnTo>
                  <a:pt x="27532" y="0"/>
                </a:lnTo>
                <a:lnTo>
                  <a:pt x="30737" y="834"/>
                </a:lnTo>
                <a:lnTo>
                  <a:pt x="33826" y="2344"/>
                </a:lnTo>
                <a:lnTo>
                  <a:pt x="36838" y="4302"/>
                </a:lnTo>
                <a:lnTo>
                  <a:pt x="40751" y="5608"/>
                </a:lnTo>
                <a:lnTo>
                  <a:pt x="45265" y="6478"/>
                </a:lnTo>
                <a:lnTo>
                  <a:pt x="50179" y="7059"/>
                </a:lnTo>
                <a:lnTo>
                  <a:pt x="55360" y="7445"/>
                </a:lnTo>
                <a:lnTo>
                  <a:pt x="60719" y="7703"/>
                </a:lnTo>
                <a:lnTo>
                  <a:pt x="74823" y="8066"/>
                </a:lnTo>
                <a:lnTo>
                  <a:pt x="104399" y="8210"/>
                </a:lnTo>
                <a:lnTo>
                  <a:pt x="108652" y="9166"/>
                </a:lnTo>
                <a:lnTo>
                  <a:pt x="113392" y="10755"/>
                </a:lnTo>
                <a:lnTo>
                  <a:pt x="118457" y="12768"/>
                </a:lnTo>
                <a:lnTo>
                  <a:pt x="122786" y="14109"/>
                </a:lnTo>
                <a:lnTo>
                  <a:pt x="126625" y="15003"/>
                </a:lnTo>
                <a:lnTo>
                  <a:pt x="130136" y="15599"/>
                </a:lnTo>
                <a:lnTo>
                  <a:pt x="134382" y="15997"/>
                </a:lnTo>
                <a:lnTo>
                  <a:pt x="139118" y="16262"/>
                </a:lnTo>
                <a:lnTo>
                  <a:pt x="148507" y="16556"/>
                </a:lnTo>
                <a:lnTo>
                  <a:pt x="162296" y="16745"/>
                </a:lnTo>
                <a:lnTo>
                  <a:pt x="180022" y="1679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397"/>
          <p:cNvSpPr/>
          <p:nvPr/>
        </p:nvSpPr>
        <p:spPr>
          <a:xfrm>
            <a:off x="3675590" y="5289232"/>
            <a:ext cx="133458" cy="8573"/>
          </a:xfrm>
          <a:custGeom>
            <a:avLst/>
            <a:gdLst/>
            <a:ahLst/>
            <a:cxnLst/>
            <a:rect l="0" t="0" r="0" b="0"/>
            <a:pathLst>
              <a:path w="133458" h="8573">
                <a:moveTo>
                  <a:pt x="13442" y="8572"/>
                </a:moveTo>
                <a:lnTo>
                  <a:pt x="0" y="8572"/>
                </a:lnTo>
                <a:lnTo>
                  <a:pt x="20449" y="8572"/>
                </a:lnTo>
                <a:lnTo>
                  <a:pt x="22875" y="7620"/>
                </a:lnTo>
                <a:lnTo>
                  <a:pt x="26399" y="6033"/>
                </a:lnTo>
                <a:lnTo>
                  <a:pt x="30652" y="4022"/>
                </a:lnTo>
                <a:lnTo>
                  <a:pt x="34440" y="2681"/>
                </a:lnTo>
                <a:lnTo>
                  <a:pt x="37918" y="1788"/>
                </a:lnTo>
                <a:lnTo>
                  <a:pt x="41190" y="1191"/>
                </a:lnTo>
                <a:lnTo>
                  <a:pt x="44323" y="794"/>
                </a:lnTo>
                <a:lnTo>
                  <a:pt x="47364" y="530"/>
                </a:lnTo>
                <a:lnTo>
                  <a:pt x="50344" y="353"/>
                </a:lnTo>
                <a:lnTo>
                  <a:pt x="58736" y="157"/>
                </a:lnTo>
                <a:lnTo>
                  <a:pt x="133457"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398"/>
          <p:cNvSpPr/>
          <p:nvPr/>
        </p:nvSpPr>
        <p:spPr>
          <a:xfrm>
            <a:off x="4014787" y="5040735"/>
            <a:ext cx="193200" cy="342795"/>
          </a:xfrm>
          <a:custGeom>
            <a:avLst/>
            <a:gdLst/>
            <a:ahLst/>
            <a:cxnLst/>
            <a:rect l="0" t="0" r="0" b="0"/>
            <a:pathLst>
              <a:path w="193200" h="342795">
                <a:moveTo>
                  <a:pt x="60008" y="17040"/>
                </a:moveTo>
                <a:lnTo>
                  <a:pt x="64558" y="17040"/>
                </a:lnTo>
                <a:lnTo>
                  <a:pt x="65899" y="16087"/>
                </a:lnTo>
                <a:lnTo>
                  <a:pt x="66793" y="14500"/>
                </a:lnTo>
                <a:lnTo>
                  <a:pt x="67389" y="12489"/>
                </a:lnTo>
                <a:lnTo>
                  <a:pt x="68738" y="11148"/>
                </a:lnTo>
                <a:lnTo>
                  <a:pt x="70591" y="10254"/>
                </a:lnTo>
                <a:lnTo>
                  <a:pt x="75189" y="9261"/>
                </a:lnTo>
                <a:lnTo>
                  <a:pt x="80407" y="8820"/>
                </a:lnTo>
                <a:lnTo>
                  <a:pt x="85902" y="8624"/>
                </a:lnTo>
                <a:lnTo>
                  <a:pt x="88700" y="8572"/>
                </a:lnTo>
                <a:lnTo>
                  <a:pt x="91518" y="7584"/>
                </a:lnTo>
                <a:lnTo>
                  <a:pt x="97190" y="3948"/>
                </a:lnTo>
                <a:lnTo>
                  <a:pt x="100988" y="2597"/>
                </a:lnTo>
                <a:lnTo>
                  <a:pt x="105425" y="1696"/>
                </a:lnTo>
                <a:lnTo>
                  <a:pt x="110289" y="1096"/>
                </a:lnTo>
                <a:lnTo>
                  <a:pt x="114483" y="695"/>
                </a:lnTo>
                <a:lnTo>
                  <a:pt x="118232" y="428"/>
                </a:lnTo>
                <a:lnTo>
                  <a:pt x="121684" y="250"/>
                </a:lnTo>
                <a:lnTo>
                  <a:pt x="130599" y="53"/>
                </a:lnTo>
                <a:lnTo>
                  <a:pt x="135644" y="0"/>
                </a:lnTo>
                <a:lnTo>
                  <a:pt x="139959" y="918"/>
                </a:lnTo>
                <a:lnTo>
                  <a:pt x="143789" y="2481"/>
                </a:lnTo>
                <a:lnTo>
                  <a:pt x="147294" y="4476"/>
                </a:lnTo>
                <a:lnTo>
                  <a:pt x="150584" y="5807"/>
                </a:lnTo>
                <a:lnTo>
                  <a:pt x="153729" y="6694"/>
                </a:lnTo>
                <a:lnTo>
                  <a:pt x="159764" y="7679"/>
                </a:lnTo>
                <a:lnTo>
                  <a:pt x="165621" y="8116"/>
                </a:lnTo>
                <a:lnTo>
                  <a:pt x="168517" y="9186"/>
                </a:lnTo>
                <a:lnTo>
                  <a:pt x="174274" y="12915"/>
                </a:lnTo>
                <a:lnTo>
                  <a:pt x="180007" y="17746"/>
                </a:lnTo>
                <a:lnTo>
                  <a:pt x="186899" y="24058"/>
                </a:lnTo>
                <a:lnTo>
                  <a:pt x="192643" y="29703"/>
                </a:lnTo>
                <a:lnTo>
                  <a:pt x="193199" y="32149"/>
                </a:lnTo>
                <a:lnTo>
                  <a:pt x="192617" y="34733"/>
                </a:lnTo>
                <a:lnTo>
                  <a:pt x="191276" y="37407"/>
                </a:lnTo>
                <a:lnTo>
                  <a:pt x="189787" y="45459"/>
                </a:lnTo>
                <a:lnTo>
                  <a:pt x="189389" y="50274"/>
                </a:lnTo>
                <a:lnTo>
                  <a:pt x="188172" y="54435"/>
                </a:lnTo>
                <a:lnTo>
                  <a:pt x="184279" y="61600"/>
                </a:lnTo>
                <a:lnTo>
                  <a:pt x="179375" y="67959"/>
                </a:lnTo>
                <a:lnTo>
                  <a:pt x="174020" y="74913"/>
                </a:lnTo>
                <a:lnTo>
                  <a:pt x="168465" y="84354"/>
                </a:lnTo>
                <a:lnTo>
                  <a:pt x="164697" y="88586"/>
                </a:lnTo>
                <a:lnTo>
                  <a:pt x="160281" y="92360"/>
                </a:lnTo>
                <a:lnTo>
                  <a:pt x="155431" y="95828"/>
                </a:lnTo>
                <a:lnTo>
                  <a:pt x="150294" y="99093"/>
                </a:lnTo>
                <a:lnTo>
                  <a:pt x="144963" y="102222"/>
                </a:lnTo>
                <a:lnTo>
                  <a:pt x="139505" y="105260"/>
                </a:lnTo>
                <a:lnTo>
                  <a:pt x="128360" y="111176"/>
                </a:lnTo>
                <a:lnTo>
                  <a:pt x="122720" y="114087"/>
                </a:lnTo>
                <a:lnTo>
                  <a:pt x="118009" y="116981"/>
                </a:lnTo>
                <a:lnTo>
                  <a:pt x="113915" y="119862"/>
                </a:lnTo>
                <a:lnTo>
                  <a:pt x="110233" y="122735"/>
                </a:lnTo>
                <a:lnTo>
                  <a:pt x="105874" y="124651"/>
                </a:lnTo>
                <a:lnTo>
                  <a:pt x="101063" y="125928"/>
                </a:lnTo>
                <a:lnTo>
                  <a:pt x="95950" y="126780"/>
                </a:lnTo>
                <a:lnTo>
                  <a:pt x="92542" y="128299"/>
                </a:lnTo>
                <a:lnTo>
                  <a:pt x="90270" y="130265"/>
                </a:lnTo>
                <a:lnTo>
                  <a:pt x="88754" y="132528"/>
                </a:lnTo>
                <a:lnTo>
                  <a:pt x="86792" y="134037"/>
                </a:lnTo>
                <a:lnTo>
                  <a:pt x="84532" y="135043"/>
                </a:lnTo>
                <a:lnTo>
                  <a:pt x="79480" y="136161"/>
                </a:lnTo>
                <a:lnTo>
                  <a:pt x="74059" y="136657"/>
                </a:lnTo>
                <a:lnTo>
                  <a:pt x="68622" y="137052"/>
                </a:lnTo>
                <a:lnTo>
                  <a:pt x="73144" y="137053"/>
                </a:lnTo>
                <a:lnTo>
                  <a:pt x="74480" y="136101"/>
                </a:lnTo>
                <a:lnTo>
                  <a:pt x="75371" y="134515"/>
                </a:lnTo>
                <a:lnTo>
                  <a:pt x="75965" y="132504"/>
                </a:lnTo>
                <a:lnTo>
                  <a:pt x="77313" y="131163"/>
                </a:lnTo>
                <a:lnTo>
                  <a:pt x="79165" y="130269"/>
                </a:lnTo>
                <a:lnTo>
                  <a:pt x="83762" y="129276"/>
                </a:lnTo>
                <a:lnTo>
                  <a:pt x="88980" y="128835"/>
                </a:lnTo>
                <a:lnTo>
                  <a:pt x="97014" y="128639"/>
                </a:lnTo>
                <a:lnTo>
                  <a:pt x="122530" y="128492"/>
                </a:lnTo>
                <a:lnTo>
                  <a:pt x="126454" y="129441"/>
                </a:lnTo>
                <a:lnTo>
                  <a:pt x="130975" y="131026"/>
                </a:lnTo>
                <a:lnTo>
                  <a:pt x="135894" y="133036"/>
                </a:lnTo>
                <a:lnTo>
                  <a:pt x="140126" y="134375"/>
                </a:lnTo>
                <a:lnTo>
                  <a:pt x="143900" y="135268"/>
                </a:lnTo>
                <a:lnTo>
                  <a:pt x="147369" y="135864"/>
                </a:lnTo>
                <a:lnTo>
                  <a:pt x="150633" y="137213"/>
                </a:lnTo>
                <a:lnTo>
                  <a:pt x="153762" y="139065"/>
                </a:lnTo>
                <a:lnTo>
                  <a:pt x="159779" y="143664"/>
                </a:lnTo>
                <a:lnTo>
                  <a:pt x="165627" y="148882"/>
                </a:lnTo>
                <a:lnTo>
                  <a:pt x="171402" y="156916"/>
                </a:lnTo>
                <a:lnTo>
                  <a:pt x="177144" y="165885"/>
                </a:lnTo>
                <a:lnTo>
                  <a:pt x="182871" y="173045"/>
                </a:lnTo>
                <a:lnTo>
                  <a:pt x="186051" y="179403"/>
                </a:lnTo>
                <a:lnTo>
                  <a:pt x="187464" y="186356"/>
                </a:lnTo>
                <a:lnTo>
                  <a:pt x="188092" y="195796"/>
                </a:lnTo>
                <a:lnTo>
                  <a:pt x="188371" y="206342"/>
                </a:lnTo>
                <a:lnTo>
                  <a:pt x="188551" y="228634"/>
                </a:lnTo>
                <a:lnTo>
                  <a:pt x="187613" y="233350"/>
                </a:lnTo>
                <a:lnTo>
                  <a:pt x="184031" y="241130"/>
                </a:lnTo>
                <a:lnTo>
                  <a:pt x="180790" y="245491"/>
                </a:lnTo>
                <a:lnTo>
                  <a:pt x="176724" y="250303"/>
                </a:lnTo>
                <a:lnTo>
                  <a:pt x="172109" y="255416"/>
                </a:lnTo>
                <a:lnTo>
                  <a:pt x="168079" y="260730"/>
                </a:lnTo>
                <a:lnTo>
                  <a:pt x="164440" y="266177"/>
                </a:lnTo>
                <a:lnTo>
                  <a:pt x="161062" y="271714"/>
                </a:lnTo>
                <a:lnTo>
                  <a:pt x="156904" y="277310"/>
                </a:lnTo>
                <a:lnTo>
                  <a:pt x="152228" y="282946"/>
                </a:lnTo>
                <a:lnTo>
                  <a:pt x="147205" y="288608"/>
                </a:lnTo>
                <a:lnTo>
                  <a:pt x="142904" y="294288"/>
                </a:lnTo>
                <a:lnTo>
                  <a:pt x="139085" y="299979"/>
                </a:lnTo>
                <a:lnTo>
                  <a:pt x="135586" y="305678"/>
                </a:lnTo>
                <a:lnTo>
                  <a:pt x="132300" y="310431"/>
                </a:lnTo>
                <a:lnTo>
                  <a:pt x="129158" y="314551"/>
                </a:lnTo>
                <a:lnTo>
                  <a:pt x="126110" y="318251"/>
                </a:lnTo>
                <a:lnTo>
                  <a:pt x="122173" y="321669"/>
                </a:lnTo>
                <a:lnTo>
                  <a:pt x="117644" y="324901"/>
                </a:lnTo>
                <a:lnTo>
                  <a:pt x="112719" y="328008"/>
                </a:lnTo>
                <a:lnTo>
                  <a:pt x="107531" y="330080"/>
                </a:lnTo>
                <a:lnTo>
                  <a:pt x="102167" y="331461"/>
                </a:lnTo>
                <a:lnTo>
                  <a:pt x="96687" y="332381"/>
                </a:lnTo>
                <a:lnTo>
                  <a:pt x="92080" y="333947"/>
                </a:lnTo>
                <a:lnTo>
                  <a:pt x="88057" y="335944"/>
                </a:lnTo>
                <a:lnTo>
                  <a:pt x="84422" y="338227"/>
                </a:lnTo>
                <a:lnTo>
                  <a:pt x="81046" y="339750"/>
                </a:lnTo>
                <a:lnTo>
                  <a:pt x="77844" y="340765"/>
                </a:lnTo>
                <a:lnTo>
                  <a:pt x="74756" y="341441"/>
                </a:lnTo>
                <a:lnTo>
                  <a:pt x="70792" y="341893"/>
                </a:lnTo>
                <a:lnTo>
                  <a:pt x="66245" y="342193"/>
                </a:lnTo>
                <a:lnTo>
                  <a:pt x="57065" y="342527"/>
                </a:lnTo>
                <a:lnTo>
                  <a:pt x="46541" y="342716"/>
                </a:lnTo>
                <a:lnTo>
                  <a:pt x="14297" y="342794"/>
                </a:lnTo>
                <a:lnTo>
                  <a:pt x="12389" y="341841"/>
                </a:lnTo>
                <a:lnTo>
                  <a:pt x="11117" y="340254"/>
                </a:lnTo>
                <a:lnTo>
                  <a:pt x="10269" y="338244"/>
                </a:lnTo>
                <a:lnTo>
                  <a:pt x="8751" y="336903"/>
                </a:lnTo>
                <a:lnTo>
                  <a:pt x="6787" y="336010"/>
                </a:lnTo>
                <a:lnTo>
                  <a:pt x="0" y="33422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399"/>
          <p:cNvSpPr/>
          <p:nvPr/>
        </p:nvSpPr>
        <p:spPr>
          <a:xfrm>
            <a:off x="4374832" y="4973241"/>
            <a:ext cx="197169" cy="331904"/>
          </a:xfrm>
          <a:custGeom>
            <a:avLst/>
            <a:gdLst/>
            <a:ahLst/>
            <a:cxnLst/>
            <a:rect l="0" t="0" r="0" b="0"/>
            <a:pathLst>
              <a:path w="197169" h="331904">
                <a:moveTo>
                  <a:pt x="197168" y="7381"/>
                </a:moveTo>
                <a:lnTo>
                  <a:pt x="189786" y="0"/>
                </a:lnTo>
                <a:lnTo>
                  <a:pt x="188437" y="556"/>
                </a:lnTo>
                <a:lnTo>
                  <a:pt x="184397" y="3713"/>
                </a:lnTo>
                <a:lnTo>
                  <a:pt x="181987" y="4936"/>
                </a:lnTo>
                <a:lnTo>
                  <a:pt x="176768" y="6294"/>
                </a:lnTo>
                <a:lnTo>
                  <a:pt x="171274" y="6898"/>
                </a:lnTo>
                <a:lnTo>
                  <a:pt x="168475" y="7059"/>
                </a:lnTo>
                <a:lnTo>
                  <a:pt x="165657" y="8119"/>
                </a:lnTo>
                <a:lnTo>
                  <a:pt x="159985" y="11837"/>
                </a:lnTo>
                <a:lnTo>
                  <a:pt x="155234" y="14161"/>
                </a:lnTo>
                <a:lnTo>
                  <a:pt x="149210" y="16664"/>
                </a:lnTo>
                <a:lnTo>
                  <a:pt x="142336" y="19284"/>
                </a:lnTo>
                <a:lnTo>
                  <a:pt x="135848" y="21984"/>
                </a:lnTo>
                <a:lnTo>
                  <a:pt x="129618" y="24736"/>
                </a:lnTo>
                <a:lnTo>
                  <a:pt x="123559" y="27524"/>
                </a:lnTo>
                <a:lnTo>
                  <a:pt x="117615" y="29382"/>
                </a:lnTo>
                <a:lnTo>
                  <a:pt x="111748" y="30621"/>
                </a:lnTo>
                <a:lnTo>
                  <a:pt x="105931" y="31447"/>
                </a:lnTo>
                <a:lnTo>
                  <a:pt x="101100" y="32950"/>
                </a:lnTo>
                <a:lnTo>
                  <a:pt x="96928" y="34905"/>
                </a:lnTo>
                <a:lnTo>
                  <a:pt x="93194" y="37160"/>
                </a:lnTo>
                <a:lnTo>
                  <a:pt x="88799" y="38663"/>
                </a:lnTo>
                <a:lnTo>
                  <a:pt x="83964" y="39666"/>
                </a:lnTo>
                <a:lnTo>
                  <a:pt x="78836" y="40334"/>
                </a:lnTo>
                <a:lnTo>
                  <a:pt x="74465" y="40780"/>
                </a:lnTo>
                <a:lnTo>
                  <a:pt x="70598" y="41077"/>
                </a:lnTo>
                <a:lnTo>
                  <a:pt x="67068" y="41275"/>
                </a:lnTo>
                <a:lnTo>
                  <a:pt x="58066" y="41495"/>
                </a:lnTo>
                <a:lnTo>
                  <a:pt x="17501" y="41671"/>
                </a:lnTo>
                <a:lnTo>
                  <a:pt x="17192" y="50996"/>
                </a:lnTo>
                <a:lnTo>
                  <a:pt x="17146" y="102996"/>
                </a:lnTo>
                <a:lnTo>
                  <a:pt x="14605" y="112107"/>
                </a:lnTo>
                <a:lnTo>
                  <a:pt x="12595" y="117203"/>
                </a:lnTo>
                <a:lnTo>
                  <a:pt x="11254" y="122506"/>
                </a:lnTo>
                <a:lnTo>
                  <a:pt x="10360" y="127946"/>
                </a:lnTo>
                <a:lnTo>
                  <a:pt x="9764" y="133477"/>
                </a:lnTo>
                <a:lnTo>
                  <a:pt x="9367" y="139070"/>
                </a:lnTo>
                <a:lnTo>
                  <a:pt x="9102" y="144704"/>
                </a:lnTo>
                <a:lnTo>
                  <a:pt x="8729" y="159194"/>
                </a:lnTo>
                <a:lnTo>
                  <a:pt x="8677" y="162882"/>
                </a:lnTo>
                <a:lnTo>
                  <a:pt x="7690" y="166294"/>
                </a:lnTo>
                <a:lnTo>
                  <a:pt x="2702" y="175646"/>
                </a:lnTo>
                <a:lnTo>
                  <a:pt x="1201" y="181543"/>
                </a:lnTo>
                <a:lnTo>
                  <a:pt x="356" y="190218"/>
                </a:lnTo>
                <a:lnTo>
                  <a:pt x="1190" y="192137"/>
                </a:lnTo>
                <a:lnTo>
                  <a:pt x="2698" y="193417"/>
                </a:lnTo>
                <a:lnTo>
                  <a:pt x="8229" y="195826"/>
                </a:lnTo>
                <a:lnTo>
                  <a:pt x="13021" y="195932"/>
                </a:lnTo>
                <a:lnTo>
                  <a:pt x="21334" y="195972"/>
                </a:lnTo>
                <a:lnTo>
                  <a:pt x="23747" y="195021"/>
                </a:lnTo>
                <a:lnTo>
                  <a:pt x="28969" y="191424"/>
                </a:lnTo>
                <a:lnTo>
                  <a:pt x="34465" y="186651"/>
                </a:lnTo>
                <a:lnTo>
                  <a:pt x="37264" y="184044"/>
                </a:lnTo>
                <a:lnTo>
                  <a:pt x="41036" y="182306"/>
                </a:lnTo>
                <a:lnTo>
                  <a:pt x="45455" y="181148"/>
                </a:lnTo>
                <a:lnTo>
                  <a:pt x="50305" y="180376"/>
                </a:lnTo>
                <a:lnTo>
                  <a:pt x="54492" y="178908"/>
                </a:lnTo>
                <a:lnTo>
                  <a:pt x="58235" y="176978"/>
                </a:lnTo>
                <a:lnTo>
                  <a:pt x="61684" y="174738"/>
                </a:lnTo>
                <a:lnTo>
                  <a:pt x="65888" y="173245"/>
                </a:lnTo>
                <a:lnTo>
                  <a:pt x="70595" y="172249"/>
                </a:lnTo>
                <a:lnTo>
                  <a:pt x="75638" y="171586"/>
                </a:lnTo>
                <a:lnTo>
                  <a:pt x="79953" y="170191"/>
                </a:lnTo>
                <a:lnTo>
                  <a:pt x="83782" y="168309"/>
                </a:lnTo>
                <a:lnTo>
                  <a:pt x="87287" y="166101"/>
                </a:lnTo>
                <a:lnTo>
                  <a:pt x="91529" y="164629"/>
                </a:lnTo>
                <a:lnTo>
                  <a:pt x="96262" y="163648"/>
                </a:lnTo>
                <a:lnTo>
                  <a:pt x="101322" y="162994"/>
                </a:lnTo>
                <a:lnTo>
                  <a:pt x="106601" y="162558"/>
                </a:lnTo>
                <a:lnTo>
                  <a:pt x="112025" y="162268"/>
                </a:lnTo>
                <a:lnTo>
                  <a:pt x="126220" y="161858"/>
                </a:lnTo>
                <a:lnTo>
                  <a:pt x="151282" y="161697"/>
                </a:lnTo>
                <a:lnTo>
                  <a:pt x="154195" y="162646"/>
                </a:lnTo>
                <a:lnTo>
                  <a:pt x="158041" y="164231"/>
                </a:lnTo>
                <a:lnTo>
                  <a:pt x="162511" y="166240"/>
                </a:lnTo>
                <a:lnTo>
                  <a:pt x="165490" y="168532"/>
                </a:lnTo>
                <a:lnTo>
                  <a:pt x="167477" y="171013"/>
                </a:lnTo>
                <a:lnTo>
                  <a:pt x="170637" y="176309"/>
                </a:lnTo>
                <a:lnTo>
                  <a:pt x="175216" y="181838"/>
                </a:lnTo>
                <a:lnTo>
                  <a:pt x="176818" y="184645"/>
                </a:lnTo>
                <a:lnTo>
                  <a:pt x="178598" y="190305"/>
                </a:lnTo>
                <a:lnTo>
                  <a:pt x="179601" y="198847"/>
                </a:lnTo>
                <a:lnTo>
                  <a:pt x="177295" y="207095"/>
                </a:lnTo>
                <a:lnTo>
                  <a:pt x="174048" y="216158"/>
                </a:lnTo>
                <a:lnTo>
                  <a:pt x="172605" y="223361"/>
                </a:lnTo>
                <a:lnTo>
                  <a:pt x="166883" y="232277"/>
                </a:lnTo>
                <a:lnTo>
                  <a:pt x="162691" y="237322"/>
                </a:lnTo>
                <a:lnTo>
                  <a:pt x="158943" y="242590"/>
                </a:lnTo>
                <a:lnTo>
                  <a:pt x="155492" y="248007"/>
                </a:lnTo>
                <a:lnTo>
                  <a:pt x="152239" y="253524"/>
                </a:lnTo>
                <a:lnTo>
                  <a:pt x="149118" y="259106"/>
                </a:lnTo>
                <a:lnTo>
                  <a:pt x="143110" y="270389"/>
                </a:lnTo>
                <a:lnTo>
                  <a:pt x="139221" y="275112"/>
                </a:lnTo>
                <a:lnTo>
                  <a:pt x="134724" y="279214"/>
                </a:lnTo>
                <a:lnTo>
                  <a:pt x="129821" y="282900"/>
                </a:lnTo>
                <a:lnTo>
                  <a:pt x="124648" y="287263"/>
                </a:lnTo>
                <a:lnTo>
                  <a:pt x="119294" y="292077"/>
                </a:lnTo>
                <a:lnTo>
                  <a:pt x="113819" y="297191"/>
                </a:lnTo>
                <a:lnTo>
                  <a:pt x="108264" y="300600"/>
                </a:lnTo>
                <a:lnTo>
                  <a:pt x="102656" y="302873"/>
                </a:lnTo>
                <a:lnTo>
                  <a:pt x="97012" y="304388"/>
                </a:lnTo>
                <a:lnTo>
                  <a:pt x="91345" y="306351"/>
                </a:lnTo>
                <a:lnTo>
                  <a:pt x="85662" y="308612"/>
                </a:lnTo>
                <a:lnTo>
                  <a:pt x="79968" y="311071"/>
                </a:lnTo>
                <a:lnTo>
                  <a:pt x="75219" y="313664"/>
                </a:lnTo>
                <a:lnTo>
                  <a:pt x="71102" y="316345"/>
                </a:lnTo>
                <a:lnTo>
                  <a:pt x="67403" y="319084"/>
                </a:lnTo>
                <a:lnTo>
                  <a:pt x="63986" y="320911"/>
                </a:lnTo>
                <a:lnTo>
                  <a:pt x="60755" y="322129"/>
                </a:lnTo>
                <a:lnTo>
                  <a:pt x="57648" y="322940"/>
                </a:lnTo>
                <a:lnTo>
                  <a:pt x="53672" y="323482"/>
                </a:lnTo>
                <a:lnTo>
                  <a:pt x="49116" y="323842"/>
                </a:lnTo>
                <a:lnTo>
                  <a:pt x="44174" y="324083"/>
                </a:lnTo>
                <a:lnTo>
                  <a:pt x="39927" y="325196"/>
                </a:lnTo>
                <a:lnTo>
                  <a:pt x="36143" y="326890"/>
                </a:lnTo>
                <a:lnTo>
                  <a:pt x="32668" y="328972"/>
                </a:lnTo>
                <a:lnTo>
                  <a:pt x="29398" y="330360"/>
                </a:lnTo>
                <a:lnTo>
                  <a:pt x="26266" y="331285"/>
                </a:lnTo>
                <a:lnTo>
                  <a:pt x="23227" y="331903"/>
                </a:lnTo>
                <a:lnTo>
                  <a:pt x="20247" y="331361"/>
                </a:lnTo>
                <a:lnTo>
                  <a:pt x="14396" y="328220"/>
                </a:lnTo>
                <a:lnTo>
                  <a:pt x="8620" y="326189"/>
                </a:lnTo>
                <a:lnTo>
                  <a:pt x="0" y="32456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400"/>
          <p:cNvSpPr/>
          <p:nvPr/>
        </p:nvSpPr>
        <p:spPr>
          <a:xfrm>
            <a:off x="4649152" y="4998273"/>
            <a:ext cx="197156" cy="222262"/>
          </a:xfrm>
          <a:custGeom>
            <a:avLst/>
            <a:gdLst/>
            <a:ahLst/>
            <a:cxnLst/>
            <a:rect l="0" t="0" r="0" b="0"/>
            <a:pathLst>
              <a:path w="197156" h="222262">
                <a:moveTo>
                  <a:pt x="17145" y="16639"/>
                </a:moveTo>
                <a:lnTo>
                  <a:pt x="17145" y="37039"/>
                </a:lnTo>
                <a:lnTo>
                  <a:pt x="16193" y="39764"/>
                </a:lnTo>
                <a:lnTo>
                  <a:pt x="12594" y="45332"/>
                </a:lnTo>
                <a:lnTo>
                  <a:pt x="10360" y="50981"/>
                </a:lnTo>
                <a:lnTo>
                  <a:pt x="9367" y="56667"/>
                </a:lnTo>
                <a:lnTo>
                  <a:pt x="8926" y="62370"/>
                </a:lnTo>
                <a:lnTo>
                  <a:pt x="8729" y="70619"/>
                </a:lnTo>
                <a:lnTo>
                  <a:pt x="8604" y="91436"/>
                </a:lnTo>
                <a:lnTo>
                  <a:pt x="7641" y="96031"/>
                </a:lnTo>
                <a:lnTo>
                  <a:pt x="6046" y="100048"/>
                </a:lnTo>
                <a:lnTo>
                  <a:pt x="4031" y="103677"/>
                </a:lnTo>
                <a:lnTo>
                  <a:pt x="2687" y="108002"/>
                </a:lnTo>
                <a:lnTo>
                  <a:pt x="1792" y="112790"/>
                </a:lnTo>
                <a:lnTo>
                  <a:pt x="1195" y="117887"/>
                </a:lnTo>
                <a:lnTo>
                  <a:pt x="796" y="123191"/>
                </a:lnTo>
                <a:lnTo>
                  <a:pt x="531" y="128631"/>
                </a:lnTo>
                <a:lnTo>
                  <a:pt x="158" y="142850"/>
                </a:lnTo>
                <a:lnTo>
                  <a:pt x="105" y="146500"/>
                </a:lnTo>
                <a:lnTo>
                  <a:pt x="1022" y="149886"/>
                </a:lnTo>
                <a:lnTo>
                  <a:pt x="4582" y="156187"/>
                </a:lnTo>
                <a:lnTo>
                  <a:pt x="5913" y="160153"/>
                </a:lnTo>
                <a:lnTo>
                  <a:pt x="6799" y="164703"/>
                </a:lnTo>
                <a:lnTo>
                  <a:pt x="7390" y="169641"/>
                </a:lnTo>
                <a:lnTo>
                  <a:pt x="7785" y="173885"/>
                </a:lnTo>
                <a:lnTo>
                  <a:pt x="8047" y="177668"/>
                </a:lnTo>
                <a:lnTo>
                  <a:pt x="8222" y="181141"/>
                </a:lnTo>
                <a:lnTo>
                  <a:pt x="9291" y="184410"/>
                </a:lnTo>
                <a:lnTo>
                  <a:pt x="13020" y="190581"/>
                </a:lnTo>
                <a:lnTo>
                  <a:pt x="17851" y="196499"/>
                </a:lnTo>
                <a:lnTo>
                  <a:pt x="20474" y="199411"/>
                </a:lnTo>
                <a:lnTo>
                  <a:pt x="24126" y="202304"/>
                </a:lnTo>
                <a:lnTo>
                  <a:pt x="28467" y="205186"/>
                </a:lnTo>
                <a:lnTo>
                  <a:pt x="33266" y="208059"/>
                </a:lnTo>
                <a:lnTo>
                  <a:pt x="37417" y="209976"/>
                </a:lnTo>
                <a:lnTo>
                  <a:pt x="41137" y="211253"/>
                </a:lnTo>
                <a:lnTo>
                  <a:pt x="44570" y="212104"/>
                </a:lnTo>
                <a:lnTo>
                  <a:pt x="47810" y="213624"/>
                </a:lnTo>
                <a:lnTo>
                  <a:pt x="53952" y="217853"/>
                </a:lnTo>
                <a:lnTo>
                  <a:pt x="57875" y="219362"/>
                </a:lnTo>
                <a:lnTo>
                  <a:pt x="62396" y="220367"/>
                </a:lnTo>
                <a:lnTo>
                  <a:pt x="67315" y="221038"/>
                </a:lnTo>
                <a:lnTo>
                  <a:pt x="71547" y="221485"/>
                </a:lnTo>
                <a:lnTo>
                  <a:pt x="75320" y="221783"/>
                </a:lnTo>
                <a:lnTo>
                  <a:pt x="78789" y="221982"/>
                </a:lnTo>
                <a:lnTo>
                  <a:pt x="87722" y="222203"/>
                </a:lnTo>
                <a:lnTo>
                  <a:pt x="92771" y="222261"/>
                </a:lnTo>
                <a:lnTo>
                  <a:pt x="98043" y="221348"/>
                </a:lnTo>
                <a:lnTo>
                  <a:pt x="103462" y="219787"/>
                </a:lnTo>
                <a:lnTo>
                  <a:pt x="108980" y="217793"/>
                </a:lnTo>
                <a:lnTo>
                  <a:pt x="114563" y="216464"/>
                </a:lnTo>
                <a:lnTo>
                  <a:pt x="120190" y="215579"/>
                </a:lnTo>
                <a:lnTo>
                  <a:pt x="125847" y="214988"/>
                </a:lnTo>
                <a:lnTo>
                  <a:pt x="130570" y="213642"/>
                </a:lnTo>
                <a:lnTo>
                  <a:pt x="134672" y="211792"/>
                </a:lnTo>
                <a:lnTo>
                  <a:pt x="138359" y="209606"/>
                </a:lnTo>
                <a:lnTo>
                  <a:pt x="142722" y="206244"/>
                </a:lnTo>
                <a:lnTo>
                  <a:pt x="147535" y="202097"/>
                </a:lnTo>
                <a:lnTo>
                  <a:pt x="157011" y="193362"/>
                </a:lnTo>
                <a:lnTo>
                  <a:pt x="167701" y="183090"/>
                </a:lnTo>
                <a:lnTo>
                  <a:pt x="173911" y="176977"/>
                </a:lnTo>
                <a:lnTo>
                  <a:pt x="175948" y="173061"/>
                </a:lnTo>
                <a:lnTo>
                  <a:pt x="177306" y="168546"/>
                </a:lnTo>
                <a:lnTo>
                  <a:pt x="178212" y="163630"/>
                </a:lnTo>
                <a:lnTo>
                  <a:pt x="179767" y="159401"/>
                </a:lnTo>
                <a:lnTo>
                  <a:pt x="181758" y="155628"/>
                </a:lnTo>
                <a:lnTo>
                  <a:pt x="184037" y="152161"/>
                </a:lnTo>
                <a:lnTo>
                  <a:pt x="186509" y="147945"/>
                </a:lnTo>
                <a:lnTo>
                  <a:pt x="189109" y="143229"/>
                </a:lnTo>
                <a:lnTo>
                  <a:pt x="191795" y="138180"/>
                </a:lnTo>
                <a:lnTo>
                  <a:pt x="193586" y="133861"/>
                </a:lnTo>
                <a:lnTo>
                  <a:pt x="194780" y="130029"/>
                </a:lnTo>
                <a:lnTo>
                  <a:pt x="195576" y="126523"/>
                </a:lnTo>
                <a:lnTo>
                  <a:pt x="196106" y="122280"/>
                </a:lnTo>
                <a:lnTo>
                  <a:pt x="196460" y="117546"/>
                </a:lnTo>
                <a:lnTo>
                  <a:pt x="196853" y="108159"/>
                </a:lnTo>
                <a:lnTo>
                  <a:pt x="197028" y="100812"/>
                </a:lnTo>
                <a:lnTo>
                  <a:pt x="197155" y="75095"/>
                </a:lnTo>
                <a:lnTo>
                  <a:pt x="196207" y="70850"/>
                </a:lnTo>
                <a:lnTo>
                  <a:pt x="194622" y="66115"/>
                </a:lnTo>
                <a:lnTo>
                  <a:pt x="192613" y="61053"/>
                </a:lnTo>
                <a:lnTo>
                  <a:pt x="190321" y="55773"/>
                </a:lnTo>
                <a:lnTo>
                  <a:pt x="185235" y="44827"/>
                </a:lnTo>
                <a:lnTo>
                  <a:pt x="182545" y="40194"/>
                </a:lnTo>
                <a:lnTo>
                  <a:pt x="179799" y="36152"/>
                </a:lnTo>
                <a:lnTo>
                  <a:pt x="177016" y="32505"/>
                </a:lnTo>
                <a:lnTo>
                  <a:pt x="171383" y="25913"/>
                </a:lnTo>
                <a:lnTo>
                  <a:pt x="168549" y="22822"/>
                </a:lnTo>
                <a:lnTo>
                  <a:pt x="164753" y="19809"/>
                </a:lnTo>
                <a:lnTo>
                  <a:pt x="160318" y="16848"/>
                </a:lnTo>
                <a:lnTo>
                  <a:pt x="155456" y="13921"/>
                </a:lnTo>
                <a:lnTo>
                  <a:pt x="151262" y="11016"/>
                </a:lnTo>
                <a:lnTo>
                  <a:pt x="147514" y="8128"/>
                </a:lnTo>
                <a:lnTo>
                  <a:pt x="144063" y="5251"/>
                </a:lnTo>
                <a:lnTo>
                  <a:pt x="139857" y="3331"/>
                </a:lnTo>
                <a:lnTo>
                  <a:pt x="135148" y="2053"/>
                </a:lnTo>
                <a:lnTo>
                  <a:pt x="130104" y="1200"/>
                </a:lnTo>
                <a:lnTo>
                  <a:pt x="124836" y="631"/>
                </a:lnTo>
                <a:lnTo>
                  <a:pt x="119419" y="252"/>
                </a:lnTo>
                <a:lnTo>
                  <a:pt x="113903" y="0"/>
                </a:lnTo>
                <a:lnTo>
                  <a:pt x="108320" y="783"/>
                </a:lnTo>
                <a:lnTo>
                  <a:pt x="102693" y="2259"/>
                </a:lnTo>
                <a:lnTo>
                  <a:pt x="75424" y="11470"/>
                </a:lnTo>
                <a:lnTo>
                  <a:pt x="68380" y="14145"/>
                </a:lnTo>
                <a:lnTo>
                  <a:pt x="61780" y="16882"/>
                </a:lnTo>
                <a:lnTo>
                  <a:pt x="55474" y="19659"/>
                </a:lnTo>
                <a:lnTo>
                  <a:pt x="43388" y="25284"/>
                </a:lnTo>
                <a:lnTo>
                  <a:pt x="20106" y="36656"/>
                </a:lnTo>
                <a:lnTo>
                  <a:pt x="16262" y="39509"/>
                </a:lnTo>
                <a:lnTo>
                  <a:pt x="13699" y="42363"/>
                </a:lnTo>
                <a:lnTo>
                  <a:pt x="9898" y="48074"/>
                </a:lnTo>
                <a:lnTo>
                  <a:pt x="7552" y="50931"/>
                </a:lnTo>
                <a:lnTo>
                  <a:pt x="0" y="5950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401"/>
          <p:cNvSpPr/>
          <p:nvPr/>
        </p:nvSpPr>
        <p:spPr>
          <a:xfrm>
            <a:off x="6175092" y="4011929"/>
            <a:ext cx="325721" cy="222883"/>
          </a:xfrm>
          <a:custGeom>
            <a:avLst/>
            <a:gdLst/>
            <a:ahLst/>
            <a:cxnLst/>
            <a:rect l="0" t="0" r="0" b="0"/>
            <a:pathLst>
              <a:path w="325721" h="222883">
                <a:moveTo>
                  <a:pt x="205705" y="25718"/>
                </a:moveTo>
                <a:lnTo>
                  <a:pt x="197486" y="17499"/>
                </a:lnTo>
                <a:lnTo>
                  <a:pt x="192686" y="17251"/>
                </a:lnTo>
                <a:lnTo>
                  <a:pt x="190358" y="16263"/>
                </a:lnTo>
                <a:lnTo>
                  <a:pt x="181542" y="9774"/>
                </a:lnTo>
                <a:lnTo>
                  <a:pt x="178138" y="9107"/>
                </a:lnTo>
                <a:lnTo>
                  <a:pt x="172743" y="8679"/>
                </a:lnTo>
                <a:lnTo>
                  <a:pt x="164833" y="2703"/>
                </a:lnTo>
                <a:lnTo>
                  <a:pt x="155849" y="357"/>
                </a:lnTo>
                <a:lnTo>
                  <a:pt x="147738" y="71"/>
                </a:lnTo>
                <a:lnTo>
                  <a:pt x="99977" y="0"/>
                </a:lnTo>
                <a:lnTo>
                  <a:pt x="97119" y="953"/>
                </a:lnTo>
                <a:lnTo>
                  <a:pt x="88547" y="5892"/>
                </a:lnTo>
                <a:lnTo>
                  <a:pt x="79975" y="8731"/>
                </a:lnTo>
                <a:lnTo>
                  <a:pt x="71402" y="15182"/>
                </a:lnTo>
                <a:lnTo>
                  <a:pt x="65688" y="20400"/>
                </a:lnTo>
                <a:lnTo>
                  <a:pt x="57115" y="28693"/>
                </a:lnTo>
                <a:lnTo>
                  <a:pt x="48860" y="34343"/>
                </a:lnTo>
                <a:lnTo>
                  <a:pt x="43992" y="37183"/>
                </a:lnTo>
                <a:lnTo>
                  <a:pt x="40746" y="40982"/>
                </a:lnTo>
                <a:lnTo>
                  <a:pt x="38582" y="45419"/>
                </a:lnTo>
                <a:lnTo>
                  <a:pt x="37140" y="50282"/>
                </a:lnTo>
                <a:lnTo>
                  <a:pt x="35226" y="54477"/>
                </a:lnTo>
                <a:lnTo>
                  <a:pt x="32997" y="58226"/>
                </a:lnTo>
                <a:lnTo>
                  <a:pt x="30559" y="61677"/>
                </a:lnTo>
                <a:lnTo>
                  <a:pt x="27981" y="65883"/>
                </a:lnTo>
                <a:lnTo>
                  <a:pt x="25310" y="70592"/>
                </a:lnTo>
                <a:lnTo>
                  <a:pt x="22576" y="75637"/>
                </a:lnTo>
                <a:lnTo>
                  <a:pt x="19802" y="79952"/>
                </a:lnTo>
                <a:lnTo>
                  <a:pt x="17000" y="83782"/>
                </a:lnTo>
                <a:lnTo>
                  <a:pt x="14179" y="87287"/>
                </a:lnTo>
                <a:lnTo>
                  <a:pt x="12298" y="91529"/>
                </a:lnTo>
                <a:lnTo>
                  <a:pt x="11045" y="96262"/>
                </a:lnTo>
                <a:lnTo>
                  <a:pt x="10209" y="101323"/>
                </a:lnTo>
                <a:lnTo>
                  <a:pt x="8699" y="106601"/>
                </a:lnTo>
                <a:lnTo>
                  <a:pt x="6741" y="112025"/>
                </a:lnTo>
                <a:lnTo>
                  <a:pt x="4482" y="117546"/>
                </a:lnTo>
                <a:lnTo>
                  <a:pt x="2976" y="122179"/>
                </a:lnTo>
                <a:lnTo>
                  <a:pt x="1973" y="126221"/>
                </a:lnTo>
                <a:lnTo>
                  <a:pt x="1303" y="129867"/>
                </a:lnTo>
                <a:lnTo>
                  <a:pt x="858" y="134203"/>
                </a:lnTo>
                <a:lnTo>
                  <a:pt x="560" y="138999"/>
                </a:lnTo>
                <a:lnTo>
                  <a:pt x="229" y="148455"/>
                </a:lnTo>
                <a:lnTo>
                  <a:pt x="43" y="160086"/>
                </a:lnTo>
                <a:lnTo>
                  <a:pt x="0" y="169892"/>
                </a:lnTo>
                <a:lnTo>
                  <a:pt x="941" y="174222"/>
                </a:lnTo>
                <a:lnTo>
                  <a:pt x="2520" y="178060"/>
                </a:lnTo>
                <a:lnTo>
                  <a:pt x="6816" y="184866"/>
                </a:lnTo>
                <a:lnTo>
                  <a:pt x="11900" y="191066"/>
                </a:lnTo>
                <a:lnTo>
                  <a:pt x="14589" y="193100"/>
                </a:lnTo>
                <a:lnTo>
                  <a:pt x="20117" y="195360"/>
                </a:lnTo>
                <a:lnTo>
                  <a:pt x="21972" y="196915"/>
                </a:lnTo>
                <a:lnTo>
                  <a:pt x="23209" y="198905"/>
                </a:lnTo>
                <a:lnTo>
                  <a:pt x="24034" y="201183"/>
                </a:lnTo>
                <a:lnTo>
                  <a:pt x="25536" y="202702"/>
                </a:lnTo>
                <a:lnTo>
                  <a:pt x="27490" y="203715"/>
                </a:lnTo>
                <a:lnTo>
                  <a:pt x="32201" y="204840"/>
                </a:lnTo>
                <a:lnTo>
                  <a:pt x="41161" y="205474"/>
                </a:lnTo>
                <a:lnTo>
                  <a:pt x="58232" y="205688"/>
                </a:lnTo>
                <a:lnTo>
                  <a:pt x="61670" y="205706"/>
                </a:lnTo>
                <a:lnTo>
                  <a:pt x="63962" y="204765"/>
                </a:lnTo>
                <a:lnTo>
                  <a:pt x="65489" y="203185"/>
                </a:lnTo>
                <a:lnTo>
                  <a:pt x="66508" y="201179"/>
                </a:lnTo>
                <a:lnTo>
                  <a:pt x="69092" y="199842"/>
                </a:lnTo>
                <a:lnTo>
                  <a:pt x="77043" y="198357"/>
                </a:lnTo>
                <a:lnTo>
                  <a:pt x="80878" y="197008"/>
                </a:lnTo>
                <a:lnTo>
                  <a:pt x="87679" y="192969"/>
                </a:lnTo>
                <a:lnTo>
                  <a:pt x="93876" y="188000"/>
                </a:lnTo>
                <a:lnTo>
                  <a:pt x="99806" y="182616"/>
                </a:lnTo>
                <a:lnTo>
                  <a:pt x="105616" y="177048"/>
                </a:lnTo>
                <a:lnTo>
                  <a:pt x="108500" y="173277"/>
                </a:lnTo>
                <a:lnTo>
                  <a:pt x="111373" y="168858"/>
                </a:lnTo>
                <a:lnTo>
                  <a:pt x="114242" y="164007"/>
                </a:lnTo>
                <a:lnTo>
                  <a:pt x="117108" y="159821"/>
                </a:lnTo>
                <a:lnTo>
                  <a:pt x="119970" y="156077"/>
                </a:lnTo>
                <a:lnTo>
                  <a:pt x="122830" y="152629"/>
                </a:lnTo>
                <a:lnTo>
                  <a:pt x="125690" y="148425"/>
                </a:lnTo>
                <a:lnTo>
                  <a:pt x="128549" y="143718"/>
                </a:lnTo>
                <a:lnTo>
                  <a:pt x="131408" y="138675"/>
                </a:lnTo>
                <a:lnTo>
                  <a:pt x="134266" y="134360"/>
                </a:lnTo>
                <a:lnTo>
                  <a:pt x="137125" y="130531"/>
                </a:lnTo>
                <a:lnTo>
                  <a:pt x="139982" y="127026"/>
                </a:lnTo>
                <a:lnTo>
                  <a:pt x="141887" y="122784"/>
                </a:lnTo>
                <a:lnTo>
                  <a:pt x="143157" y="118051"/>
                </a:lnTo>
                <a:lnTo>
                  <a:pt x="144004" y="112991"/>
                </a:lnTo>
                <a:lnTo>
                  <a:pt x="145521" y="108665"/>
                </a:lnTo>
                <a:lnTo>
                  <a:pt x="147485" y="104829"/>
                </a:lnTo>
                <a:lnTo>
                  <a:pt x="149747" y="101318"/>
                </a:lnTo>
                <a:lnTo>
                  <a:pt x="151255" y="97073"/>
                </a:lnTo>
                <a:lnTo>
                  <a:pt x="152260" y="92338"/>
                </a:lnTo>
                <a:lnTo>
                  <a:pt x="152929" y="87276"/>
                </a:lnTo>
                <a:lnTo>
                  <a:pt x="154329" y="82950"/>
                </a:lnTo>
                <a:lnTo>
                  <a:pt x="156214" y="79113"/>
                </a:lnTo>
                <a:lnTo>
                  <a:pt x="159897" y="72309"/>
                </a:lnTo>
                <a:lnTo>
                  <a:pt x="161534" y="66110"/>
                </a:lnTo>
                <a:lnTo>
                  <a:pt x="164801" y="60180"/>
                </a:lnTo>
                <a:lnTo>
                  <a:pt x="167005" y="57265"/>
                </a:lnTo>
                <a:lnTo>
                  <a:pt x="169455" y="51486"/>
                </a:lnTo>
                <a:lnTo>
                  <a:pt x="170544" y="45743"/>
                </a:lnTo>
                <a:lnTo>
                  <a:pt x="171028" y="40016"/>
                </a:lnTo>
                <a:lnTo>
                  <a:pt x="171243" y="34295"/>
                </a:lnTo>
                <a:lnTo>
                  <a:pt x="171414" y="25784"/>
                </a:lnTo>
                <a:lnTo>
                  <a:pt x="171415" y="25722"/>
                </a:lnTo>
                <a:lnTo>
                  <a:pt x="171415" y="45869"/>
                </a:lnTo>
                <a:lnTo>
                  <a:pt x="170463" y="48677"/>
                </a:lnTo>
                <a:lnTo>
                  <a:pt x="166865" y="54337"/>
                </a:lnTo>
                <a:lnTo>
                  <a:pt x="165524" y="58133"/>
                </a:lnTo>
                <a:lnTo>
                  <a:pt x="164630" y="62568"/>
                </a:lnTo>
                <a:lnTo>
                  <a:pt x="164034" y="67430"/>
                </a:lnTo>
                <a:lnTo>
                  <a:pt x="163637" y="71623"/>
                </a:lnTo>
                <a:lnTo>
                  <a:pt x="163372" y="75371"/>
                </a:lnTo>
                <a:lnTo>
                  <a:pt x="163196" y="78823"/>
                </a:lnTo>
                <a:lnTo>
                  <a:pt x="162999" y="87738"/>
                </a:lnTo>
                <a:lnTo>
                  <a:pt x="162852" y="125849"/>
                </a:lnTo>
                <a:lnTo>
                  <a:pt x="163801" y="130572"/>
                </a:lnTo>
                <a:lnTo>
                  <a:pt x="165387" y="134673"/>
                </a:lnTo>
                <a:lnTo>
                  <a:pt x="167396" y="138359"/>
                </a:lnTo>
                <a:lnTo>
                  <a:pt x="168735" y="142722"/>
                </a:lnTo>
                <a:lnTo>
                  <a:pt x="169629" y="147536"/>
                </a:lnTo>
                <a:lnTo>
                  <a:pt x="170225" y="152650"/>
                </a:lnTo>
                <a:lnTo>
                  <a:pt x="171574" y="157964"/>
                </a:lnTo>
                <a:lnTo>
                  <a:pt x="173426" y="163412"/>
                </a:lnTo>
                <a:lnTo>
                  <a:pt x="175613" y="168949"/>
                </a:lnTo>
                <a:lnTo>
                  <a:pt x="177072" y="173593"/>
                </a:lnTo>
                <a:lnTo>
                  <a:pt x="178044" y="177642"/>
                </a:lnTo>
                <a:lnTo>
                  <a:pt x="178691" y="181293"/>
                </a:lnTo>
                <a:lnTo>
                  <a:pt x="181952" y="187890"/>
                </a:lnTo>
                <a:lnTo>
                  <a:pt x="184155" y="190983"/>
                </a:lnTo>
                <a:lnTo>
                  <a:pt x="185623" y="194950"/>
                </a:lnTo>
                <a:lnTo>
                  <a:pt x="186602" y="199499"/>
                </a:lnTo>
                <a:lnTo>
                  <a:pt x="187254" y="204437"/>
                </a:lnTo>
                <a:lnTo>
                  <a:pt x="188642" y="207729"/>
                </a:lnTo>
                <a:lnTo>
                  <a:pt x="190520" y="209924"/>
                </a:lnTo>
                <a:lnTo>
                  <a:pt x="197713" y="215553"/>
                </a:lnTo>
                <a:lnTo>
                  <a:pt x="200378" y="217997"/>
                </a:lnTo>
                <a:lnTo>
                  <a:pt x="203106" y="219627"/>
                </a:lnTo>
                <a:lnTo>
                  <a:pt x="208678" y="221437"/>
                </a:lnTo>
                <a:lnTo>
                  <a:pt x="217169" y="222457"/>
                </a:lnTo>
                <a:lnTo>
                  <a:pt x="225718" y="222759"/>
                </a:lnTo>
                <a:lnTo>
                  <a:pt x="248568" y="222881"/>
                </a:lnTo>
                <a:lnTo>
                  <a:pt x="251425" y="222882"/>
                </a:lnTo>
                <a:lnTo>
                  <a:pt x="254283" y="221931"/>
                </a:lnTo>
                <a:lnTo>
                  <a:pt x="259997" y="218334"/>
                </a:lnTo>
                <a:lnTo>
                  <a:pt x="265712" y="213560"/>
                </a:lnTo>
                <a:lnTo>
                  <a:pt x="271428" y="208264"/>
                </a:lnTo>
                <a:lnTo>
                  <a:pt x="277142" y="202735"/>
                </a:lnTo>
                <a:lnTo>
                  <a:pt x="285398" y="197102"/>
                </a:lnTo>
                <a:lnTo>
                  <a:pt x="294464" y="191424"/>
                </a:lnTo>
                <a:lnTo>
                  <a:pt x="301668" y="185725"/>
                </a:lnTo>
                <a:lnTo>
                  <a:pt x="308045" y="182557"/>
                </a:lnTo>
                <a:lnTo>
                  <a:pt x="311079" y="181713"/>
                </a:lnTo>
                <a:lnTo>
                  <a:pt x="316991" y="178234"/>
                </a:lnTo>
                <a:lnTo>
                  <a:pt x="325720" y="1714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402"/>
          <p:cNvSpPr/>
          <p:nvPr/>
        </p:nvSpPr>
        <p:spPr>
          <a:xfrm>
            <a:off x="6509384" y="4011929"/>
            <a:ext cx="222886" cy="42864"/>
          </a:xfrm>
          <a:custGeom>
            <a:avLst/>
            <a:gdLst/>
            <a:ahLst/>
            <a:cxnLst/>
            <a:rect l="0" t="0" r="0" b="0"/>
            <a:pathLst>
              <a:path w="222886" h="42864">
                <a:moveTo>
                  <a:pt x="0" y="42863"/>
                </a:moveTo>
                <a:lnTo>
                  <a:pt x="7381" y="42863"/>
                </a:lnTo>
                <a:lnTo>
                  <a:pt x="9683" y="41911"/>
                </a:lnTo>
                <a:lnTo>
                  <a:pt x="13124" y="40323"/>
                </a:lnTo>
                <a:lnTo>
                  <a:pt x="17322" y="38312"/>
                </a:lnTo>
                <a:lnTo>
                  <a:pt x="21073" y="36972"/>
                </a:lnTo>
                <a:lnTo>
                  <a:pt x="24527" y="36078"/>
                </a:lnTo>
                <a:lnTo>
                  <a:pt x="30904" y="35085"/>
                </a:lnTo>
                <a:lnTo>
                  <a:pt x="36913" y="34644"/>
                </a:lnTo>
                <a:lnTo>
                  <a:pt x="39849" y="33574"/>
                </a:lnTo>
                <a:lnTo>
                  <a:pt x="42758" y="31907"/>
                </a:lnTo>
                <a:lnTo>
                  <a:pt x="45651" y="29844"/>
                </a:lnTo>
                <a:lnTo>
                  <a:pt x="49484" y="28469"/>
                </a:lnTo>
                <a:lnTo>
                  <a:pt x="53944" y="27552"/>
                </a:lnTo>
                <a:lnTo>
                  <a:pt x="58823" y="26941"/>
                </a:lnTo>
                <a:lnTo>
                  <a:pt x="63028" y="26533"/>
                </a:lnTo>
                <a:lnTo>
                  <a:pt x="66785" y="26262"/>
                </a:lnTo>
                <a:lnTo>
                  <a:pt x="70240" y="26080"/>
                </a:lnTo>
                <a:lnTo>
                  <a:pt x="74449" y="25007"/>
                </a:lnTo>
                <a:lnTo>
                  <a:pt x="79161" y="23339"/>
                </a:lnTo>
                <a:lnTo>
                  <a:pt x="84207" y="21275"/>
                </a:lnTo>
                <a:lnTo>
                  <a:pt x="89476" y="19898"/>
                </a:lnTo>
                <a:lnTo>
                  <a:pt x="94893" y="18981"/>
                </a:lnTo>
                <a:lnTo>
                  <a:pt x="100410" y="18369"/>
                </a:lnTo>
                <a:lnTo>
                  <a:pt x="105992" y="17009"/>
                </a:lnTo>
                <a:lnTo>
                  <a:pt x="111619" y="15149"/>
                </a:lnTo>
                <a:lnTo>
                  <a:pt x="117275" y="12957"/>
                </a:lnTo>
                <a:lnTo>
                  <a:pt x="122951" y="11496"/>
                </a:lnTo>
                <a:lnTo>
                  <a:pt x="128641" y="10521"/>
                </a:lnTo>
                <a:lnTo>
                  <a:pt x="134338" y="9872"/>
                </a:lnTo>
                <a:lnTo>
                  <a:pt x="139089" y="8487"/>
                </a:lnTo>
                <a:lnTo>
                  <a:pt x="143209" y="6610"/>
                </a:lnTo>
                <a:lnTo>
                  <a:pt x="146908" y="4407"/>
                </a:lnTo>
                <a:lnTo>
                  <a:pt x="151279" y="2938"/>
                </a:lnTo>
                <a:lnTo>
                  <a:pt x="156098" y="1959"/>
                </a:lnTo>
                <a:lnTo>
                  <a:pt x="161215" y="1306"/>
                </a:lnTo>
                <a:lnTo>
                  <a:pt x="165579" y="871"/>
                </a:lnTo>
                <a:lnTo>
                  <a:pt x="169441" y="581"/>
                </a:lnTo>
                <a:lnTo>
                  <a:pt x="172968" y="388"/>
                </a:lnTo>
                <a:lnTo>
                  <a:pt x="181968" y="173"/>
                </a:lnTo>
                <a:lnTo>
                  <a:pt x="22288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403"/>
          <p:cNvSpPr/>
          <p:nvPr/>
        </p:nvSpPr>
        <p:spPr>
          <a:xfrm>
            <a:off x="6509498" y="4123372"/>
            <a:ext cx="248490" cy="25719"/>
          </a:xfrm>
          <a:custGeom>
            <a:avLst/>
            <a:gdLst/>
            <a:ahLst/>
            <a:cxnLst/>
            <a:rect l="0" t="0" r="0" b="0"/>
            <a:pathLst>
              <a:path w="248490" h="25719">
                <a:moveTo>
                  <a:pt x="17032" y="17145"/>
                </a:moveTo>
                <a:lnTo>
                  <a:pt x="9650" y="17145"/>
                </a:lnTo>
                <a:lnTo>
                  <a:pt x="8301" y="18098"/>
                </a:lnTo>
                <a:lnTo>
                  <a:pt x="6449" y="19685"/>
                </a:lnTo>
                <a:lnTo>
                  <a:pt x="0" y="25613"/>
                </a:lnTo>
                <a:lnTo>
                  <a:pt x="6753" y="25697"/>
                </a:lnTo>
                <a:lnTo>
                  <a:pt x="66112" y="25718"/>
                </a:lnTo>
                <a:lnTo>
                  <a:pt x="71659" y="24765"/>
                </a:lnTo>
                <a:lnTo>
                  <a:pt x="77262" y="23178"/>
                </a:lnTo>
                <a:lnTo>
                  <a:pt x="82903" y="21167"/>
                </a:lnTo>
                <a:lnTo>
                  <a:pt x="88569" y="19826"/>
                </a:lnTo>
                <a:lnTo>
                  <a:pt x="94250" y="18933"/>
                </a:lnTo>
                <a:lnTo>
                  <a:pt x="99944" y="18337"/>
                </a:lnTo>
                <a:lnTo>
                  <a:pt x="104691" y="17939"/>
                </a:lnTo>
                <a:lnTo>
                  <a:pt x="108808" y="17675"/>
                </a:lnTo>
                <a:lnTo>
                  <a:pt x="112507" y="17498"/>
                </a:lnTo>
                <a:lnTo>
                  <a:pt x="124235" y="17302"/>
                </a:lnTo>
                <a:lnTo>
                  <a:pt x="131363" y="17250"/>
                </a:lnTo>
                <a:lnTo>
                  <a:pt x="138020" y="16262"/>
                </a:lnTo>
                <a:lnTo>
                  <a:pt x="144364" y="14652"/>
                </a:lnTo>
                <a:lnTo>
                  <a:pt x="150497" y="12625"/>
                </a:lnTo>
                <a:lnTo>
                  <a:pt x="156491" y="11274"/>
                </a:lnTo>
                <a:lnTo>
                  <a:pt x="162392" y="10374"/>
                </a:lnTo>
                <a:lnTo>
                  <a:pt x="168231" y="9773"/>
                </a:lnTo>
                <a:lnTo>
                  <a:pt x="173077" y="9373"/>
                </a:lnTo>
                <a:lnTo>
                  <a:pt x="177259" y="9106"/>
                </a:lnTo>
                <a:lnTo>
                  <a:pt x="181000" y="8929"/>
                </a:lnTo>
                <a:lnTo>
                  <a:pt x="185399" y="7858"/>
                </a:lnTo>
                <a:lnTo>
                  <a:pt x="190237" y="6191"/>
                </a:lnTo>
                <a:lnTo>
                  <a:pt x="195367" y="4127"/>
                </a:lnTo>
                <a:lnTo>
                  <a:pt x="199739" y="2752"/>
                </a:lnTo>
                <a:lnTo>
                  <a:pt x="203606" y="1835"/>
                </a:lnTo>
                <a:lnTo>
                  <a:pt x="207137" y="1223"/>
                </a:lnTo>
                <a:lnTo>
                  <a:pt x="213600" y="544"/>
                </a:lnTo>
                <a:lnTo>
                  <a:pt x="219648" y="242"/>
                </a:lnTo>
                <a:lnTo>
                  <a:pt x="225511" y="107"/>
                </a:lnTo>
                <a:lnTo>
                  <a:pt x="24848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404"/>
          <p:cNvSpPr/>
          <p:nvPr/>
        </p:nvSpPr>
        <p:spPr>
          <a:xfrm>
            <a:off x="6843712" y="3909104"/>
            <a:ext cx="213883" cy="239984"/>
          </a:xfrm>
          <a:custGeom>
            <a:avLst/>
            <a:gdLst/>
            <a:ahLst/>
            <a:cxnLst/>
            <a:rect l="0" t="0" r="0" b="0"/>
            <a:pathLst>
              <a:path w="213883" h="239984">
                <a:moveTo>
                  <a:pt x="0" y="59963"/>
                </a:moveTo>
                <a:lnTo>
                  <a:pt x="0" y="48031"/>
                </a:lnTo>
                <a:lnTo>
                  <a:pt x="953" y="46294"/>
                </a:lnTo>
                <a:lnTo>
                  <a:pt x="2540" y="45135"/>
                </a:lnTo>
                <a:lnTo>
                  <a:pt x="4551" y="44363"/>
                </a:lnTo>
                <a:lnTo>
                  <a:pt x="9326" y="40964"/>
                </a:lnTo>
                <a:lnTo>
                  <a:pt x="14622" y="36279"/>
                </a:lnTo>
                <a:lnTo>
                  <a:pt x="20151" y="31022"/>
                </a:lnTo>
                <a:lnTo>
                  <a:pt x="23912" y="28287"/>
                </a:lnTo>
                <a:lnTo>
                  <a:pt x="28324" y="25510"/>
                </a:lnTo>
                <a:lnTo>
                  <a:pt x="33170" y="22707"/>
                </a:lnTo>
                <a:lnTo>
                  <a:pt x="39259" y="19886"/>
                </a:lnTo>
                <a:lnTo>
                  <a:pt x="46175" y="17052"/>
                </a:lnTo>
                <a:lnTo>
                  <a:pt x="53643" y="14211"/>
                </a:lnTo>
                <a:lnTo>
                  <a:pt x="60527" y="11364"/>
                </a:lnTo>
                <a:lnTo>
                  <a:pt x="67021" y="8514"/>
                </a:lnTo>
                <a:lnTo>
                  <a:pt x="73257" y="5661"/>
                </a:lnTo>
                <a:lnTo>
                  <a:pt x="80270" y="3759"/>
                </a:lnTo>
                <a:lnTo>
                  <a:pt x="87803" y="2491"/>
                </a:lnTo>
                <a:lnTo>
                  <a:pt x="95683" y="1646"/>
                </a:lnTo>
                <a:lnTo>
                  <a:pt x="102841" y="1082"/>
                </a:lnTo>
                <a:lnTo>
                  <a:pt x="109518" y="707"/>
                </a:lnTo>
                <a:lnTo>
                  <a:pt x="121065" y="289"/>
                </a:lnTo>
                <a:lnTo>
                  <a:pt x="129371" y="104"/>
                </a:lnTo>
                <a:lnTo>
                  <a:pt x="143954" y="0"/>
                </a:lnTo>
                <a:lnTo>
                  <a:pt x="147404" y="937"/>
                </a:lnTo>
                <a:lnTo>
                  <a:pt x="149705" y="2515"/>
                </a:lnTo>
                <a:lnTo>
                  <a:pt x="151238" y="4519"/>
                </a:lnTo>
                <a:lnTo>
                  <a:pt x="152260" y="6808"/>
                </a:lnTo>
                <a:lnTo>
                  <a:pt x="153397" y="11891"/>
                </a:lnTo>
                <a:lnTo>
                  <a:pt x="156442" y="17325"/>
                </a:lnTo>
                <a:lnTo>
                  <a:pt x="158587" y="20108"/>
                </a:lnTo>
                <a:lnTo>
                  <a:pt x="158112" y="23868"/>
                </a:lnTo>
                <a:lnTo>
                  <a:pt x="155891" y="28280"/>
                </a:lnTo>
                <a:lnTo>
                  <a:pt x="152505" y="33126"/>
                </a:lnTo>
                <a:lnTo>
                  <a:pt x="149295" y="38262"/>
                </a:lnTo>
                <a:lnTo>
                  <a:pt x="146203" y="43591"/>
                </a:lnTo>
                <a:lnTo>
                  <a:pt x="140226" y="54592"/>
                </a:lnTo>
                <a:lnTo>
                  <a:pt x="134396" y="65831"/>
                </a:lnTo>
                <a:lnTo>
                  <a:pt x="130555" y="70543"/>
                </a:lnTo>
                <a:lnTo>
                  <a:pt x="126089" y="74636"/>
                </a:lnTo>
                <a:lnTo>
                  <a:pt x="121207" y="78318"/>
                </a:lnTo>
                <a:lnTo>
                  <a:pt x="116047" y="82677"/>
                </a:lnTo>
                <a:lnTo>
                  <a:pt x="110702" y="87488"/>
                </a:lnTo>
                <a:lnTo>
                  <a:pt x="105234" y="92601"/>
                </a:lnTo>
                <a:lnTo>
                  <a:pt x="100636" y="96009"/>
                </a:lnTo>
                <a:lnTo>
                  <a:pt x="96618" y="98282"/>
                </a:lnTo>
                <a:lnTo>
                  <a:pt x="92987" y="99796"/>
                </a:lnTo>
                <a:lnTo>
                  <a:pt x="86413" y="104019"/>
                </a:lnTo>
                <a:lnTo>
                  <a:pt x="83326" y="106479"/>
                </a:lnTo>
                <a:lnTo>
                  <a:pt x="77356" y="109212"/>
                </a:lnTo>
                <a:lnTo>
                  <a:pt x="74430" y="109940"/>
                </a:lnTo>
                <a:lnTo>
                  <a:pt x="72481" y="111379"/>
                </a:lnTo>
                <a:lnTo>
                  <a:pt x="71180" y="113290"/>
                </a:lnTo>
                <a:lnTo>
                  <a:pt x="68733" y="119580"/>
                </a:lnTo>
                <a:lnTo>
                  <a:pt x="73176" y="119855"/>
                </a:lnTo>
                <a:lnTo>
                  <a:pt x="74502" y="118941"/>
                </a:lnTo>
                <a:lnTo>
                  <a:pt x="75385" y="117379"/>
                </a:lnTo>
                <a:lnTo>
                  <a:pt x="75974" y="115386"/>
                </a:lnTo>
                <a:lnTo>
                  <a:pt x="77319" y="114056"/>
                </a:lnTo>
                <a:lnTo>
                  <a:pt x="79169" y="113170"/>
                </a:lnTo>
                <a:lnTo>
                  <a:pt x="81355" y="112579"/>
                </a:lnTo>
                <a:lnTo>
                  <a:pt x="86323" y="109383"/>
                </a:lnTo>
                <a:lnTo>
                  <a:pt x="88981" y="107197"/>
                </a:lnTo>
                <a:lnTo>
                  <a:pt x="92658" y="105740"/>
                </a:lnTo>
                <a:lnTo>
                  <a:pt x="97014" y="104769"/>
                </a:lnTo>
                <a:lnTo>
                  <a:pt x="101824" y="104121"/>
                </a:lnTo>
                <a:lnTo>
                  <a:pt x="105983" y="103689"/>
                </a:lnTo>
                <a:lnTo>
                  <a:pt x="109707" y="103401"/>
                </a:lnTo>
                <a:lnTo>
                  <a:pt x="113143" y="103210"/>
                </a:lnTo>
                <a:lnTo>
                  <a:pt x="122041" y="102996"/>
                </a:lnTo>
                <a:lnTo>
                  <a:pt x="181550" y="102827"/>
                </a:lnTo>
                <a:lnTo>
                  <a:pt x="185803" y="103778"/>
                </a:lnTo>
                <a:lnTo>
                  <a:pt x="190544" y="105366"/>
                </a:lnTo>
                <a:lnTo>
                  <a:pt x="195609" y="107377"/>
                </a:lnTo>
                <a:lnTo>
                  <a:pt x="198986" y="109670"/>
                </a:lnTo>
                <a:lnTo>
                  <a:pt x="201237" y="112151"/>
                </a:lnTo>
                <a:lnTo>
                  <a:pt x="204691" y="117447"/>
                </a:lnTo>
                <a:lnTo>
                  <a:pt x="209401" y="122977"/>
                </a:lnTo>
                <a:lnTo>
                  <a:pt x="211038" y="125784"/>
                </a:lnTo>
                <a:lnTo>
                  <a:pt x="212857" y="131445"/>
                </a:lnTo>
                <a:lnTo>
                  <a:pt x="213343" y="135240"/>
                </a:lnTo>
                <a:lnTo>
                  <a:pt x="213666" y="139675"/>
                </a:lnTo>
                <a:lnTo>
                  <a:pt x="213882" y="144537"/>
                </a:lnTo>
                <a:lnTo>
                  <a:pt x="213073" y="148731"/>
                </a:lnTo>
                <a:lnTo>
                  <a:pt x="208335" y="159184"/>
                </a:lnTo>
                <a:lnTo>
                  <a:pt x="206894" y="165339"/>
                </a:lnTo>
                <a:lnTo>
                  <a:pt x="205557" y="169266"/>
                </a:lnTo>
                <a:lnTo>
                  <a:pt x="203713" y="173789"/>
                </a:lnTo>
                <a:lnTo>
                  <a:pt x="201531" y="178710"/>
                </a:lnTo>
                <a:lnTo>
                  <a:pt x="198172" y="182942"/>
                </a:lnTo>
                <a:lnTo>
                  <a:pt x="194027" y="186717"/>
                </a:lnTo>
                <a:lnTo>
                  <a:pt x="189359" y="190186"/>
                </a:lnTo>
                <a:lnTo>
                  <a:pt x="184341" y="193451"/>
                </a:lnTo>
                <a:lnTo>
                  <a:pt x="179092" y="196580"/>
                </a:lnTo>
                <a:lnTo>
                  <a:pt x="173687" y="199618"/>
                </a:lnTo>
                <a:lnTo>
                  <a:pt x="168180" y="203549"/>
                </a:lnTo>
                <a:lnTo>
                  <a:pt x="162602" y="208075"/>
                </a:lnTo>
                <a:lnTo>
                  <a:pt x="156980" y="212997"/>
                </a:lnTo>
                <a:lnTo>
                  <a:pt x="151325" y="217230"/>
                </a:lnTo>
                <a:lnTo>
                  <a:pt x="145651" y="221006"/>
                </a:lnTo>
                <a:lnTo>
                  <a:pt x="139963" y="224475"/>
                </a:lnTo>
                <a:lnTo>
                  <a:pt x="134266" y="226788"/>
                </a:lnTo>
                <a:lnTo>
                  <a:pt x="128563" y="228329"/>
                </a:lnTo>
                <a:lnTo>
                  <a:pt x="122857" y="229357"/>
                </a:lnTo>
                <a:lnTo>
                  <a:pt x="118100" y="230995"/>
                </a:lnTo>
                <a:lnTo>
                  <a:pt x="113975" y="233040"/>
                </a:lnTo>
                <a:lnTo>
                  <a:pt x="110274" y="235355"/>
                </a:lnTo>
                <a:lnTo>
                  <a:pt x="105901" y="236899"/>
                </a:lnTo>
                <a:lnTo>
                  <a:pt x="101081" y="237928"/>
                </a:lnTo>
                <a:lnTo>
                  <a:pt x="95962" y="238614"/>
                </a:lnTo>
                <a:lnTo>
                  <a:pt x="91598" y="239071"/>
                </a:lnTo>
                <a:lnTo>
                  <a:pt x="87735" y="239376"/>
                </a:lnTo>
                <a:lnTo>
                  <a:pt x="84208" y="239579"/>
                </a:lnTo>
                <a:lnTo>
                  <a:pt x="75209" y="239805"/>
                </a:lnTo>
                <a:lnTo>
                  <a:pt x="44671" y="239983"/>
                </a:lnTo>
                <a:lnTo>
                  <a:pt x="41126" y="237444"/>
                </a:lnTo>
                <a:lnTo>
                  <a:pt x="38848" y="235434"/>
                </a:lnTo>
                <a:lnTo>
                  <a:pt x="36376" y="234093"/>
                </a:lnTo>
                <a:lnTo>
                  <a:pt x="31090" y="232604"/>
                </a:lnTo>
                <a:lnTo>
                  <a:pt x="25826" y="231648"/>
                </a:lnTo>
                <a:lnTo>
                  <a:pt x="23885" y="231570"/>
                </a:lnTo>
                <a:lnTo>
                  <a:pt x="17145" y="23141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405"/>
          <p:cNvSpPr/>
          <p:nvPr/>
        </p:nvSpPr>
        <p:spPr>
          <a:xfrm>
            <a:off x="7143750" y="3891915"/>
            <a:ext cx="154153" cy="299920"/>
          </a:xfrm>
          <a:custGeom>
            <a:avLst/>
            <a:gdLst/>
            <a:ahLst/>
            <a:cxnLst/>
            <a:rect l="0" t="0" r="0" b="0"/>
            <a:pathLst>
              <a:path w="154153" h="299920">
                <a:moveTo>
                  <a:pt x="145732" y="0"/>
                </a:moveTo>
                <a:lnTo>
                  <a:pt x="137514" y="0"/>
                </a:lnTo>
                <a:lnTo>
                  <a:pt x="132713" y="4551"/>
                </a:lnTo>
                <a:lnTo>
                  <a:pt x="129433" y="5891"/>
                </a:lnTo>
                <a:lnTo>
                  <a:pt x="125341" y="6785"/>
                </a:lnTo>
                <a:lnTo>
                  <a:pt x="120708" y="7381"/>
                </a:lnTo>
                <a:lnTo>
                  <a:pt x="115714" y="8731"/>
                </a:lnTo>
                <a:lnTo>
                  <a:pt x="110480" y="10583"/>
                </a:lnTo>
                <a:lnTo>
                  <a:pt x="105086" y="12770"/>
                </a:lnTo>
                <a:lnTo>
                  <a:pt x="100537" y="14228"/>
                </a:lnTo>
                <a:lnTo>
                  <a:pt x="96552" y="15200"/>
                </a:lnTo>
                <a:lnTo>
                  <a:pt x="92943" y="15849"/>
                </a:lnTo>
                <a:lnTo>
                  <a:pt x="88631" y="17233"/>
                </a:lnTo>
                <a:lnTo>
                  <a:pt x="83853" y="19109"/>
                </a:lnTo>
                <a:lnTo>
                  <a:pt x="78762" y="21312"/>
                </a:lnTo>
                <a:lnTo>
                  <a:pt x="73462" y="22780"/>
                </a:lnTo>
                <a:lnTo>
                  <a:pt x="68025" y="23759"/>
                </a:lnTo>
                <a:lnTo>
                  <a:pt x="62495" y="24412"/>
                </a:lnTo>
                <a:lnTo>
                  <a:pt x="56903" y="24847"/>
                </a:lnTo>
                <a:lnTo>
                  <a:pt x="51270" y="25137"/>
                </a:lnTo>
                <a:lnTo>
                  <a:pt x="36781" y="25545"/>
                </a:lnTo>
                <a:lnTo>
                  <a:pt x="9729" y="25715"/>
                </a:lnTo>
                <a:lnTo>
                  <a:pt x="9087" y="25716"/>
                </a:lnTo>
                <a:lnTo>
                  <a:pt x="8586" y="33936"/>
                </a:lnTo>
                <a:lnTo>
                  <a:pt x="8572" y="78831"/>
                </a:lnTo>
                <a:lnTo>
                  <a:pt x="6032" y="87740"/>
                </a:lnTo>
                <a:lnTo>
                  <a:pt x="2681" y="97098"/>
                </a:lnTo>
                <a:lnTo>
                  <a:pt x="1192" y="104432"/>
                </a:lnTo>
                <a:lnTo>
                  <a:pt x="530" y="113407"/>
                </a:lnTo>
                <a:lnTo>
                  <a:pt x="235" y="122793"/>
                </a:lnTo>
                <a:lnTo>
                  <a:pt x="46" y="136580"/>
                </a:lnTo>
                <a:lnTo>
                  <a:pt x="0" y="171021"/>
                </a:lnTo>
                <a:lnTo>
                  <a:pt x="4550" y="171323"/>
                </a:lnTo>
                <a:lnTo>
                  <a:pt x="6844" y="170412"/>
                </a:lnTo>
                <a:lnTo>
                  <a:pt x="9325" y="168853"/>
                </a:lnTo>
                <a:lnTo>
                  <a:pt x="11931" y="166861"/>
                </a:lnTo>
                <a:lnTo>
                  <a:pt x="14622" y="165533"/>
                </a:lnTo>
                <a:lnTo>
                  <a:pt x="17367" y="164648"/>
                </a:lnTo>
                <a:lnTo>
                  <a:pt x="20151" y="164057"/>
                </a:lnTo>
                <a:lnTo>
                  <a:pt x="23911" y="162711"/>
                </a:lnTo>
                <a:lnTo>
                  <a:pt x="28323" y="160862"/>
                </a:lnTo>
                <a:lnTo>
                  <a:pt x="33170" y="158676"/>
                </a:lnTo>
                <a:lnTo>
                  <a:pt x="37353" y="156266"/>
                </a:lnTo>
                <a:lnTo>
                  <a:pt x="41095" y="153708"/>
                </a:lnTo>
                <a:lnTo>
                  <a:pt x="44542" y="151049"/>
                </a:lnTo>
                <a:lnTo>
                  <a:pt x="48744" y="148324"/>
                </a:lnTo>
                <a:lnTo>
                  <a:pt x="53451" y="145555"/>
                </a:lnTo>
                <a:lnTo>
                  <a:pt x="58494" y="142757"/>
                </a:lnTo>
                <a:lnTo>
                  <a:pt x="63761" y="140891"/>
                </a:lnTo>
                <a:lnTo>
                  <a:pt x="69177" y="139647"/>
                </a:lnTo>
                <a:lnTo>
                  <a:pt x="74693" y="138818"/>
                </a:lnTo>
                <a:lnTo>
                  <a:pt x="79323" y="138265"/>
                </a:lnTo>
                <a:lnTo>
                  <a:pt x="83362" y="137897"/>
                </a:lnTo>
                <a:lnTo>
                  <a:pt x="87007" y="137651"/>
                </a:lnTo>
                <a:lnTo>
                  <a:pt x="91342" y="137487"/>
                </a:lnTo>
                <a:lnTo>
                  <a:pt x="106545" y="137257"/>
                </a:lnTo>
                <a:lnTo>
                  <a:pt x="129859" y="137172"/>
                </a:lnTo>
                <a:lnTo>
                  <a:pt x="133245" y="138120"/>
                </a:lnTo>
                <a:lnTo>
                  <a:pt x="136455" y="139705"/>
                </a:lnTo>
                <a:lnTo>
                  <a:pt x="139547" y="141714"/>
                </a:lnTo>
                <a:lnTo>
                  <a:pt x="142561" y="144006"/>
                </a:lnTo>
                <a:lnTo>
                  <a:pt x="145523" y="146486"/>
                </a:lnTo>
                <a:lnTo>
                  <a:pt x="148450" y="149092"/>
                </a:lnTo>
                <a:lnTo>
                  <a:pt x="150402" y="151782"/>
                </a:lnTo>
                <a:lnTo>
                  <a:pt x="152570" y="157311"/>
                </a:lnTo>
                <a:lnTo>
                  <a:pt x="153534" y="165483"/>
                </a:lnTo>
                <a:lnTo>
                  <a:pt x="153791" y="170330"/>
                </a:lnTo>
                <a:lnTo>
                  <a:pt x="154076" y="180794"/>
                </a:lnTo>
                <a:lnTo>
                  <a:pt x="154152" y="186252"/>
                </a:lnTo>
                <a:lnTo>
                  <a:pt x="153251" y="191795"/>
                </a:lnTo>
                <a:lnTo>
                  <a:pt x="151696" y="197396"/>
                </a:lnTo>
                <a:lnTo>
                  <a:pt x="149709" y="203035"/>
                </a:lnTo>
                <a:lnTo>
                  <a:pt x="147431" y="208699"/>
                </a:lnTo>
                <a:lnTo>
                  <a:pt x="144960" y="214380"/>
                </a:lnTo>
                <a:lnTo>
                  <a:pt x="139674" y="225772"/>
                </a:lnTo>
                <a:lnTo>
                  <a:pt x="134149" y="237185"/>
                </a:lnTo>
                <a:lnTo>
                  <a:pt x="131343" y="241943"/>
                </a:lnTo>
                <a:lnTo>
                  <a:pt x="128520" y="246068"/>
                </a:lnTo>
                <a:lnTo>
                  <a:pt x="125684" y="249770"/>
                </a:lnTo>
                <a:lnTo>
                  <a:pt x="121889" y="254143"/>
                </a:lnTo>
                <a:lnTo>
                  <a:pt x="117454" y="258964"/>
                </a:lnTo>
                <a:lnTo>
                  <a:pt x="104651" y="272310"/>
                </a:lnTo>
                <a:lnTo>
                  <a:pt x="91792" y="285353"/>
                </a:lnTo>
                <a:lnTo>
                  <a:pt x="87864" y="287390"/>
                </a:lnTo>
                <a:lnTo>
                  <a:pt x="83341" y="288748"/>
                </a:lnTo>
                <a:lnTo>
                  <a:pt x="78420" y="289653"/>
                </a:lnTo>
                <a:lnTo>
                  <a:pt x="74187" y="291210"/>
                </a:lnTo>
                <a:lnTo>
                  <a:pt x="70413" y="293200"/>
                </a:lnTo>
                <a:lnTo>
                  <a:pt x="62062" y="298686"/>
                </a:lnTo>
                <a:lnTo>
                  <a:pt x="58381" y="299437"/>
                </a:lnTo>
                <a:lnTo>
                  <a:pt x="52807" y="299919"/>
                </a:lnTo>
                <a:lnTo>
                  <a:pt x="52350" y="299005"/>
                </a:lnTo>
                <a:lnTo>
                  <a:pt x="51434" y="29146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406"/>
          <p:cNvSpPr/>
          <p:nvPr/>
        </p:nvSpPr>
        <p:spPr>
          <a:xfrm>
            <a:off x="7400938" y="3900487"/>
            <a:ext cx="214148" cy="248444"/>
          </a:xfrm>
          <a:custGeom>
            <a:avLst/>
            <a:gdLst/>
            <a:ahLst/>
            <a:cxnLst/>
            <a:rect l="0" t="0" r="0" b="0"/>
            <a:pathLst>
              <a:path w="214148" h="248444">
                <a:moveTo>
                  <a:pt x="59994" y="0"/>
                </a:moveTo>
                <a:lnTo>
                  <a:pt x="59994" y="4551"/>
                </a:lnTo>
                <a:lnTo>
                  <a:pt x="59042" y="5892"/>
                </a:lnTo>
                <a:lnTo>
                  <a:pt x="57454" y="6785"/>
                </a:lnTo>
                <a:lnTo>
                  <a:pt x="55443" y="7381"/>
                </a:lnTo>
                <a:lnTo>
                  <a:pt x="54103" y="8731"/>
                </a:lnTo>
                <a:lnTo>
                  <a:pt x="53209" y="10583"/>
                </a:lnTo>
                <a:lnTo>
                  <a:pt x="52614" y="12771"/>
                </a:lnTo>
                <a:lnTo>
                  <a:pt x="49411" y="17741"/>
                </a:lnTo>
                <a:lnTo>
                  <a:pt x="47224" y="20400"/>
                </a:lnTo>
                <a:lnTo>
                  <a:pt x="45765" y="24077"/>
                </a:lnTo>
                <a:lnTo>
                  <a:pt x="44793" y="28434"/>
                </a:lnTo>
                <a:lnTo>
                  <a:pt x="44145" y="33244"/>
                </a:lnTo>
                <a:lnTo>
                  <a:pt x="42761" y="38355"/>
                </a:lnTo>
                <a:lnTo>
                  <a:pt x="40886" y="43667"/>
                </a:lnTo>
                <a:lnTo>
                  <a:pt x="38683" y="49114"/>
                </a:lnTo>
                <a:lnTo>
                  <a:pt x="36262" y="54650"/>
                </a:lnTo>
                <a:lnTo>
                  <a:pt x="31031" y="65882"/>
                </a:lnTo>
                <a:lnTo>
                  <a:pt x="22732" y="82915"/>
                </a:lnTo>
                <a:lnTo>
                  <a:pt x="19912" y="89567"/>
                </a:lnTo>
                <a:lnTo>
                  <a:pt x="17081" y="96858"/>
                </a:lnTo>
                <a:lnTo>
                  <a:pt x="11394" y="112581"/>
                </a:lnTo>
                <a:lnTo>
                  <a:pt x="5692" y="129093"/>
                </a:lnTo>
                <a:lnTo>
                  <a:pt x="3790" y="136545"/>
                </a:lnTo>
                <a:lnTo>
                  <a:pt x="2522" y="143417"/>
                </a:lnTo>
                <a:lnTo>
                  <a:pt x="1677" y="149904"/>
                </a:lnTo>
                <a:lnTo>
                  <a:pt x="1114" y="156134"/>
                </a:lnTo>
                <a:lnTo>
                  <a:pt x="738" y="162192"/>
                </a:lnTo>
                <a:lnTo>
                  <a:pt x="488" y="168135"/>
                </a:lnTo>
                <a:lnTo>
                  <a:pt x="210" y="182359"/>
                </a:lnTo>
                <a:lnTo>
                  <a:pt x="0" y="220854"/>
                </a:lnTo>
                <a:lnTo>
                  <a:pt x="1900" y="225341"/>
                </a:lnTo>
                <a:lnTo>
                  <a:pt x="5072" y="229285"/>
                </a:lnTo>
                <a:lnTo>
                  <a:pt x="9092" y="232867"/>
                </a:lnTo>
                <a:lnTo>
                  <a:pt x="16099" y="239387"/>
                </a:lnTo>
                <a:lnTo>
                  <a:pt x="19301" y="242458"/>
                </a:lnTo>
                <a:lnTo>
                  <a:pt x="23340" y="244506"/>
                </a:lnTo>
                <a:lnTo>
                  <a:pt x="27938" y="245872"/>
                </a:lnTo>
                <a:lnTo>
                  <a:pt x="32909" y="246782"/>
                </a:lnTo>
                <a:lnTo>
                  <a:pt x="37175" y="247389"/>
                </a:lnTo>
                <a:lnTo>
                  <a:pt x="40971" y="247794"/>
                </a:lnTo>
                <a:lnTo>
                  <a:pt x="44455" y="248064"/>
                </a:lnTo>
                <a:lnTo>
                  <a:pt x="48682" y="248243"/>
                </a:lnTo>
                <a:lnTo>
                  <a:pt x="58460" y="248443"/>
                </a:lnTo>
                <a:lnTo>
                  <a:pt x="63734" y="247543"/>
                </a:lnTo>
                <a:lnTo>
                  <a:pt x="69154" y="245992"/>
                </a:lnTo>
                <a:lnTo>
                  <a:pt x="74673" y="244004"/>
                </a:lnTo>
                <a:lnTo>
                  <a:pt x="79305" y="241727"/>
                </a:lnTo>
                <a:lnTo>
                  <a:pt x="83346" y="239256"/>
                </a:lnTo>
                <a:lnTo>
                  <a:pt x="86992" y="236657"/>
                </a:lnTo>
                <a:lnTo>
                  <a:pt x="91327" y="233971"/>
                </a:lnTo>
                <a:lnTo>
                  <a:pt x="96123" y="231229"/>
                </a:lnTo>
                <a:lnTo>
                  <a:pt x="106532" y="225640"/>
                </a:lnTo>
                <a:lnTo>
                  <a:pt x="117507" y="219982"/>
                </a:lnTo>
                <a:lnTo>
                  <a:pt x="123101" y="216188"/>
                </a:lnTo>
                <a:lnTo>
                  <a:pt x="128736" y="211753"/>
                </a:lnTo>
                <a:lnTo>
                  <a:pt x="134397" y="206890"/>
                </a:lnTo>
                <a:lnTo>
                  <a:pt x="140076" y="201745"/>
                </a:lnTo>
                <a:lnTo>
                  <a:pt x="151466" y="190947"/>
                </a:lnTo>
                <a:lnTo>
                  <a:pt x="156218" y="185401"/>
                </a:lnTo>
                <a:lnTo>
                  <a:pt x="160339" y="179798"/>
                </a:lnTo>
                <a:lnTo>
                  <a:pt x="178345" y="152567"/>
                </a:lnTo>
                <a:lnTo>
                  <a:pt x="182710" y="145527"/>
                </a:lnTo>
                <a:lnTo>
                  <a:pt x="186572" y="138928"/>
                </a:lnTo>
                <a:lnTo>
                  <a:pt x="190100" y="132624"/>
                </a:lnTo>
                <a:lnTo>
                  <a:pt x="196558" y="120539"/>
                </a:lnTo>
                <a:lnTo>
                  <a:pt x="208466" y="97259"/>
                </a:lnTo>
                <a:lnTo>
                  <a:pt x="210410" y="90556"/>
                </a:lnTo>
                <a:lnTo>
                  <a:pt x="211707" y="83231"/>
                </a:lnTo>
                <a:lnTo>
                  <a:pt x="212571" y="75490"/>
                </a:lnTo>
                <a:lnTo>
                  <a:pt x="213147" y="68424"/>
                </a:lnTo>
                <a:lnTo>
                  <a:pt x="213531" y="61809"/>
                </a:lnTo>
                <a:lnTo>
                  <a:pt x="213957" y="50331"/>
                </a:lnTo>
                <a:lnTo>
                  <a:pt x="214147" y="42054"/>
                </a:lnTo>
                <a:lnTo>
                  <a:pt x="213246" y="37561"/>
                </a:lnTo>
                <a:lnTo>
                  <a:pt x="211692" y="32661"/>
                </a:lnTo>
                <a:lnTo>
                  <a:pt x="209704" y="27489"/>
                </a:lnTo>
                <a:lnTo>
                  <a:pt x="207426" y="23089"/>
                </a:lnTo>
                <a:lnTo>
                  <a:pt x="202354" y="15659"/>
                </a:lnTo>
                <a:lnTo>
                  <a:pt x="198716" y="12344"/>
                </a:lnTo>
                <a:lnTo>
                  <a:pt x="194385" y="9182"/>
                </a:lnTo>
                <a:lnTo>
                  <a:pt x="189593" y="6122"/>
                </a:lnTo>
                <a:lnTo>
                  <a:pt x="185446" y="4081"/>
                </a:lnTo>
                <a:lnTo>
                  <a:pt x="181729" y="2721"/>
                </a:lnTo>
                <a:lnTo>
                  <a:pt x="178298" y="1814"/>
                </a:lnTo>
                <a:lnTo>
                  <a:pt x="174106" y="1209"/>
                </a:lnTo>
                <a:lnTo>
                  <a:pt x="169406" y="807"/>
                </a:lnTo>
                <a:lnTo>
                  <a:pt x="164368" y="538"/>
                </a:lnTo>
                <a:lnTo>
                  <a:pt x="151150" y="239"/>
                </a:lnTo>
                <a:lnTo>
                  <a:pt x="8571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407"/>
          <p:cNvSpPr/>
          <p:nvPr/>
        </p:nvSpPr>
        <p:spPr>
          <a:xfrm>
            <a:off x="7700962" y="3909060"/>
            <a:ext cx="222886" cy="51436"/>
          </a:xfrm>
          <a:custGeom>
            <a:avLst/>
            <a:gdLst/>
            <a:ahLst/>
            <a:cxnLst/>
            <a:rect l="0" t="0" r="0" b="0"/>
            <a:pathLst>
              <a:path w="222886" h="51436">
                <a:moveTo>
                  <a:pt x="0" y="0"/>
                </a:moveTo>
                <a:lnTo>
                  <a:pt x="0" y="4550"/>
                </a:lnTo>
                <a:lnTo>
                  <a:pt x="953" y="5891"/>
                </a:lnTo>
                <a:lnTo>
                  <a:pt x="2540" y="6785"/>
                </a:lnTo>
                <a:lnTo>
                  <a:pt x="7381" y="8219"/>
                </a:lnTo>
                <a:lnTo>
                  <a:pt x="12771" y="8468"/>
                </a:lnTo>
                <a:lnTo>
                  <a:pt x="16134" y="9455"/>
                </a:lnTo>
                <a:lnTo>
                  <a:pt x="20281" y="11066"/>
                </a:lnTo>
                <a:lnTo>
                  <a:pt x="24950" y="13092"/>
                </a:lnTo>
                <a:lnTo>
                  <a:pt x="29017" y="14443"/>
                </a:lnTo>
                <a:lnTo>
                  <a:pt x="32679" y="15344"/>
                </a:lnTo>
                <a:lnTo>
                  <a:pt x="36074" y="15944"/>
                </a:lnTo>
                <a:lnTo>
                  <a:pt x="40242" y="16344"/>
                </a:lnTo>
                <a:lnTo>
                  <a:pt x="44925" y="16611"/>
                </a:lnTo>
                <a:lnTo>
                  <a:pt x="55210" y="16908"/>
                </a:lnTo>
                <a:lnTo>
                  <a:pt x="66130" y="17039"/>
                </a:lnTo>
                <a:lnTo>
                  <a:pt x="71710" y="18027"/>
                </a:lnTo>
                <a:lnTo>
                  <a:pt x="77333" y="19638"/>
                </a:lnTo>
                <a:lnTo>
                  <a:pt x="82989" y="21664"/>
                </a:lnTo>
                <a:lnTo>
                  <a:pt x="88664" y="23015"/>
                </a:lnTo>
                <a:lnTo>
                  <a:pt x="94352" y="23916"/>
                </a:lnTo>
                <a:lnTo>
                  <a:pt x="100049" y="24516"/>
                </a:lnTo>
                <a:lnTo>
                  <a:pt x="105752" y="25869"/>
                </a:lnTo>
                <a:lnTo>
                  <a:pt x="111459" y="27723"/>
                </a:lnTo>
                <a:lnTo>
                  <a:pt x="117168" y="29912"/>
                </a:lnTo>
                <a:lnTo>
                  <a:pt x="122879" y="31371"/>
                </a:lnTo>
                <a:lnTo>
                  <a:pt x="128592" y="32344"/>
                </a:lnTo>
                <a:lnTo>
                  <a:pt x="134306" y="32993"/>
                </a:lnTo>
                <a:lnTo>
                  <a:pt x="140019" y="34377"/>
                </a:lnTo>
                <a:lnTo>
                  <a:pt x="145734" y="36253"/>
                </a:lnTo>
                <a:lnTo>
                  <a:pt x="151449" y="38456"/>
                </a:lnTo>
                <a:lnTo>
                  <a:pt x="156211" y="39925"/>
                </a:lnTo>
                <a:lnTo>
                  <a:pt x="160338" y="40904"/>
                </a:lnTo>
                <a:lnTo>
                  <a:pt x="164042" y="41556"/>
                </a:lnTo>
                <a:lnTo>
                  <a:pt x="168416" y="41992"/>
                </a:lnTo>
                <a:lnTo>
                  <a:pt x="173237" y="42282"/>
                </a:lnTo>
                <a:lnTo>
                  <a:pt x="178357" y="42475"/>
                </a:lnTo>
                <a:lnTo>
                  <a:pt x="182722" y="43557"/>
                </a:lnTo>
                <a:lnTo>
                  <a:pt x="186585" y="45230"/>
                </a:lnTo>
                <a:lnTo>
                  <a:pt x="190112" y="47298"/>
                </a:lnTo>
                <a:lnTo>
                  <a:pt x="194370" y="48677"/>
                </a:lnTo>
                <a:lnTo>
                  <a:pt x="199112" y="49596"/>
                </a:lnTo>
                <a:lnTo>
                  <a:pt x="211310" y="51071"/>
                </a:lnTo>
                <a:lnTo>
                  <a:pt x="215518" y="51273"/>
                </a:lnTo>
                <a:lnTo>
                  <a:pt x="222885" y="5143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408"/>
          <p:cNvSpPr/>
          <p:nvPr/>
        </p:nvSpPr>
        <p:spPr>
          <a:xfrm>
            <a:off x="7958259" y="3823338"/>
            <a:ext cx="171328" cy="282890"/>
          </a:xfrm>
          <a:custGeom>
            <a:avLst/>
            <a:gdLst/>
            <a:ahLst/>
            <a:cxnLst/>
            <a:rect l="0" t="0" r="0" b="0"/>
            <a:pathLst>
              <a:path w="171328" h="282890">
                <a:moveTo>
                  <a:pt x="128466" y="34287"/>
                </a:moveTo>
                <a:lnTo>
                  <a:pt x="128466" y="1326"/>
                </a:lnTo>
                <a:lnTo>
                  <a:pt x="127514" y="883"/>
                </a:lnTo>
                <a:lnTo>
                  <a:pt x="123915" y="391"/>
                </a:lnTo>
                <a:lnTo>
                  <a:pt x="119140" y="172"/>
                </a:lnTo>
                <a:lnTo>
                  <a:pt x="111098" y="49"/>
                </a:lnTo>
                <a:lnTo>
                  <a:pt x="79373" y="0"/>
                </a:lnTo>
                <a:lnTo>
                  <a:pt x="74783" y="951"/>
                </a:lnTo>
                <a:lnTo>
                  <a:pt x="70770" y="2538"/>
                </a:lnTo>
                <a:lnTo>
                  <a:pt x="67141" y="4548"/>
                </a:lnTo>
                <a:lnTo>
                  <a:pt x="58030" y="9322"/>
                </a:lnTo>
                <a:lnTo>
                  <a:pt x="52934" y="11929"/>
                </a:lnTo>
                <a:lnTo>
                  <a:pt x="48584" y="14619"/>
                </a:lnTo>
                <a:lnTo>
                  <a:pt x="44731" y="17365"/>
                </a:lnTo>
                <a:lnTo>
                  <a:pt x="41210" y="20148"/>
                </a:lnTo>
                <a:lnTo>
                  <a:pt x="36958" y="22956"/>
                </a:lnTo>
                <a:lnTo>
                  <a:pt x="32217" y="25780"/>
                </a:lnTo>
                <a:lnTo>
                  <a:pt x="27152" y="28616"/>
                </a:lnTo>
                <a:lnTo>
                  <a:pt x="22823" y="31458"/>
                </a:lnTo>
                <a:lnTo>
                  <a:pt x="18985" y="34306"/>
                </a:lnTo>
                <a:lnTo>
                  <a:pt x="15473" y="37157"/>
                </a:lnTo>
                <a:lnTo>
                  <a:pt x="13132" y="40963"/>
                </a:lnTo>
                <a:lnTo>
                  <a:pt x="11572" y="45405"/>
                </a:lnTo>
                <a:lnTo>
                  <a:pt x="10532" y="50271"/>
                </a:lnTo>
                <a:lnTo>
                  <a:pt x="6836" y="58219"/>
                </a:lnTo>
                <a:lnTo>
                  <a:pt x="4517" y="61671"/>
                </a:lnTo>
                <a:lnTo>
                  <a:pt x="2970" y="65878"/>
                </a:lnTo>
                <a:lnTo>
                  <a:pt x="1940" y="70588"/>
                </a:lnTo>
                <a:lnTo>
                  <a:pt x="1252" y="75632"/>
                </a:lnTo>
                <a:lnTo>
                  <a:pt x="489" y="83778"/>
                </a:lnTo>
                <a:lnTo>
                  <a:pt x="150" y="90573"/>
                </a:lnTo>
                <a:lnTo>
                  <a:pt x="0" y="96768"/>
                </a:lnTo>
                <a:lnTo>
                  <a:pt x="910" y="98801"/>
                </a:lnTo>
                <a:lnTo>
                  <a:pt x="2472" y="100156"/>
                </a:lnTo>
                <a:lnTo>
                  <a:pt x="4465" y="101060"/>
                </a:lnTo>
                <a:lnTo>
                  <a:pt x="7698" y="101662"/>
                </a:lnTo>
                <a:lnTo>
                  <a:pt x="11759" y="102063"/>
                </a:lnTo>
                <a:lnTo>
                  <a:pt x="20399" y="102510"/>
                </a:lnTo>
                <a:lnTo>
                  <a:pt x="27414" y="102708"/>
                </a:lnTo>
                <a:lnTo>
                  <a:pt x="40630" y="102835"/>
                </a:lnTo>
                <a:lnTo>
                  <a:pt x="50057" y="102853"/>
                </a:lnTo>
                <a:lnTo>
                  <a:pt x="55238" y="101905"/>
                </a:lnTo>
                <a:lnTo>
                  <a:pt x="60597" y="100320"/>
                </a:lnTo>
                <a:lnTo>
                  <a:pt x="66076" y="98312"/>
                </a:lnTo>
                <a:lnTo>
                  <a:pt x="70680" y="96020"/>
                </a:lnTo>
                <a:lnTo>
                  <a:pt x="74701" y="93539"/>
                </a:lnTo>
                <a:lnTo>
                  <a:pt x="78335" y="90934"/>
                </a:lnTo>
                <a:lnTo>
                  <a:pt x="82663" y="87291"/>
                </a:lnTo>
                <a:lnTo>
                  <a:pt x="87453" y="82958"/>
                </a:lnTo>
                <a:lnTo>
                  <a:pt x="92551" y="78164"/>
                </a:lnTo>
                <a:lnTo>
                  <a:pt x="97856" y="74016"/>
                </a:lnTo>
                <a:lnTo>
                  <a:pt x="103296" y="70298"/>
                </a:lnTo>
                <a:lnTo>
                  <a:pt x="108828" y="66867"/>
                </a:lnTo>
                <a:lnTo>
                  <a:pt x="113469" y="63627"/>
                </a:lnTo>
                <a:lnTo>
                  <a:pt x="117516" y="60514"/>
                </a:lnTo>
                <a:lnTo>
                  <a:pt x="121165" y="57487"/>
                </a:lnTo>
                <a:lnTo>
                  <a:pt x="124552" y="53563"/>
                </a:lnTo>
                <a:lnTo>
                  <a:pt x="127761" y="49043"/>
                </a:lnTo>
                <a:lnTo>
                  <a:pt x="130854" y="44124"/>
                </a:lnTo>
                <a:lnTo>
                  <a:pt x="134821" y="39892"/>
                </a:lnTo>
                <a:lnTo>
                  <a:pt x="139369" y="36119"/>
                </a:lnTo>
                <a:lnTo>
                  <a:pt x="144306" y="32651"/>
                </a:lnTo>
                <a:lnTo>
                  <a:pt x="147598" y="29386"/>
                </a:lnTo>
                <a:lnTo>
                  <a:pt x="149794" y="26257"/>
                </a:lnTo>
                <a:lnTo>
                  <a:pt x="151257" y="23219"/>
                </a:lnTo>
                <a:lnTo>
                  <a:pt x="153185" y="21193"/>
                </a:lnTo>
                <a:lnTo>
                  <a:pt x="155423" y="19842"/>
                </a:lnTo>
                <a:lnTo>
                  <a:pt x="157868" y="18942"/>
                </a:lnTo>
                <a:lnTo>
                  <a:pt x="163123" y="15402"/>
                </a:lnTo>
                <a:lnTo>
                  <a:pt x="171185" y="8688"/>
                </a:lnTo>
                <a:lnTo>
                  <a:pt x="171316" y="15960"/>
                </a:lnTo>
                <a:lnTo>
                  <a:pt x="171327" y="36350"/>
                </a:lnTo>
                <a:lnTo>
                  <a:pt x="168787" y="45046"/>
                </a:lnTo>
                <a:lnTo>
                  <a:pt x="166777" y="50032"/>
                </a:lnTo>
                <a:lnTo>
                  <a:pt x="165437" y="55261"/>
                </a:lnTo>
                <a:lnTo>
                  <a:pt x="164543" y="60652"/>
                </a:lnTo>
                <a:lnTo>
                  <a:pt x="163947" y="66151"/>
                </a:lnTo>
                <a:lnTo>
                  <a:pt x="162598" y="71722"/>
                </a:lnTo>
                <a:lnTo>
                  <a:pt x="160745" y="77341"/>
                </a:lnTo>
                <a:lnTo>
                  <a:pt x="158558" y="82992"/>
                </a:lnTo>
                <a:lnTo>
                  <a:pt x="156148" y="88665"/>
                </a:lnTo>
                <a:lnTo>
                  <a:pt x="150928" y="100047"/>
                </a:lnTo>
                <a:lnTo>
                  <a:pt x="149156" y="106702"/>
                </a:lnTo>
                <a:lnTo>
                  <a:pt x="147974" y="113996"/>
                </a:lnTo>
                <a:lnTo>
                  <a:pt x="147187" y="121716"/>
                </a:lnTo>
                <a:lnTo>
                  <a:pt x="145709" y="128768"/>
                </a:lnTo>
                <a:lnTo>
                  <a:pt x="143771" y="135374"/>
                </a:lnTo>
                <a:lnTo>
                  <a:pt x="141526" y="141683"/>
                </a:lnTo>
                <a:lnTo>
                  <a:pt x="140031" y="148747"/>
                </a:lnTo>
                <a:lnTo>
                  <a:pt x="139032" y="156314"/>
                </a:lnTo>
                <a:lnTo>
                  <a:pt x="138368" y="164215"/>
                </a:lnTo>
                <a:lnTo>
                  <a:pt x="136972" y="171388"/>
                </a:lnTo>
                <a:lnTo>
                  <a:pt x="135090" y="178075"/>
                </a:lnTo>
                <a:lnTo>
                  <a:pt x="132882" y="184439"/>
                </a:lnTo>
                <a:lnTo>
                  <a:pt x="131410" y="191538"/>
                </a:lnTo>
                <a:lnTo>
                  <a:pt x="130429" y="199128"/>
                </a:lnTo>
                <a:lnTo>
                  <a:pt x="129774" y="207046"/>
                </a:lnTo>
                <a:lnTo>
                  <a:pt x="129338" y="214229"/>
                </a:lnTo>
                <a:lnTo>
                  <a:pt x="128853" y="227291"/>
                </a:lnTo>
                <a:lnTo>
                  <a:pt x="128542" y="250247"/>
                </a:lnTo>
                <a:lnTo>
                  <a:pt x="128476" y="268066"/>
                </a:lnTo>
                <a:lnTo>
                  <a:pt x="129425" y="271102"/>
                </a:lnTo>
                <a:lnTo>
                  <a:pt x="134359" y="278973"/>
                </a:lnTo>
                <a:lnTo>
                  <a:pt x="136685" y="282373"/>
                </a:lnTo>
                <a:lnTo>
                  <a:pt x="139422" y="282660"/>
                </a:lnTo>
                <a:lnTo>
                  <a:pt x="145610" y="28288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409"/>
          <p:cNvSpPr/>
          <p:nvPr/>
        </p:nvSpPr>
        <p:spPr>
          <a:xfrm>
            <a:off x="8258175" y="3806190"/>
            <a:ext cx="161429" cy="325756"/>
          </a:xfrm>
          <a:custGeom>
            <a:avLst/>
            <a:gdLst/>
            <a:ahLst/>
            <a:cxnLst/>
            <a:rect l="0" t="0" r="0" b="0"/>
            <a:pathLst>
              <a:path w="161429" h="325756">
                <a:moveTo>
                  <a:pt x="0" y="25717"/>
                </a:moveTo>
                <a:lnTo>
                  <a:pt x="4550" y="25717"/>
                </a:lnTo>
                <a:lnTo>
                  <a:pt x="6843" y="24764"/>
                </a:lnTo>
                <a:lnTo>
                  <a:pt x="9325" y="23177"/>
                </a:lnTo>
                <a:lnTo>
                  <a:pt x="11931" y="21166"/>
                </a:lnTo>
                <a:lnTo>
                  <a:pt x="14622" y="19826"/>
                </a:lnTo>
                <a:lnTo>
                  <a:pt x="17367" y="18932"/>
                </a:lnTo>
                <a:lnTo>
                  <a:pt x="20151" y="18336"/>
                </a:lnTo>
                <a:lnTo>
                  <a:pt x="22959" y="17939"/>
                </a:lnTo>
                <a:lnTo>
                  <a:pt x="25783" y="17674"/>
                </a:lnTo>
                <a:lnTo>
                  <a:pt x="28619" y="17497"/>
                </a:lnTo>
                <a:lnTo>
                  <a:pt x="31461" y="16427"/>
                </a:lnTo>
                <a:lnTo>
                  <a:pt x="34309" y="14762"/>
                </a:lnTo>
                <a:lnTo>
                  <a:pt x="37160" y="12698"/>
                </a:lnTo>
                <a:lnTo>
                  <a:pt x="40966" y="10370"/>
                </a:lnTo>
                <a:lnTo>
                  <a:pt x="45408" y="7866"/>
                </a:lnTo>
                <a:lnTo>
                  <a:pt x="50274" y="5244"/>
                </a:lnTo>
                <a:lnTo>
                  <a:pt x="55423" y="3496"/>
                </a:lnTo>
                <a:lnTo>
                  <a:pt x="60762" y="2331"/>
                </a:lnTo>
                <a:lnTo>
                  <a:pt x="66225" y="1553"/>
                </a:lnTo>
                <a:lnTo>
                  <a:pt x="70820" y="1036"/>
                </a:lnTo>
                <a:lnTo>
                  <a:pt x="74835" y="690"/>
                </a:lnTo>
                <a:lnTo>
                  <a:pt x="78465" y="460"/>
                </a:lnTo>
                <a:lnTo>
                  <a:pt x="87579" y="204"/>
                </a:lnTo>
                <a:lnTo>
                  <a:pt x="144428" y="0"/>
                </a:lnTo>
                <a:lnTo>
                  <a:pt x="147720" y="953"/>
                </a:lnTo>
                <a:lnTo>
                  <a:pt x="149916" y="2540"/>
                </a:lnTo>
                <a:lnTo>
                  <a:pt x="153306" y="6843"/>
                </a:lnTo>
                <a:lnTo>
                  <a:pt x="157989" y="11931"/>
                </a:lnTo>
                <a:lnTo>
                  <a:pt x="159618" y="14622"/>
                </a:lnTo>
                <a:lnTo>
                  <a:pt x="161428" y="20151"/>
                </a:lnTo>
                <a:lnTo>
                  <a:pt x="160959" y="22959"/>
                </a:lnTo>
                <a:lnTo>
                  <a:pt x="156700" y="32414"/>
                </a:lnTo>
                <a:lnTo>
                  <a:pt x="155370" y="41711"/>
                </a:lnTo>
                <a:lnTo>
                  <a:pt x="154061" y="46857"/>
                </a:lnTo>
                <a:lnTo>
                  <a:pt x="152237" y="52193"/>
                </a:lnTo>
                <a:lnTo>
                  <a:pt x="150069" y="57655"/>
                </a:lnTo>
                <a:lnTo>
                  <a:pt x="145120" y="71344"/>
                </a:lnTo>
                <a:lnTo>
                  <a:pt x="134181" y="103416"/>
                </a:lnTo>
                <a:lnTo>
                  <a:pt x="130411" y="111806"/>
                </a:lnTo>
                <a:lnTo>
                  <a:pt x="125994" y="120257"/>
                </a:lnTo>
                <a:lnTo>
                  <a:pt x="121144" y="128749"/>
                </a:lnTo>
                <a:lnTo>
                  <a:pt x="116005" y="137268"/>
                </a:lnTo>
                <a:lnTo>
                  <a:pt x="105215" y="154353"/>
                </a:lnTo>
                <a:lnTo>
                  <a:pt x="99670" y="163861"/>
                </a:lnTo>
                <a:lnTo>
                  <a:pt x="94070" y="174011"/>
                </a:lnTo>
                <a:lnTo>
                  <a:pt x="88431" y="184587"/>
                </a:lnTo>
                <a:lnTo>
                  <a:pt x="82767" y="194496"/>
                </a:lnTo>
                <a:lnTo>
                  <a:pt x="77085" y="203959"/>
                </a:lnTo>
                <a:lnTo>
                  <a:pt x="71391" y="213125"/>
                </a:lnTo>
                <a:lnTo>
                  <a:pt x="66644" y="222093"/>
                </a:lnTo>
                <a:lnTo>
                  <a:pt x="62527" y="230929"/>
                </a:lnTo>
                <a:lnTo>
                  <a:pt x="58830" y="239678"/>
                </a:lnTo>
                <a:lnTo>
                  <a:pt x="54460" y="248367"/>
                </a:lnTo>
                <a:lnTo>
                  <a:pt x="49641" y="257018"/>
                </a:lnTo>
                <a:lnTo>
                  <a:pt x="44524" y="265643"/>
                </a:lnTo>
                <a:lnTo>
                  <a:pt x="40160" y="273298"/>
                </a:lnTo>
                <a:lnTo>
                  <a:pt x="32771" y="286883"/>
                </a:lnTo>
                <a:lnTo>
                  <a:pt x="28852" y="296731"/>
                </a:lnTo>
                <a:lnTo>
                  <a:pt x="26158" y="305235"/>
                </a:lnTo>
                <a:lnTo>
                  <a:pt x="21786" y="315365"/>
                </a:lnTo>
                <a:lnTo>
                  <a:pt x="19286" y="318828"/>
                </a:lnTo>
                <a:lnTo>
                  <a:pt x="16667" y="321137"/>
                </a:lnTo>
                <a:lnTo>
                  <a:pt x="8572" y="32575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410"/>
          <p:cNvSpPr/>
          <p:nvPr/>
        </p:nvSpPr>
        <p:spPr>
          <a:xfrm>
            <a:off x="6192246" y="4474882"/>
            <a:ext cx="282850" cy="188161"/>
          </a:xfrm>
          <a:custGeom>
            <a:avLst/>
            <a:gdLst/>
            <a:ahLst/>
            <a:cxnLst/>
            <a:rect l="0" t="0" r="0" b="0"/>
            <a:pathLst>
              <a:path w="282850" h="188161">
                <a:moveTo>
                  <a:pt x="179979" y="42825"/>
                </a:moveTo>
                <a:lnTo>
                  <a:pt x="172598" y="35444"/>
                </a:lnTo>
                <a:lnTo>
                  <a:pt x="169396" y="34782"/>
                </a:lnTo>
                <a:lnTo>
                  <a:pt x="164130" y="34357"/>
                </a:lnTo>
                <a:lnTo>
                  <a:pt x="158667" y="29733"/>
                </a:lnTo>
                <a:lnTo>
                  <a:pt x="156245" y="28382"/>
                </a:lnTo>
                <a:lnTo>
                  <a:pt x="148056" y="26214"/>
                </a:lnTo>
                <a:lnTo>
                  <a:pt x="147267" y="26036"/>
                </a:lnTo>
                <a:lnTo>
                  <a:pt x="141605" y="21235"/>
                </a:lnTo>
                <a:lnTo>
                  <a:pt x="137050" y="16970"/>
                </a:lnTo>
                <a:lnTo>
                  <a:pt x="132960" y="12919"/>
                </a:lnTo>
                <a:lnTo>
                  <a:pt x="130535" y="11458"/>
                </a:lnTo>
                <a:lnTo>
                  <a:pt x="125301" y="9834"/>
                </a:lnTo>
                <a:lnTo>
                  <a:pt x="117000" y="8920"/>
                </a:lnTo>
                <a:lnTo>
                  <a:pt x="108507" y="8649"/>
                </a:lnTo>
                <a:lnTo>
                  <a:pt x="86842" y="8545"/>
                </a:lnTo>
                <a:lnTo>
                  <a:pt x="82645" y="9494"/>
                </a:lnTo>
                <a:lnTo>
                  <a:pt x="72187" y="14429"/>
                </a:lnTo>
                <a:lnTo>
                  <a:pt x="66031" y="15917"/>
                </a:lnTo>
                <a:lnTo>
                  <a:pt x="60120" y="19118"/>
                </a:lnTo>
                <a:lnTo>
                  <a:pt x="57210" y="21306"/>
                </a:lnTo>
                <a:lnTo>
                  <a:pt x="51438" y="23736"/>
                </a:lnTo>
                <a:lnTo>
                  <a:pt x="48564" y="24384"/>
                </a:lnTo>
                <a:lnTo>
                  <a:pt x="45697" y="26721"/>
                </a:lnTo>
                <a:lnTo>
                  <a:pt x="42833" y="30184"/>
                </a:lnTo>
                <a:lnTo>
                  <a:pt x="39971" y="34398"/>
                </a:lnTo>
                <a:lnTo>
                  <a:pt x="37110" y="38159"/>
                </a:lnTo>
                <a:lnTo>
                  <a:pt x="34250" y="41620"/>
                </a:lnTo>
                <a:lnTo>
                  <a:pt x="31391" y="44879"/>
                </a:lnTo>
                <a:lnTo>
                  <a:pt x="28533" y="48957"/>
                </a:lnTo>
                <a:lnTo>
                  <a:pt x="25675" y="53581"/>
                </a:lnTo>
                <a:lnTo>
                  <a:pt x="22817" y="58568"/>
                </a:lnTo>
                <a:lnTo>
                  <a:pt x="17102" y="69189"/>
                </a:lnTo>
                <a:lnTo>
                  <a:pt x="5671" y="91530"/>
                </a:lnTo>
                <a:lnTo>
                  <a:pt x="3766" y="97203"/>
                </a:lnTo>
                <a:lnTo>
                  <a:pt x="2496" y="102890"/>
                </a:lnTo>
                <a:lnTo>
                  <a:pt x="1649" y="108585"/>
                </a:lnTo>
                <a:lnTo>
                  <a:pt x="1085" y="113335"/>
                </a:lnTo>
                <a:lnTo>
                  <a:pt x="708" y="117455"/>
                </a:lnTo>
                <a:lnTo>
                  <a:pt x="458" y="121153"/>
                </a:lnTo>
                <a:lnTo>
                  <a:pt x="290" y="125524"/>
                </a:lnTo>
                <a:lnTo>
                  <a:pt x="55" y="139825"/>
                </a:lnTo>
                <a:lnTo>
                  <a:pt x="0" y="147214"/>
                </a:lnTo>
                <a:lnTo>
                  <a:pt x="938" y="150517"/>
                </a:lnTo>
                <a:lnTo>
                  <a:pt x="2516" y="153673"/>
                </a:lnTo>
                <a:lnTo>
                  <a:pt x="4520" y="156728"/>
                </a:lnTo>
                <a:lnTo>
                  <a:pt x="5857" y="159718"/>
                </a:lnTo>
                <a:lnTo>
                  <a:pt x="7341" y="165580"/>
                </a:lnTo>
                <a:lnTo>
                  <a:pt x="10541" y="171360"/>
                </a:lnTo>
                <a:lnTo>
                  <a:pt x="12728" y="174235"/>
                </a:lnTo>
                <a:lnTo>
                  <a:pt x="16091" y="176152"/>
                </a:lnTo>
                <a:lnTo>
                  <a:pt x="24907" y="178282"/>
                </a:lnTo>
                <a:lnTo>
                  <a:pt x="32636" y="181768"/>
                </a:lnTo>
                <a:lnTo>
                  <a:pt x="36030" y="184031"/>
                </a:lnTo>
                <a:lnTo>
                  <a:pt x="42341" y="186546"/>
                </a:lnTo>
                <a:lnTo>
                  <a:pt x="49274" y="187664"/>
                </a:lnTo>
                <a:lnTo>
                  <a:pt x="53790" y="187962"/>
                </a:lnTo>
                <a:lnTo>
                  <a:pt x="58705" y="188160"/>
                </a:lnTo>
                <a:lnTo>
                  <a:pt x="62934" y="187341"/>
                </a:lnTo>
                <a:lnTo>
                  <a:pt x="70174" y="183889"/>
                </a:lnTo>
                <a:lnTo>
                  <a:pt x="74390" y="182587"/>
                </a:lnTo>
                <a:lnTo>
                  <a:pt x="79107" y="181720"/>
                </a:lnTo>
                <a:lnTo>
                  <a:pt x="84156" y="181142"/>
                </a:lnTo>
                <a:lnTo>
                  <a:pt x="88474" y="179804"/>
                </a:lnTo>
                <a:lnTo>
                  <a:pt x="95813" y="175777"/>
                </a:lnTo>
                <a:lnTo>
                  <a:pt x="102249" y="170813"/>
                </a:lnTo>
                <a:lnTo>
                  <a:pt x="105299" y="168155"/>
                </a:lnTo>
                <a:lnTo>
                  <a:pt x="109237" y="164478"/>
                </a:lnTo>
                <a:lnTo>
                  <a:pt x="118693" y="155313"/>
                </a:lnTo>
                <a:lnTo>
                  <a:pt x="122929" y="150202"/>
                </a:lnTo>
                <a:lnTo>
                  <a:pt x="126705" y="144890"/>
                </a:lnTo>
                <a:lnTo>
                  <a:pt x="130176" y="139444"/>
                </a:lnTo>
                <a:lnTo>
                  <a:pt x="133441" y="132954"/>
                </a:lnTo>
                <a:lnTo>
                  <a:pt x="136571" y="125772"/>
                </a:lnTo>
                <a:lnTo>
                  <a:pt x="139611" y="118126"/>
                </a:lnTo>
                <a:lnTo>
                  <a:pt x="142589" y="111122"/>
                </a:lnTo>
                <a:lnTo>
                  <a:pt x="148439" y="98262"/>
                </a:lnTo>
                <a:lnTo>
                  <a:pt x="157086" y="80312"/>
                </a:lnTo>
                <a:lnTo>
                  <a:pt x="159003" y="74484"/>
                </a:lnTo>
                <a:lnTo>
                  <a:pt x="160280" y="68693"/>
                </a:lnTo>
                <a:lnTo>
                  <a:pt x="161131" y="62928"/>
                </a:lnTo>
                <a:lnTo>
                  <a:pt x="161698" y="57180"/>
                </a:lnTo>
                <a:lnTo>
                  <a:pt x="162077" y="51442"/>
                </a:lnTo>
                <a:lnTo>
                  <a:pt x="162329" y="45712"/>
                </a:lnTo>
                <a:lnTo>
                  <a:pt x="163450" y="40940"/>
                </a:lnTo>
                <a:lnTo>
                  <a:pt x="165149" y="36806"/>
                </a:lnTo>
                <a:lnTo>
                  <a:pt x="167235" y="33097"/>
                </a:lnTo>
                <a:lnTo>
                  <a:pt x="168625" y="28720"/>
                </a:lnTo>
                <a:lnTo>
                  <a:pt x="169552" y="23897"/>
                </a:lnTo>
                <a:lnTo>
                  <a:pt x="171040" y="11569"/>
                </a:lnTo>
                <a:lnTo>
                  <a:pt x="170209" y="9606"/>
                </a:lnTo>
                <a:lnTo>
                  <a:pt x="166747" y="4884"/>
                </a:lnTo>
                <a:lnTo>
                  <a:pt x="162864" y="0"/>
                </a:lnTo>
                <a:lnTo>
                  <a:pt x="162834" y="24913"/>
                </a:lnTo>
                <a:lnTo>
                  <a:pt x="163786" y="29931"/>
                </a:lnTo>
                <a:lnTo>
                  <a:pt x="165374" y="35182"/>
                </a:lnTo>
                <a:lnTo>
                  <a:pt x="167385" y="40587"/>
                </a:lnTo>
                <a:lnTo>
                  <a:pt x="169678" y="46096"/>
                </a:lnTo>
                <a:lnTo>
                  <a:pt x="172159" y="51673"/>
                </a:lnTo>
                <a:lnTo>
                  <a:pt x="174765" y="57296"/>
                </a:lnTo>
                <a:lnTo>
                  <a:pt x="176503" y="62950"/>
                </a:lnTo>
                <a:lnTo>
                  <a:pt x="177662" y="68624"/>
                </a:lnTo>
                <a:lnTo>
                  <a:pt x="178434" y="74312"/>
                </a:lnTo>
                <a:lnTo>
                  <a:pt x="178949" y="79056"/>
                </a:lnTo>
                <a:lnTo>
                  <a:pt x="179292" y="83172"/>
                </a:lnTo>
                <a:lnTo>
                  <a:pt x="179521" y="86868"/>
                </a:lnTo>
                <a:lnTo>
                  <a:pt x="180626" y="91237"/>
                </a:lnTo>
                <a:lnTo>
                  <a:pt x="182315" y="96055"/>
                </a:lnTo>
                <a:lnTo>
                  <a:pt x="184394" y="101172"/>
                </a:lnTo>
                <a:lnTo>
                  <a:pt x="186732" y="106488"/>
                </a:lnTo>
                <a:lnTo>
                  <a:pt x="191870" y="117474"/>
                </a:lnTo>
                <a:lnTo>
                  <a:pt x="194574" y="122119"/>
                </a:lnTo>
                <a:lnTo>
                  <a:pt x="197329" y="126168"/>
                </a:lnTo>
                <a:lnTo>
                  <a:pt x="200118" y="129819"/>
                </a:lnTo>
                <a:lnTo>
                  <a:pt x="201978" y="133206"/>
                </a:lnTo>
                <a:lnTo>
                  <a:pt x="203217" y="136417"/>
                </a:lnTo>
                <a:lnTo>
                  <a:pt x="204043" y="139509"/>
                </a:lnTo>
                <a:lnTo>
                  <a:pt x="206499" y="142524"/>
                </a:lnTo>
                <a:lnTo>
                  <a:pt x="210041" y="145486"/>
                </a:lnTo>
                <a:lnTo>
                  <a:pt x="220313" y="152533"/>
                </a:lnTo>
                <a:lnTo>
                  <a:pt x="226798" y="156037"/>
                </a:lnTo>
                <a:lnTo>
                  <a:pt x="235077" y="159816"/>
                </a:lnTo>
                <a:lnTo>
                  <a:pt x="241932" y="161497"/>
                </a:lnTo>
                <a:lnTo>
                  <a:pt x="246045" y="160992"/>
                </a:lnTo>
                <a:lnTo>
                  <a:pt x="250693" y="159703"/>
                </a:lnTo>
                <a:lnTo>
                  <a:pt x="255697" y="157891"/>
                </a:lnTo>
                <a:lnTo>
                  <a:pt x="259033" y="155731"/>
                </a:lnTo>
                <a:lnTo>
                  <a:pt x="261256" y="153338"/>
                </a:lnTo>
                <a:lnTo>
                  <a:pt x="262739" y="150791"/>
                </a:lnTo>
                <a:lnTo>
                  <a:pt x="264680" y="149092"/>
                </a:lnTo>
                <a:lnTo>
                  <a:pt x="266926" y="147960"/>
                </a:lnTo>
                <a:lnTo>
                  <a:pt x="269376" y="147205"/>
                </a:lnTo>
                <a:lnTo>
                  <a:pt x="274638" y="143826"/>
                </a:lnTo>
                <a:lnTo>
                  <a:pt x="282849" y="13712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411"/>
          <p:cNvSpPr/>
          <p:nvPr/>
        </p:nvSpPr>
        <p:spPr>
          <a:xfrm>
            <a:off x="6504516" y="4474845"/>
            <a:ext cx="253472" cy="60007"/>
          </a:xfrm>
          <a:custGeom>
            <a:avLst/>
            <a:gdLst/>
            <a:ahLst/>
            <a:cxnLst/>
            <a:rect l="0" t="0" r="0" b="0"/>
            <a:pathLst>
              <a:path w="253472" h="60007">
                <a:moveTo>
                  <a:pt x="13441" y="8572"/>
                </a:moveTo>
                <a:lnTo>
                  <a:pt x="0" y="8572"/>
                </a:lnTo>
                <a:lnTo>
                  <a:pt x="41189" y="8572"/>
                </a:lnTo>
                <a:lnTo>
                  <a:pt x="45274" y="7620"/>
                </a:lnTo>
                <a:lnTo>
                  <a:pt x="49904" y="6033"/>
                </a:lnTo>
                <a:lnTo>
                  <a:pt x="54895" y="4021"/>
                </a:lnTo>
                <a:lnTo>
                  <a:pt x="59174" y="2680"/>
                </a:lnTo>
                <a:lnTo>
                  <a:pt x="66469" y="1191"/>
                </a:lnTo>
                <a:lnTo>
                  <a:pt x="70701" y="794"/>
                </a:lnTo>
                <a:lnTo>
                  <a:pt x="75427" y="529"/>
                </a:lnTo>
                <a:lnTo>
                  <a:pt x="85758" y="235"/>
                </a:lnTo>
                <a:lnTo>
                  <a:pt x="127216" y="4"/>
                </a:lnTo>
                <a:lnTo>
                  <a:pt x="167627" y="0"/>
                </a:lnTo>
                <a:lnTo>
                  <a:pt x="165153" y="2540"/>
                </a:lnTo>
                <a:lnTo>
                  <a:pt x="163160" y="4550"/>
                </a:lnTo>
                <a:lnTo>
                  <a:pt x="160879" y="5891"/>
                </a:lnTo>
                <a:lnTo>
                  <a:pt x="155804" y="7381"/>
                </a:lnTo>
                <a:lnTo>
                  <a:pt x="153117" y="8730"/>
                </a:lnTo>
                <a:lnTo>
                  <a:pt x="150373" y="10582"/>
                </a:lnTo>
                <a:lnTo>
                  <a:pt x="147592" y="12770"/>
                </a:lnTo>
                <a:lnTo>
                  <a:pt x="143833" y="14228"/>
                </a:lnTo>
                <a:lnTo>
                  <a:pt x="139421" y="15200"/>
                </a:lnTo>
                <a:lnTo>
                  <a:pt x="134575" y="15849"/>
                </a:lnTo>
                <a:lnTo>
                  <a:pt x="130392" y="17233"/>
                </a:lnTo>
                <a:lnTo>
                  <a:pt x="126651" y="19109"/>
                </a:lnTo>
                <a:lnTo>
                  <a:pt x="123205" y="21311"/>
                </a:lnTo>
                <a:lnTo>
                  <a:pt x="119954" y="22780"/>
                </a:lnTo>
                <a:lnTo>
                  <a:pt x="113803" y="24412"/>
                </a:lnTo>
                <a:lnTo>
                  <a:pt x="110829" y="25799"/>
                </a:lnTo>
                <a:lnTo>
                  <a:pt x="107894" y="27677"/>
                </a:lnTo>
                <a:lnTo>
                  <a:pt x="104985" y="29881"/>
                </a:lnTo>
                <a:lnTo>
                  <a:pt x="102093" y="31351"/>
                </a:lnTo>
                <a:lnTo>
                  <a:pt x="96339" y="32983"/>
                </a:lnTo>
                <a:lnTo>
                  <a:pt x="93471" y="34371"/>
                </a:lnTo>
                <a:lnTo>
                  <a:pt x="90607" y="36249"/>
                </a:lnTo>
                <a:lnTo>
                  <a:pt x="87745" y="38453"/>
                </a:lnTo>
                <a:lnTo>
                  <a:pt x="83932" y="39923"/>
                </a:lnTo>
                <a:lnTo>
                  <a:pt x="79485" y="40903"/>
                </a:lnTo>
                <a:lnTo>
                  <a:pt x="67761" y="42475"/>
                </a:lnTo>
                <a:lnTo>
                  <a:pt x="61180" y="42747"/>
                </a:lnTo>
                <a:lnTo>
                  <a:pt x="59555" y="43738"/>
                </a:lnTo>
                <a:lnTo>
                  <a:pt x="58471" y="45351"/>
                </a:lnTo>
                <a:lnTo>
                  <a:pt x="57749" y="47379"/>
                </a:lnTo>
                <a:lnTo>
                  <a:pt x="56315" y="48731"/>
                </a:lnTo>
                <a:lnTo>
                  <a:pt x="54406" y="49632"/>
                </a:lnTo>
                <a:lnTo>
                  <a:pt x="47735" y="51434"/>
                </a:lnTo>
                <a:lnTo>
                  <a:pt x="47734" y="51434"/>
                </a:lnTo>
                <a:lnTo>
                  <a:pt x="55112" y="58816"/>
                </a:lnTo>
                <a:lnTo>
                  <a:pt x="58314" y="59478"/>
                </a:lnTo>
                <a:lnTo>
                  <a:pt x="65472" y="59850"/>
                </a:lnTo>
                <a:lnTo>
                  <a:pt x="76424" y="59976"/>
                </a:lnTo>
                <a:lnTo>
                  <a:pt x="126197" y="60006"/>
                </a:lnTo>
                <a:lnTo>
                  <a:pt x="130522" y="59054"/>
                </a:lnTo>
                <a:lnTo>
                  <a:pt x="135310" y="57467"/>
                </a:lnTo>
                <a:lnTo>
                  <a:pt x="140407" y="55456"/>
                </a:lnTo>
                <a:lnTo>
                  <a:pt x="145710" y="54116"/>
                </a:lnTo>
                <a:lnTo>
                  <a:pt x="151150" y="53222"/>
                </a:lnTo>
                <a:lnTo>
                  <a:pt x="156682" y="52626"/>
                </a:lnTo>
                <a:lnTo>
                  <a:pt x="161323" y="52229"/>
                </a:lnTo>
                <a:lnTo>
                  <a:pt x="169019" y="51788"/>
                </a:lnTo>
                <a:lnTo>
                  <a:pt x="178155" y="51591"/>
                </a:lnTo>
                <a:lnTo>
                  <a:pt x="204500" y="51444"/>
                </a:lnTo>
                <a:lnTo>
                  <a:pt x="207488" y="50488"/>
                </a:lnTo>
                <a:lnTo>
                  <a:pt x="210433" y="48899"/>
                </a:lnTo>
                <a:lnTo>
                  <a:pt x="213349" y="46887"/>
                </a:lnTo>
                <a:lnTo>
                  <a:pt x="217198" y="45545"/>
                </a:lnTo>
                <a:lnTo>
                  <a:pt x="221669" y="44651"/>
                </a:lnTo>
                <a:lnTo>
                  <a:pt x="233431" y="43216"/>
                </a:lnTo>
                <a:lnTo>
                  <a:pt x="240019" y="42967"/>
                </a:lnTo>
                <a:lnTo>
                  <a:pt x="242598" y="43884"/>
                </a:lnTo>
                <a:lnTo>
                  <a:pt x="245270" y="45449"/>
                </a:lnTo>
                <a:lnTo>
                  <a:pt x="253471" y="5143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412"/>
          <p:cNvSpPr/>
          <p:nvPr/>
        </p:nvSpPr>
        <p:spPr>
          <a:xfrm>
            <a:off x="6835150" y="4363403"/>
            <a:ext cx="240020" cy="248602"/>
          </a:xfrm>
          <a:custGeom>
            <a:avLst/>
            <a:gdLst/>
            <a:ahLst/>
            <a:cxnLst/>
            <a:rect l="0" t="0" r="0" b="0"/>
            <a:pathLst>
              <a:path w="240020" h="248602">
                <a:moveTo>
                  <a:pt x="34280" y="17144"/>
                </a:moveTo>
                <a:lnTo>
                  <a:pt x="34280" y="8603"/>
                </a:lnTo>
                <a:lnTo>
                  <a:pt x="50128" y="8572"/>
                </a:lnTo>
                <a:lnTo>
                  <a:pt x="55591" y="4021"/>
                </a:lnTo>
                <a:lnTo>
                  <a:pt x="58012" y="2680"/>
                </a:lnTo>
                <a:lnTo>
                  <a:pt x="63242" y="1191"/>
                </a:lnTo>
                <a:lnTo>
                  <a:pt x="68742" y="529"/>
                </a:lnTo>
                <a:lnTo>
                  <a:pt x="74362" y="234"/>
                </a:lnTo>
                <a:lnTo>
                  <a:pt x="80034" y="104"/>
                </a:lnTo>
                <a:lnTo>
                  <a:pt x="122757" y="0"/>
                </a:lnTo>
                <a:lnTo>
                  <a:pt x="125650" y="952"/>
                </a:lnTo>
                <a:lnTo>
                  <a:pt x="131403" y="4550"/>
                </a:lnTo>
                <a:lnTo>
                  <a:pt x="137136" y="6784"/>
                </a:lnTo>
                <a:lnTo>
                  <a:pt x="139998" y="7380"/>
                </a:lnTo>
                <a:lnTo>
                  <a:pt x="145718" y="10582"/>
                </a:lnTo>
                <a:lnTo>
                  <a:pt x="152388" y="15180"/>
                </a:lnTo>
                <a:lnTo>
                  <a:pt x="156834" y="17740"/>
                </a:lnTo>
                <a:lnTo>
                  <a:pt x="161702" y="20399"/>
                </a:lnTo>
                <a:lnTo>
                  <a:pt x="164949" y="23124"/>
                </a:lnTo>
                <a:lnTo>
                  <a:pt x="167112" y="25893"/>
                </a:lnTo>
                <a:lnTo>
                  <a:pt x="170469" y="31510"/>
                </a:lnTo>
                <a:lnTo>
                  <a:pt x="175136" y="37181"/>
                </a:lnTo>
                <a:lnTo>
                  <a:pt x="176761" y="40980"/>
                </a:lnTo>
                <a:lnTo>
                  <a:pt x="177845" y="45417"/>
                </a:lnTo>
                <a:lnTo>
                  <a:pt x="178567" y="50280"/>
                </a:lnTo>
                <a:lnTo>
                  <a:pt x="179048" y="54475"/>
                </a:lnTo>
                <a:lnTo>
                  <a:pt x="179584" y="61676"/>
                </a:lnTo>
                <a:lnTo>
                  <a:pt x="179822" y="70591"/>
                </a:lnTo>
                <a:lnTo>
                  <a:pt x="179975" y="91837"/>
                </a:lnTo>
                <a:lnTo>
                  <a:pt x="179035" y="97419"/>
                </a:lnTo>
                <a:lnTo>
                  <a:pt x="177456" y="103046"/>
                </a:lnTo>
                <a:lnTo>
                  <a:pt x="175450" y="108702"/>
                </a:lnTo>
                <a:lnTo>
                  <a:pt x="173161" y="114378"/>
                </a:lnTo>
                <a:lnTo>
                  <a:pt x="170682" y="120066"/>
                </a:lnTo>
                <a:lnTo>
                  <a:pt x="168077" y="125764"/>
                </a:lnTo>
                <a:lnTo>
                  <a:pt x="164435" y="131467"/>
                </a:lnTo>
                <a:lnTo>
                  <a:pt x="160103" y="137175"/>
                </a:lnTo>
                <a:lnTo>
                  <a:pt x="155309" y="142885"/>
                </a:lnTo>
                <a:lnTo>
                  <a:pt x="150208" y="149549"/>
                </a:lnTo>
                <a:lnTo>
                  <a:pt x="144903" y="156849"/>
                </a:lnTo>
                <a:lnTo>
                  <a:pt x="139460" y="164573"/>
                </a:lnTo>
                <a:lnTo>
                  <a:pt x="134881" y="171627"/>
                </a:lnTo>
                <a:lnTo>
                  <a:pt x="130875" y="178236"/>
                </a:lnTo>
                <a:lnTo>
                  <a:pt x="127251" y="184546"/>
                </a:lnTo>
                <a:lnTo>
                  <a:pt x="122931" y="189705"/>
                </a:lnTo>
                <a:lnTo>
                  <a:pt x="118145" y="194097"/>
                </a:lnTo>
                <a:lnTo>
                  <a:pt x="113050" y="197978"/>
                </a:lnTo>
                <a:lnTo>
                  <a:pt x="108701" y="201518"/>
                </a:lnTo>
                <a:lnTo>
                  <a:pt x="101328" y="207990"/>
                </a:lnTo>
                <a:lnTo>
                  <a:pt x="92337" y="216582"/>
                </a:lnTo>
                <a:lnTo>
                  <a:pt x="87272" y="221540"/>
                </a:lnTo>
                <a:lnTo>
                  <a:pt x="82943" y="224846"/>
                </a:lnTo>
                <a:lnTo>
                  <a:pt x="75592" y="228519"/>
                </a:lnTo>
                <a:lnTo>
                  <a:pt x="71347" y="230451"/>
                </a:lnTo>
                <a:lnTo>
                  <a:pt x="61549" y="235137"/>
                </a:lnTo>
                <a:lnTo>
                  <a:pt x="57221" y="236768"/>
                </a:lnTo>
                <a:lnTo>
                  <a:pt x="49873" y="238580"/>
                </a:lnTo>
                <a:lnTo>
                  <a:pt x="43433" y="239385"/>
                </a:lnTo>
                <a:lnTo>
                  <a:pt x="36442" y="239743"/>
                </a:lnTo>
                <a:lnTo>
                  <a:pt x="26986" y="239902"/>
                </a:lnTo>
                <a:lnTo>
                  <a:pt x="22750" y="238992"/>
                </a:lnTo>
                <a:lnTo>
                  <a:pt x="15503" y="235441"/>
                </a:lnTo>
                <a:lnTo>
                  <a:pt x="10618" y="232637"/>
                </a:lnTo>
                <a:lnTo>
                  <a:pt x="6937" y="231982"/>
                </a:lnTo>
                <a:lnTo>
                  <a:pt x="4620" y="231807"/>
                </a:lnTo>
                <a:lnTo>
                  <a:pt x="3077" y="230737"/>
                </a:lnTo>
                <a:lnTo>
                  <a:pt x="2048" y="229072"/>
                </a:lnTo>
                <a:lnTo>
                  <a:pt x="397" y="224106"/>
                </a:lnTo>
                <a:lnTo>
                  <a:pt x="70" y="217234"/>
                </a:lnTo>
                <a:lnTo>
                  <a:pt x="0" y="210146"/>
                </a:lnTo>
                <a:lnTo>
                  <a:pt x="949" y="207724"/>
                </a:lnTo>
                <a:lnTo>
                  <a:pt x="4544" y="202494"/>
                </a:lnTo>
                <a:lnTo>
                  <a:pt x="6836" y="200718"/>
                </a:lnTo>
                <a:lnTo>
                  <a:pt x="9316" y="199534"/>
                </a:lnTo>
                <a:lnTo>
                  <a:pt x="11922" y="198745"/>
                </a:lnTo>
                <a:lnTo>
                  <a:pt x="17358" y="195328"/>
                </a:lnTo>
                <a:lnTo>
                  <a:pt x="23901" y="190635"/>
                </a:lnTo>
                <a:lnTo>
                  <a:pt x="28314" y="188049"/>
                </a:lnTo>
                <a:lnTo>
                  <a:pt x="33160" y="185373"/>
                </a:lnTo>
                <a:lnTo>
                  <a:pt x="37343" y="183589"/>
                </a:lnTo>
                <a:lnTo>
                  <a:pt x="44531" y="181607"/>
                </a:lnTo>
                <a:lnTo>
                  <a:pt x="48734" y="180126"/>
                </a:lnTo>
                <a:lnTo>
                  <a:pt x="53441" y="178187"/>
                </a:lnTo>
                <a:lnTo>
                  <a:pt x="58484" y="175940"/>
                </a:lnTo>
                <a:lnTo>
                  <a:pt x="69167" y="170905"/>
                </a:lnTo>
                <a:lnTo>
                  <a:pt x="74683" y="168229"/>
                </a:lnTo>
                <a:lnTo>
                  <a:pt x="80265" y="166445"/>
                </a:lnTo>
                <a:lnTo>
                  <a:pt x="85891" y="165256"/>
                </a:lnTo>
                <a:lnTo>
                  <a:pt x="91548" y="164462"/>
                </a:lnTo>
                <a:lnTo>
                  <a:pt x="97223" y="163934"/>
                </a:lnTo>
                <a:lnTo>
                  <a:pt x="102912" y="163581"/>
                </a:lnTo>
                <a:lnTo>
                  <a:pt x="114313" y="163190"/>
                </a:lnTo>
                <a:lnTo>
                  <a:pt x="125730" y="163016"/>
                </a:lnTo>
                <a:lnTo>
                  <a:pt x="131441" y="163922"/>
                </a:lnTo>
                <a:lnTo>
                  <a:pt x="137154" y="165479"/>
                </a:lnTo>
                <a:lnTo>
                  <a:pt x="142868" y="167468"/>
                </a:lnTo>
                <a:lnTo>
                  <a:pt x="148581" y="169748"/>
                </a:lnTo>
                <a:lnTo>
                  <a:pt x="154296" y="172220"/>
                </a:lnTo>
                <a:lnTo>
                  <a:pt x="160011" y="174821"/>
                </a:lnTo>
                <a:lnTo>
                  <a:pt x="165725" y="176554"/>
                </a:lnTo>
                <a:lnTo>
                  <a:pt x="171440" y="177710"/>
                </a:lnTo>
                <a:lnTo>
                  <a:pt x="177156" y="178481"/>
                </a:lnTo>
                <a:lnTo>
                  <a:pt x="181917" y="179947"/>
                </a:lnTo>
                <a:lnTo>
                  <a:pt x="186045" y="181877"/>
                </a:lnTo>
                <a:lnTo>
                  <a:pt x="193171" y="186561"/>
                </a:lnTo>
                <a:lnTo>
                  <a:pt x="199513" y="191818"/>
                </a:lnTo>
                <a:lnTo>
                  <a:pt x="205507" y="197329"/>
                </a:lnTo>
                <a:lnTo>
                  <a:pt x="214236" y="205787"/>
                </a:lnTo>
                <a:lnTo>
                  <a:pt x="217115" y="208629"/>
                </a:lnTo>
                <a:lnTo>
                  <a:pt x="219035" y="211476"/>
                </a:lnTo>
                <a:lnTo>
                  <a:pt x="221168" y="217179"/>
                </a:lnTo>
                <a:lnTo>
                  <a:pt x="224656" y="222888"/>
                </a:lnTo>
                <a:lnTo>
                  <a:pt x="226919" y="225745"/>
                </a:lnTo>
                <a:lnTo>
                  <a:pt x="228428" y="228601"/>
                </a:lnTo>
                <a:lnTo>
                  <a:pt x="230553" y="236220"/>
                </a:lnTo>
                <a:lnTo>
                  <a:pt x="231049" y="238337"/>
                </a:lnTo>
                <a:lnTo>
                  <a:pt x="237260" y="245586"/>
                </a:lnTo>
                <a:lnTo>
                  <a:pt x="240019" y="24860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SMARTPenAnnotation413"/>
          <p:cNvSpPr/>
          <p:nvPr/>
        </p:nvSpPr>
        <p:spPr>
          <a:xfrm>
            <a:off x="7118066" y="4320540"/>
            <a:ext cx="197135" cy="222886"/>
          </a:xfrm>
          <a:custGeom>
            <a:avLst/>
            <a:gdLst/>
            <a:ahLst/>
            <a:cxnLst/>
            <a:rect l="0" t="0" r="0" b="0"/>
            <a:pathLst>
              <a:path w="197135" h="222886">
                <a:moveTo>
                  <a:pt x="197134" y="8572"/>
                </a:moveTo>
                <a:lnTo>
                  <a:pt x="112573" y="8572"/>
                </a:lnTo>
                <a:lnTo>
                  <a:pt x="108375" y="7620"/>
                </a:lnTo>
                <a:lnTo>
                  <a:pt x="104624" y="6032"/>
                </a:lnTo>
                <a:lnTo>
                  <a:pt x="101170" y="4022"/>
                </a:lnTo>
                <a:lnTo>
                  <a:pt x="96964" y="2681"/>
                </a:lnTo>
                <a:lnTo>
                  <a:pt x="92253" y="1787"/>
                </a:lnTo>
                <a:lnTo>
                  <a:pt x="87208" y="1191"/>
                </a:lnTo>
                <a:lnTo>
                  <a:pt x="82893" y="794"/>
                </a:lnTo>
                <a:lnTo>
                  <a:pt x="79063" y="529"/>
                </a:lnTo>
                <a:lnTo>
                  <a:pt x="75557" y="353"/>
                </a:lnTo>
                <a:lnTo>
                  <a:pt x="69122" y="157"/>
                </a:lnTo>
                <a:lnTo>
                  <a:pt x="53128" y="9"/>
                </a:lnTo>
                <a:lnTo>
                  <a:pt x="34644" y="0"/>
                </a:lnTo>
                <a:lnTo>
                  <a:pt x="34333" y="6843"/>
                </a:lnTo>
                <a:lnTo>
                  <a:pt x="34290" y="11931"/>
                </a:lnTo>
                <a:lnTo>
                  <a:pt x="33326" y="14622"/>
                </a:lnTo>
                <a:lnTo>
                  <a:pt x="29716" y="20150"/>
                </a:lnTo>
                <a:lnTo>
                  <a:pt x="27476" y="25783"/>
                </a:lnTo>
                <a:lnTo>
                  <a:pt x="26480" y="32414"/>
                </a:lnTo>
                <a:lnTo>
                  <a:pt x="26214" y="36849"/>
                </a:lnTo>
                <a:lnTo>
                  <a:pt x="26038" y="41711"/>
                </a:lnTo>
                <a:lnTo>
                  <a:pt x="24967" y="46857"/>
                </a:lnTo>
                <a:lnTo>
                  <a:pt x="23301" y="52193"/>
                </a:lnTo>
                <a:lnTo>
                  <a:pt x="21238" y="57655"/>
                </a:lnTo>
                <a:lnTo>
                  <a:pt x="19862" y="62249"/>
                </a:lnTo>
                <a:lnTo>
                  <a:pt x="18945" y="66264"/>
                </a:lnTo>
                <a:lnTo>
                  <a:pt x="18334" y="69893"/>
                </a:lnTo>
                <a:lnTo>
                  <a:pt x="16974" y="74218"/>
                </a:lnTo>
                <a:lnTo>
                  <a:pt x="15114" y="79006"/>
                </a:lnTo>
                <a:lnTo>
                  <a:pt x="12922" y="84103"/>
                </a:lnTo>
                <a:lnTo>
                  <a:pt x="11461" y="88454"/>
                </a:lnTo>
                <a:lnTo>
                  <a:pt x="10487" y="92306"/>
                </a:lnTo>
                <a:lnTo>
                  <a:pt x="9838" y="95828"/>
                </a:lnTo>
                <a:lnTo>
                  <a:pt x="6576" y="102280"/>
                </a:lnTo>
                <a:lnTo>
                  <a:pt x="4372" y="105334"/>
                </a:lnTo>
                <a:lnTo>
                  <a:pt x="1924" y="111267"/>
                </a:lnTo>
                <a:lnTo>
                  <a:pt x="0" y="119863"/>
                </a:lnTo>
                <a:lnTo>
                  <a:pt x="5865" y="119985"/>
                </a:lnTo>
                <a:lnTo>
                  <a:pt x="20366" y="120014"/>
                </a:lnTo>
                <a:lnTo>
                  <a:pt x="23091" y="119061"/>
                </a:lnTo>
                <a:lnTo>
                  <a:pt x="28659" y="115464"/>
                </a:lnTo>
                <a:lnTo>
                  <a:pt x="34309" y="110690"/>
                </a:lnTo>
                <a:lnTo>
                  <a:pt x="37149" y="108083"/>
                </a:lnTo>
                <a:lnTo>
                  <a:pt x="40946" y="106345"/>
                </a:lnTo>
                <a:lnTo>
                  <a:pt x="45384" y="105187"/>
                </a:lnTo>
                <a:lnTo>
                  <a:pt x="50247" y="104414"/>
                </a:lnTo>
                <a:lnTo>
                  <a:pt x="54441" y="102947"/>
                </a:lnTo>
                <a:lnTo>
                  <a:pt x="58191" y="101016"/>
                </a:lnTo>
                <a:lnTo>
                  <a:pt x="61642" y="98777"/>
                </a:lnTo>
                <a:lnTo>
                  <a:pt x="65848" y="96331"/>
                </a:lnTo>
                <a:lnTo>
                  <a:pt x="75602" y="91074"/>
                </a:lnTo>
                <a:lnTo>
                  <a:pt x="80870" y="89290"/>
                </a:lnTo>
                <a:lnTo>
                  <a:pt x="86288" y="88102"/>
                </a:lnTo>
                <a:lnTo>
                  <a:pt x="91803" y="87309"/>
                </a:lnTo>
                <a:lnTo>
                  <a:pt x="97386" y="86781"/>
                </a:lnTo>
                <a:lnTo>
                  <a:pt x="103013" y="86429"/>
                </a:lnTo>
                <a:lnTo>
                  <a:pt x="114345" y="86037"/>
                </a:lnTo>
                <a:lnTo>
                  <a:pt x="137142" y="85786"/>
                </a:lnTo>
                <a:lnTo>
                  <a:pt x="150887" y="85737"/>
                </a:lnTo>
                <a:lnTo>
                  <a:pt x="153921" y="86685"/>
                </a:lnTo>
                <a:lnTo>
                  <a:pt x="157848" y="88270"/>
                </a:lnTo>
                <a:lnTo>
                  <a:pt x="162371" y="90279"/>
                </a:lnTo>
                <a:lnTo>
                  <a:pt x="166338" y="92571"/>
                </a:lnTo>
                <a:lnTo>
                  <a:pt x="169936" y="95052"/>
                </a:lnTo>
                <a:lnTo>
                  <a:pt x="173287" y="97658"/>
                </a:lnTo>
                <a:lnTo>
                  <a:pt x="175521" y="100348"/>
                </a:lnTo>
                <a:lnTo>
                  <a:pt x="177011" y="103093"/>
                </a:lnTo>
                <a:lnTo>
                  <a:pt x="178003" y="105876"/>
                </a:lnTo>
                <a:lnTo>
                  <a:pt x="181646" y="111508"/>
                </a:lnTo>
                <a:lnTo>
                  <a:pt x="183951" y="114344"/>
                </a:lnTo>
                <a:lnTo>
                  <a:pt x="185488" y="118139"/>
                </a:lnTo>
                <a:lnTo>
                  <a:pt x="186512" y="122574"/>
                </a:lnTo>
                <a:lnTo>
                  <a:pt x="187195" y="127436"/>
                </a:lnTo>
                <a:lnTo>
                  <a:pt x="187650" y="131630"/>
                </a:lnTo>
                <a:lnTo>
                  <a:pt x="187954" y="135378"/>
                </a:lnTo>
                <a:lnTo>
                  <a:pt x="188156" y="138830"/>
                </a:lnTo>
                <a:lnTo>
                  <a:pt x="187339" y="143035"/>
                </a:lnTo>
                <a:lnTo>
                  <a:pt x="185841" y="147745"/>
                </a:lnTo>
                <a:lnTo>
                  <a:pt x="183890" y="152789"/>
                </a:lnTo>
                <a:lnTo>
                  <a:pt x="182590" y="158057"/>
                </a:lnTo>
                <a:lnTo>
                  <a:pt x="181723" y="163473"/>
                </a:lnTo>
                <a:lnTo>
                  <a:pt x="181145" y="168989"/>
                </a:lnTo>
                <a:lnTo>
                  <a:pt x="179807" y="173619"/>
                </a:lnTo>
                <a:lnTo>
                  <a:pt x="177963" y="177659"/>
                </a:lnTo>
                <a:lnTo>
                  <a:pt x="175781" y="181304"/>
                </a:lnTo>
                <a:lnTo>
                  <a:pt x="170816" y="187894"/>
                </a:lnTo>
                <a:lnTo>
                  <a:pt x="165435" y="193998"/>
                </a:lnTo>
                <a:lnTo>
                  <a:pt x="159868" y="199886"/>
                </a:lnTo>
                <a:lnTo>
                  <a:pt x="151378" y="208556"/>
                </a:lnTo>
                <a:lnTo>
                  <a:pt x="147580" y="211427"/>
                </a:lnTo>
                <a:lnTo>
                  <a:pt x="143143" y="214294"/>
                </a:lnTo>
                <a:lnTo>
                  <a:pt x="138281" y="217157"/>
                </a:lnTo>
                <a:lnTo>
                  <a:pt x="134085" y="219067"/>
                </a:lnTo>
                <a:lnTo>
                  <a:pt x="130337" y="220339"/>
                </a:lnTo>
                <a:lnTo>
                  <a:pt x="126885" y="221188"/>
                </a:lnTo>
                <a:lnTo>
                  <a:pt x="123631" y="221754"/>
                </a:lnTo>
                <a:lnTo>
                  <a:pt x="117476" y="222382"/>
                </a:lnTo>
                <a:lnTo>
                  <a:pt x="111565" y="222661"/>
                </a:lnTo>
                <a:lnTo>
                  <a:pt x="102883" y="222818"/>
                </a:lnTo>
                <a:lnTo>
                  <a:pt x="77118" y="22288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SMARTPenAnnotation414"/>
          <p:cNvSpPr/>
          <p:nvPr/>
        </p:nvSpPr>
        <p:spPr>
          <a:xfrm>
            <a:off x="7400925" y="4311977"/>
            <a:ext cx="179872" cy="188586"/>
          </a:xfrm>
          <a:custGeom>
            <a:avLst/>
            <a:gdLst/>
            <a:ahLst/>
            <a:cxnLst/>
            <a:rect l="0" t="0" r="0" b="0"/>
            <a:pathLst>
              <a:path w="179872" h="188586">
                <a:moveTo>
                  <a:pt x="0" y="25708"/>
                </a:moveTo>
                <a:lnTo>
                  <a:pt x="12770" y="25708"/>
                </a:lnTo>
                <a:lnTo>
                  <a:pt x="15181" y="24755"/>
                </a:lnTo>
                <a:lnTo>
                  <a:pt x="20400" y="21157"/>
                </a:lnTo>
                <a:lnTo>
                  <a:pt x="25894" y="18922"/>
                </a:lnTo>
                <a:lnTo>
                  <a:pt x="31511" y="17930"/>
                </a:lnTo>
                <a:lnTo>
                  <a:pt x="34342" y="17665"/>
                </a:lnTo>
                <a:lnTo>
                  <a:pt x="37182" y="17488"/>
                </a:lnTo>
                <a:lnTo>
                  <a:pt x="40980" y="16418"/>
                </a:lnTo>
                <a:lnTo>
                  <a:pt x="45418" y="14752"/>
                </a:lnTo>
                <a:lnTo>
                  <a:pt x="50280" y="12689"/>
                </a:lnTo>
                <a:lnTo>
                  <a:pt x="54475" y="11313"/>
                </a:lnTo>
                <a:lnTo>
                  <a:pt x="58225" y="10397"/>
                </a:lnTo>
                <a:lnTo>
                  <a:pt x="61676" y="9785"/>
                </a:lnTo>
                <a:lnTo>
                  <a:pt x="65882" y="8425"/>
                </a:lnTo>
                <a:lnTo>
                  <a:pt x="70591" y="6566"/>
                </a:lnTo>
                <a:lnTo>
                  <a:pt x="75636" y="4374"/>
                </a:lnTo>
                <a:lnTo>
                  <a:pt x="80904" y="2913"/>
                </a:lnTo>
                <a:lnTo>
                  <a:pt x="86321" y="1939"/>
                </a:lnTo>
                <a:lnTo>
                  <a:pt x="91837" y="1289"/>
                </a:lnTo>
                <a:lnTo>
                  <a:pt x="97420" y="856"/>
                </a:lnTo>
                <a:lnTo>
                  <a:pt x="103047" y="567"/>
                </a:lnTo>
                <a:lnTo>
                  <a:pt x="117527" y="161"/>
                </a:lnTo>
                <a:lnTo>
                  <a:pt x="142702" y="0"/>
                </a:lnTo>
                <a:lnTo>
                  <a:pt x="144664" y="949"/>
                </a:lnTo>
                <a:lnTo>
                  <a:pt x="149385" y="4544"/>
                </a:lnTo>
                <a:lnTo>
                  <a:pt x="152848" y="7372"/>
                </a:lnTo>
                <a:lnTo>
                  <a:pt x="153333" y="8722"/>
                </a:lnTo>
                <a:lnTo>
                  <a:pt x="153873" y="12761"/>
                </a:lnTo>
                <a:lnTo>
                  <a:pt x="153065" y="16124"/>
                </a:lnTo>
                <a:lnTo>
                  <a:pt x="151572" y="20271"/>
                </a:lnTo>
                <a:lnTo>
                  <a:pt x="149626" y="24941"/>
                </a:lnTo>
                <a:lnTo>
                  <a:pt x="147376" y="29006"/>
                </a:lnTo>
                <a:lnTo>
                  <a:pt x="144922" y="32669"/>
                </a:lnTo>
                <a:lnTo>
                  <a:pt x="142335" y="36064"/>
                </a:lnTo>
                <a:lnTo>
                  <a:pt x="139658" y="39279"/>
                </a:lnTo>
                <a:lnTo>
                  <a:pt x="136920" y="42375"/>
                </a:lnTo>
                <a:lnTo>
                  <a:pt x="131338" y="48356"/>
                </a:lnTo>
                <a:lnTo>
                  <a:pt x="125683" y="54188"/>
                </a:lnTo>
                <a:lnTo>
                  <a:pt x="121888" y="57077"/>
                </a:lnTo>
                <a:lnTo>
                  <a:pt x="117454" y="59956"/>
                </a:lnTo>
                <a:lnTo>
                  <a:pt x="112593" y="62827"/>
                </a:lnTo>
                <a:lnTo>
                  <a:pt x="108399" y="65694"/>
                </a:lnTo>
                <a:lnTo>
                  <a:pt x="104651" y="68558"/>
                </a:lnTo>
                <a:lnTo>
                  <a:pt x="101200" y="71419"/>
                </a:lnTo>
                <a:lnTo>
                  <a:pt x="97946" y="74280"/>
                </a:lnTo>
                <a:lnTo>
                  <a:pt x="94825" y="77139"/>
                </a:lnTo>
                <a:lnTo>
                  <a:pt x="91792" y="79998"/>
                </a:lnTo>
                <a:lnTo>
                  <a:pt x="88817" y="81904"/>
                </a:lnTo>
                <a:lnTo>
                  <a:pt x="85881" y="83174"/>
                </a:lnTo>
                <a:lnTo>
                  <a:pt x="82971" y="84021"/>
                </a:lnTo>
                <a:lnTo>
                  <a:pt x="81032" y="85538"/>
                </a:lnTo>
                <a:lnTo>
                  <a:pt x="79738" y="87502"/>
                </a:lnTo>
                <a:lnTo>
                  <a:pt x="78877" y="89764"/>
                </a:lnTo>
                <a:lnTo>
                  <a:pt x="77349" y="91272"/>
                </a:lnTo>
                <a:lnTo>
                  <a:pt x="75379" y="92277"/>
                </a:lnTo>
                <a:lnTo>
                  <a:pt x="68977" y="94170"/>
                </a:lnTo>
                <a:lnTo>
                  <a:pt x="74549" y="88373"/>
                </a:lnTo>
                <a:lnTo>
                  <a:pt x="75996" y="86897"/>
                </a:lnTo>
                <a:lnTo>
                  <a:pt x="79178" y="86240"/>
                </a:lnTo>
                <a:lnTo>
                  <a:pt x="81360" y="86065"/>
                </a:lnTo>
                <a:lnTo>
                  <a:pt x="83768" y="84996"/>
                </a:lnTo>
                <a:lnTo>
                  <a:pt x="88982" y="81268"/>
                </a:lnTo>
                <a:lnTo>
                  <a:pt x="91706" y="79893"/>
                </a:lnTo>
                <a:lnTo>
                  <a:pt x="97273" y="78365"/>
                </a:lnTo>
                <a:lnTo>
                  <a:pt x="101044" y="77957"/>
                </a:lnTo>
                <a:lnTo>
                  <a:pt x="105462" y="77686"/>
                </a:lnTo>
                <a:lnTo>
                  <a:pt x="114499" y="77384"/>
                </a:lnTo>
                <a:lnTo>
                  <a:pt x="128062" y="77190"/>
                </a:lnTo>
                <a:lnTo>
                  <a:pt x="144465" y="77152"/>
                </a:lnTo>
                <a:lnTo>
                  <a:pt x="148697" y="78102"/>
                </a:lnTo>
                <a:lnTo>
                  <a:pt x="152471" y="79687"/>
                </a:lnTo>
                <a:lnTo>
                  <a:pt x="155940" y="81696"/>
                </a:lnTo>
                <a:lnTo>
                  <a:pt x="159205" y="83988"/>
                </a:lnTo>
                <a:lnTo>
                  <a:pt x="162334" y="86469"/>
                </a:lnTo>
                <a:lnTo>
                  <a:pt x="165372" y="89075"/>
                </a:lnTo>
                <a:lnTo>
                  <a:pt x="168350" y="91765"/>
                </a:lnTo>
                <a:lnTo>
                  <a:pt x="174200" y="97294"/>
                </a:lnTo>
                <a:lnTo>
                  <a:pt x="176141" y="100102"/>
                </a:lnTo>
                <a:lnTo>
                  <a:pt x="178297" y="105762"/>
                </a:lnTo>
                <a:lnTo>
                  <a:pt x="179511" y="109753"/>
                </a:lnTo>
                <a:lnTo>
                  <a:pt x="179871" y="115486"/>
                </a:lnTo>
                <a:lnTo>
                  <a:pt x="178968" y="117945"/>
                </a:lnTo>
                <a:lnTo>
                  <a:pt x="175427" y="123217"/>
                </a:lnTo>
                <a:lnTo>
                  <a:pt x="173217" y="128735"/>
                </a:lnTo>
                <a:lnTo>
                  <a:pt x="172628" y="131540"/>
                </a:lnTo>
                <a:lnTo>
                  <a:pt x="170330" y="134363"/>
                </a:lnTo>
                <a:lnTo>
                  <a:pt x="166893" y="137197"/>
                </a:lnTo>
                <a:lnTo>
                  <a:pt x="162697" y="140039"/>
                </a:lnTo>
                <a:lnTo>
                  <a:pt x="158947" y="143839"/>
                </a:lnTo>
                <a:lnTo>
                  <a:pt x="155495" y="148277"/>
                </a:lnTo>
                <a:lnTo>
                  <a:pt x="152241" y="153140"/>
                </a:lnTo>
                <a:lnTo>
                  <a:pt x="148166" y="157335"/>
                </a:lnTo>
                <a:lnTo>
                  <a:pt x="143544" y="161084"/>
                </a:lnTo>
                <a:lnTo>
                  <a:pt x="138558" y="164536"/>
                </a:lnTo>
                <a:lnTo>
                  <a:pt x="134282" y="166838"/>
                </a:lnTo>
                <a:lnTo>
                  <a:pt x="130479" y="168372"/>
                </a:lnTo>
                <a:lnTo>
                  <a:pt x="126991" y="169395"/>
                </a:lnTo>
                <a:lnTo>
                  <a:pt x="122760" y="171029"/>
                </a:lnTo>
                <a:lnTo>
                  <a:pt x="118035" y="173071"/>
                </a:lnTo>
                <a:lnTo>
                  <a:pt x="112979" y="175385"/>
                </a:lnTo>
                <a:lnTo>
                  <a:pt x="107705" y="176928"/>
                </a:lnTo>
                <a:lnTo>
                  <a:pt x="102283" y="177956"/>
                </a:lnTo>
                <a:lnTo>
                  <a:pt x="96764" y="178642"/>
                </a:lnTo>
                <a:lnTo>
                  <a:pt x="91179" y="180051"/>
                </a:lnTo>
                <a:lnTo>
                  <a:pt x="85551" y="181943"/>
                </a:lnTo>
                <a:lnTo>
                  <a:pt x="79894" y="184157"/>
                </a:lnTo>
                <a:lnTo>
                  <a:pt x="75169" y="185633"/>
                </a:lnTo>
                <a:lnTo>
                  <a:pt x="71068" y="186617"/>
                </a:lnTo>
                <a:lnTo>
                  <a:pt x="67381" y="187273"/>
                </a:lnTo>
                <a:lnTo>
                  <a:pt x="63018" y="187711"/>
                </a:lnTo>
                <a:lnTo>
                  <a:pt x="58204" y="188002"/>
                </a:lnTo>
                <a:lnTo>
                  <a:pt x="48728" y="188326"/>
                </a:lnTo>
                <a:lnTo>
                  <a:pt x="38039" y="188508"/>
                </a:lnTo>
                <a:lnTo>
                  <a:pt x="8572" y="18858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SMARTPenAnnotation415"/>
          <p:cNvSpPr/>
          <p:nvPr/>
        </p:nvSpPr>
        <p:spPr>
          <a:xfrm>
            <a:off x="5900751" y="4920720"/>
            <a:ext cx="231445" cy="197053"/>
          </a:xfrm>
          <a:custGeom>
            <a:avLst/>
            <a:gdLst/>
            <a:ahLst/>
            <a:cxnLst/>
            <a:rect l="0" t="0" r="0" b="0"/>
            <a:pathLst>
              <a:path w="231445" h="197053">
                <a:moveTo>
                  <a:pt x="231444" y="25612"/>
                </a:moveTo>
                <a:lnTo>
                  <a:pt x="231444" y="21062"/>
                </a:lnTo>
                <a:lnTo>
                  <a:pt x="230491" y="19721"/>
                </a:lnTo>
                <a:lnTo>
                  <a:pt x="228904" y="18827"/>
                </a:lnTo>
                <a:lnTo>
                  <a:pt x="224062" y="17393"/>
                </a:lnTo>
                <a:lnTo>
                  <a:pt x="218673" y="17144"/>
                </a:lnTo>
                <a:lnTo>
                  <a:pt x="216263" y="16157"/>
                </a:lnTo>
                <a:lnTo>
                  <a:pt x="211044" y="12520"/>
                </a:lnTo>
                <a:lnTo>
                  <a:pt x="205550" y="10268"/>
                </a:lnTo>
                <a:lnTo>
                  <a:pt x="199933" y="9268"/>
                </a:lnTo>
                <a:lnTo>
                  <a:pt x="194261" y="8823"/>
                </a:lnTo>
                <a:lnTo>
                  <a:pt x="188566" y="8625"/>
                </a:lnTo>
                <a:lnTo>
                  <a:pt x="185713" y="8573"/>
                </a:lnTo>
                <a:lnTo>
                  <a:pt x="182859" y="7585"/>
                </a:lnTo>
                <a:lnTo>
                  <a:pt x="177148" y="3948"/>
                </a:lnTo>
                <a:lnTo>
                  <a:pt x="173339" y="2596"/>
                </a:lnTo>
                <a:lnTo>
                  <a:pt x="168895" y="1696"/>
                </a:lnTo>
                <a:lnTo>
                  <a:pt x="164027" y="1095"/>
                </a:lnTo>
                <a:lnTo>
                  <a:pt x="159829" y="695"/>
                </a:lnTo>
                <a:lnTo>
                  <a:pt x="152625" y="250"/>
                </a:lnTo>
                <a:lnTo>
                  <a:pt x="143708" y="53"/>
                </a:lnTo>
                <a:lnTo>
                  <a:pt x="138663" y="0"/>
                </a:lnTo>
                <a:lnTo>
                  <a:pt x="134347" y="917"/>
                </a:lnTo>
                <a:lnTo>
                  <a:pt x="130518" y="2481"/>
                </a:lnTo>
                <a:lnTo>
                  <a:pt x="127012" y="4477"/>
                </a:lnTo>
                <a:lnTo>
                  <a:pt x="122770" y="5807"/>
                </a:lnTo>
                <a:lnTo>
                  <a:pt x="118037" y="6694"/>
                </a:lnTo>
                <a:lnTo>
                  <a:pt x="112977" y="7285"/>
                </a:lnTo>
                <a:lnTo>
                  <a:pt x="107698" y="8631"/>
                </a:lnTo>
                <a:lnTo>
                  <a:pt x="102274" y="10482"/>
                </a:lnTo>
                <a:lnTo>
                  <a:pt x="96753" y="12668"/>
                </a:lnTo>
                <a:lnTo>
                  <a:pt x="92120" y="14125"/>
                </a:lnTo>
                <a:lnTo>
                  <a:pt x="88079" y="15097"/>
                </a:lnTo>
                <a:lnTo>
                  <a:pt x="84432" y="15744"/>
                </a:lnTo>
                <a:lnTo>
                  <a:pt x="80096" y="18081"/>
                </a:lnTo>
                <a:lnTo>
                  <a:pt x="75300" y="21544"/>
                </a:lnTo>
                <a:lnTo>
                  <a:pt x="70198" y="25757"/>
                </a:lnTo>
                <a:lnTo>
                  <a:pt x="64891" y="29519"/>
                </a:lnTo>
                <a:lnTo>
                  <a:pt x="59449" y="32979"/>
                </a:lnTo>
                <a:lnTo>
                  <a:pt x="53916" y="36238"/>
                </a:lnTo>
                <a:lnTo>
                  <a:pt x="49274" y="39364"/>
                </a:lnTo>
                <a:lnTo>
                  <a:pt x="45227" y="42400"/>
                </a:lnTo>
                <a:lnTo>
                  <a:pt x="41576" y="45376"/>
                </a:lnTo>
                <a:lnTo>
                  <a:pt x="37238" y="49266"/>
                </a:lnTo>
                <a:lnTo>
                  <a:pt x="27337" y="58667"/>
                </a:lnTo>
                <a:lnTo>
                  <a:pt x="15604" y="70119"/>
                </a:lnTo>
                <a:lnTo>
                  <a:pt x="12303" y="74334"/>
                </a:lnTo>
                <a:lnTo>
                  <a:pt x="9150" y="79048"/>
                </a:lnTo>
                <a:lnTo>
                  <a:pt x="6096" y="84096"/>
                </a:lnTo>
                <a:lnTo>
                  <a:pt x="4059" y="89366"/>
                </a:lnTo>
                <a:lnTo>
                  <a:pt x="2701" y="94785"/>
                </a:lnTo>
                <a:lnTo>
                  <a:pt x="1796" y="100302"/>
                </a:lnTo>
                <a:lnTo>
                  <a:pt x="1193" y="105885"/>
                </a:lnTo>
                <a:lnTo>
                  <a:pt x="791" y="111513"/>
                </a:lnTo>
                <a:lnTo>
                  <a:pt x="344" y="121893"/>
                </a:lnTo>
                <a:lnTo>
                  <a:pt x="92" y="133092"/>
                </a:lnTo>
                <a:lnTo>
                  <a:pt x="0" y="148339"/>
                </a:lnTo>
                <a:lnTo>
                  <a:pt x="948" y="151245"/>
                </a:lnTo>
                <a:lnTo>
                  <a:pt x="4541" y="157014"/>
                </a:lnTo>
                <a:lnTo>
                  <a:pt x="9313" y="162753"/>
                </a:lnTo>
                <a:lnTo>
                  <a:pt x="14609" y="168479"/>
                </a:lnTo>
                <a:lnTo>
                  <a:pt x="20137" y="174198"/>
                </a:lnTo>
                <a:lnTo>
                  <a:pt x="23898" y="177057"/>
                </a:lnTo>
                <a:lnTo>
                  <a:pt x="28310" y="179915"/>
                </a:lnTo>
                <a:lnTo>
                  <a:pt x="33156" y="182774"/>
                </a:lnTo>
                <a:lnTo>
                  <a:pt x="37340" y="184679"/>
                </a:lnTo>
                <a:lnTo>
                  <a:pt x="44527" y="186796"/>
                </a:lnTo>
                <a:lnTo>
                  <a:pt x="48731" y="188313"/>
                </a:lnTo>
                <a:lnTo>
                  <a:pt x="53437" y="190277"/>
                </a:lnTo>
                <a:lnTo>
                  <a:pt x="58480" y="192539"/>
                </a:lnTo>
                <a:lnTo>
                  <a:pt x="63747" y="194047"/>
                </a:lnTo>
                <a:lnTo>
                  <a:pt x="69164" y="195052"/>
                </a:lnTo>
                <a:lnTo>
                  <a:pt x="74680" y="195721"/>
                </a:lnTo>
                <a:lnTo>
                  <a:pt x="80262" y="196168"/>
                </a:lnTo>
                <a:lnTo>
                  <a:pt x="85889" y="196467"/>
                </a:lnTo>
                <a:lnTo>
                  <a:pt x="97220" y="196797"/>
                </a:lnTo>
                <a:lnTo>
                  <a:pt x="131438" y="197039"/>
                </a:lnTo>
                <a:lnTo>
                  <a:pt x="142864" y="197052"/>
                </a:lnTo>
                <a:lnTo>
                  <a:pt x="148578" y="196103"/>
                </a:lnTo>
                <a:lnTo>
                  <a:pt x="154292" y="194518"/>
                </a:lnTo>
                <a:lnTo>
                  <a:pt x="160007" y="192508"/>
                </a:lnTo>
                <a:lnTo>
                  <a:pt x="165722" y="190216"/>
                </a:lnTo>
                <a:lnTo>
                  <a:pt x="171436" y="187736"/>
                </a:lnTo>
                <a:lnTo>
                  <a:pt x="177151" y="185129"/>
                </a:lnTo>
                <a:lnTo>
                  <a:pt x="181914" y="183392"/>
                </a:lnTo>
                <a:lnTo>
                  <a:pt x="186041" y="182234"/>
                </a:lnTo>
                <a:lnTo>
                  <a:pt x="197153" y="17991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SMARTPenAnnotation416"/>
          <p:cNvSpPr/>
          <p:nvPr/>
        </p:nvSpPr>
        <p:spPr>
          <a:xfrm>
            <a:off x="6217920" y="4920615"/>
            <a:ext cx="171451" cy="51436"/>
          </a:xfrm>
          <a:custGeom>
            <a:avLst/>
            <a:gdLst/>
            <a:ahLst/>
            <a:cxnLst/>
            <a:rect l="0" t="0" r="0" b="0"/>
            <a:pathLst>
              <a:path w="171451" h="51436">
                <a:moveTo>
                  <a:pt x="0" y="51435"/>
                </a:moveTo>
                <a:lnTo>
                  <a:pt x="0" y="46884"/>
                </a:lnTo>
                <a:lnTo>
                  <a:pt x="952" y="45543"/>
                </a:lnTo>
                <a:lnTo>
                  <a:pt x="2540" y="44649"/>
                </a:lnTo>
                <a:lnTo>
                  <a:pt x="4550" y="44054"/>
                </a:lnTo>
                <a:lnTo>
                  <a:pt x="6843" y="42704"/>
                </a:lnTo>
                <a:lnTo>
                  <a:pt x="9325" y="40852"/>
                </a:lnTo>
                <a:lnTo>
                  <a:pt x="11931" y="38664"/>
                </a:lnTo>
                <a:lnTo>
                  <a:pt x="14622" y="37206"/>
                </a:lnTo>
                <a:lnTo>
                  <a:pt x="17368" y="36234"/>
                </a:lnTo>
                <a:lnTo>
                  <a:pt x="20151" y="35586"/>
                </a:lnTo>
                <a:lnTo>
                  <a:pt x="23911" y="34201"/>
                </a:lnTo>
                <a:lnTo>
                  <a:pt x="28323" y="32326"/>
                </a:lnTo>
                <a:lnTo>
                  <a:pt x="33170" y="30123"/>
                </a:lnTo>
                <a:lnTo>
                  <a:pt x="37353" y="27702"/>
                </a:lnTo>
                <a:lnTo>
                  <a:pt x="41095" y="25135"/>
                </a:lnTo>
                <a:lnTo>
                  <a:pt x="44541" y="22472"/>
                </a:lnTo>
                <a:lnTo>
                  <a:pt x="48744" y="20696"/>
                </a:lnTo>
                <a:lnTo>
                  <a:pt x="53451" y="19512"/>
                </a:lnTo>
                <a:lnTo>
                  <a:pt x="58494" y="18723"/>
                </a:lnTo>
                <a:lnTo>
                  <a:pt x="62809" y="17244"/>
                </a:lnTo>
                <a:lnTo>
                  <a:pt x="66637" y="15306"/>
                </a:lnTo>
                <a:lnTo>
                  <a:pt x="70142" y="13061"/>
                </a:lnTo>
                <a:lnTo>
                  <a:pt x="74384" y="11565"/>
                </a:lnTo>
                <a:lnTo>
                  <a:pt x="79117" y="10568"/>
                </a:lnTo>
                <a:lnTo>
                  <a:pt x="84177" y="9902"/>
                </a:lnTo>
                <a:lnTo>
                  <a:pt x="89455" y="9459"/>
                </a:lnTo>
                <a:lnTo>
                  <a:pt x="94879" y="9163"/>
                </a:lnTo>
                <a:lnTo>
                  <a:pt x="100400" y="8966"/>
                </a:lnTo>
                <a:lnTo>
                  <a:pt x="105986" y="7883"/>
                </a:lnTo>
                <a:lnTo>
                  <a:pt x="111615" y="6207"/>
                </a:lnTo>
                <a:lnTo>
                  <a:pt x="117272" y="4138"/>
                </a:lnTo>
                <a:lnTo>
                  <a:pt x="121996" y="2758"/>
                </a:lnTo>
                <a:lnTo>
                  <a:pt x="126098" y="1839"/>
                </a:lnTo>
                <a:lnTo>
                  <a:pt x="129785" y="1226"/>
                </a:lnTo>
                <a:lnTo>
                  <a:pt x="134148" y="817"/>
                </a:lnTo>
                <a:lnTo>
                  <a:pt x="138962" y="545"/>
                </a:lnTo>
                <a:lnTo>
                  <a:pt x="148438" y="242"/>
                </a:lnTo>
                <a:lnTo>
                  <a:pt x="162283" y="48"/>
                </a:lnTo>
                <a:lnTo>
                  <a:pt x="17145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SMARTPenAnnotation417"/>
          <p:cNvSpPr/>
          <p:nvPr/>
        </p:nvSpPr>
        <p:spPr>
          <a:xfrm>
            <a:off x="6235065" y="5014912"/>
            <a:ext cx="214313" cy="8574"/>
          </a:xfrm>
          <a:custGeom>
            <a:avLst/>
            <a:gdLst/>
            <a:ahLst/>
            <a:cxnLst/>
            <a:rect l="0" t="0" r="0" b="0"/>
            <a:pathLst>
              <a:path w="214313" h="8574">
                <a:moveTo>
                  <a:pt x="0" y="0"/>
                </a:moveTo>
                <a:lnTo>
                  <a:pt x="7381" y="7381"/>
                </a:lnTo>
                <a:lnTo>
                  <a:pt x="8730" y="7778"/>
                </a:lnTo>
                <a:lnTo>
                  <a:pt x="10583" y="8043"/>
                </a:lnTo>
                <a:lnTo>
                  <a:pt x="12770" y="8219"/>
                </a:lnTo>
                <a:lnTo>
                  <a:pt x="17740" y="8416"/>
                </a:lnTo>
                <a:lnTo>
                  <a:pt x="24077" y="8503"/>
                </a:lnTo>
                <a:lnTo>
                  <a:pt x="84177" y="8572"/>
                </a:lnTo>
                <a:lnTo>
                  <a:pt x="89455" y="7620"/>
                </a:lnTo>
                <a:lnTo>
                  <a:pt x="94880" y="6032"/>
                </a:lnTo>
                <a:lnTo>
                  <a:pt x="100401" y="4021"/>
                </a:lnTo>
                <a:lnTo>
                  <a:pt x="105986" y="2681"/>
                </a:lnTo>
                <a:lnTo>
                  <a:pt x="111615" y="1787"/>
                </a:lnTo>
                <a:lnTo>
                  <a:pt x="117272" y="1191"/>
                </a:lnTo>
                <a:lnTo>
                  <a:pt x="121996" y="795"/>
                </a:lnTo>
                <a:lnTo>
                  <a:pt x="126098" y="529"/>
                </a:lnTo>
                <a:lnTo>
                  <a:pt x="129785" y="353"/>
                </a:lnTo>
                <a:lnTo>
                  <a:pt x="138962" y="157"/>
                </a:lnTo>
                <a:lnTo>
                  <a:pt x="144077" y="105"/>
                </a:lnTo>
                <a:lnTo>
                  <a:pt x="149391" y="1022"/>
                </a:lnTo>
                <a:lnTo>
                  <a:pt x="154839" y="2587"/>
                </a:lnTo>
                <a:lnTo>
                  <a:pt x="160376" y="4582"/>
                </a:lnTo>
                <a:lnTo>
                  <a:pt x="165019" y="5912"/>
                </a:lnTo>
                <a:lnTo>
                  <a:pt x="169068" y="6799"/>
                </a:lnTo>
                <a:lnTo>
                  <a:pt x="172719" y="7391"/>
                </a:lnTo>
                <a:lnTo>
                  <a:pt x="177059" y="7785"/>
                </a:lnTo>
                <a:lnTo>
                  <a:pt x="181856" y="8047"/>
                </a:lnTo>
                <a:lnTo>
                  <a:pt x="195170" y="8417"/>
                </a:lnTo>
                <a:lnTo>
                  <a:pt x="214312"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SMARTPenAnnotation418"/>
          <p:cNvSpPr/>
          <p:nvPr/>
        </p:nvSpPr>
        <p:spPr>
          <a:xfrm>
            <a:off x="6629901" y="4774893"/>
            <a:ext cx="187952" cy="308481"/>
          </a:xfrm>
          <a:custGeom>
            <a:avLst/>
            <a:gdLst/>
            <a:ahLst/>
            <a:cxnLst/>
            <a:rect l="0" t="0" r="0" b="0"/>
            <a:pathLst>
              <a:path w="187952" h="308481">
                <a:moveTo>
                  <a:pt x="85224" y="51424"/>
                </a:moveTo>
                <a:lnTo>
                  <a:pt x="93443" y="51424"/>
                </a:lnTo>
                <a:lnTo>
                  <a:pt x="93691" y="55975"/>
                </a:lnTo>
                <a:lnTo>
                  <a:pt x="92774" y="58268"/>
                </a:lnTo>
                <a:lnTo>
                  <a:pt x="86997" y="66252"/>
                </a:lnTo>
                <a:lnTo>
                  <a:pt x="83209" y="70423"/>
                </a:lnTo>
                <a:lnTo>
                  <a:pt x="81023" y="72662"/>
                </a:lnTo>
                <a:lnTo>
                  <a:pt x="78613" y="74155"/>
                </a:lnTo>
                <a:lnTo>
                  <a:pt x="73396" y="75814"/>
                </a:lnTo>
                <a:lnTo>
                  <a:pt x="67901" y="76552"/>
                </a:lnTo>
                <a:lnTo>
                  <a:pt x="65104" y="76749"/>
                </a:lnTo>
                <a:lnTo>
                  <a:pt x="62285" y="77832"/>
                </a:lnTo>
                <a:lnTo>
                  <a:pt x="56614" y="81576"/>
                </a:lnTo>
                <a:lnTo>
                  <a:pt x="53768" y="82003"/>
                </a:lnTo>
                <a:lnTo>
                  <a:pt x="50919" y="81335"/>
                </a:lnTo>
                <a:lnTo>
                  <a:pt x="45211" y="79005"/>
                </a:lnTo>
                <a:lnTo>
                  <a:pt x="39501" y="77970"/>
                </a:lnTo>
                <a:lnTo>
                  <a:pt x="33787" y="77510"/>
                </a:lnTo>
                <a:lnTo>
                  <a:pt x="28073" y="77305"/>
                </a:lnTo>
                <a:lnTo>
                  <a:pt x="22358" y="77214"/>
                </a:lnTo>
                <a:lnTo>
                  <a:pt x="19501" y="76238"/>
                </a:lnTo>
                <a:lnTo>
                  <a:pt x="13786" y="72612"/>
                </a:lnTo>
                <a:lnTo>
                  <a:pt x="8071" y="70366"/>
                </a:lnTo>
                <a:lnTo>
                  <a:pt x="5214" y="69767"/>
                </a:lnTo>
                <a:lnTo>
                  <a:pt x="3308" y="68415"/>
                </a:lnTo>
                <a:lnTo>
                  <a:pt x="2039" y="66561"/>
                </a:lnTo>
                <a:lnTo>
                  <a:pt x="628" y="61962"/>
                </a:lnTo>
                <a:lnTo>
                  <a:pt x="0" y="56743"/>
                </a:lnTo>
                <a:lnTo>
                  <a:pt x="786" y="54017"/>
                </a:lnTo>
                <a:lnTo>
                  <a:pt x="4198" y="48449"/>
                </a:lnTo>
                <a:lnTo>
                  <a:pt x="8890" y="42799"/>
                </a:lnTo>
                <a:lnTo>
                  <a:pt x="14150" y="37114"/>
                </a:lnTo>
                <a:lnTo>
                  <a:pt x="22466" y="28557"/>
                </a:lnTo>
                <a:lnTo>
                  <a:pt x="28122" y="22846"/>
                </a:lnTo>
                <a:lnTo>
                  <a:pt x="31915" y="19989"/>
                </a:lnTo>
                <a:lnTo>
                  <a:pt x="36351" y="17133"/>
                </a:lnTo>
                <a:lnTo>
                  <a:pt x="41211" y="14276"/>
                </a:lnTo>
                <a:lnTo>
                  <a:pt x="46357" y="12371"/>
                </a:lnTo>
                <a:lnTo>
                  <a:pt x="51693" y="11101"/>
                </a:lnTo>
                <a:lnTo>
                  <a:pt x="57155" y="10255"/>
                </a:lnTo>
                <a:lnTo>
                  <a:pt x="62701" y="8738"/>
                </a:lnTo>
                <a:lnTo>
                  <a:pt x="68304" y="6774"/>
                </a:lnTo>
                <a:lnTo>
                  <a:pt x="73944" y="4512"/>
                </a:lnTo>
                <a:lnTo>
                  <a:pt x="78656" y="3005"/>
                </a:lnTo>
                <a:lnTo>
                  <a:pt x="82750" y="2000"/>
                </a:lnTo>
                <a:lnTo>
                  <a:pt x="86432" y="1330"/>
                </a:lnTo>
                <a:lnTo>
                  <a:pt x="90791" y="883"/>
                </a:lnTo>
                <a:lnTo>
                  <a:pt x="95603" y="585"/>
                </a:lnTo>
                <a:lnTo>
                  <a:pt x="106029" y="254"/>
                </a:lnTo>
                <a:lnTo>
                  <a:pt x="135953" y="5"/>
                </a:lnTo>
                <a:lnTo>
                  <a:pt x="139046" y="0"/>
                </a:lnTo>
                <a:lnTo>
                  <a:pt x="142060" y="949"/>
                </a:lnTo>
                <a:lnTo>
                  <a:pt x="145022" y="2534"/>
                </a:lnTo>
                <a:lnTo>
                  <a:pt x="147949" y="4543"/>
                </a:lnTo>
                <a:lnTo>
                  <a:pt x="149901" y="6835"/>
                </a:lnTo>
                <a:lnTo>
                  <a:pt x="151202" y="9316"/>
                </a:lnTo>
                <a:lnTo>
                  <a:pt x="152069" y="11922"/>
                </a:lnTo>
                <a:lnTo>
                  <a:pt x="155573" y="17357"/>
                </a:lnTo>
                <a:lnTo>
                  <a:pt x="157841" y="20141"/>
                </a:lnTo>
                <a:lnTo>
                  <a:pt x="158400" y="22948"/>
                </a:lnTo>
                <a:lnTo>
                  <a:pt x="157821" y="25773"/>
                </a:lnTo>
                <a:lnTo>
                  <a:pt x="156481" y="28608"/>
                </a:lnTo>
                <a:lnTo>
                  <a:pt x="154994" y="36839"/>
                </a:lnTo>
                <a:lnTo>
                  <a:pt x="154598" y="41700"/>
                </a:lnTo>
                <a:lnTo>
                  <a:pt x="153381" y="47799"/>
                </a:lnTo>
                <a:lnTo>
                  <a:pt x="151616" y="54723"/>
                </a:lnTo>
                <a:lnTo>
                  <a:pt x="149488" y="62196"/>
                </a:lnTo>
                <a:lnTo>
                  <a:pt x="147116" y="68130"/>
                </a:lnTo>
                <a:lnTo>
                  <a:pt x="141942" y="77264"/>
                </a:lnTo>
                <a:lnTo>
                  <a:pt x="139228" y="81986"/>
                </a:lnTo>
                <a:lnTo>
                  <a:pt x="133673" y="92312"/>
                </a:lnTo>
                <a:lnTo>
                  <a:pt x="125191" y="108836"/>
                </a:lnTo>
                <a:lnTo>
                  <a:pt x="121393" y="113511"/>
                </a:lnTo>
                <a:lnTo>
                  <a:pt x="116957" y="117580"/>
                </a:lnTo>
                <a:lnTo>
                  <a:pt x="112094" y="121246"/>
                </a:lnTo>
                <a:lnTo>
                  <a:pt x="107900" y="124642"/>
                </a:lnTo>
                <a:lnTo>
                  <a:pt x="104151" y="127859"/>
                </a:lnTo>
                <a:lnTo>
                  <a:pt x="100699" y="130955"/>
                </a:lnTo>
                <a:lnTo>
                  <a:pt x="98399" y="133973"/>
                </a:lnTo>
                <a:lnTo>
                  <a:pt x="95841" y="139865"/>
                </a:lnTo>
                <a:lnTo>
                  <a:pt x="94207" y="141817"/>
                </a:lnTo>
                <a:lnTo>
                  <a:pt x="92165" y="143119"/>
                </a:lnTo>
                <a:lnTo>
                  <a:pt x="85259" y="145708"/>
                </a:lnTo>
                <a:lnTo>
                  <a:pt x="92608" y="145720"/>
                </a:lnTo>
                <a:lnTo>
                  <a:pt x="97995" y="141171"/>
                </a:lnTo>
                <a:lnTo>
                  <a:pt x="101357" y="139830"/>
                </a:lnTo>
                <a:lnTo>
                  <a:pt x="105504" y="138936"/>
                </a:lnTo>
                <a:lnTo>
                  <a:pt x="110175" y="138340"/>
                </a:lnTo>
                <a:lnTo>
                  <a:pt x="114240" y="137943"/>
                </a:lnTo>
                <a:lnTo>
                  <a:pt x="117903" y="137679"/>
                </a:lnTo>
                <a:lnTo>
                  <a:pt x="121297" y="137502"/>
                </a:lnTo>
                <a:lnTo>
                  <a:pt x="127609" y="137306"/>
                </a:lnTo>
                <a:lnTo>
                  <a:pt x="139057" y="137196"/>
                </a:lnTo>
                <a:lnTo>
                  <a:pt x="159993" y="137159"/>
                </a:lnTo>
                <a:lnTo>
                  <a:pt x="163644" y="138108"/>
                </a:lnTo>
                <a:lnTo>
                  <a:pt x="166079" y="139693"/>
                </a:lnTo>
                <a:lnTo>
                  <a:pt x="167702" y="141703"/>
                </a:lnTo>
                <a:lnTo>
                  <a:pt x="169737" y="143042"/>
                </a:lnTo>
                <a:lnTo>
                  <a:pt x="174537" y="144531"/>
                </a:lnTo>
                <a:lnTo>
                  <a:pt x="179846" y="147732"/>
                </a:lnTo>
                <a:lnTo>
                  <a:pt x="182596" y="149919"/>
                </a:lnTo>
                <a:lnTo>
                  <a:pt x="184428" y="153283"/>
                </a:lnTo>
                <a:lnTo>
                  <a:pt x="186465" y="162100"/>
                </a:lnTo>
                <a:lnTo>
                  <a:pt x="187369" y="169828"/>
                </a:lnTo>
                <a:lnTo>
                  <a:pt x="187772" y="177391"/>
                </a:lnTo>
                <a:lnTo>
                  <a:pt x="187951" y="187102"/>
                </a:lnTo>
                <a:lnTo>
                  <a:pt x="187046" y="192359"/>
                </a:lnTo>
                <a:lnTo>
                  <a:pt x="185490" y="197768"/>
                </a:lnTo>
                <a:lnTo>
                  <a:pt x="183500" y="203279"/>
                </a:lnTo>
                <a:lnTo>
                  <a:pt x="181222" y="208858"/>
                </a:lnTo>
                <a:lnTo>
                  <a:pt x="178750" y="214483"/>
                </a:lnTo>
                <a:lnTo>
                  <a:pt x="176150" y="220137"/>
                </a:lnTo>
                <a:lnTo>
                  <a:pt x="172511" y="225812"/>
                </a:lnTo>
                <a:lnTo>
                  <a:pt x="168180" y="231501"/>
                </a:lnTo>
                <a:lnTo>
                  <a:pt x="163388" y="237197"/>
                </a:lnTo>
                <a:lnTo>
                  <a:pt x="158288" y="242901"/>
                </a:lnTo>
                <a:lnTo>
                  <a:pt x="147541" y="254317"/>
                </a:lnTo>
                <a:lnTo>
                  <a:pt x="142961" y="260029"/>
                </a:lnTo>
                <a:lnTo>
                  <a:pt x="138955" y="265741"/>
                </a:lnTo>
                <a:lnTo>
                  <a:pt x="135333" y="271455"/>
                </a:lnTo>
                <a:lnTo>
                  <a:pt x="131012" y="276216"/>
                </a:lnTo>
                <a:lnTo>
                  <a:pt x="126227" y="280343"/>
                </a:lnTo>
                <a:lnTo>
                  <a:pt x="121131" y="284047"/>
                </a:lnTo>
                <a:lnTo>
                  <a:pt x="115829" y="287468"/>
                </a:lnTo>
                <a:lnTo>
                  <a:pt x="110390" y="290702"/>
                </a:lnTo>
                <a:lnTo>
                  <a:pt x="104859" y="293810"/>
                </a:lnTo>
                <a:lnTo>
                  <a:pt x="100219" y="295882"/>
                </a:lnTo>
                <a:lnTo>
                  <a:pt x="96173" y="297264"/>
                </a:lnTo>
                <a:lnTo>
                  <a:pt x="92524" y="298185"/>
                </a:lnTo>
                <a:lnTo>
                  <a:pt x="88185" y="299751"/>
                </a:lnTo>
                <a:lnTo>
                  <a:pt x="83388" y="301748"/>
                </a:lnTo>
                <a:lnTo>
                  <a:pt x="78284" y="304032"/>
                </a:lnTo>
                <a:lnTo>
                  <a:pt x="73930" y="305554"/>
                </a:lnTo>
                <a:lnTo>
                  <a:pt x="70075" y="306569"/>
                </a:lnTo>
                <a:lnTo>
                  <a:pt x="66552" y="307246"/>
                </a:lnTo>
                <a:lnTo>
                  <a:pt x="62299" y="307697"/>
                </a:lnTo>
                <a:lnTo>
                  <a:pt x="57558" y="307998"/>
                </a:lnTo>
                <a:lnTo>
                  <a:pt x="45362" y="308480"/>
                </a:lnTo>
                <a:lnTo>
                  <a:pt x="43410" y="307567"/>
                </a:lnTo>
                <a:lnTo>
                  <a:pt x="38699" y="304013"/>
                </a:lnTo>
                <a:lnTo>
                  <a:pt x="34220" y="300377"/>
                </a:lnTo>
                <a:lnTo>
                  <a:pt x="33789" y="29145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SMARTPenAnnotation419"/>
          <p:cNvSpPr/>
          <p:nvPr/>
        </p:nvSpPr>
        <p:spPr>
          <a:xfrm>
            <a:off x="6912305" y="4749165"/>
            <a:ext cx="145676" cy="290157"/>
          </a:xfrm>
          <a:custGeom>
            <a:avLst/>
            <a:gdLst/>
            <a:ahLst/>
            <a:cxnLst/>
            <a:rect l="0" t="0" r="0" b="0"/>
            <a:pathLst>
              <a:path w="145676" h="290157">
                <a:moveTo>
                  <a:pt x="120002" y="0"/>
                </a:moveTo>
                <a:lnTo>
                  <a:pt x="124941" y="0"/>
                </a:lnTo>
                <a:lnTo>
                  <a:pt x="120840" y="0"/>
                </a:lnTo>
                <a:lnTo>
                  <a:pt x="117835" y="2540"/>
                </a:lnTo>
                <a:lnTo>
                  <a:pt x="113324" y="6843"/>
                </a:lnTo>
                <a:lnTo>
                  <a:pt x="108144" y="11931"/>
                </a:lnTo>
                <a:lnTo>
                  <a:pt x="104477" y="14622"/>
                </a:lnTo>
                <a:lnTo>
                  <a:pt x="100127" y="17368"/>
                </a:lnTo>
                <a:lnTo>
                  <a:pt x="95322" y="20150"/>
                </a:lnTo>
                <a:lnTo>
                  <a:pt x="84903" y="25783"/>
                </a:lnTo>
                <a:lnTo>
                  <a:pt x="79458" y="28619"/>
                </a:lnTo>
                <a:lnTo>
                  <a:pt x="73922" y="30509"/>
                </a:lnTo>
                <a:lnTo>
                  <a:pt x="68327" y="31769"/>
                </a:lnTo>
                <a:lnTo>
                  <a:pt x="62692" y="32610"/>
                </a:lnTo>
                <a:lnTo>
                  <a:pt x="57983" y="34122"/>
                </a:lnTo>
                <a:lnTo>
                  <a:pt x="53891" y="36083"/>
                </a:lnTo>
                <a:lnTo>
                  <a:pt x="50211" y="38343"/>
                </a:lnTo>
                <a:lnTo>
                  <a:pt x="46804" y="39850"/>
                </a:lnTo>
                <a:lnTo>
                  <a:pt x="43581" y="40853"/>
                </a:lnTo>
                <a:lnTo>
                  <a:pt x="40479" y="41523"/>
                </a:lnTo>
                <a:lnTo>
                  <a:pt x="37459" y="41970"/>
                </a:lnTo>
                <a:lnTo>
                  <a:pt x="34494" y="42267"/>
                </a:lnTo>
                <a:lnTo>
                  <a:pt x="31564" y="42466"/>
                </a:lnTo>
                <a:lnTo>
                  <a:pt x="28658" y="42597"/>
                </a:lnTo>
                <a:lnTo>
                  <a:pt x="22890" y="42744"/>
                </a:lnTo>
                <a:lnTo>
                  <a:pt x="31" y="42862"/>
                </a:lnTo>
                <a:lnTo>
                  <a:pt x="0" y="47413"/>
                </a:lnTo>
                <a:lnTo>
                  <a:pt x="2533" y="54727"/>
                </a:lnTo>
                <a:lnTo>
                  <a:pt x="5881" y="63376"/>
                </a:lnTo>
                <a:lnTo>
                  <a:pt x="7369" y="70394"/>
                </a:lnTo>
                <a:lnTo>
                  <a:pt x="8030" y="79229"/>
                </a:lnTo>
                <a:lnTo>
                  <a:pt x="8325" y="88553"/>
                </a:lnTo>
                <a:lnTo>
                  <a:pt x="8490" y="100109"/>
                </a:lnTo>
                <a:lnTo>
                  <a:pt x="8550" y="126119"/>
                </a:lnTo>
                <a:lnTo>
                  <a:pt x="7601" y="131704"/>
                </a:lnTo>
                <a:lnTo>
                  <a:pt x="6016" y="137333"/>
                </a:lnTo>
                <a:lnTo>
                  <a:pt x="4006" y="142990"/>
                </a:lnTo>
                <a:lnTo>
                  <a:pt x="1773" y="151816"/>
                </a:lnTo>
                <a:lnTo>
                  <a:pt x="781" y="158914"/>
                </a:lnTo>
                <a:lnTo>
                  <a:pt x="222" y="167312"/>
                </a:lnTo>
                <a:lnTo>
                  <a:pt x="92" y="169611"/>
                </a:lnTo>
                <a:lnTo>
                  <a:pt x="2574" y="173172"/>
                </a:lnTo>
                <a:lnTo>
                  <a:pt x="7377" y="178669"/>
                </a:lnTo>
                <a:lnTo>
                  <a:pt x="8724" y="179120"/>
                </a:lnTo>
                <a:lnTo>
                  <a:pt x="12760" y="179621"/>
                </a:lnTo>
                <a:lnTo>
                  <a:pt x="15837" y="179903"/>
                </a:lnTo>
                <a:lnTo>
                  <a:pt x="16268" y="178990"/>
                </a:lnTo>
                <a:lnTo>
                  <a:pt x="16748" y="175436"/>
                </a:lnTo>
                <a:lnTo>
                  <a:pt x="17828" y="174107"/>
                </a:lnTo>
                <a:lnTo>
                  <a:pt x="19502" y="173221"/>
                </a:lnTo>
                <a:lnTo>
                  <a:pt x="21569" y="172631"/>
                </a:lnTo>
                <a:lnTo>
                  <a:pt x="23900" y="171285"/>
                </a:lnTo>
                <a:lnTo>
                  <a:pt x="26407" y="169435"/>
                </a:lnTo>
                <a:lnTo>
                  <a:pt x="29030" y="167249"/>
                </a:lnTo>
                <a:lnTo>
                  <a:pt x="31732" y="165791"/>
                </a:lnTo>
                <a:lnTo>
                  <a:pt x="34485" y="164820"/>
                </a:lnTo>
                <a:lnTo>
                  <a:pt x="37273" y="164173"/>
                </a:lnTo>
                <a:lnTo>
                  <a:pt x="40085" y="162788"/>
                </a:lnTo>
                <a:lnTo>
                  <a:pt x="42911" y="160913"/>
                </a:lnTo>
                <a:lnTo>
                  <a:pt x="45748" y="158710"/>
                </a:lnTo>
                <a:lnTo>
                  <a:pt x="49544" y="157242"/>
                </a:lnTo>
                <a:lnTo>
                  <a:pt x="53981" y="156263"/>
                </a:lnTo>
                <a:lnTo>
                  <a:pt x="58843" y="155610"/>
                </a:lnTo>
                <a:lnTo>
                  <a:pt x="63036" y="154222"/>
                </a:lnTo>
                <a:lnTo>
                  <a:pt x="66785" y="152345"/>
                </a:lnTo>
                <a:lnTo>
                  <a:pt x="70237" y="150141"/>
                </a:lnTo>
                <a:lnTo>
                  <a:pt x="74442" y="148671"/>
                </a:lnTo>
                <a:lnTo>
                  <a:pt x="79151" y="147691"/>
                </a:lnTo>
                <a:lnTo>
                  <a:pt x="84195" y="147039"/>
                </a:lnTo>
                <a:lnTo>
                  <a:pt x="88511" y="147555"/>
                </a:lnTo>
                <a:lnTo>
                  <a:pt x="92341" y="148853"/>
                </a:lnTo>
                <a:lnTo>
                  <a:pt x="95846" y="150670"/>
                </a:lnTo>
                <a:lnTo>
                  <a:pt x="99136" y="151881"/>
                </a:lnTo>
                <a:lnTo>
                  <a:pt x="102281" y="152690"/>
                </a:lnTo>
                <a:lnTo>
                  <a:pt x="105330" y="153228"/>
                </a:lnTo>
                <a:lnTo>
                  <a:pt x="108316" y="154539"/>
                </a:lnTo>
                <a:lnTo>
                  <a:pt x="111259" y="156366"/>
                </a:lnTo>
                <a:lnTo>
                  <a:pt x="114174" y="158536"/>
                </a:lnTo>
                <a:lnTo>
                  <a:pt x="117069" y="159983"/>
                </a:lnTo>
                <a:lnTo>
                  <a:pt x="119952" y="160948"/>
                </a:lnTo>
                <a:lnTo>
                  <a:pt x="122826" y="161591"/>
                </a:lnTo>
                <a:lnTo>
                  <a:pt x="125694" y="162972"/>
                </a:lnTo>
                <a:lnTo>
                  <a:pt x="128560" y="164845"/>
                </a:lnTo>
                <a:lnTo>
                  <a:pt x="131422" y="167047"/>
                </a:lnTo>
                <a:lnTo>
                  <a:pt x="134283" y="169467"/>
                </a:lnTo>
                <a:lnTo>
                  <a:pt x="137143" y="172033"/>
                </a:lnTo>
                <a:lnTo>
                  <a:pt x="140002" y="174696"/>
                </a:lnTo>
                <a:lnTo>
                  <a:pt x="141907" y="177424"/>
                </a:lnTo>
                <a:lnTo>
                  <a:pt x="144025" y="182995"/>
                </a:lnTo>
                <a:lnTo>
                  <a:pt x="144967" y="191186"/>
                </a:lnTo>
                <a:lnTo>
                  <a:pt x="145385" y="200224"/>
                </a:lnTo>
                <a:lnTo>
                  <a:pt x="145571" y="207416"/>
                </a:lnTo>
                <a:lnTo>
                  <a:pt x="145675" y="216819"/>
                </a:lnTo>
                <a:lnTo>
                  <a:pt x="143160" y="225269"/>
                </a:lnTo>
                <a:lnTo>
                  <a:pt x="141155" y="230189"/>
                </a:lnTo>
                <a:lnTo>
                  <a:pt x="138867" y="234422"/>
                </a:lnTo>
                <a:lnTo>
                  <a:pt x="136389" y="238196"/>
                </a:lnTo>
                <a:lnTo>
                  <a:pt x="133785" y="241665"/>
                </a:lnTo>
                <a:lnTo>
                  <a:pt x="131095" y="244930"/>
                </a:lnTo>
                <a:lnTo>
                  <a:pt x="128350" y="248059"/>
                </a:lnTo>
                <a:lnTo>
                  <a:pt x="125567" y="251098"/>
                </a:lnTo>
                <a:lnTo>
                  <a:pt x="121808" y="254076"/>
                </a:lnTo>
                <a:lnTo>
                  <a:pt x="117396" y="257014"/>
                </a:lnTo>
                <a:lnTo>
                  <a:pt x="112549" y="259924"/>
                </a:lnTo>
                <a:lnTo>
                  <a:pt x="108366" y="262818"/>
                </a:lnTo>
                <a:lnTo>
                  <a:pt x="104625" y="265699"/>
                </a:lnTo>
                <a:lnTo>
                  <a:pt x="101179" y="268573"/>
                </a:lnTo>
                <a:lnTo>
                  <a:pt x="96975" y="270489"/>
                </a:lnTo>
                <a:lnTo>
                  <a:pt x="92268" y="271766"/>
                </a:lnTo>
                <a:lnTo>
                  <a:pt x="87225" y="272617"/>
                </a:lnTo>
                <a:lnTo>
                  <a:pt x="82911" y="274137"/>
                </a:lnTo>
                <a:lnTo>
                  <a:pt x="79082" y="276103"/>
                </a:lnTo>
                <a:lnTo>
                  <a:pt x="75578" y="278366"/>
                </a:lnTo>
                <a:lnTo>
                  <a:pt x="72288" y="279875"/>
                </a:lnTo>
                <a:lnTo>
                  <a:pt x="69143" y="280880"/>
                </a:lnTo>
                <a:lnTo>
                  <a:pt x="66093" y="281551"/>
                </a:lnTo>
                <a:lnTo>
                  <a:pt x="64060" y="282951"/>
                </a:lnTo>
                <a:lnTo>
                  <a:pt x="62705" y="284837"/>
                </a:lnTo>
                <a:lnTo>
                  <a:pt x="61801" y="287045"/>
                </a:lnTo>
                <a:lnTo>
                  <a:pt x="60246" y="288519"/>
                </a:lnTo>
                <a:lnTo>
                  <a:pt x="58258" y="289501"/>
                </a:lnTo>
                <a:lnTo>
                  <a:pt x="55979" y="290156"/>
                </a:lnTo>
                <a:lnTo>
                  <a:pt x="53507" y="289639"/>
                </a:lnTo>
                <a:lnTo>
                  <a:pt x="50907" y="288343"/>
                </a:lnTo>
                <a:lnTo>
                  <a:pt x="44441" y="283969"/>
                </a:lnTo>
                <a:lnTo>
                  <a:pt x="41017" y="283371"/>
                </a:lnTo>
                <a:lnTo>
                  <a:pt x="34277" y="28289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SMARTPenAnnotation420"/>
          <p:cNvSpPr/>
          <p:nvPr/>
        </p:nvSpPr>
        <p:spPr>
          <a:xfrm>
            <a:off x="7152355" y="4809172"/>
            <a:ext cx="137081" cy="212969"/>
          </a:xfrm>
          <a:custGeom>
            <a:avLst/>
            <a:gdLst/>
            <a:ahLst/>
            <a:cxnLst/>
            <a:rect l="0" t="0" r="0" b="0"/>
            <a:pathLst>
              <a:path w="137081" h="212969">
                <a:moveTo>
                  <a:pt x="17112" y="0"/>
                </a:moveTo>
                <a:lnTo>
                  <a:pt x="17112" y="49092"/>
                </a:lnTo>
                <a:lnTo>
                  <a:pt x="16160" y="54636"/>
                </a:lnTo>
                <a:lnTo>
                  <a:pt x="14572" y="60236"/>
                </a:lnTo>
                <a:lnTo>
                  <a:pt x="12561" y="65875"/>
                </a:lnTo>
                <a:lnTo>
                  <a:pt x="11220" y="72492"/>
                </a:lnTo>
                <a:lnTo>
                  <a:pt x="10327" y="79760"/>
                </a:lnTo>
                <a:lnTo>
                  <a:pt x="9731" y="87464"/>
                </a:lnTo>
                <a:lnTo>
                  <a:pt x="8382" y="94504"/>
                </a:lnTo>
                <a:lnTo>
                  <a:pt x="6529" y="101103"/>
                </a:lnTo>
                <a:lnTo>
                  <a:pt x="4343" y="107407"/>
                </a:lnTo>
                <a:lnTo>
                  <a:pt x="2884" y="114467"/>
                </a:lnTo>
                <a:lnTo>
                  <a:pt x="1912" y="122032"/>
                </a:lnTo>
                <a:lnTo>
                  <a:pt x="1263" y="129932"/>
                </a:lnTo>
                <a:lnTo>
                  <a:pt x="831" y="137103"/>
                </a:lnTo>
                <a:lnTo>
                  <a:pt x="351" y="150152"/>
                </a:lnTo>
                <a:lnTo>
                  <a:pt x="43" y="173099"/>
                </a:lnTo>
                <a:lnTo>
                  <a:pt x="0" y="181073"/>
                </a:lnTo>
                <a:lnTo>
                  <a:pt x="942" y="184533"/>
                </a:lnTo>
                <a:lnTo>
                  <a:pt x="4528" y="190917"/>
                </a:lnTo>
                <a:lnTo>
                  <a:pt x="6818" y="193953"/>
                </a:lnTo>
                <a:lnTo>
                  <a:pt x="9297" y="196930"/>
                </a:lnTo>
                <a:lnTo>
                  <a:pt x="11902" y="199866"/>
                </a:lnTo>
                <a:lnTo>
                  <a:pt x="14591" y="201824"/>
                </a:lnTo>
                <a:lnTo>
                  <a:pt x="17336" y="203130"/>
                </a:lnTo>
                <a:lnTo>
                  <a:pt x="20119" y="204000"/>
                </a:lnTo>
                <a:lnTo>
                  <a:pt x="22927" y="205532"/>
                </a:lnTo>
                <a:lnTo>
                  <a:pt x="25751" y="207507"/>
                </a:lnTo>
                <a:lnTo>
                  <a:pt x="28586" y="209775"/>
                </a:lnTo>
                <a:lnTo>
                  <a:pt x="31429" y="211288"/>
                </a:lnTo>
                <a:lnTo>
                  <a:pt x="34277" y="212296"/>
                </a:lnTo>
                <a:lnTo>
                  <a:pt x="37127" y="212968"/>
                </a:lnTo>
                <a:lnTo>
                  <a:pt x="40933" y="212464"/>
                </a:lnTo>
                <a:lnTo>
                  <a:pt x="45376" y="211175"/>
                </a:lnTo>
                <a:lnTo>
                  <a:pt x="50242" y="209363"/>
                </a:lnTo>
                <a:lnTo>
                  <a:pt x="55391" y="208156"/>
                </a:lnTo>
                <a:lnTo>
                  <a:pt x="60729" y="207351"/>
                </a:lnTo>
                <a:lnTo>
                  <a:pt x="66192" y="206814"/>
                </a:lnTo>
                <a:lnTo>
                  <a:pt x="70787" y="205504"/>
                </a:lnTo>
                <a:lnTo>
                  <a:pt x="74803" y="203678"/>
                </a:lnTo>
                <a:lnTo>
                  <a:pt x="78433" y="201508"/>
                </a:lnTo>
                <a:lnTo>
                  <a:pt x="81805" y="198156"/>
                </a:lnTo>
                <a:lnTo>
                  <a:pt x="85006" y="194017"/>
                </a:lnTo>
                <a:lnTo>
                  <a:pt x="88092" y="189352"/>
                </a:lnTo>
                <a:lnTo>
                  <a:pt x="91102" y="185290"/>
                </a:lnTo>
                <a:lnTo>
                  <a:pt x="94061" y="181629"/>
                </a:lnTo>
                <a:lnTo>
                  <a:pt x="96987" y="178236"/>
                </a:lnTo>
                <a:lnTo>
                  <a:pt x="100841" y="174069"/>
                </a:lnTo>
                <a:lnTo>
                  <a:pt x="110205" y="164359"/>
                </a:lnTo>
                <a:lnTo>
                  <a:pt x="114416" y="158150"/>
                </a:lnTo>
                <a:lnTo>
                  <a:pt x="118177" y="151154"/>
                </a:lnTo>
                <a:lnTo>
                  <a:pt x="124895" y="136712"/>
                </a:lnTo>
                <a:lnTo>
                  <a:pt x="131056" y="123943"/>
                </a:lnTo>
                <a:lnTo>
                  <a:pt x="133080" y="117871"/>
                </a:lnTo>
                <a:lnTo>
                  <a:pt x="134428" y="111919"/>
                </a:lnTo>
                <a:lnTo>
                  <a:pt x="135328" y="106045"/>
                </a:lnTo>
                <a:lnTo>
                  <a:pt x="135928" y="100224"/>
                </a:lnTo>
                <a:lnTo>
                  <a:pt x="136328" y="94439"/>
                </a:lnTo>
                <a:lnTo>
                  <a:pt x="136594" y="88677"/>
                </a:lnTo>
                <a:lnTo>
                  <a:pt x="136890" y="77194"/>
                </a:lnTo>
                <a:lnTo>
                  <a:pt x="137080" y="54301"/>
                </a:lnTo>
                <a:lnTo>
                  <a:pt x="136143" y="48583"/>
                </a:lnTo>
                <a:lnTo>
                  <a:pt x="134566" y="42866"/>
                </a:lnTo>
                <a:lnTo>
                  <a:pt x="132563" y="37150"/>
                </a:lnTo>
                <a:lnTo>
                  <a:pt x="130274" y="32387"/>
                </a:lnTo>
                <a:lnTo>
                  <a:pt x="127795" y="28259"/>
                </a:lnTo>
                <a:lnTo>
                  <a:pt x="125191" y="24555"/>
                </a:lnTo>
                <a:lnTo>
                  <a:pt x="123455" y="21132"/>
                </a:lnTo>
                <a:lnTo>
                  <a:pt x="121525" y="14790"/>
                </a:lnTo>
                <a:lnTo>
                  <a:pt x="119106" y="11765"/>
                </a:lnTo>
                <a:lnTo>
                  <a:pt x="115588" y="8796"/>
                </a:lnTo>
                <a:lnTo>
                  <a:pt x="111338" y="5864"/>
                </a:lnTo>
                <a:lnTo>
                  <a:pt x="106599" y="3909"/>
                </a:lnTo>
                <a:lnTo>
                  <a:pt x="101535" y="2606"/>
                </a:lnTo>
                <a:lnTo>
                  <a:pt x="96254" y="1738"/>
                </a:lnTo>
                <a:lnTo>
                  <a:pt x="91781" y="1159"/>
                </a:lnTo>
                <a:lnTo>
                  <a:pt x="87846" y="772"/>
                </a:lnTo>
                <a:lnTo>
                  <a:pt x="84271" y="515"/>
                </a:lnTo>
                <a:lnTo>
                  <a:pt x="80934" y="343"/>
                </a:lnTo>
                <a:lnTo>
                  <a:pt x="74688" y="153"/>
                </a:lnTo>
                <a:lnTo>
                  <a:pt x="4282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SMARTPenAnnotation421"/>
          <p:cNvSpPr/>
          <p:nvPr/>
        </p:nvSpPr>
        <p:spPr>
          <a:xfrm>
            <a:off x="7383780" y="4792059"/>
            <a:ext cx="265748" cy="25687"/>
          </a:xfrm>
          <a:custGeom>
            <a:avLst/>
            <a:gdLst/>
            <a:ahLst/>
            <a:cxnLst/>
            <a:rect l="0" t="0" r="0" b="0"/>
            <a:pathLst>
              <a:path w="265748" h="25687">
                <a:moveTo>
                  <a:pt x="0" y="17113"/>
                </a:moveTo>
                <a:lnTo>
                  <a:pt x="52783" y="17113"/>
                </a:lnTo>
                <a:lnTo>
                  <a:pt x="57096" y="16161"/>
                </a:lnTo>
                <a:lnTo>
                  <a:pt x="61876" y="14573"/>
                </a:lnTo>
                <a:lnTo>
                  <a:pt x="66968" y="12563"/>
                </a:lnTo>
                <a:lnTo>
                  <a:pt x="73220" y="11222"/>
                </a:lnTo>
                <a:lnTo>
                  <a:pt x="80246" y="10328"/>
                </a:lnTo>
                <a:lnTo>
                  <a:pt x="87787" y="9732"/>
                </a:lnTo>
                <a:lnTo>
                  <a:pt x="94720" y="9335"/>
                </a:lnTo>
                <a:lnTo>
                  <a:pt x="107503" y="8894"/>
                </a:lnTo>
                <a:lnTo>
                  <a:pt x="113578" y="7824"/>
                </a:lnTo>
                <a:lnTo>
                  <a:pt x="119534" y="6158"/>
                </a:lnTo>
                <a:lnTo>
                  <a:pt x="125409" y="4094"/>
                </a:lnTo>
                <a:lnTo>
                  <a:pt x="131231" y="2719"/>
                </a:lnTo>
                <a:lnTo>
                  <a:pt x="137017" y="1802"/>
                </a:lnTo>
                <a:lnTo>
                  <a:pt x="142779" y="1191"/>
                </a:lnTo>
                <a:lnTo>
                  <a:pt x="148526" y="783"/>
                </a:lnTo>
                <a:lnTo>
                  <a:pt x="154262" y="512"/>
                </a:lnTo>
                <a:lnTo>
                  <a:pt x="165716" y="210"/>
                </a:lnTo>
                <a:lnTo>
                  <a:pt x="194307" y="0"/>
                </a:lnTo>
                <a:lnTo>
                  <a:pt x="199071" y="942"/>
                </a:lnTo>
                <a:lnTo>
                  <a:pt x="203199" y="2523"/>
                </a:lnTo>
                <a:lnTo>
                  <a:pt x="206903" y="4528"/>
                </a:lnTo>
                <a:lnTo>
                  <a:pt x="211278" y="5866"/>
                </a:lnTo>
                <a:lnTo>
                  <a:pt x="216099" y="6757"/>
                </a:lnTo>
                <a:lnTo>
                  <a:pt x="221219" y="7352"/>
                </a:lnTo>
                <a:lnTo>
                  <a:pt x="229447" y="8012"/>
                </a:lnTo>
                <a:lnTo>
                  <a:pt x="232975" y="8189"/>
                </a:lnTo>
                <a:lnTo>
                  <a:pt x="236278" y="9258"/>
                </a:lnTo>
                <a:lnTo>
                  <a:pt x="239434" y="10924"/>
                </a:lnTo>
                <a:lnTo>
                  <a:pt x="242490" y="12987"/>
                </a:lnTo>
                <a:lnTo>
                  <a:pt x="245480" y="14363"/>
                </a:lnTo>
                <a:lnTo>
                  <a:pt x="248426" y="15279"/>
                </a:lnTo>
                <a:lnTo>
                  <a:pt x="251342" y="15890"/>
                </a:lnTo>
                <a:lnTo>
                  <a:pt x="257122" y="16570"/>
                </a:lnTo>
                <a:lnTo>
                  <a:pt x="259997" y="16751"/>
                </a:lnTo>
                <a:lnTo>
                  <a:pt x="261914" y="17824"/>
                </a:lnTo>
                <a:lnTo>
                  <a:pt x="263191" y="19492"/>
                </a:lnTo>
                <a:lnTo>
                  <a:pt x="265747" y="2568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SMARTPenAnnotation422"/>
          <p:cNvSpPr/>
          <p:nvPr/>
        </p:nvSpPr>
        <p:spPr>
          <a:xfrm>
            <a:off x="7435224" y="4740592"/>
            <a:ext cx="39144" cy="317184"/>
          </a:xfrm>
          <a:custGeom>
            <a:avLst/>
            <a:gdLst/>
            <a:ahLst/>
            <a:cxnLst/>
            <a:rect l="0" t="0" r="0" b="0"/>
            <a:pathLst>
              <a:path w="39144" h="317184">
                <a:moveTo>
                  <a:pt x="8563" y="0"/>
                </a:moveTo>
                <a:lnTo>
                  <a:pt x="22" y="0"/>
                </a:lnTo>
                <a:lnTo>
                  <a:pt x="0" y="4551"/>
                </a:lnTo>
                <a:lnTo>
                  <a:pt x="949" y="7797"/>
                </a:lnTo>
                <a:lnTo>
                  <a:pt x="2535" y="11865"/>
                </a:lnTo>
                <a:lnTo>
                  <a:pt x="4544" y="16483"/>
                </a:lnTo>
                <a:lnTo>
                  <a:pt x="5883" y="20514"/>
                </a:lnTo>
                <a:lnTo>
                  <a:pt x="6777" y="24153"/>
                </a:lnTo>
                <a:lnTo>
                  <a:pt x="7372" y="27532"/>
                </a:lnTo>
                <a:lnTo>
                  <a:pt x="8722" y="31690"/>
                </a:lnTo>
                <a:lnTo>
                  <a:pt x="10574" y="36367"/>
                </a:lnTo>
                <a:lnTo>
                  <a:pt x="12761" y="41390"/>
                </a:lnTo>
                <a:lnTo>
                  <a:pt x="14219" y="46643"/>
                </a:lnTo>
                <a:lnTo>
                  <a:pt x="15192" y="52050"/>
                </a:lnTo>
                <a:lnTo>
                  <a:pt x="15839" y="57560"/>
                </a:lnTo>
                <a:lnTo>
                  <a:pt x="17224" y="63139"/>
                </a:lnTo>
                <a:lnTo>
                  <a:pt x="19100" y="68763"/>
                </a:lnTo>
                <a:lnTo>
                  <a:pt x="21302" y="74417"/>
                </a:lnTo>
                <a:lnTo>
                  <a:pt x="22771" y="81044"/>
                </a:lnTo>
                <a:lnTo>
                  <a:pt x="23750" y="88319"/>
                </a:lnTo>
                <a:lnTo>
                  <a:pt x="24402" y="96027"/>
                </a:lnTo>
                <a:lnTo>
                  <a:pt x="25790" y="103070"/>
                </a:lnTo>
                <a:lnTo>
                  <a:pt x="27668" y="109672"/>
                </a:lnTo>
                <a:lnTo>
                  <a:pt x="29873" y="115977"/>
                </a:lnTo>
                <a:lnTo>
                  <a:pt x="31341" y="123038"/>
                </a:lnTo>
                <a:lnTo>
                  <a:pt x="32321" y="130602"/>
                </a:lnTo>
                <a:lnTo>
                  <a:pt x="32975" y="138504"/>
                </a:lnTo>
                <a:lnTo>
                  <a:pt x="33410" y="146628"/>
                </a:lnTo>
                <a:lnTo>
                  <a:pt x="33894" y="163276"/>
                </a:lnTo>
                <a:lnTo>
                  <a:pt x="34975" y="171715"/>
                </a:lnTo>
                <a:lnTo>
                  <a:pt x="36649" y="180199"/>
                </a:lnTo>
                <a:lnTo>
                  <a:pt x="38717" y="188713"/>
                </a:lnTo>
                <a:lnTo>
                  <a:pt x="39143" y="197246"/>
                </a:lnTo>
                <a:lnTo>
                  <a:pt x="38474" y="205792"/>
                </a:lnTo>
                <a:lnTo>
                  <a:pt x="37077" y="214348"/>
                </a:lnTo>
                <a:lnTo>
                  <a:pt x="36145" y="221956"/>
                </a:lnTo>
                <a:lnTo>
                  <a:pt x="35523" y="228933"/>
                </a:lnTo>
                <a:lnTo>
                  <a:pt x="35109" y="235489"/>
                </a:lnTo>
                <a:lnTo>
                  <a:pt x="34649" y="247855"/>
                </a:lnTo>
                <a:lnTo>
                  <a:pt x="34390" y="265526"/>
                </a:lnTo>
                <a:lnTo>
                  <a:pt x="34281" y="31718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SMARTPenAnnotation423"/>
          <p:cNvSpPr/>
          <p:nvPr/>
        </p:nvSpPr>
        <p:spPr>
          <a:xfrm>
            <a:off x="7683827" y="4697729"/>
            <a:ext cx="42854" cy="257176"/>
          </a:xfrm>
          <a:custGeom>
            <a:avLst/>
            <a:gdLst/>
            <a:ahLst/>
            <a:cxnLst/>
            <a:rect l="0" t="0" r="0" b="0"/>
            <a:pathLst>
              <a:path w="42854" h="257176">
                <a:moveTo>
                  <a:pt x="8563" y="0"/>
                </a:moveTo>
                <a:lnTo>
                  <a:pt x="4012" y="0"/>
                </a:lnTo>
                <a:lnTo>
                  <a:pt x="2671" y="953"/>
                </a:lnTo>
                <a:lnTo>
                  <a:pt x="1777" y="2541"/>
                </a:lnTo>
                <a:lnTo>
                  <a:pt x="95" y="8220"/>
                </a:lnTo>
                <a:lnTo>
                  <a:pt x="11" y="15347"/>
                </a:lnTo>
                <a:lnTo>
                  <a:pt x="0" y="20474"/>
                </a:lnTo>
                <a:lnTo>
                  <a:pt x="948" y="24127"/>
                </a:lnTo>
                <a:lnTo>
                  <a:pt x="2534" y="28467"/>
                </a:lnTo>
                <a:lnTo>
                  <a:pt x="4544" y="33266"/>
                </a:lnTo>
                <a:lnTo>
                  <a:pt x="5883" y="38370"/>
                </a:lnTo>
                <a:lnTo>
                  <a:pt x="6776" y="43678"/>
                </a:lnTo>
                <a:lnTo>
                  <a:pt x="7372" y="49121"/>
                </a:lnTo>
                <a:lnTo>
                  <a:pt x="7769" y="54655"/>
                </a:lnTo>
                <a:lnTo>
                  <a:pt x="8033" y="60249"/>
                </a:lnTo>
                <a:lnTo>
                  <a:pt x="8328" y="71545"/>
                </a:lnTo>
                <a:lnTo>
                  <a:pt x="8562" y="172686"/>
                </a:lnTo>
                <a:lnTo>
                  <a:pt x="9515" y="179894"/>
                </a:lnTo>
                <a:lnTo>
                  <a:pt x="11102" y="186605"/>
                </a:lnTo>
                <a:lnTo>
                  <a:pt x="13113" y="192983"/>
                </a:lnTo>
                <a:lnTo>
                  <a:pt x="14454" y="199141"/>
                </a:lnTo>
                <a:lnTo>
                  <a:pt x="15348" y="205151"/>
                </a:lnTo>
                <a:lnTo>
                  <a:pt x="15943" y="211062"/>
                </a:lnTo>
                <a:lnTo>
                  <a:pt x="16340" y="216908"/>
                </a:lnTo>
                <a:lnTo>
                  <a:pt x="16606" y="222711"/>
                </a:lnTo>
                <a:lnTo>
                  <a:pt x="16978" y="237439"/>
                </a:lnTo>
                <a:lnTo>
                  <a:pt x="17030" y="241160"/>
                </a:lnTo>
                <a:lnTo>
                  <a:pt x="18018" y="244594"/>
                </a:lnTo>
                <a:lnTo>
                  <a:pt x="19629" y="247835"/>
                </a:lnTo>
                <a:lnTo>
                  <a:pt x="21655" y="250949"/>
                </a:lnTo>
                <a:lnTo>
                  <a:pt x="23959" y="253025"/>
                </a:lnTo>
                <a:lnTo>
                  <a:pt x="26446" y="254408"/>
                </a:lnTo>
                <a:lnTo>
                  <a:pt x="29058" y="255331"/>
                </a:lnTo>
                <a:lnTo>
                  <a:pt x="31750" y="255946"/>
                </a:lnTo>
                <a:lnTo>
                  <a:pt x="34499" y="256356"/>
                </a:lnTo>
                <a:lnTo>
                  <a:pt x="42853" y="2571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5" name="SMARTPenAnnotation424"/>
          <p:cNvSpPr/>
          <p:nvPr/>
        </p:nvSpPr>
        <p:spPr>
          <a:xfrm>
            <a:off x="7786687" y="4682204"/>
            <a:ext cx="214314" cy="195549"/>
          </a:xfrm>
          <a:custGeom>
            <a:avLst/>
            <a:gdLst/>
            <a:ahLst/>
            <a:cxnLst/>
            <a:rect l="0" t="0" r="0" b="0"/>
            <a:pathLst>
              <a:path w="214314" h="195549">
                <a:moveTo>
                  <a:pt x="0" y="75533"/>
                </a:moveTo>
                <a:lnTo>
                  <a:pt x="0" y="70983"/>
                </a:lnTo>
                <a:lnTo>
                  <a:pt x="953" y="68689"/>
                </a:lnTo>
                <a:lnTo>
                  <a:pt x="4551" y="63602"/>
                </a:lnTo>
                <a:lnTo>
                  <a:pt x="9326" y="58165"/>
                </a:lnTo>
                <a:lnTo>
                  <a:pt x="14622" y="52574"/>
                </a:lnTo>
                <a:lnTo>
                  <a:pt x="20151" y="46914"/>
                </a:lnTo>
                <a:lnTo>
                  <a:pt x="23912" y="44071"/>
                </a:lnTo>
                <a:lnTo>
                  <a:pt x="28324" y="41224"/>
                </a:lnTo>
                <a:lnTo>
                  <a:pt x="33170" y="38373"/>
                </a:lnTo>
                <a:lnTo>
                  <a:pt x="37354" y="34567"/>
                </a:lnTo>
                <a:lnTo>
                  <a:pt x="41095" y="30125"/>
                </a:lnTo>
                <a:lnTo>
                  <a:pt x="44542" y="25259"/>
                </a:lnTo>
                <a:lnTo>
                  <a:pt x="48744" y="22014"/>
                </a:lnTo>
                <a:lnTo>
                  <a:pt x="53452" y="19851"/>
                </a:lnTo>
                <a:lnTo>
                  <a:pt x="58494" y="18410"/>
                </a:lnTo>
                <a:lnTo>
                  <a:pt x="62809" y="16496"/>
                </a:lnTo>
                <a:lnTo>
                  <a:pt x="66638" y="14267"/>
                </a:lnTo>
                <a:lnTo>
                  <a:pt x="70143" y="11830"/>
                </a:lnTo>
                <a:lnTo>
                  <a:pt x="74384" y="9252"/>
                </a:lnTo>
                <a:lnTo>
                  <a:pt x="79117" y="6581"/>
                </a:lnTo>
                <a:lnTo>
                  <a:pt x="84177" y="3847"/>
                </a:lnTo>
                <a:lnTo>
                  <a:pt x="89456" y="2025"/>
                </a:lnTo>
                <a:lnTo>
                  <a:pt x="94879" y="810"/>
                </a:lnTo>
                <a:lnTo>
                  <a:pt x="100400" y="0"/>
                </a:lnTo>
                <a:lnTo>
                  <a:pt x="105034" y="413"/>
                </a:lnTo>
                <a:lnTo>
                  <a:pt x="109076" y="1641"/>
                </a:lnTo>
                <a:lnTo>
                  <a:pt x="112723" y="3411"/>
                </a:lnTo>
                <a:lnTo>
                  <a:pt x="119314" y="5379"/>
                </a:lnTo>
                <a:lnTo>
                  <a:pt x="122405" y="5904"/>
                </a:lnTo>
                <a:lnTo>
                  <a:pt x="124465" y="7206"/>
                </a:lnTo>
                <a:lnTo>
                  <a:pt x="125840" y="9027"/>
                </a:lnTo>
                <a:lnTo>
                  <a:pt x="126757" y="11193"/>
                </a:lnTo>
                <a:lnTo>
                  <a:pt x="130313" y="16140"/>
                </a:lnTo>
                <a:lnTo>
                  <a:pt x="132596" y="18793"/>
                </a:lnTo>
                <a:lnTo>
                  <a:pt x="134117" y="21514"/>
                </a:lnTo>
                <a:lnTo>
                  <a:pt x="135808" y="27077"/>
                </a:lnTo>
                <a:lnTo>
                  <a:pt x="136258" y="30847"/>
                </a:lnTo>
                <a:lnTo>
                  <a:pt x="136559" y="35265"/>
                </a:lnTo>
                <a:lnTo>
                  <a:pt x="136759" y="40115"/>
                </a:lnTo>
                <a:lnTo>
                  <a:pt x="135941" y="45253"/>
                </a:lnTo>
                <a:lnTo>
                  <a:pt x="134442" y="50584"/>
                </a:lnTo>
                <a:lnTo>
                  <a:pt x="132491" y="56043"/>
                </a:lnTo>
                <a:lnTo>
                  <a:pt x="130237" y="61587"/>
                </a:lnTo>
                <a:lnTo>
                  <a:pt x="127783" y="67188"/>
                </a:lnTo>
                <a:lnTo>
                  <a:pt x="125193" y="72827"/>
                </a:lnTo>
                <a:lnTo>
                  <a:pt x="121562" y="78492"/>
                </a:lnTo>
                <a:lnTo>
                  <a:pt x="117237" y="84173"/>
                </a:lnTo>
                <a:lnTo>
                  <a:pt x="112448" y="89866"/>
                </a:lnTo>
                <a:lnTo>
                  <a:pt x="108303" y="94613"/>
                </a:lnTo>
                <a:lnTo>
                  <a:pt x="101157" y="102428"/>
                </a:lnTo>
                <a:lnTo>
                  <a:pt x="97918" y="106798"/>
                </a:lnTo>
                <a:lnTo>
                  <a:pt x="94806" y="111617"/>
                </a:lnTo>
                <a:lnTo>
                  <a:pt x="91780" y="116734"/>
                </a:lnTo>
                <a:lnTo>
                  <a:pt x="88809" y="121098"/>
                </a:lnTo>
                <a:lnTo>
                  <a:pt x="85875" y="124959"/>
                </a:lnTo>
                <a:lnTo>
                  <a:pt x="82968" y="128486"/>
                </a:lnTo>
                <a:lnTo>
                  <a:pt x="80077" y="131790"/>
                </a:lnTo>
                <a:lnTo>
                  <a:pt x="77198" y="134946"/>
                </a:lnTo>
                <a:lnTo>
                  <a:pt x="74325" y="138001"/>
                </a:lnTo>
                <a:lnTo>
                  <a:pt x="71457" y="141944"/>
                </a:lnTo>
                <a:lnTo>
                  <a:pt x="68593" y="146477"/>
                </a:lnTo>
                <a:lnTo>
                  <a:pt x="61704" y="158338"/>
                </a:lnTo>
                <a:lnTo>
                  <a:pt x="58221" y="162500"/>
                </a:lnTo>
                <a:lnTo>
                  <a:pt x="52776" y="168383"/>
                </a:lnTo>
                <a:lnTo>
                  <a:pt x="52031" y="171727"/>
                </a:lnTo>
                <a:lnTo>
                  <a:pt x="51553" y="177085"/>
                </a:lnTo>
                <a:lnTo>
                  <a:pt x="51470" y="182563"/>
                </a:lnTo>
                <a:lnTo>
                  <a:pt x="51446" y="185668"/>
                </a:lnTo>
                <a:lnTo>
                  <a:pt x="55989" y="191139"/>
                </a:lnTo>
                <a:lnTo>
                  <a:pt x="58282" y="192609"/>
                </a:lnTo>
                <a:lnTo>
                  <a:pt x="63368" y="194242"/>
                </a:lnTo>
                <a:lnTo>
                  <a:pt x="68804" y="194968"/>
                </a:lnTo>
                <a:lnTo>
                  <a:pt x="75504" y="195433"/>
                </a:lnTo>
                <a:lnTo>
                  <a:pt x="81215" y="195514"/>
                </a:lnTo>
                <a:lnTo>
                  <a:pt x="155941" y="195548"/>
                </a:lnTo>
                <a:lnTo>
                  <a:pt x="160158" y="194596"/>
                </a:lnTo>
                <a:lnTo>
                  <a:pt x="164874" y="193008"/>
                </a:lnTo>
                <a:lnTo>
                  <a:pt x="169925" y="190998"/>
                </a:lnTo>
                <a:lnTo>
                  <a:pt x="175196" y="189657"/>
                </a:lnTo>
                <a:lnTo>
                  <a:pt x="180615" y="188763"/>
                </a:lnTo>
                <a:lnTo>
                  <a:pt x="186132" y="188167"/>
                </a:lnTo>
                <a:lnTo>
                  <a:pt x="190764" y="187770"/>
                </a:lnTo>
                <a:lnTo>
                  <a:pt x="194803" y="187505"/>
                </a:lnTo>
                <a:lnTo>
                  <a:pt x="201832" y="187211"/>
                </a:lnTo>
                <a:lnTo>
                  <a:pt x="214313" y="1869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6" name="SMARTPenAnnotation425"/>
          <p:cNvSpPr/>
          <p:nvPr/>
        </p:nvSpPr>
        <p:spPr>
          <a:xfrm>
            <a:off x="8001044" y="4697729"/>
            <a:ext cx="196972" cy="197115"/>
          </a:xfrm>
          <a:custGeom>
            <a:avLst/>
            <a:gdLst/>
            <a:ahLst/>
            <a:cxnLst/>
            <a:rect l="0" t="0" r="0" b="0"/>
            <a:pathLst>
              <a:path w="196972" h="197115">
                <a:moveTo>
                  <a:pt x="85681" y="0"/>
                </a:moveTo>
                <a:lnTo>
                  <a:pt x="64369" y="0"/>
                </a:lnTo>
                <a:lnTo>
                  <a:pt x="61948" y="953"/>
                </a:lnTo>
                <a:lnTo>
                  <a:pt x="56718" y="4552"/>
                </a:lnTo>
                <a:lnTo>
                  <a:pt x="51219" y="9325"/>
                </a:lnTo>
                <a:lnTo>
                  <a:pt x="48418" y="11932"/>
                </a:lnTo>
                <a:lnTo>
                  <a:pt x="45599" y="15575"/>
                </a:lnTo>
                <a:lnTo>
                  <a:pt x="42767" y="19909"/>
                </a:lnTo>
                <a:lnTo>
                  <a:pt x="39927" y="24702"/>
                </a:lnTo>
                <a:lnTo>
                  <a:pt x="37080" y="29803"/>
                </a:lnTo>
                <a:lnTo>
                  <a:pt x="31378" y="40551"/>
                </a:lnTo>
                <a:lnTo>
                  <a:pt x="14243" y="74344"/>
                </a:lnTo>
                <a:lnTo>
                  <a:pt x="11385" y="80995"/>
                </a:lnTo>
                <a:lnTo>
                  <a:pt x="8528" y="88287"/>
                </a:lnTo>
                <a:lnTo>
                  <a:pt x="5670" y="96005"/>
                </a:lnTo>
                <a:lnTo>
                  <a:pt x="3765" y="103056"/>
                </a:lnTo>
                <a:lnTo>
                  <a:pt x="2495" y="109662"/>
                </a:lnTo>
                <a:lnTo>
                  <a:pt x="1648" y="115970"/>
                </a:lnTo>
                <a:lnTo>
                  <a:pt x="1085" y="122081"/>
                </a:lnTo>
                <a:lnTo>
                  <a:pt x="708" y="128060"/>
                </a:lnTo>
                <a:lnTo>
                  <a:pt x="290" y="139783"/>
                </a:lnTo>
                <a:lnTo>
                  <a:pt x="0" y="164011"/>
                </a:lnTo>
                <a:lnTo>
                  <a:pt x="937" y="168396"/>
                </a:lnTo>
                <a:lnTo>
                  <a:pt x="2515" y="173224"/>
                </a:lnTo>
                <a:lnTo>
                  <a:pt x="4520" y="178348"/>
                </a:lnTo>
                <a:lnTo>
                  <a:pt x="6809" y="182717"/>
                </a:lnTo>
                <a:lnTo>
                  <a:pt x="9287" y="186581"/>
                </a:lnTo>
                <a:lnTo>
                  <a:pt x="11891" y="190110"/>
                </a:lnTo>
                <a:lnTo>
                  <a:pt x="14579" y="192463"/>
                </a:lnTo>
                <a:lnTo>
                  <a:pt x="17326" y="194031"/>
                </a:lnTo>
                <a:lnTo>
                  <a:pt x="20108" y="195077"/>
                </a:lnTo>
                <a:lnTo>
                  <a:pt x="23868" y="195774"/>
                </a:lnTo>
                <a:lnTo>
                  <a:pt x="28279" y="196239"/>
                </a:lnTo>
                <a:lnTo>
                  <a:pt x="33126" y="196549"/>
                </a:lnTo>
                <a:lnTo>
                  <a:pt x="41051" y="196893"/>
                </a:lnTo>
                <a:lnTo>
                  <a:pt x="48700" y="197046"/>
                </a:lnTo>
                <a:lnTo>
                  <a:pt x="58450" y="197114"/>
                </a:lnTo>
                <a:lnTo>
                  <a:pt x="63717" y="196179"/>
                </a:lnTo>
                <a:lnTo>
                  <a:pt x="69133" y="194604"/>
                </a:lnTo>
                <a:lnTo>
                  <a:pt x="74649" y="192601"/>
                </a:lnTo>
                <a:lnTo>
                  <a:pt x="80230" y="189361"/>
                </a:lnTo>
                <a:lnTo>
                  <a:pt x="85857" y="185296"/>
                </a:lnTo>
                <a:lnTo>
                  <a:pt x="91513" y="180681"/>
                </a:lnTo>
                <a:lnTo>
                  <a:pt x="97189" y="176651"/>
                </a:lnTo>
                <a:lnTo>
                  <a:pt x="102878" y="173013"/>
                </a:lnTo>
                <a:lnTo>
                  <a:pt x="108576" y="169635"/>
                </a:lnTo>
                <a:lnTo>
                  <a:pt x="114279" y="165478"/>
                </a:lnTo>
                <a:lnTo>
                  <a:pt x="119986" y="160801"/>
                </a:lnTo>
                <a:lnTo>
                  <a:pt x="125696" y="155779"/>
                </a:lnTo>
                <a:lnTo>
                  <a:pt x="131407" y="150525"/>
                </a:lnTo>
                <a:lnTo>
                  <a:pt x="142834" y="139608"/>
                </a:lnTo>
                <a:lnTo>
                  <a:pt x="159978" y="122751"/>
                </a:lnTo>
                <a:lnTo>
                  <a:pt x="164738" y="117077"/>
                </a:lnTo>
                <a:lnTo>
                  <a:pt x="168866" y="111389"/>
                </a:lnTo>
                <a:lnTo>
                  <a:pt x="172571" y="105692"/>
                </a:lnTo>
                <a:lnTo>
                  <a:pt x="175992" y="100942"/>
                </a:lnTo>
                <a:lnTo>
                  <a:pt x="179226" y="96822"/>
                </a:lnTo>
                <a:lnTo>
                  <a:pt x="182334" y="93123"/>
                </a:lnTo>
                <a:lnTo>
                  <a:pt x="185359" y="88752"/>
                </a:lnTo>
                <a:lnTo>
                  <a:pt x="188328" y="83934"/>
                </a:lnTo>
                <a:lnTo>
                  <a:pt x="191260" y="78816"/>
                </a:lnTo>
                <a:lnTo>
                  <a:pt x="193213" y="74452"/>
                </a:lnTo>
                <a:lnTo>
                  <a:pt x="194517" y="70590"/>
                </a:lnTo>
                <a:lnTo>
                  <a:pt x="195386" y="67063"/>
                </a:lnTo>
                <a:lnTo>
                  <a:pt x="195964" y="63759"/>
                </a:lnTo>
                <a:lnTo>
                  <a:pt x="196350" y="60604"/>
                </a:lnTo>
                <a:lnTo>
                  <a:pt x="196780" y="54558"/>
                </a:lnTo>
                <a:lnTo>
                  <a:pt x="196971" y="48696"/>
                </a:lnTo>
                <a:lnTo>
                  <a:pt x="196069" y="45799"/>
                </a:lnTo>
                <a:lnTo>
                  <a:pt x="192527" y="40040"/>
                </a:lnTo>
                <a:lnTo>
                  <a:pt x="189297" y="37171"/>
                </a:lnTo>
                <a:lnTo>
                  <a:pt x="185239" y="34306"/>
                </a:lnTo>
                <a:lnTo>
                  <a:pt x="180628" y="31443"/>
                </a:lnTo>
                <a:lnTo>
                  <a:pt x="175649" y="28582"/>
                </a:lnTo>
                <a:lnTo>
                  <a:pt x="165037" y="22864"/>
                </a:lnTo>
                <a:lnTo>
                  <a:pt x="148351" y="14289"/>
                </a:lnTo>
                <a:lnTo>
                  <a:pt x="142702" y="12384"/>
                </a:lnTo>
                <a:lnTo>
                  <a:pt x="137030" y="11113"/>
                </a:lnTo>
                <a:lnTo>
                  <a:pt x="131344" y="10267"/>
                </a:lnTo>
                <a:lnTo>
                  <a:pt x="124694" y="9702"/>
                </a:lnTo>
                <a:lnTo>
                  <a:pt x="117405" y="9326"/>
                </a:lnTo>
                <a:lnTo>
                  <a:pt x="98573" y="8796"/>
                </a:lnTo>
                <a:lnTo>
                  <a:pt x="81881" y="8639"/>
                </a:lnTo>
                <a:lnTo>
                  <a:pt x="74574" y="8617"/>
                </a:lnTo>
                <a:lnTo>
                  <a:pt x="67799" y="9555"/>
                </a:lnTo>
                <a:lnTo>
                  <a:pt x="61378" y="11133"/>
                </a:lnTo>
                <a:lnTo>
                  <a:pt x="55190" y="13137"/>
                </a:lnTo>
                <a:lnTo>
                  <a:pt x="50114" y="14473"/>
                </a:lnTo>
                <a:lnTo>
                  <a:pt x="45778" y="15364"/>
                </a:lnTo>
                <a:lnTo>
                  <a:pt x="34246" y="1714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7" name="SMARTPenAnnotation426"/>
          <p:cNvSpPr/>
          <p:nvPr/>
        </p:nvSpPr>
        <p:spPr>
          <a:xfrm>
            <a:off x="5900749" y="5366385"/>
            <a:ext cx="188584" cy="205591"/>
          </a:xfrm>
          <a:custGeom>
            <a:avLst/>
            <a:gdLst/>
            <a:ahLst/>
            <a:cxnLst/>
            <a:rect l="0" t="0" r="0" b="0"/>
            <a:pathLst>
              <a:path w="188584" h="205591">
                <a:moveTo>
                  <a:pt x="111430" y="0"/>
                </a:moveTo>
                <a:lnTo>
                  <a:pt x="82490" y="0"/>
                </a:lnTo>
                <a:lnTo>
                  <a:pt x="79754" y="952"/>
                </a:lnTo>
                <a:lnTo>
                  <a:pt x="74174" y="4551"/>
                </a:lnTo>
                <a:lnTo>
                  <a:pt x="68520" y="6785"/>
                </a:lnTo>
                <a:lnTo>
                  <a:pt x="62831" y="7778"/>
                </a:lnTo>
                <a:lnTo>
                  <a:pt x="57128" y="8219"/>
                </a:lnTo>
                <a:lnTo>
                  <a:pt x="55227" y="9289"/>
                </a:lnTo>
                <a:lnTo>
                  <a:pt x="53959" y="10955"/>
                </a:lnTo>
                <a:lnTo>
                  <a:pt x="53113" y="13018"/>
                </a:lnTo>
                <a:lnTo>
                  <a:pt x="51598" y="14394"/>
                </a:lnTo>
                <a:lnTo>
                  <a:pt x="49635" y="15311"/>
                </a:lnTo>
                <a:lnTo>
                  <a:pt x="44190" y="16782"/>
                </a:lnTo>
                <a:lnTo>
                  <a:pt x="38696" y="17037"/>
                </a:lnTo>
                <a:lnTo>
                  <a:pt x="36271" y="18026"/>
                </a:lnTo>
                <a:lnTo>
                  <a:pt x="31036" y="21664"/>
                </a:lnTo>
                <a:lnTo>
                  <a:pt x="25806" y="25869"/>
                </a:lnTo>
                <a:lnTo>
                  <a:pt x="18463" y="32993"/>
                </a:lnTo>
                <a:lnTo>
                  <a:pt x="12976" y="38456"/>
                </a:lnTo>
                <a:lnTo>
                  <a:pt x="10552" y="41830"/>
                </a:lnTo>
                <a:lnTo>
                  <a:pt x="7983" y="45984"/>
                </a:lnTo>
                <a:lnTo>
                  <a:pt x="5318" y="50658"/>
                </a:lnTo>
                <a:lnTo>
                  <a:pt x="3542" y="54727"/>
                </a:lnTo>
                <a:lnTo>
                  <a:pt x="2357" y="58392"/>
                </a:lnTo>
                <a:lnTo>
                  <a:pt x="1568" y="61787"/>
                </a:lnTo>
                <a:lnTo>
                  <a:pt x="1041" y="65957"/>
                </a:lnTo>
                <a:lnTo>
                  <a:pt x="690" y="70641"/>
                </a:lnTo>
                <a:lnTo>
                  <a:pt x="456" y="75669"/>
                </a:lnTo>
                <a:lnTo>
                  <a:pt x="196" y="86335"/>
                </a:lnTo>
                <a:lnTo>
                  <a:pt x="0" y="118385"/>
                </a:lnTo>
                <a:lnTo>
                  <a:pt x="949" y="123690"/>
                </a:lnTo>
                <a:lnTo>
                  <a:pt x="2534" y="129133"/>
                </a:lnTo>
                <a:lnTo>
                  <a:pt x="4543" y="134666"/>
                </a:lnTo>
                <a:lnTo>
                  <a:pt x="5881" y="139307"/>
                </a:lnTo>
                <a:lnTo>
                  <a:pt x="6775" y="143354"/>
                </a:lnTo>
                <a:lnTo>
                  <a:pt x="7370" y="147004"/>
                </a:lnTo>
                <a:lnTo>
                  <a:pt x="8720" y="151343"/>
                </a:lnTo>
                <a:lnTo>
                  <a:pt x="10571" y="156140"/>
                </a:lnTo>
                <a:lnTo>
                  <a:pt x="12759" y="161243"/>
                </a:lnTo>
                <a:lnTo>
                  <a:pt x="15169" y="165598"/>
                </a:lnTo>
                <a:lnTo>
                  <a:pt x="17729" y="169453"/>
                </a:lnTo>
                <a:lnTo>
                  <a:pt x="20388" y="172976"/>
                </a:lnTo>
                <a:lnTo>
                  <a:pt x="23113" y="176277"/>
                </a:lnTo>
                <a:lnTo>
                  <a:pt x="28681" y="182485"/>
                </a:lnTo>
                <a:lnTo>
                  <a:pt x="34330" y="188419"/>
                </a:lnTo>
                <a:lnTo>
                  <a:pt x="45719" y="199990"/>
                </a:lnTo>
                <a:lnTo>
                  <a:pt x="49525" y="201906"/>
                </a:lnTo>
                <a:lnTo>
                  <a:pt x="53968" y="203184"/>
                </a:lnTo>
                <a:lnTo>
                  <a:pt x="58834" y="204036"/>
                </a:lnTo>
                <a:lnTo>
                  <a:pt x="63032" y="204604"/>
                </a:lnTo>
                <a:lnTo>
                  <a:pt x="66782" y="204983"/>
                </a:lnTo>
                <a:lnTo>
                  <a:pt x="70235" y="205235"/>
                </a:lnTo>
                <a:lnTo>
                  <a:pt x="74442" y="205403"/>
                </a:lnTo>
                <a:lnTo>
                  <a:pt x="84196" y="205590"/>
                </a:lnTo>
                <a:lnTo>
                  <a:pt x="88512" y="204687"/>
                </a:lnTo>
                <a:lnTo>
                  <a:pt x="92342" y="203133"/>
                </a:lnTo>
                <a:lnTo>
                  <a:pt x="95847" y="201145"/>
                </a:lnTo>
                <a:lnTo>
                  <a:pt x="100089" y="199819"/>
                </a:lnTo>
                <a:lnTo>
                  <a:pt x="104822" y="198935"/>
                </a:lnTo>
                <a:lnTo>
                  <a:pt x="109882" y="198346"/>
                </a:lnTo>
                <a:lnTo>
                  <a:pt x="114208" y="197000"/>
                </a:lnTo>
                <a:lnTo>
                  <a:pt x="118045" y="195151"/>
                </a:lnTo>
                <a:lnTo>
                  <a:pt x="121555" y="192965"/>
                </a:lnTo>
                <a:lnTo>
                  <a:pt x="125800" y="190556"/>
                </a:lnTo>
                <a:lnTo>
                  <a:pt x="135597" y="185339"/>
                </a:lnTo>
                <a:lnTo>
                  <a:pt x="141829" y="181662"/>
                </a:lnTo>
                <a:lnTo>
                  <a:pt x="156373" y="172495"/>
                </a:lnTo>
                <a:lnTo>
                  <a:pt x="162347" y="168337"/>
                </a:lnTo>
                <a:lnTo>
                  <a:pt x="167282" y="164612"/>
                </a:lnTo>
                <a:lnTo>
                  <a:pt x="171525" y="161176"/>
                </a:lnTo>
                <a:lnTo>
                  <a:pt x="175306" y="157933"/>
                </a:lnTo>
                <a:lnTo>
                  <a:pt x="178779" y="154819"/>
                </a:lnTo>
                <a:lnTo>
                  <a:pt x="188583" y="14573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8" name="SMARTPenAnnotation427"/>
          <p:cNvSpPr/>
          <p:nvPr/>
        </p:nvSpPr>
        <p:spPr>
          <a:xfrm>
            <a:off x="6166484" y="5357812"/>
            <a:ext cx="171451" cy="34291"/>
          </a:xfrm>
          <a:custGeom>
            <a:avLst/>
            <a:gdLst/>
            <a:ahLst/>
            <a:cxnLst/>
            <a:rect l="0" t="0" r="0" b="0"/>
            <a:pathLst>
              <a:path w="171451" h="34291">
                <a:moveTo>
                  <a:pt x="0" y="34290"/>
                </a:moveTo>
                <a:lnTo>
                  <a:pt x="4552" y="34290"/>
                </a:lnTo>
                <a:lnTo>
                  <a:pt x="5892" y="33338"/>
                </a:lnTo>
                <a:lnTo>
                  <a:pt x="6786" y="31750"/>
                </a:lnTo>
                <a:lnTo>
                  <a:pt x="7382" y="29740"/>
                </a:lnTo>
                <a:lnTo>
                  <a:pt x="8731" y="28399"/>
                </a:lnTo>
                <a:lnTo>
                  <a:pt x="10584" y="27505"/>
                </a:lnTo>
                <a:lnTo>
                  <a:pt x="12771" y="26909"/>
                </a:lnTo>
                <a:lnTo>
                  <a:pt x="16134" y="26512"/>
                </a:lnTo>
                <a:lnTo>
                  <a:pt x="20281" y="26247"/>
                </a:lnTo>
                <a:lnTo>
                  <a:pt x="29016" y="25953"/>
                </a:lnTo>
                <a:lnTo>
                  <a:pt x="36074" y="25822"/>
                </a:lnTo>
                <a:lnTo>
                  <a:pt x="39289" y="24835"/>
                </a:lnTo>
                <a:lnTo>
                  <a:pt x="42386" y="23225"/>
                </a:lnTo>
                <a:lnTo>
                  <a:pt x="45402" y="21198"/>
                </a:lnTo>
                <a:lnTo>
                  <a:pt x="49319" y="19847"/>
                </a:lnTo>
                <a:lnTo>
                  <a:pt x="53834" y="18947"/>
                </a:lnTo>
                <a:lnTo>
                  <a:pt x="58749" y="18346"/>
                </a:lnTo>
                <a:lnTo>
                  <a:pt x="62979" y="16994"/>
                </a:lnTo>
                <a:lnTo>
                  <a:pt x="66751" y="15139"/>
                </a:lnTo>
                <a:lnTo>
                  <a:pt x="70219" y="12950"/>
                </a:lnTo>
                <a:lnTo>
                  <a:pt x="73483" y="11491"/>
                </a:lnTo>
                <a:lnTo>
                  <a:pt x="76611" y="10518"/>
                </a:lnTo>
                <a:lnTo>
                  <a:pt x="79649" y="9870"/>
                </a:lnTo>
                <a:lnTo>
                  <a:pt x="83580" y="9437"/>
                </a:lnTo>
                <a:lnTo>
                  <a:pt x="88105" y="9149"/>
                </a:lnTo>
                <a:lnTo>
                  <a:pt x="97261" y="8829"/>
                </a:lnTo>
                <a:lnTo>
                  <a:pt x="104505" y="8687"/>
                </a:lnTo>
                <a:lnTo>
                  <a:pt x="108723" y="7696"/>
                </a:lnTo>
                <a:lnTo>
                  <a:pt x="113440" y="6083"/>
                </a:lnTo>
                <a:lnTo>
                  <a:pt x="118489" y="4056"/>
                </a:lnTo>
                <a:lnTo>
                  <a:pt x="122808" y="2704"/>
                </a:lnTo>
                <a:lnTo>
                  <a:pt x="126640" y="1803"/>
                </a:lnTo>
                <a:lnTo>
                  <a:pt x="130147" y="1201"/>
                </a:lnTo>
                <a:lnTo>
                  <a:pt x="134389" y="801"/>
                </a:lnTo>
                <a:lnTo>
                  <a:pt x="139123" y="534"/>
                </a:lnTo>
                <a:lnTo>
                  <a:pt x="148510" y="238"/>
                </a:lnTo>
                <a:lnTo>
                  <a:pt x="160798" y="31"/>
                </a:lnTo>
                <a:lnTo>
                  <a:pt x="17145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9" name="SMARTPenAnnotation428"/>
          <p:cNvSpPr/>
          <p:nvPr/>
        </p:nvSpPr>
        <p:spPr>
          <a:xfrm>
            <a:off x="6226532" y="5443537"/>
            <a:ext cx="145694" cy="17146"/>
          </a:xfrm>
          <a:custGeom>
            <a:avLst/>
            <a:gdLst/>
            <a:ahLst/>
            <a:cxnLst/>
            <a:rect l="0" t="0" r="0" b="0"/>
            <a:pathLst>
              <a:path w="145694" h="17146">
                <a:moveTo>
                  <a:pt x="17105" y="8573"/>
                </a:moveTo>
                <a:lnTo>
                  <a:pt x="12555" y="13124"/>
                </a:lnTo>
                <a:lnTo>
                  <a:pt x="10261" y="14464"/>
                </a:lnTo>
                <a:lnTo>
                  <a:pt x="7780" y="15358"/>
                </a:lnTo>
                <a:lnTo>
                  <a:pt x="20" y="17132"/>
                </a:lnTo>
                <a:lnTo>
                  <a:pt x="0" y="17136"/>
                </a:lnTo>
                <a:lnTo>
                  <a:pt x="36304" y="17145"/>
                </a:lnTo>
                <a:lnTo>
                  <a:pt x="40381" y="16193"/>
                </a:lnTo>
                <a:lnTo>
                  <a:pt x="45005" y="14605"/>
                </a:lnTo>
                <a:lnTo>
                  <a:pt x="49993" y="12595"/>
                </a:lnTo>
                <a:lnTo>
                  <a:pt x="54270" y="11254"/>
                </a:lnTo>
                <a:lnTo>
                  <a:pt x="58075" y="10360"/>
                </a:lnTo>
                <a:lnTo>
                  <a:pt x="61563" y="9764"/>
                </a:lnTo>
                <a:lnTo>
                  <a:pt x="64841" y="9367"/>
                </a:lnTo>
                <a:lnTo>
                  <a:pt x="67979" y="9102"/>
                </a:lnTo>
                <a:lnTo>
                  <a:pt x="71024" y="8926"/>
                </a:lnTo>
                <a:lnTo>
                  <a:pt x="79486" y="8730"/>
                </a:lnTo>
                <a:lnTo>
                  <a:pt x="84410" y="8677"/>
                </a:lnTo>
                <a:lnTo>
                  <a:pt x="88645" y="7690"/>
                </a:lnTo>
                <a:lnTo>
                  <a:pt x="92421" y="6079"/>
                </a:lnTo>
                <a:lnTo>
                  <a:pt x="95891" y="4053"/>
                </a:lnTo>
                <a:lnTo>
                  <a:pt x="100109" y="2702"/>
                </a:lnTo>
                <a:lnTo>
                  <a:pt x="104826" y="1801"/>
                </a:lnTo>
                <a:lnTo>
                  <a:pt x="109876" y="1201"/>
                </a:lnTo>
                <a:lnTo>
                  <a:pt x="115147" y="801"/>
                </a:lnTo>
                <a:lnTo>
                  <a:pt x="120566" y="534"/>
                </a:lnTo>
                <a:lnTo>
                  <a:pt x="134756" y="159"/>
                </a:lnTo>
                <a:lnTo>
                  <a:pt x="145693"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0" name="SMARTPenAnnotation429"/>
          <p:cNvSpPr/>
          <p:nvPr/>
        </p:nvSpPr>
        <p:spPr>
          <a:xfrm>
            <a:off x="6715125" y="5186362"/>
            <a:ext cx="214313" cy="128588"/>
          </a:xfrm>
          <a:custGeom>
            <a:avLst/>
            <a:gdLst/>
            <a:ahLst/>
            <a:cxnLst/>
            <a:rect l="0" t="0" r="0" b="0"/>
            <a:pathLst>
              <a:path w="214313" h="128588">
                <a:moveTo>
                  <a:pt x="17144" y="0"/>
                </a:moveTo>
                <a:lnTo>
                  <a:pt x="8603" y="0"/>
                </a:lnTo>
                <a:lnTo>
                  <a:pt x="8572" y="41711"/>
                </a:lnTo>
                <a:lnTo>
                  <a:pt x="7620" y="46857"/>
                </a:lnTo>
                <a:lnTo>
                  <a:pt x="6032" y="52193"/>
                </a:lnTo>
                <a:lnTo>
                  <a:pt x="4022" y="57656"/>
                </a:lnTo>
                <a:lnTo>
                  <a:pt x="2681" y="62250"/>
                </a:lnTo>
                <a:lnTo>
                  <a:pt x="1787" y="66265"/>
                </a:lnTo>
                <a:lnTo>
                  <a:pt x="1191" y="69894"/>
                </a:lnTo>
                <a:lnTo>
                  <a:pt x="794" y="74219"/>
                </a:lnTo>
                <a:lnTo>
                  <a:pt x="529" y="79007"/>
                </a:lnTo>
                <a:lnTo>
                  <a:pt x="235" y="88454"/>
                </a:lnTo>
                <a:lnTo>
                  <a:pt x="46" y="102281"/>
                </a:lnTo>
                <a:lnTo>
                  <a:pt x="0" y="128479"/>
                </a:lnTo>
                <a:lnTo>
                  <a:pt x="4550" y="128555"/>
                </a:lnTo>
                <a:lnTo>
                  <a:pt x="44541" y="128587"/>
                </a:lnTo>
                <a:lnTo>
                  <a:pt x="47791" y="127635"/>
                </a:lnTo>
                <a:lnTo>
                  <a:pt x="53943" y="124037"/>
                </a:lnTo>
                <a:lnTo>
                  <a:pt x="57869" y="122696"/>
                </a:lnTo>
                <a:lnTo>
                  <a:pt x="62392" y="121802"/>
                </a:lnTo>
                <a:lnTo>
                  <a:pt x="67312" y="121207"/>
                </a:lnTo>
                <a:lnTo>
                  <a:pt x="71545" y="120809"/>
                </a:lnTo>
                <a:lnTo>
                  <a:pt x="75319" y="120545"/>
                </a:lnTo>
                <a:lnTo>
                  <a:pt x="78787" y="120368"/>
                </a:lnTo>
                <a:lnTo>
                  <a:pt x="87721" y="120172"/>
                </a:lnTo>
                <a:lnTo>
                  <a:pt x="173838" y="120015"/>
                </a:lnTo>
                <a:lnTo>
                  <a:pt x="176851" y="119063"/>
                </a:lnTo>
                <a:lnTo>
                  <a:pt x="182741" y="115465"/>
                </a:lnTo>
                <a:lnTo>
                  <a:pt x="188533" y="113230"/>
                </a:lnTo>
                <a:lnTo>
                  <a:pt x="194282" y="112237"/>
                </a:lnTo>
                <a:lnTo>
                  <a:pt x="200013" y="111796"/>
                </a:lnTo>
                <a:lnTo>
                  <a:pt x="205734" y="111599"/>
                </a:lnTo>
                <a:lnTo>
                  <a:pt x="214312" y="11144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1" name="SMARTPenAnnotation430"/>
          <p:cNvSpPr/>
          <p:nvPr/>
        </p:nvSpPr>
        <p:spPr>
          <a:xfrm>
            <a:off x="6869534" y="5126354"/>
            <a:ext cx="59904" cy="351474"/>
          </a:xfrm>
          <a:custGeom>
            <a:avLst/>
            <a:gdLst/>
            <a:ahLst/>
            <a:cxnLst/>
            <a:rect l="0" t="0" r="0" b="0"/>
            <a:pathLst>
              <a:path w="59904" h="351474">
                <a:moveTo>
                  <a:pt x="59903" y="0"/>
                </a:moveTo>
                <a:lnTo>
                  <a:pt x="55352" y="0"/>
                </a:lnTo>
                <a:lnTo>
                  <a:pt x="53059" y="953"/>
                </a:lnTo>
                <a:lnTo>
                  <a:pt x="50578" y="2541"/>
                </a:lnTo>
                <a:lnTo>
                  <a:pt x="44302" y="7382"/>
                </a:lnTo>
                <a:lnTo>
                  <a:pt x="43788" y="8731"/>
                </a:lnTo>
                <a:lnTo>
                  <a:pt x="42961" y="17742"/>
                </a:lnTo>
                <a:lnTo>
                  <a:pt x="42894" y="20401"/>
                </a:lnTo>
                <a:lnTo>
                  <a:pt x="41896" y="24078"/>
                </a:lnTo>
                <a:lnTo>
                  <a:pt x="40279" y="28435"/>
                </a:lnTo>
                <a:lnTo>
                  <a:pt x="38247" y="33244"/>
                </a:lnTo>
                <a:lnTo>
                  <a:pt x="35941" y="37403"/>
                </a:lnTo>
                <a:lnTo>
                  <a:pt x="33451" y="41128"/>
                </a:lnTo>
                <a:lnTo>
                  <a:pt x="30838" y="44564"/>
                </a:lnTo>
                <a:lnTo>
                  <a:pt x="29096" y="48759"/>
                </a:lnTo>
                <a:lnTo>
                  <a:pt x="27936" y="53462"/>
                </a:lnTo>
                <a:lnTo>
                  <a:pt x="27162" y="58501"/>
                </a:lnTo>
                <a:lnTo>
                  <a:pt x="25693" y="64719"/>
                </a:lnTo>
                <a:lnTo>
                  <a:pt x="23761" y="71721"/>
                </a:lnTo>
                <a:lnTo>
                  <a:pt x="21521" y="79246"/>
                </a:lnTo>
                <a:lnTo>
                  <a:pt x="20028" y="86169"/>
                </a:lnTo>
                <a:lnTo>
                  <a:pt x="19032" y="92689"/>
                </a:lnTo>
                <a:lnTo>
                  <a:pt x="18368" y="98940"/>
                </a:lnTo>
                <a:lnTo>
                  <a:pt x="16973" y="105965"/>
                </a:lnTo>
                <a:lnTo>
                  <a:pt x="15090" y="113506"/>
                </a:lnTo>
                <a:lnTo>
                  <a:pt x="12883" y="121391"/>
                </a:lnTo>
                <a:lnTo>
                  <a:pt x="11411" y="128553"/>
                </a:lnTo>
                <a:lnTo>
                  <a:pt x="10431" y="135232"/>
                </a:lnTo>
                <a:lnTo>
                  <a:pt x="9776" y="141590"/>
                </a:lnTo>
                <a:lnTo>
                  <a:pt x="9340" y="148686"/>
                </a:lnTo>
                <a:lnTo>
                  <a:pt x="8856" y="164191"/>
                </a:lnTo>
                <a:lnTo>
                  <a:pt x="8502" y="214429"/>
                </a:lnTo>
                <a:lnTo>
                  <a:pt x="7538" y="222962"/>
                </a:lnTo>
                <a:lnTo>
                  <a:pt x="5944" y="231510"/>
                </a:lnTo>
                <a:lnTo>
                  <a:pt x="3927" y="240064"/>
                </a:lnTo>
                <a:lnTo>
                  <a:pt x="2583" y="247673"/>
                </a:lnTo>
                <a:lnTo>
                  <a:pt x="1687" y="254651"/>
                </a:lnTo>
                <a:lnTo>
                  <a:pt x="1090" y="261208"/>
                </a:lnTo>
                <a:lnTo>
                  <a:pt x="692" y="267484"/>
                </a:lnTo>
                <a:lnTo>
                  <a:pt x="250" y="279536"/>
                </a:lnTo>
                <a:lnTo>
                  <a:pt x="0" y="297033"/>
                </a:lnTo>
                <a:lnTo>
                  <a:pt x="918" y="302797"/>
                </a:lnTo>
                <a:lnTo>
                  <a:pt x="2482" y="308545"/>
                </a:lnTo>
                <a:lnTo>
                  <a:pt x="4478" y="314282"/>
                </a:lnTo>
                <a:lnTo>
                  <a:pt x="5808" y="319059"/>
                </a:lnTo>
                <a:lnTo>
                  <a:pt x="7286" y="326907"/>
                </a:lnTo>
                <a:lnTo>
                  <a:pt x="8118" y="336680"/>
                </a:lnTo>
                <a:lnTo>
                  <a:pt x="8437" y="346905"/>
                </a:lnTo>
                <a:lnTo>
                  <a:pt x="9400" y="348428"/>
                </a:lnTo>
                <a:lnTo>
                  <a:pt x="10994" y="349443"/>
                </a:lnTo>
                <a:lnTo>
                  <a:pt x="17041" y="3514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SMARTPenAnnotation431"/>
          <p:cNvSpPr/>
          <p:nvPr/>
        </p:nvSpPr>
        <p:spPr>
          <a:xfrm>
            <a:off x="6972300" y="5135035"/>
            <a:ext cx="256778" cy="291358"/>
          </a:xfrm>
          <a:custGeom>
            <a:avLst/>
            <a:gdLst/>
            <a:ahLst/>
            <a:cxnLst/>
            <a:rect l="0" t="0" r="0" b="0"/>
            <a:pathLst>
              <a:path w="256778" h="291358">
                <a:moveTo>
                  <a:pt x="0" y="68472"/>
                </a:moveTo>
                <a:lnTo>
                  <a:pt x="7380" y="68472"/>
                </a:lnTo>
                <a:lnTo>
                  <a:pt x="15181" y="62581"/>
                </a:lnTo>
                <a:lnTo>
                  <a:pt x="23124" y="59742"/>
                </a:lnTo>
                <a:lnTo>
                  <a:pt x="28692" y="55702"/>
                </a:lnTo>
                <a:lnTo>
                  <a:pt x="34342" y="53271"/>
                </a:lnTo>
                <a:lnTo>
                  <a:pt x="40980" y="52191"/>
                </a:lnTo>
                <a:lnTo>
                  <a:pt x="45418" y="51903"/>
                </a:lnTo>
                <a:lnTo>
                  <a:pt x="50280" y="51711"/>
                </a:lnTo>
                <a:lnTo>
                  <a:pt x="54475" y="50631"/>
                </a:lnTo>
                <a:lnTo>
                  <a:pt x="61676" y="46890"/>
                </a:lnTo>
                <a:lnTo>
                  <a:pt x="65882" y="44559"/>
                </a:lnTo>
                <a:lnTo>
                  <a:pt x="75636" y="39430"/>
                </a:lnTo>
                <a:lnTo>
                  <a:pt x="80904" y="37681"/>
                </a:lnTo>
                <a:lnTo>
                  <a:pt x="86321" y="36514"/>
                </a:lnTo>
                <a:lnTo>
                  <a:pt x="91837" y="35736"/>
                </a:lnTo>
                <a:lnTo>
                  <a:pt x="97420" y="34266"/>
                </a:lnTo>
                <a:lnTo>
                  <a:pt x="103047" y="32333"/>
                </a:lnTo>
                <a:lnTo>
                  <a:pt x="108702" y="30092"/>
                </a:lnTo>
                <a:lnTo>
                  <a:pt x="114379" y="27645"/>
                </a:lnTo>
                <a:lnTo>
                  <a:pt x="125764" y="22387"/>
                </a:lnTo>
                <a:lnTo>
                  <a:pt x="131468" y="20603"/>
                </a:lnTo>
                <a:lnTo>
                  <a:pt x="137175" y="19415"/>
                </a:lnTo>
                <a:lnTo>
                  <a:pt x="142885" y="18622"/>
                </a:lnTo>
                <a:lnTo>
                  <a:pt x="148597" y="17141"/>
                </a:lnTo>
                <a:lnTo>
                  <a:pt x="154309" y="15202"/>
                </a:lnTo>
                <a:lnTo>
                  <a:pt x="160023" y="12956"/>
                </a:lnTo>
                <a:lnTo>
                  <a:pt x="165737" y="11459"/>
                </a:lnTo>
                <a:lnTo>
                  <a:pt x="171451" y="10461"/>
                </a:lnTo>
                <a:lnTo>
                  <a:pt x="177165" y="9795"/>
                </a:lnTo>
                <a:lnTo>
                  <a:pt x="182881" y="9352"/>
                </a:lnTo>
                <a:lnTo>
                  <a:pt x="188595" y="9056"/>
                </a:lnTo>
                <a:lnTo>
                  <a:pt x="194310" y="8859"/>
                </a:lnTo>
                <a:lnTo>
                  <a:pt x="199073" y="7775"/>
                </a:lnTo>
                <a:lnTo>
                  <a:pt x="210326" y="2651"/>
                </a:lnTo>
                <a:lnTo>
                  <a:pt x="216668" y="1118"/>
                </a:lnTo>
                <a:lnTo>
                  <a:pt x="222662" y="437"/>
                </a:lnTo>
                <a:lnTo>
                  <a:pt x="228500" y="134"/>
                </a:lnTo>
                <a:lnTo>
                  <a:pt x="234270" y="0"/>
                </a:lnTo>
                <a:lnTo>
                  <a:pt x="237143" y="917"/>
                </a:lnTo>
                <a:lnTo>
                  <a:pt x="244784" y="5805"/>
                </a:lnTo>
                <a:lnTo>
                  <a:pt x="250388" y="10479"/>
                </a:lnTo>
                <a:lnTo>
                  <a:pt x="255834" y="15742"/>
                </a:lnTo>
                <a:lnTo>
                  <a:pt x="256578" y="21542"/>
                </a:lnTo>
                <a:lnTo>
                  <a:pt x="256777" y="25755"/>
                </a:lnTo>
                <a:lnTo>
                  <a:pt x="255957" y="29516"/>
                </a:lnTo>
                <a:lnTo>
                  <a:pt x="252506" y="36236"/>
                </a:lnTo>
                <a:lnTo>
                  <a:pt x="250337" y="44937"/>
                </a:lnTo>
                <a:lnTo>
                  <a:pt x="249759" y="49925"/>
                </a:lnTo>
                <a:lnTo>
                  <a:pt x="248421" y="54202"/>
                </a:lnTo>
                <a:lnTo>
                  <a:pt x="244394" y="61495"/>
                </a:lnTo>
                <a:lnTo>
                  <a:pt x="236889" y="70451"/>
                </a:lnTo>
                <a:lnTo>
                  <a:pt x="232221" y="75506"/>
                </a:lnTo>
                <a:lnTo>
                  <a:pt x="228157" y="80781"/>
                </a:lnTo>
                <a:lnTo>
                  <a:pt x="224494" y="86204"/>
                </a:lnTo>
                <a:lnTo>
                  <a:pt x="221100" y="91723"/>
                </a:lnTo>
                <a:lnTo>
                  <a:pt x="217885" y="98260"/>
                </a:lnTo>
                <a:lnTo>
                  <a:pt x="214789" y="105476"/>
                </a:lnTo>
                <a:lnTo>
                  <a:pt x="211773" y="113144"/>
                </a:lnTo>
                <a:lnTo>
                  <a:pt x="208809" y="120161"/>
                </a:lnTo>
                <a:lnTo>
                  <a:pt x="202976" y="133038"/>
                </a:lnTo>
                <a:lnTo>
                  <a:pt x="200087" y="140091"/>
                </a:lnTo>
                <a:lnTo>
                  <a:pt x="197209" y="147651"/>
                </a:lnTo>
                <a:lnTo>
                  <a:pt x="194337" y="155547"/>
                </a:lnTo>
                <a:lnTo>
                  <a:pt x="191471" y="162718"/>
                </a:lnTo>
                <a:lnTo>
                  <a:pt x="188607" y="169402"/>
                </a:lnTo>
                <a:lnTo>
                  <a:pt x="185745" y="175764"/>
                </a:lnTo>
                <a:lnTo>
                  <a:pt x="182885" y="182862"/>
                </a:lnTo>
                <a:lnTo>
                  <a:pt x="177167" y="198370"/>
                </a:lnTo>
                <a:lnTo>
                  <a:pt x="174309" y="205553"/>
                </a:lnTo>
                <a:lnTo>
                  <a:pt x="171450" y="212247"/>
                </a:lnTo>
                <a:lnTo>
                  <a:pt x="168593" y="218615"/>
                </a:lnTo>
                <a:lnTo>
                  <a:pt x="166688" y="224765"/>
                </a:lnTo>
                <a:lnTo>
                  <a:pt x="165417" y="230770"/>
                </a:lnTo>
                <a:lnTo>
                  <a:pt x="164571" y="236678"/>
                </a:lnTo>
                <a:lnTo>
                  <a:pt x="163053" y="242522"/>
                </a:lnTo>
                <a:lnTo>
                  <a:pt x="161090" y="248323"/>
                </a:lnTo>
                <a:lnTo>
                  <a:pt x="158829" y="254095"/>
                </a:lnTo>
                <a:lnTo>
                  <a:pt x="156316" y="263049"/>
                </a:lnTo>
                <a:lnTo>
                  <a:pt x="155199" y="270203"/>
                </a:lnTo>
                <a:lnTo>
                  <a:pt x="154702" y="276558"/>
                </a:lnTo>
                <a:lnTo>
                  <a:pt x="154422" y="285491"/>
                </a:lnTo>
                <a:lnTo>
                  <a:pt x="154339" y="289619"/>
                </a:lnTo>
                <a:lnTo>
                  <a:pt x="155280" y="290198"/>
                </a:lnTo>
                <a:lnTo>
                  <a:pt x="161688" y="291205"/>
                </a:lnTo>
                <a:lnTo>
                  <a:pt x="164889" y="291289"/>
                </a:lnTo>
                <a:lnTo>
                  <a:pt x="171450" y="29135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SMARTPenAnnotation432"/>
          <p:cNvSpPr/>
          <p:nvPr/>
        </p:nvSpPr>
        <p:spPr>
          <a:xfrm>
            <a:off x="7306661" y="5117783"/>
            <a:ext cx="188518" cy="239910"/>
          </a:xfrm>
          <a:custGeom>
            <a:avLst/>
            <a:gdLst/>
            <a:ahLst/>
            <a:cxnLst/>
            <a:rect l="0" t="0" r="0" b="0"/>
            <a:pathLst>
              <a:path w="188518" h="239910">
                <a:moveTo>
                  <a:pt x="51401" y="17144"/>
                </a:moveTo>
                <a:lnTo>
                  <a:pt x="51401" y="8925"/>
                </a:lnTo>
                <a:lnTo>
                  <a:pt x="55952" y="4125"/>
                </a:lnTo>
                <a:lnTo>
                  <a:pt x="58782" y="1222"/>
                </a:lnTo>
                <a:lnTo>
                  <a:pt x="58227" y="814"/>
                </a:lnTo>
                <a:lnTo>
                  <a:pt x="52489" y="106"/>
                </a:lnTo>
                <a:lnTo>
                  <a:pt x="46859" y="0"/>
                </a:lnTo>
                <a:lnTo>
                  <a:pt x="45515" y="953"/>
                </a:lnTo>
                <a:lnTo>
                  <a:pt x="44620" y="2539"/>
                </a:lnTo>
                <a:lnTo>
                  <a:pt x="44023" y="4550"/>
                </a:lnTo>
                <a:lnTo>
                  <a:pt x="40819" y="9324"/>
                </a:lnTo>
                <a:lnTo>
                  <a:pt x="36221" y="14621"/>
                </a:lnTo>
                <a:lnTo>
                  <a:pt x="31001" y="20150"/>
                </a:lnTo>
                <a:lnTo>
                  <a:pt x="22708" y="28618"/>
                </a:lnTo>
                <a:lnTo>
                  <a:pt x="20842" y="32413"/>
                </a:lnTo>
                <a:lnTo>
                  <a:pt x="19599" y="36849"/>
                </a:lnTo>
                <a:lnTo>
                  <a:pt x="18769" y="41710"/>
                </a:lnTo>
                <a:lnTo>
                  <a:pt x="17264" y="46856"/>
                </a:lnTo>
                <a:lnTo>
                  <a:pt x="15308" y="52192"/>
                </a:lnTo>
                <a:lnTo>
                  <a:pt x="13052" y="57655"/>
                </a:lnTo>
                <a:lnTo>
                  <a:pt x="11548" y="62249"/>
                </a:lnTo>
                <a:lnTo>
                  <a:pt x="10545" y="66264"/>
                </a:lnTo>
                <a:lnTo>
                  <a:pt x="9876" y="69893"/>
                </a:lnTo>
                <a:lnTo>
                  <a:pt x="8478" y="74218"/>
                </a:lnTo>
                <a:lnTo>
                  <a:pt x="6593" y="79006"/>
                </a:lnTo>
                <a:lnTo>
                  <a:pt x="4384" y="84102"/>
                </a:lnTo>
                <a:lnTo>
                  <a:pt x="2912" y="89406"/>
                </a:lnTo>
                <a:lnTo>
                  <a:pt x="1930" y="94846"/>
                </a:lnTo>
                <a:lnTo>
                  <a:pt x="1275" y="100378"/>
                </a:lnTo>
                <a:lnTo>
                  <a:pt x="839" y="105971"/>
                </a:lnTo>
                <a:lnTo>
                  <a:pt x="548" y="111604"/>
                </a:lnTo>
                <a:lnTo>
                  <a:pt x="225" y="122944"/>
                </a:lnTo>
                <a:lnTo>
                  <a:pt x="0" y="151456"/>
                </a:lnTo>
                <a:lnTo>
                  <a:pt x="941" y="157168"/>
                </a:lnTo>
                <a:lnTo>
                  <a:pt x="2522" y="162881"/>
                </a:lnTo>
                <a:lnTo>
                  <a:pt x="4527" y="168594"/>
                </a:lnTo>
                <a:lnTo>
                  <a:pt x="5864" y="174309"/>
                </a:lnTo>
                <a:lnTo>
                  <a:pt x="6756" y="180023"/>
                </a:lnTo>
                <a:lnTo>
                  <a:pt x="7349" y="185738"/>
                </a:lnTo>
                <a:lnTo>
                  <a:pt x="7746" y="190500"/>
                </a:lnTo>
                <a:lnTo>
                  <a:pt x="8010" y="194627"/>
                </a:lnTo>
                <a:lnTo>
                  <a:pt x="8187" y="198331"/>
                </a:lnTo>
                <a:lnTo>
                  <a:pt x="9256" y="202705"/>
                </a:lnTo>
                <a:lnTo>
                  <a:pt x="10922" y="207527"/>
                </a:lnTo>
                <a:lnTo>
                  <a:pt x="12985" y="212646"/>
                </a:lnTo>
                <a:lnTo>
                  <a:pt x="15313" y="217011"/>
                </a:lnTo>
                <a:lnTo>
                  <a:pt x="20439" y="224401"/>
                </a:lnTo>
                <a:lnTo>
                  <a:pt x="23140" y="226753"/>
                </a:lnTo>
                <a:lnTo>
                  <a:pt x="25892" y="228321"/>
                </a:lnTo>
                <a:lnTo>
                  <a:pt x="28681" y="229366"/>
                </a:lnTo>
                <a:lnTo>
                  <a:pt x="34318" y="233067"/>
                </a:lnTo>
                <a:lnTo>
                  <a:pt x="37155" y="235388"/>
                </a:lnTo>
                <a:lnTo>
                  <a:pt x="39999" y="236935"/>
                </a:lnTo>
                <a:lnTo>
                  <a:pt x="45698" y="238654"/>
                </a:lnTo>
                <a:lnTo>
                  <a:pt x="51406" y="239418"/>
                </a:lnTo>
                <a:lnTo>
                  <a:pt x="57118" y="239758"/>
                </a:lnTo>
                <a:lnTo>
                  <a:pt x="62832" y="239909"/>
                </a:lnTo>
                <a:lnTo>
                  <a:pt x="66642" y="238996"/>
                </a:lnTo>
                <a:lnTo>
                  <a:pt x="71087" y="237435"/>
                </a:lnTo>
                <a:lnTo>
                  <a:pt x="75955" y="235442"/>
                </a:lnTo>
                <a:lnTo>
                  <a:pt x="80153" y="233161"/>
                </a:lnTo>
                <a:lnTo>
                  <a:pt x="83904" y="230688"/>
                </a:lnTo>
                <a:lnTo>
                  <a:pt x="87358" y="228087"/>
                </a:lnTo>
                <a:lnTo>
                  <a:pt x="91564" y="225400"/>
                </a:lnTo>
                <a:lnTo>
                  <a:pt x="96274" y="222656"/>
                </a:lnTo>
                <a:lnTo>
                  <a:pt x="101319" y="219875"/>
                </a:lnTo>
                <a:lnTo>
                  <a:pt x="105635" y="216116"/>
                </a:lnTo>
                <a:lnTo>
                  <a:pt x="109465" y="211704"/>
                </a:lnTo>
                <a:lnTo>
                  <a:pt x="112970" y="206858"/>
                </a:lnTo>
                <a:lnTo>
                  <a:pt x="117212" y="201723"/>
                </a:lnTo>
                <a:lnTo>
                  <a:pt x="121946" y="196394"/>
                </a:lnTo>
                <a:lnTo>
                  <a:pt x="127006" y="190937"/>
                </a:lnTo>
                <a:lnTo>
                  <a:pt x="131331" y="185394"/>
                </a:lnTo>
                <a:lnTo>
                  <a:pt x="135168" y="179793"/>
                </a:lnTo>
                <a:lnTo>
                  <a:pt x="138679" y="174154"/>
                </a:lnTo>
                <a:lnTo>
                  <a:pt x="142923" y="168490"/>
                </a:lnTo>
                <a:lnTo>
                  <a:pt x="147659" y="162809"/>
                </a:lnTo>
                <a:lnTo>
                  <a:pt x="152720" y="157116"/>
                </a:lnTo>
                <a:lnTo>
                  <a:pt x="157047" y="151417"/>
                </a:lnTo>
                <a:lnTo>
                  <a:pt x="160884" y="145712"/>
                </a:lnTo>
                <a:lnTo>
                  <a:pt x="164395" y="140003"/>
                </a:lnTo>
                <a:lnTo>
                  <a:pt x="167688" y="134293"/>
                </a:lnTo>
                <a:lnTo>
                  <a:pt x="173887" y="122868"/>
                </a:lnTo>
                <a:lnTo>
                  <a:pt x="182731" y="105725"/>
                </a:lnTo>
                <a:lnTo>
                  <a:pt x="184674" y="100011"/>
                </a:lnTo>
                <a:lnTo>
                  <a:pt x="185970" y="94296"/>
                </a:lnTo>
                <a:lnTo>
                  <a:pt x="186834" y="88581"/>
                </a:lnTo>
                <a:lnTo>
                  <a:pt x="187410" y="82866"/>
                </a:lnTo>
                <a:lnTo>
                  <a:pt x="187793" y="77152"/>
                </a:lnTo>
                <a:lnTo>
                  <a:pt x="188220" y="66674"/>
                </a:lnTo>
                <a:lnTo>
                  <a:pt x="188460" y="55421"/>
                </a:lnTo>
                <a:lnTo>
                  <a:pt x="188517" y="49079"/>
                </a:lnTo>
                <a:lnTo>
                  <a:pt x="187579" y="46054"/>
                </a:lnTo>
                <a:lnTo>
                  <a:pt x="183997" y="40153"/>
                </a:lnTo>
                <a:lnTo>
                  <a:pt x="181709" y="38198"/>
                </a:lnTo>
                <a:lnTo>
                  <a:pt x="179230" y="36895"/>
                </a:lnTo>
                <a:lnTo>
                  <a:pt x="176626" y="36026"/>
                </a:lnTo>
                <a:lnTo>
                  <a:pt x="171191" y="32521"/>
                </a:lnTo>
                <a:lnTo>
                  <a:pt x="168409" y="30253"/>
                </a:lnTo>
                <a:lnTo>
                  <a:pt x="164649" y="28741"/>
                </a:lnTo>
                <a:lnTo>
                  <a:pt x="160237" y="27733"/>
                </a:lnTo>
                <a:lnTo>
                  <a:pt x="155392" y="27061"/>
                </a:lnTo>
                <a:lnTo>
                  <a:pt x="151207" y="26613"/>
                </a:lnTo>
                <a:lnTo>
                  <a:pt x="147466" y="26314"/>
                </a:lnTo>
                <a:lnTo>
                  <a:pt x="144020" y="26115"/>
                </a:lnTo>
                <a:lnTo>
                  <a:pt x="132570" y="25894"/>
                </a:lnTo>
                <a:lnTo>
                  <a:pt x="106487" y="25752"/>
                </a:lnTo>
                <a:lnTo>
                  <a:pt x="101460" y="26692"/>
                </a:lnTo>
                <a:lnTo>
                  <a:pt x="97156" y="28272"/>
                </a:lnTo>
                <a:lnTo>
                  <a:pt x="93335" y="30278"/>
                </a:lnTo>
                <a:lnTo>
                  <a:pt x="88882" y="31615"/>
                </a:lnTo>
                <a:lnTo>
                  <a:pt x="84008" y="32506"/>
                </a:lnTo>
                <a:lnTo>
                  <a:pt x="78854" y="33101"/>
                </a:lnTo>
                <a:lnTo>
                  <a:pt x="73513" y="33497"/>
                </a:lnTo>
                <a:lnTo>
                  <a:pt x="68047" y="33761"/>
                </a:lnTo>
                <a:lnTo>
                  <a:pt x="53793" y="34133"/>
                </a:lnTo>
                <a:lnTo>
                  <a:pt x="34256" y="3428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16. A man owns three farms. In the first there are 5 acres more than in the second and 7 </a:t>
            </a:r>
            <a:r>
              <a:rPr lang="en-US" sz="2800" dirty="0" smtClean="0"/>
              <a:t>acres less </a:t>
            </a:r>
            <a:r>
              <a:rPr lang="en-US" sz="2800" dirty="0"/>
              <a:t>than in </a:t>
            </a:r>
            <a:r>
              <a:rPr lang="en-US" sz="2800" dirty="0" smtClean="0"/>
              <a:t>the third</a:t>
            </a:r>
            <a:r>
              <a:rPr lang="en-US" sz="2800" dirty="0"/>
              <a:t>. If there are 53 acres in all the farms together, how many acres are there </a:t>
            </a:r>
            <a:r>
              <a:rPr lang="en-US" sz="2800" dirty="0" smtClean="0"/>
              <a:t>in each </a:t>
            </a:r>
            <a:r>
              <a:rPr lang="en-US" sz="2800" dirty="0"/>
              <a:t>farm?</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a:buNone/>
            </a:pPr>
            <a:r>
              <a:rPr lang="en-US" dirty="0" smtClean="0"/>
              <a:t>Content Objectives</a:t>
            </a:r>
          </a:p>
          <a:p>
            <a:pPr>
              <a:buNone/>
            </a:pPr>
            <a:r>
              <a:rPr lang="en-US" dirty="0"/>
              <a:t>	</a:t>
            </a:r>
            <a:r>
              <a:rPr lang="en-US" dirty="0" smtClean="0"/>
              <a:t>Review solving systems of equations.</a:t>
            </a:r>
          </a:p>
          <a:p>
            <a:pPr>
              <a:buNone/>
            </a:pPr>
            <a:r>
              <a:rPr lang="en-US" dirty="0" smtClean="0"/>
              <a:t>Language Objectives</a:t>
            </a:r>
          </a:p>
          <a:p>
            <a:pPr>
              <a:buNone/>
            </a:pPr>
            <a:r>
              <a:rPr lang="en-US" dirty="0"/>
              <a:t>	</a:t>
            </a:r>
            <a:r>
              <a:rPr lang="en-US" dirty="0" smtClean="0"/>
              <a:t>Everyone participates appropriately.</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17. Divide 111 into three parts so that the first part shall be 16 more than the second and 19 less than the third.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18. Three firms lost $118,000 by fire. The second firm lost $6000 less than the first and $20,000 more than the</a:t>
            </a:r>
            <a:br>
              <a:rPr lang="en-US" dirty="0"/>
            </a:br>
            <a:r>
              <a:rPr lang="en-US" dirty="0"/>
              <a:t>third. What was each firm's loss?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ord_plane_3_num.gif"/>
          <p:cNvPicPr>
            <a:picLocks noChangeAspect="1"/>
          </p:cNvPicPr>
          <p:nvPr/>
        </p:nvPicPr>
        <p:blipFill>
          <a:blip r:embed="rId3" cstate="print"/>
          <a:stretch>
            <a:fillRect/>
          </a:stretch>
        </p:blipFill>
        <p:spPr>
          <a:xfrm>
            <a:off x="3200400" y="895351"/>
            <a:ext cx="5943600" cy="596265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ord_plane_3_num.gif"/>
          <p:cNvPicPr>
            <a:picLocks noChangeAspect="1"/>
          </p:cNvPicPr>
          <p:nvPr/>
        </p:nvPicPr>
        <p:blipFill>
          <a:blip r:embed="rId3" cstate="print"/>
          <a:stretch>
            <a:fillRect/>
          </a:stretch>
        </p:blipFill>
        <p:spPr>
          <a:xfrm>
            <a:off x="3200400" y="895351"/>
            <a:ext cx="5943600" cy="596265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ord_plane_3_num.gif"/>
          <p:cNvPicPr>
            <a:picLocks noChangeAspect="1"/>
          </p:cNvPicPr>
          <p:nvPr/>
        </p:nvPicPr>
        <p:blipFill>
          <a:blip r:embed="rId3" cstate="print"/>
          <a:stretch>
            <a:fillRect/>
          </a:stretch>
        </p:blipFill>
        <p:spPr>
          <a:xfrm>
            <a:off x="3200400" y="895351"/>
            <a:ext cx="5943600" cy="596265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ord_plane_3_num.gif"/>
          <p:cNvPicPr>
            <a:picLocks noChangeAspect="1"/>
          </p:cNvPicPr>
          <p:nvPr/>
        </p:nvPicPr>
        <p:blipFill>
          <a:blip r:embed="rId3" cstate="print"/>
          <a:stretch>
            <a:fillRect/>
          </a:stretch>
        </p:blipFill>
        <p:spPr>
          <a:xfrm>
            <a:off x="3200400" y="895351"/>
            <a:ext cx="5943600" cy="596265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ord_plane_3_num.gif"/>
          <p:cNvPicPr>
            <a:picLocks noChangeAspect="1"/>
          </p:cNvPicPr>
          <p:nvPr/>
        </p:nvPicPr>
        <p:blipFill>
          <a:blip r:embed="rId3" cstate="print"/>
          <a:stretch>
            <a:fillRect/>
          </a:stretch>
        </p:blipFill>
        <p:spPr>
          <a:xfrm>
            <a:off x="3200400" y="895351"/>
            <a:ext cx="5943600" cy="59626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Ways to Solve Systems of Equations</a:t>
            </a:r>
            <a:endParaRPr lang="en-US" dirty="0"/>
          </a:p>
        </p:txBody>
      </p:sp>
      <p:sp>
        <p:nvSpPr>
          <p:cNvPr id="3" name="Content Placeholder 2"/>
          <p:cNvSpPr>
            <a:spLocks noGrp="1"/>
          </p:cNvSpPr>
          <p:nvPr>
            <p:ph idx="1"/>
          </p:nvPr>
        </p:nvSpPr>
        <p:spPr/>
        <p:txBody>
          <a:bodyPr/>
          <a:lstStyle/>
          <a:p>
            <a:r>
              <a:rPr lang="en-US" dirty="0" smtClean="0"/>
              <a:t>Graphically</a:t>
            </a:r>
          </a:p>
          <a:p>
            <a:r>
              <a:rPr lang="en-US" dirty="0" smtClean="0"/>
              <a:t>Algebraically</a:t>
            </a:r>
          </a:p>
          <a:p>
            <a:pPr lvl="1"/>
            <a:r>
              <a:rPr lang="en-US" dirty="0" smtClean="0"/>
              <a:t>Addition/elimination method</a:t>
            </a:r>
          </a:p>
          <a:p>
            <a:pPr lvl="1"/>
            <a:r>
              <a:rPr lang="en-US" dirty="0" smtClean="0"/>
              <a:t>Substitution method</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 In a class of 35 pupils there are 7 </a:t>
            </a:r>
            <a:r>
              <a:rPr lang="en-US" dirty="0" smtClean="0"/>
              <a:t>more girls </a:t>
            </a:r>
            <a:r>
              <a:rPr lang="en-US" dirty="0"/>
              <a:t>than boys. </a:t>
            </a:r>
            <a:r>
              <a:rPr lang="en-US" dirty="0" smtClean="0"/>
              <a:t>How many </a:t>
            </a:r>
            <a:r>
              <a:rPr lang="en-US" dirty="0"/>
              <a:t>are there of each?</a:t>
            </a:r>
          </a:p>
        </p:txBody>
      </p:sp>
      <p:sp>
        <p:nvSpPr>
          <p:cNvPr id="5" name="SMARTPenAnnotation1532"/>
          <p:cNvSpPr/>
          <p:nvPr/>
        </p:nvSpPr>
        <p:spPr>
          <a:xfrm>
            <a:off x="1965959" y="1740217"/>
            <a:ext cx="360041" cy="504438"/>
          </a:xfrm>
          <a:custGeom>
            <a:avLst/>
            <a:gdLst/>
            <a:ahLst/>
            <a:cxnLst/>
            <a:rect l="0" t="0" r="0" b="0"/>
            <a:pathLst>
              <a:path w="360041" h="504438">
                <a:moveTo>
                  <a:pt x="0" y="0"/>
                </a:moveTo>
                <a:lnTo>
                  <a:pt x="0" y="33244"/>
                </a:lnTo>
                <a:lnTo>
                  <a:pt x="953" y="37402"/>
                </a:lnTo>
                <a:lnTo>
                  <a:pt x="6786" y="50921"/>
                </a:lnTo>
                <a:lnTo>
                  <a:pt x="8043" y="62395"/>
                </a:lnTo>
                <a:lnTo>
                  <a:pt x="8220" y="67314"/>
                </a:lnTo>
                <a:lnTo>
                  <a:pt x="10956" y="77860"/>
                </a:lnTo>
                <a:lnTo>
                  <a:pt x="14395" y="88897"/>
                </a:lnTo>
                <a:lnTo>
                  <a:pt x="15923" y="100152"/>
                </a:lnTo>
                <a:lnTo>
                  <a:pt x="16602" y="111505"/>
                </a:lnTo>
                <a:lnTo>
                  <a:pt x="16904" y="122900"/>
                </a:lnTo>
                <a:lnTo>
                  <a:pt x="17114" y="156002"/>
                </a:lnTo>
                <a:lnTo>
                  <a:pt x="18077" y="164009"/>
                </a:lnTo>
                <a:lnTo>
                  <a:pt x="19671" y="172204"/>
                </a:lnTo>
                <a:lnTo>
                  <a:pt x="21687" y="180525"/>
                </a:lnTo>
                <a:lnTo>
                  <a:pt x="23031" y="188930"/>
                </a:lnTo>
                <a:lnTo>
                  <a:pt x="23926" y="197391"/>
                </a:lnTo>
                <a:lnTo>
                  <a:pt x="24524" y="205889"/>
                </a:lnTo>
                <a:lnTo>
                  <a:pt x="24922" y="214412"/>
                </a:lnTo>
                <a:lnTo>
                  <a:pt x="25364" y="231502"/>
                </a:lnTo>
                <a:lnTo>
                  <a:pt x="28101" y="246082"/>
                </a:lnTo>
                <a:lnTo>
                  <a:pt x="31539" y="259865"/>
                </a:lnTo>
                <a:lnTo>
                  <a:pt x="33068" y="275515"/>
                </a:lnTo>
                <a:lnTo>
                  <a:pt x="36287" y="289456"/>
                </a:lnTo>
                <a:lnTo>
                  <a:pt x="39941" y="302955"/>
                </a:lnTo>
                <a:lnTo>
                  <a:pt x="41564" y="318479"/>
                </a:lnTo>
                <a:lnTo>
                  <a:pt x="44826" y="332364"/>
                </a:lnTo>
                <a:lnTo>
                  <a:pt x="48498" y="344885"/>
                </a:lnTo>
                <a:lnTo>
                  <a:pt x="50130" y="356800"/>
                </a:lnTo>
                <a:lnTo>
                  <a:pt x="53395" y="368445"/>
                </a:lnTo>
                <a:lnTo>
                  <a:pt x="57069" y="379971"/>
                </a:lnTo>
                <a:lnTo>
                  <a:pt x="58702" y="391444"/>
                </a:lnTo>
                <a:lnTo>
                  <a:pt x="61967" y="400352"/>
                </a:lnTo>
                <a:lnTo>
                  <a:pt x="64172" y="404062"/>
                </a:lnTo>
                <a:lnTo>
                  <a:pt x="66621" y="413263"/>
                </a:lnTo>
                <a:lnTo>
                  <a:pt x="67274" y="418384"/>
                </a:lnTo>
                <a:lnTo>
                  <a:pt x="70540" y="426613"/>
                </a:lnTo>
                <a:lnTo>
                  <a:pt x="74214" y="433446"/>
                </a:lnTo>
                <a:lnTo>
                  <a:pt x="77235" y="442648"/>
                </a:lnTo>
                <a:lnTo>
                  <a:pt x="83739" y="451407"/>
                </a:lnTo>
                <a:lnTo>
                  <a:pt x="94470" y="462900"/>
                </a:lnTo>
                <a:lnTo>
                  <a:pt x="102379" y="470985"/>
                </a:lnTo>
                <a:lnTo>
                  <a:pt x="111077" y="471474"/>
                </a:lnTo>
                <a:lnTo>
                  <a:pt x="104030" y="471486"/>
                </a:lnTo>
                <a:lnTo>
                  <a:pt x="103643" y="470534"/>
                </a:lnTo>
                <a:lnTo>
                  <a:pt x="103214" y="466936"/>
                </a:lnTo>
                <a:lnTo>
                  <a:pt x="102147" y="464643"/>
                </a:lnTo>
                <a:lnTo>
                  <a:pt x="97047" y="456865"/>
                </a:lnTo>
                <a:lnTo>
                  <a:pt x="95520" y="451336"/>
                </a:lnTo>
                <a:lnTo>
                  <a:pt x="94459" y="437178"/>
                </a:lnTo>
                <a:lnTo>
                  <a:pt x="94346" y="426079"/>
                </a:lnTo>
                <a:lnTo>
                  <a:pt x="94298" y="375555"/>
                </a:lnTo>
                <a:lnTo>
                  <a:pt x="96838" y="366621"/>
                </a:lnTo>
                <a:lnTo>
                  <a:pt x="100189" y="357253"/>
                </a:lnTo>
                <a:lnTo>
                  <a:pt x="101679" y="349914"/>
                </a:lnTo>
                <a:lnTo>
                  <a:pt x="103981" y="346624"/>
                </a:lnTo>
                <a:lnTo>
                  <a:pt x="111619" y="340428"/>
                </a:lnTo>
                <a:lnTo>
                  <a:pt x="122079" y="331584"/>
                </a:lnTo>
                <a:lnTo>
                  <a:pt x="131210" y="318380"/>
                </a:lnTo>
                <a:lnTo>
                  <a:pt x="139596" y="310412"/>
                </a:lnTo>
                <a:lnTo>
                  <a:pt x="149673" y="303696"/>
                </a:lnTo>
                <a:lnTo>
                  <a:pt x="160501" y="297536"/>
                </a:lnTo>
                <a:lnTo>
                  <a:pt x="171664" y="291623"/>
                </a:lnTo>
                <a:lnTo>
                  <a:pt x="194353" y="280066"/>
                </a:lnTo>
                <a:lnTo>
                  <a:pt x="200054" y="278151"/>
                </a:lnTo>
                <a:lnTo>
                  <a:pt x="205759" y="276874"/>
                </a:lnTo>
                <a:lnTo>
                  <a:pt x="211468" y="276023"/>
                </a:lnTo>
                <a:lnTo>
                  <a:pt x="217179" y="274503"/>
                </a:lnTo>
                <a:lnTo>
                  <a:pt x="222891" y="272537"/>
                </a:lnTo>
                <a:lnTo>
                  <a:pt x="228604" y="270274"/>
                </a:lnTo>
                <a:lnTo>
                  <a:pt x="234318" y="268765"/>
                </a:lnTo>
                <a:lnTo>
                  <a:pt x="240032" y="267759"/>
                </a:lnTo>
                <a:lnTo>
                  <a:pt x="245747" y="267089"/>
                </a:lnTo>
                <a:lnTo>
                  <a:pt x="251461" y="267594"/>
                </a:lnTo>
                <a:lnTo>
                  <a:pt x="257176" y="268884"/>
                </a:lnTo>
                <a:lnTo>
                  <a:pt x="262891" y="270696"/>
                </a:lnTo>
                <a:lnTo>
                  <a:pt x="268606" y="271904"/>
                </a:lnTo>
                <a:lnTo>
                  <a:pt x="274321" y="272709"/>
                </a:lnTo>
                <a:lnTo>
                  <a:pt x="280036" y="273246"/>
                </a:lnTo>
                <a:lnTo>
                  <a:pt x="285751" y="274557"/>
                </a:lnTo>
                <a:lnTo>
                  <a:pt x="291466" y="276383"/>
                </a:lnTo>
                <a:lnTo>
                  <a:pt x="301943" y="280952"/>
                </a:lnTo>
                <a:lnTo>
                  <a:pt x="314149" y="288879"/>
                </a:lnTo>
                <a:lnTo>
                  <a:pt x="324089" y="294443"/>
                </a:lnTo>
                <a:lnTo>
                  <a:pt x="332317" y="300091"/>
                </a:lnTo>
                <a:lnTo>
                  <a:pt x="335845" y="302931"/>
                </a:lnTo>
                <a:lnTo>
                  <a:pt x="338197" y="306729"/>
                </a:lnTo>
                <a:lnTo>
                  <a:pt x="340810" y="316029"/>
                </a:lnTo>
                <a:lnTo>
                  <a:pt x="343412" y="320224"/>
                </a:lnTo>
                <a:lnTo>
                  <a:pt x="351383" y="327424"/>
                </a:lnTo>
                <a:lnTo>
                  <a:pt x="354270" y="331630"/>
                </a:lnTo>
                <a:lnTo>
                  <a:pt x="357479" y="341384"/>
                </a:lnTo>
                <a:lnTo>
                  <a:pt x="358905" y="352069"/>
                </a:lnTo>
                <a:lnTo>
                  <a:pt x="359707" y="366254"/>
                </a:lnTo>
                <a:lnTo>
                  <a:pt x="359945" y="379030"/>
                </a:lnTo>
                <a:lnTo>
                  <a:pt x="360040" y="409922"/>
                </a:lnTo>
                <a:lnTo>
                  <a:pt x="359089" y="414251"/>
                </a:lnTo>
                <a:lnTo>
                  <a:pt x="353200" y="425848"/>
                </a:lnTo>
                <a:lnTo>
                  <a:pt x="345423" y="439973"/>
                </a:lnTo>
                <a:lnTo>
                  <a:pt x="334262" y="453762"/>
                </a:lnTo>
                <a:lnTo>
                  <a:pt x="325736" y="462743"/>
                </a:lnTo>
                <a:lnTo>
                  <a:pt x="319079" y="468553"/>
                </a:lnTo>
                <a:lnTo>
                  <a:pt x="309771" y="474311"/>
                </a:lnTo>
                <a:lnTo>
                  <a:pt x="299284" y="480045"/>
                </a:lnTo>
                <a:lnTo>
                  <a:pt x="277029" y="491487"/>
                </a:lnTo>
                <a:lnTo>
                  <a:pt x="271364" y="493393"/>
                </a:lnTo>
                <a:lnTo>
                  <a:pt x="265682" y="494664"/>
                </a:lnTo>
                <a:lnTo>
                  <a:pt x="259989" y="495511"/>
                </a:lnTo>
                <a:lnTo>
                  <a:pt x="253336" y="497028"/>
                </a:lnTo>
                <a:lnTo>
                  <a:pt x="246043" y="498992"/>
                </a:lnTo>
                <a:lnTo>
                  <a:pt x="238324" y="501254"/>
                </a:lnTo>
                <a:lnTo>
                  <a:pt x="227207" y="503767"/>
                </a:lnTo>
                <a:lnTo>
                  <a:pt x="222909" y="504437"/>
                </a:lnTo>
                <a:lnTo>
                  <a:pt x="213054" y="502642"/>
                </a:lnTo>
                <a:lnTo>
                  <a:pt x="202323" y="499622"/>
                </a:lnTo>
                <a:lnTo>
                  <a:pt x="191204" y="498279"/>
                </a:lnTo>
                <a:lnTo>
                  <a:pt x="185572" y="497921"/>
                </a:lnTo>
                <a:lnTo>
                  <a:pt x="174234" y="497523"/>
                </a:lnTo>
                <a:lnTo>
                  <a:pt x="148263" y="497247"/>
                </a:lnTo>
                <a:lnTo>
                  <a:pt x="144562" y="497233"/>
                </a:lnTo>
                <a:lnTo>
                  <a:pt x="135370" y="494677"/>
                </a:lnTo>
                <a:lnTo>
                  <a:pt x="124935" y="490367"/>
                </a:lnTo>
                <a:lnTo>
                  <a:pt x="113947" y="485276"/>
                </a:lnTo>
                <a:lnTo>
                  <a:pt x="105253" y="482378"/>
                </a:lnTo>
                <a:lnTo>
                  <a:pt x="101602" y="481606"/>
                </a:lnTo>
                <a:lnTo>
                  <a:pt x="95004" y="478207"/>
                </a:lnTo>
                <a:lnTo>
                  <a:pt x="91911" y="475967"/>
                </a:lnTo>
                <a:lnTo>
                  <a:pt x="85935" y="473478"/>
                </a:lnTo>
                <a:lnTo>
                  <a:pt x="83007" y="472815"/>
                </a:lnTo>
                <a:lnTo>
                  <a:pt x="81056" y="471420"/>
                </a:lnTo>
                <a:lnTo>
                  <a:pt x="79755" y="469538"/>
                </a:lnTo>
                <a:lnTo>
                  <a:pt x="78309" y="464906"/>
                </a:lnTo>
                <a:lnTo>
                  <a:pt x="77667" y="459672"/>
                </a:lnTo>
                <a:lnTo>
                  <a:pt x="78448" y="457896"/>
                </a:lnTo>
                <a:lnTo>
                  <a:pt x="79921" y="456711"/>
                </a:lnTo>
                <a:lnTo>
                  <a:pt x="81856" y="455922"/>
                </a:lnTo>
                <a:lnTo>
                  <a:pt x="83146" y="454443"/>
                </a:lnTo>
                <a:lnTo>
                  <a:pt x="84006" y="452504"/>
                </a:lnTo>
                <a:lnTo>
                  <a:pt x="84579" y="450260"/>
                </a:lnTo>
                <a:lnTo>
                  <a:pt x="87756" y="445225"/>
                </a:lnTo>
                <a:lnTo>
                  <a:pt x="94298" y="43719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533"/>
          <p:cNvSpPr/>
          <p:nvPr/>
        </p:nvSpPr>
        <p:spPr>
          <a:xfrm>
            <a:off x="2497454" y="2074545"/>
            <a:ext cx="377191" cy="17136"/>
          </a:xfrm>
          <a:custGeom>
            <a:avLst/>
            <a:gdLst/>
            <a:ahLst/>
            <a:cxnLst/>
            <a:rect l="0" t="0" r="0" b="0"/>
            <a:pathLst>
              <a:path w="377191" h="17136">
                <a:moveTo>
                  <a:pt x="0" y="0"/>
                </a:moveTo>
                <a:lnTo>
                  <a:pt x="0" y="13018"/>
                </a:lnTo>
                <a:lnTo>
                  <a:pt x="953" y="14394"/>
                </a:lnTo>
                <a:lnTo>
                  <a:pt x="2540" y="15311"/>
                </a:lnTo>
                <a:lnTo>
                  <a:pt x="4552" y="15922"/>
                </a:lnTo>
                <a:lnTo>
                  <a:pt x="6844" y="16329"/>
                </a:lnTo>
                <a:lnTo>
                  <a:pt x="11932" y="16782"/>
                </a:lnTo>
                <a:lnTo>
                  <a:pt x="20152" y="17037"/>
                </a:lnTo>
                <a:lnTo>
                  <a:pt x="49093" y="17135"/>
                </a:lnTo>
                <a:lnTo>
                  <a:pt x="55589" y="16186"/>
                </a:lnTo>
                <a:lnTo>
                  <a:pt x="62777" y="14600"/>
                </a:lnTo>
                <a:lnTo>
                  <a:pt x="70426" y="12591"/>
                </a:lnTo>
                <a:lnTo>
                  <a:pt x="77431" y="11251"/>
                </a:lnTo>
                <a:lnTo>
                  <a:pt x="84006" y="10358"/>
                </a:lnTo>
                <a:lnTo>
                  <a:pt x="90294" y="9763"/>
                </a:lnTo>
                <a:lnTo>
                  <a:pt x="97344" y="9366"/>
                </a:lnTo>
                <a:lnTo>
                  <a:pt x="112797" y="8925"/>
                </a:lnTo>
                <a:lnTo>
                  <a:pt x="147699" y="8618"/>
                </a:lnTo>
                <a:lnTo>
                  <a:pt x="155616" y="8603"/>
                </a:lnTo>
                <a:lnTo>
                  <a:pt x="163752" y="7640"/>
                </a:lnTo>
                <a:lnTo>
                  <a:pt x="172033" y="6046"/>
                </a:lnTo>
                <a:lnTo>
                  <a:pt x="180412" y="4031"/>
                </a:lnTo>
                <a:lnTo>
                  <a:pt x="188854" y="2687"/>
                </a:lnTo>
                <a:lnTo>
                  <a:pt x="197341" y="1791"/>
                </a:lnTo>
                <a:lnTo>
                  <a:pt x="205855" y="1194"/>
                </a:lnTo>
                <a:lnTo>
                  <a:pt x="214390" y="796"/>
                </a:lnTo>
                <a:lnTo>
                  <a:pt x="231492" y="353"/>
                </a:lnTo>
                <a:lnTo>
                  <a:pt x="37719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534"/>
          <p:cNvSpPr/>
          <p:nvPr/>
        </p:nvSpPr>
        <p:spPr>
          <a:xfrm>
            <a:off x="2694631" y="1989173"/>
            <a:ext cx="120007" cy="291113"/>
          </a:xfrm>
          <a:custGeom>
            <a:avLst/>
            <a:gdLst/>
            <a:ahLst/>
            <a:cxnLst/>
            <a:rect l="0" t="0" r="0" b="0"/>
            <a:pathLst>
              <a:path w="120007" h="291113">
                <a:moveTo>
                  <a:pt x="8563" y="8219"/>
                </a:moveTo>
                <a:lnTo>
                  <a:pt x="8563" y="3668"/>
                </a:lnTo>
                <a:lnTo>
                  <a:pt x="7611" y="2328"/>
                </a:lnTo>
                <a:lnTo>
                  <a:pt x="6023" y="1434"/>
                </a:lnTo>
                <a:lnTo>
                  <a:pt x="1183" y="0"/>
                </a:lnTo>
                <a:lnTo>
                  <a:pt x="785" y="834"/>
                </a:lnTo>
                <a:lnTo>
                  <a:pt x="95" y="7059"/>
                </a:lnTo>
                <a:lnTo>
                  <a:pt x="0" y="15498"/>
                </a:lnTo>
                <a:lnTo>
                  <a:pt x="2535" y="18757"/>
                </a:lnTo>
                <a:lnTo>
                  <a:pt x="4545" y="20959"/>
                </a:lnTo>
                <a:lnTo>
                  <a:pt x="5884" y="24332"/>
                </a:lnTo>
                <a:lnTo>
                  <a:pt x="7373" y="33161"/>
                </a:lnTo>
                <a:lnTo>
                  <a:pt x="8722" y="37229"/>
                </a:lnTo>
                <a:lnTo>
                  <a:pt x="10574" y="40894"/>
                </a:lnTo>
                <a:lnTo>
                  <a:pt x="14220" y="47506"/>
                </a:lnTo>
                <a:lnTo>
                  <a:pt x="15840" y="53620"/>
                </a:lnTo>
                <a:lnTo>
                  <a:pt x="19100" y="62052"/>
                </a:lnTo>
                <a:lnTo>
                  <a:pt x="21303" y="66968"/>
                </a:lnTo>
                <a:lnTo>
                  <a:pt x="23750" y="74970"/>
                </a:lnTo>
                <a:lnTo>
                  <a:pt x="25791" y="82654"/>
                </a:lnTo>
                <a:lnTo>
                  <a:pt x="27668" y="87370"/>
                </a:lnTo>
                <a:lnTo>
                  <a:pt x="29873" y="92419"/>
                </a:lnTo>
                <a:lnTo>
                  <a:pt x="31342" y="97690"/>
                </a:lnTo>
                <a:lnTo>
                  <a:pt x="32322" y="103108"/>
                </a:lnTo>
                <a:lnTo>
                  <a:pt x="32975" y="108626"/>
                </a:lnTo>
                <a:lnTo>
                  <a:pt x="34363" y="114210"/>
                </a:lnTo>
                <a:lnTo>
                  <a:pt x="36240" y="119837"/>
                </a:lnTo>
                <a:lnTo>
                  <a:pt x="38445" y="125493"/>
                </a:lnTo>
                <a:lnTo>
                  <a:pt x="40867" y="130217"/>
                </a:lnTo>
                <a:lnTo>
                  <a:pt x="43434" y="134318"/>
                </a:lnTo>
                <a:lnTo>
                  <a:pt x="46098" y="138005"/>
                </a:lnTo>
                <a:lnTo>
                  <a:pt x="49058" y="144642"/>
                </a:lnTo>
                <a:lnTo>
                  <a:pt x="51326" y="151719"/>
                </a:lnTo>
                <a:lnTo>
                  <a:pt x="53264" y="156273"/>
                </a:lnTo>
                <a:lnTo>
                  <a:pt x="55509" y="161214"/>
                </a:lnTo>
                <a:lnTo>
                  <a:pt x="57958" y="165461"/>
                </a:lnTo>
                <a:lnTo>
                  <a:pt x="60543" y="169244"/>
                </a:lnTo>
                <a:lnTo>
                  <a:pt x="63219" y="172719"/>
                </a:lnTo>
                <a:lnTo>
                  <a:pt x="65003" y="176941"/>
                </a:lnTo>
                <a:lnTo>
                  <a:pt x="66192" y="181660"/>
                </a:lnTo>
                <a:lnTo>
                  <a:pt x="66985" y="186712"/>
                </a:lnTo>
                <a:lnTo>
                  <a:pt x="70406" y="194864"/>
                </a:lnTo>
                <a:lnTo>
                  <a:pt x="72652" y="198372"/>
                </a:lnTo>
                <a:lnTo>
                  <a:pt x="75102" y="201663"/>
                </a:lnTo>
                <a:lnTo>
                  <a:pt x="77687" y="204809"/>
                </a:lnTo>
                <a:lnTo>
                  <a:pt x="80363" y="207859"/>
                </a:lnTo>
                <a:lnTo>
                  <a:pt x="82147" y="210845"/>
                </a:lnTo>
                <a:lnTo>
                  <a:pt x="85611" y="219598"/>
                </a:lnTo>
                <a:lnTo>
                  <a:pt x="87551" y="222481"/>
                </a:lnTo>
                <a:lnTo>
                  <a:pt x="89797" y="225355"/>
                </a:lnTo>
                <a:lnTo>
                  <a:pt x="92247" y="228224"/>
                </a:lnTo>
                <a:lnTo>
                  <a:pt x="94832" y="231089"/>
                </a:lnTo>
                <a:lnTo>
                  <a:pt x="97508" y="233951"/>
                </a:lnTo>
                <a:lnTo>
                  <a:pt x="99293" y="237765"/>
                </a:lnTo>
                <a:lnTo>
                  <a:pt x="100482" y="242212"/>
                </a:lnTo>
                <a:lnTo>
                  <a:pt x="102391" y="253936"/>
                </a:lnTo>
                <a:lnTo>
                  <a:pt x="102722" y="260517"/>
                </a:lnTo>
                <a:lnTo>
                  <a:pt x="102849" y="272347"/>
                </a:lnTo>
                <a:lnTo>
                  <a:pt x="103805" y="272887"/>
                </a:lnTo>
                <a:lnTo>
                  <a:pt x="107408" y="273486"/>
                </a:lnTo>
                <a:lnTo>
                  <a:pt x="108750" y="274599"/>
                </a:lnTo>
                <a:lnTo>
                  <a:pt x="109645" y="276293"/>
                </a:lnTo>
                <a:lnTo>
                  <a:pt x="111080" y="281305"/>
                </a:lnTo>
                <a:lnTo>
                  <a:pt x="112150" y="281717"/>
                </a:lnTo>
                <a:lnTo>
                  <a:pt x="115880" y="282174"/>
                </a:lnTo>
                <a:lnTo>
                  <a:pt x="117255" y="283248"/>
                </a:lnTo>
                <a:lnTo>
                  <a:pt x="118172" y="284917"/>
                </a:lnTo>
                <a:lnTo>
                  <a:pt x="120006" y="29111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535"/>
          <p:cNvSpPr/>
          <p:nvPr/>
        </p:nvSpPr>
        <p:spPr>
          <a:xfrm>
            <a:off x="3037597" y="1988861"/>
            <a:ext cx="291387" cy="470106"/>
          </a:xfrm>
          <a:custGeom>
            <a:avLst/>
            <a:gdLst/>
            <a:ahLst/>
            <a:cxnLst/>
            <a:rect l="0" t="0" r="0" b="0"/>
            <a:pathLst>
              <a:path w="291387" h="470106">
                <a:moveTo>
                  <a:pt x="119940" y="85684"/>
                </a:moveTo>
                <a:lnTo>
                  <a:pt x="119940" y="73752"/>
                </a:lnTo>
                <a:lnTo>
                  <a:pt x="120892" y="72014"/>
                </a:lnTo>
                <a:lnTo>
                  <a:pt x="122480" y="70856"/>
                </a:lnTo>
                <a:lnTo>
                  <a:pt x="124491" y="70083"/>
                </a:lnTo>
                <a:lnTo>
                  <a:pt x="125831" y="68616"/>
                </a:lnTo>
                <a:lnTo>
                  <a:pt x="126725" y="66685"/>
                </a:lnTo>
                <a:lnTo>
                  <a:pt x="127718" y="61047"/>
                </a:lnTo>
                <a:lnTo>
                  <a:pt x="128159" y="52192"/>
                </a:lnTo>
                <a:lnTo>
                  <a:pt x="129230" y="48116"/>
                </a:lnTo>
                <a:lnTo>
                  <a:pt x="135251" y="34730"/>
                </a:lnTo>
                <a:lnTo>
                  <a:pt x="136723" y="22914"/>
                </a:lnTo>
                <a:lnTo>
                  <a:pt x="135891" y="20977"/>
                </a:lnTo>
                <a:lnTo>
                  <a:pt x="134384" y="19686"/>
                </a:lnTo>
                <a:lnTo>
                  <a:pt x="132427" y="18825"/>
                </a:lnTo>
                <a:lnTo>
                  <a:pt x="131122" y="17299"/>
                </a:lnTo>
                <a:lnTo>
                  <a:pt x="130252" y="15329"/>
                </a:lnTo>
                <a:lnTo>
                  <a:pt x="129672" y="13063"/>
                </a:lnTo>
                <a:lnTo>
                  <a:pt x="126488" y="8005"/>
                </a:lnTo>
                <a:lnTo>
                  <a:pt x="121234" y="1548"/>
                </a:lnTo>
                <a:lnTo>
                  <a:pt x="119850" y="1018"/>
                </a:lnTo>
                <a:lnTo>
                  <a:pt x="110785" y="168"/>
                </a:lnTo>
                <a:lnTo>
                  <a:pt x="102622" y="21"/>
                </a:lnTo>
                <a:lnTo>
                  <a:pt x="99822" y="0"/>
                </a:lnTo>
                <a:lnTo>
                  <a:pt x="91631" y="2517"/>
                </a:lnTo>
                <a:lnTo>
                  <a:pt x="79952" y="7343"/>
                </a:lnTo>
                <a:lnTo>
                  <a:pt x="73379" y="12730"/>
                </a:lnTo>
                <a:lnTo>
                  <a:pt x="65591" y="17700"/>
                </a:lnTo>
                <a:lnTo>
                  <a:pt x="60847" y="20358"/>
                </a:lnTo>
                <a:lnTo>
                  <a:pt x="53037" y="28393"/>
                </a:lnTo>
                <a:lnTo>
                  <a:pt x="46390" y="37361"/>
                </a:lnTo>
                <a:lnTo>
                  <a:pt x="37293" y="48717"/>
                </a:lnTo>
                <a:lnTo>
                  <a:pt x="28565" y="62771"/>
                </a:lnTo>
                <a:lnTo>
                  <a:pt x="22814" y="70103"/>
                </a:lnTo>
                <a:lnTo>
                  <a:pt x="14543" y="79076"/>
                </a:lnTo>
                <a:lnTo>
                  <a:pt x="9671" y="84136"/>
                </a:lnTo>
                <a:lnTo>
                  <a:pt x="6422" y="89415"/>
                </a:lnTo>
                <a:lnTo>
                  <a:pt x="2813" y="100359"/>
                </a:lnTo>
                <a:lnTo>
                  <a:pt x="1208" y="111574"/>
                </a:lnTo>
                <a:lnTo>
                  <a:pt x="305" y="126057"/>
                </a:lnTo>
                <a:lnTo>
                  <a:pt x="38" y="138921"/>
                </a:lnTo>
                <a:lnTo>
                  <a:pt x="0" y="144035"/>
                </a:lnTo>
                <a:lnTo>
                  <a:pt x="927" y="148397"/>
                </a:lnTo>
                <a:lnTo>
                  <a:pt x="4498" y="155784"/>
                </a:lnTo>
                <a:lnTo>
                  <a:pt x="14551" y="169239"/>
                </a:lnTo>
                <a:lnTo>
                  <a:pt x="22885" y="182937"/>
                </a:lnTo>
                <a:lnTo>
                  <a:pt x="31387" y="193451"/>
                </a:lnTo>
                <a:lnTo>
                  <a:pt x="37086" y="199620"/>
                </a:lnTo>
                <a:lnTo>
                  <a:pt x="39939" y="201646"/>
                </a:lnTo>
                <a:lnTo>
                  <a:pt x="48505" y="205450"/>
                </a:lnTo>
                <a:lnTo>
                  <a:pt x="57076" y="211234"/>
                </a:lnTo>
                <a:lnTo>
                  <a:pt x="62790" y="212921"/>
                </a:lnTo>
                <a:lnTo>
                  <a:pt x="71363" y="213871"/>
                </a:lnTo>
                <a:lnTo>
                  <a:pt x="79617" y="211553"/>
                </a:lnTo>
                <a:lnTo>
                  <a:pt x="84486" y="209602"/>
                </a:lnTo>
                <a:lnTo>
                  <a:pt x="89636" y="207348"/>
                </a:lnTo>
                <a:lnTo>
                  <a:pt x="100439" y="202304"/>
                </a:lnTo>
                <a:lnTo>
                  <a:pt x="109050" y="196887"/>
                </a:lnTo>
                <a:lnTo>
                  <a:pt x="117005" y="191305"/>
                </a:lnTo>
                <a:lnTo>
                  <a:pt x="121793" y="188483"/>
                </a:lnTo>
                <a:lnTo>
                  <a:pt x="126891" y="185649"/>
                </a:lnTo>
                <a:lnTo>
                  <a:pt x="135094" y="179960"/>
                </a:lnTo>
                <a:lnTo>
                  <a:pt x="142868" y="173304"/>
                </a:lnTo>
                <a:lnTo>
                  <a:pt x="152672" y="163996"/>
                </a:lnTo>
                <a:lnTo>
                  <a:pt x="164352" y="152597"/>
                </a:lnTo>
                <a:lnTo>
                  <a:pt x="170794" y="143680"/>
                </a:lnTo>
                <a:lnTo>
                  <a:pt x="173845" y="138636"/>
                </a:lnTo>
                <a:lnTo>
                  <a:pt x="177235" y="127950"/>
                </a:lnTo>
                <a:lnTo>
                  <a:pt x="178139" y="122434"/>
                </a:lnTo>
                <a:lnTo>
                  <a:pt x="181684" y="113765"/>
                </a:lnTo>
                <a:lnTo>
                  <a:pt x="189035" y="100989"/>
                </a:lnTo>
                <a:lnTo>
                  <a:pt x="193511" y="91533"/>
                </a:lnTo>
                <a:lnTo>
                  <a:pt x="196984" y="79903"/>
                </a:lnTo>
                <a:lnTo>
                  <a:pt x="202669" y="65767"/>
                </a:lnTo>
                <a:lnTo>
                  <a:pt x="204777" y="55123"/>
                </a:lnTo>
                <a:lnTo>
                  <a:pt x="205490" y="42993"/>
                </a:lnTo>
                <a:lnTo>
                  <a:pt x="205548" y="40078"/>
                </a:lnTo>
                <a:lnTo>
                  <a:pt x="204634" y="38135"/>
                </a:lnTo>
                <a:lnTo>
                  <a:pt x="203073" y="36840"/>
                </a:lnTo>
                <a:lnTo>
                  <a:pt x="201079" y="35976"/>
                </a:lnTo>
                <a:lnTo>
                  <a:pt x="199750" y="34448"/>
                </a:lnTo>
                <a:lnTo>
                  <a:pt x="198865" y="32476"/>
                </a:lnTo>
                <a:lnTo>
                  <a:pt x="198274" y="30209"/>
                </a:lnTo>
                <a:lnTo>
                  <a:pt x="196928" y="28698"/>
                </a:lnTo>
                <a:lnTo>
                  <a:pt x="195077" y="27691"/>
                </a:lnTo>
                <a:lnTo>
                  <a:pt x="189815" y="26074"/>
                </a:lnTo>
                <a:lnTo>
                  <a:pt x="180818" y="25699"/>
                </a:lnTo>
                <a:lnTo>
                  <a:pt x="180334" y="25686"/>
                </a:lnTo>
                <a:lnTo>
                  <a:pt x="184613" y="25679"/>
                </a:lnTo>
                <a:lnTo>
                  <a:pt x="185915" y="26631"/>
                </a:lnTo>
                <a:lnTo>
                  <a:pt x="186784" y="28218"/>
                </a:lnTo>
                <a:lnTo>
                  <a:pt x="187748" y="32521"/>
                </a:lnTo>
                <a:lnTo>
                  <a:pt x="188177" y="37608"/>
                </a:lnTo>
                <a:lnTo>
                  <a:pt x="189244" y="40298"/>
                </a:lnTo>
                <a:lnTo>
                  <a:pt x="192969" y="45827"/>
                </a:lnTo>
                <a:lnTo>
                  <a:pt x="195260" y="54000"/>
                </a:lnTo>
                <a:lnTo>
                  <a:pt x="195871" y="58846"/>
                </a:lnTo>
                <a:lnTo>
                  <a:pt x="199090" y="66771"/>
                </a:lnTo>
                <a:lnTo>
                  <a:pt x="202743" y="73468"/>
                </a:lnTo>
                <a:lnTo>
                  <a:pt x="207628" y="88068"/>
                </a:lnTo>
                <a:lnTo>
                  <a:pt x="212252" y="98173"/>
                </a:lnTo>
                <a:lnTo>
                  <a:pt x="217482" y="109015"/>
                </a:lnTo>
                <a:lnTo>
                  <a:pt x="225782" y="121277"/>
                </a:lnTo>
                <a:lnTo>
                  <a:pt x="234274" y="135494"/>
                </a:lnTo>
                <a:lnTo>
                  <a:pt x="239970" y="146239"/>
                </a:lnTo>
                <a:lnTo>
                  <a:pt x="251388" y="168659"/>
                </a:lnTo>
                <a:lnTo>
                  <a:pt x="259958" y="181177"/>
                </a:lnTo>
                <a:lnTo>
                  <a:pt x="268530" y="195470"/>
                </a:lnTo>
                <a:lnTo>
                  <a:pt x="274245" y="206232"/>
                </a:lnTo>
                <a:lnTo>
                  <a:pt x="285675" y="228664"/>
                </a:lnTo>
                <a:lnTo>
                  <a:pt x="288850" y="240035"/>
                </a:lnTo>
                <a:lnTo>
                  <a:pt x="290261" y="251440"/>
                </a:lnTo>
                <a:lnTo>
                  <a:pt x="290888" y="262858"/>
                </a:lnTo>
                <a:lnTo>
                  <a:pt x="291167" y="274283"/>
                </a:lnTo>
                <a:lnTo>
                  <a:pt x="291386" y="335980"/>
                </a:lnTo>
                <a:lnTo>
                  <a:pt x="288848" y="349644"/>
                </a:lnTo>
                <a:lnTo>
                  <a:pt x="286838" y="355954"/>
                </a:lnTo>
                <a:lnTo>
                  <a:pt x="283593" y="361114"/>
                </a:lnTo>
                <a:lnTo>
                  <a:pt x="274907" y="369387"/>
                </a:lnTo>
                <a:lnTo>
                  <a:pt x="267236" y="378779"/>
                </a:lnTo>
                <a:lnTo>
                  <a:pt x="259700" y="389303"/>
                </a:lnTo>
                <a:lnTo>
                  <a:pt x="255024" y="394777"/>
                </a:lnTo>
                <a:lnTo>
                  <a:pt x="250001" y="400331"/>
                </a:lnTo>
                <a:lnTo>
                  <a:pt x="239340" y="411582"/>
                </a:lnTo>
                <a:lnTo>
                  <a:pt x="233830" y="417249"/>
                </a:lnTo>
                <a:lnTo>
                  <a:pt x="228252" y="421980"/>
                </a:lnTo>
                <a:lnTo>
                  <a:pt x="222628" y="426086"/>
                </a:lnTo>
                <a:lnTo>
                  <a:pt x="216973" y="429776"/>
                </a:lnTo>
                <a:lnTo>
                  <a:pt x="210346" y="433189"/>
                </a:lnTo>
                <a:lnTo>
                  <a:pt x="203071" y="436416"/>
                </a:lnTo>
                <a:lnTo>
                  <a:pt x="195363" y="439520"/>
                </a:lnTo>
                <a:lnTo>
                  <a:pt x="188320" y="442542"/>
                </a:lnTo>
                <a:lnTo>
                  <a:pt x="175413" y="448440"/>
                </a:lnTo>
                <a:lnTo>
                  <a:pt x="157438" y="457115"/>
                </a:lnTo>
                <a:lnTo>
                  <a:pt x="151606" y="459035"/>
                </a:lnTo>
                <a:lnTo>
                  <a:pt x="145813" y="460314"/>
                </a:lnTo>
                <a:lnTo>
                  <a:pt x="140046" y="461168"/>
                </a:lnTo>
                <a:lnTo>
                  <a:pt x="134297" y="462689"/>
                </a:lnTo>
                <a:lnTo>
                  <a:pt x="128559" y="464655"/>
                </a:lnTo>
                <a:lnTo>
                  <a:pt x="122828" y="466919"/>
                </a:lnTo>
                <a:lnTo>
                  <a:pt x="113921" y="469434"/>
                </a:lnTo>
                <a:lnTo>
                  <a:pt x="110212" y="470105"/>
                </a:lnTo>
                <a:lnTo>
                  <a:pt x="105835" y="469599"/>
                </a:lnTo>
                <a:lnTo>
                  <a:pt x="101012" y="468310"/>
                </a:lnTo>
                <a:lnTo>
                  <a:pt x="95891" y="466498"/>
                </a:lnTo>
                <a:lnTo>
                  <a:pt x="87662" y="464484"/>
                </a:lnTo>
                <a:lnTo>
                  <a:pt x="84133" y="463948"/>
                </a:lnTo>
                <a:lnTo>
                  <a:pt x="75133" y="460811"/>
                </a:lnTo>
                <a:lnTo>
                  <a:pt x="70066" y="458641"/>
                </a:lnTo>
                <a:lnTo>
                  <a:pt x="61896" y="456230"/>
                </a:lnTo>
                <a:lnTo>
                  <a:pt x="58384" y="455587"/>
                </a:lnTo>
                <a:lnTo>
                  <a:pt x="51942" y="452333"/>
                </a:lnTo>
                <a:lnTo>
                  <a:pt x="42960" y="445145"/>
                </a:lnTo>
                <a:lnTo>
                  <a:pt x="40045" y="442482"/>
                </a:lnTo>
                <a:lnTo>
                  <a:pt x="38102" y="439754"/>
                </a:lnTo>
                <a:lnTo>
                  <a:pt x="34414" y="431364"/>
                </a:lnTo>
                <a:lnTo>
                  <a:pt x="30176" y="425692"/>
                </a:lnTo>
                <a:lnTo>
                  <a:pt x="28665" y="421893"/>
                </a:lnTo>
                <a:lnTo>
                  <a:pt x="26986" y="412592"/>
                </a:lnTo>
                <a:lnTo>
                  <a:pt x="27490" y="408398"/>
                </a:lnTo>
                <a:lnTo>
                  <a:pt x="28779" y="404649"/>
                </a:lnTo>
                <a:lnTo>
                  <a:pt x="31799" y="397944"/>
                </a:lnTo>
                <a:lnTo>
                  <a:pt x="34215" y="38572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536"/>
          <p:cNvSpPr/>
          <p:nvPr/>
        </p:nvSpPr>
        <p:spPr>
          <a:xfrm>
            <a:off x="3534727" y="2014540"/>
            <a:ext cx="282894" cy="25685"/>
          </a:xfrm>
          <a:custGeom>
            <a:avLst/>
            <a:gdLst/>
            <a:ahLst/>
            <a:cxnLst/>
            <a:rect l="0" t="0" r="0" b="0"/>
            <a:pathLst>
              <a:path w="282894" h="25685">
                <a:moveTo>
                  <a:pt x="0" y="17142"/>
                </a:moveTo>
                <a:lnTo>
                  <a:pt x="8468" y="17142"/>
                </a:lnTo>
                <a:lnTo>
                  <a:pt x="8503" y="18095"/>
                </a:lnTo>
                <a:lnTo>
                  <a:pt x="8541" y="21693"/>
                </a:lnTo>
                <a:lnTo>
                  <a:pt x="10456" y="23034"/>
                </a:lnTo>
                <a:lnTo>
                  <a:pt x="13639" y="23927"/>
                </a:lnTo>
                <a:lnTo>
                  <a:pt x="17665" y="24523"/>
                </a:lnTo>
                <a:lnTo>
                  <a:pt x="24679" y="25185"/>
                </a:lnTo>
                <a:lnTo>
                  <a:pt x="31923" y="25479"/>
                </a:lnTo>
                <a:lnTo>
                  <a:pt x="52096" y="25668"/>
                </a:lnTo>
                <a:lnTo>
                  <a:pt x="57591" y="25684"/>
                </a:lnTo>
                <a:lnTo>
                  <a:pt x="64112" y="24741"/>
                </a:lnTo>
                <a:lnTo>
                  <a:pt x="71316" y="23161"/>
                </a:lnTo>
                <a:lnTo>
                  <a:pt x="78976" y="21154"/>
                </a:lnTo>
                <a:lnTo>
                  <a:pt x="86941" y="19817"/>
                </a:lnTo>
                <a:lnTo>
                  <a:pt x="95108" y="18925"/>
                </a:lnTo>
                <a:lnTo>
                  <a:pt x="103411" y="18331"/>
                </a:lnTo>
                <a:lnTo>
                  <a:pt x="111803" y="16982"/>
                </a:lnTo>
                <a:lnTo>
                  <a:pt x="120255" y="15131"/>
                </a:lnTo>
                <a:lnTo>
                  <a:pt x="128748" y="12943"/>
                </a:lnTo>
                <a:lnTo>
                  <a:pt x="137267" y="11486"/>
                </a:lnTo>
                <a:lnTo>
                  <a:pt x="145804" y="10514"/>
                </a:lnTo>
                <a:lnTo>
                  <a:pt x="154353" y="9866"/>
                </a:lnTo>
                <a:lnTo>
                  <a:pt x="161957" y="8481"/>
                </a:lnTo>
                <a:lnTo>
                  <a:pt x="168931" y="6606"/>
                </a:lnTo>
                <a:lnTo>
                  <a:pt x="175486" y="4403"/>
                </a:lnTo>
                <a:lnTo>
                  <a:pt x="182713" y="2934"/>
                </a:lnTo>
                <a:lnTo>
                  <a:pt x="190389" y="1955"/>
                </a:lnTo>
                <a:lnTo>
                  <a:pt x="198364" y="1302"/>
                </a:lnTo>
                <a:lnTo>
                  <a:pt x="205585" y="867"/>
                </a:lnTo>
                <a:lnTo>
                  <a:pt x="218689" y="384"/>
                </a:lnTo>
                <a:lnTo>
                  <a:pt x="236776" y="112"/>
                </a:lnTo>
                <a:lnTo>
                  <a:pt x="273835" y="0"/>
                </a:lnTo>
                <a:lnTo>
                  <a:pt x="276855" y="952"/>
                </a:lnTo>
                <a:lnTo>
                  <a:pt x="278867" y="2538"/>
                </a:lnTo>
                <a:lnTo>
                  <a:pt x="282893" y="857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537"/>
          <p:cNvSpPr/>
          <p:nvPr/>
        </p:nvSpPr>
        <p:spPr>
          <a:xfrm>
            <a:off x="3551872" y="2125980"/>
            <a:ext cx="274321" cy="34290"/>
          </a:xfrm>
          <a:custGeom>
            <a:avLst/>
            <a:gdLst/>
            <a:ahLst/>
            <a:cxnLst/>
            <a:rect l="0" t="0" r="0" b="0"/>
            <a:pathLst>
              <a:path w="274321" h="34290">
                <a:moveTo>
                  <a:pt x="0" y="25717"/>
                </a:moveTo>
                <a:lnTo>
                  <a:pt x="0" y="33098"/>
                </a:lnTo>
                <a:lnTo>
                  <a:pt x="953" y="33495"/>
                </a:lnTo>
                <a:lnTo>
                  <a:pt x="8730" y="34220"/>
                </a:lnTo>
                <a:lnTo>
                  <a:pt x="37182" y="34289"/>
                </a:lnTo>
                <a:lnTo>
                  <a:pt x="41933" y="33337"/>
                </a:lnTo>
                <a:lnTo>
                  <a:pt x="47958" y="31749"/>
                </a:lnTo>
                <a:lnTo>
                  <a:pt x="54832" y="29738"/>
                </a:lnTo>
                <a:lnTo>
                  <a:pt x="61320" y="28398"/>
                </a:lnTo>
                <a:lnTo>
                  <a:pt x="67550" y="27504"/>
                </a:lnTo>
                <a:lnTo>
                  <a:pt x="73608" y="26909"/>
                </a:lnTo>
                <a:lnTo>
                  <a:pt x="80505" y="25559"/>
                </a:lnTo>
                <a:lnTo>
                  <a:pt x="87960" y="23707"/>
                </a:lnTo>
                <a:lnTo>
                  <a:pt x="95787" y="21519"/>
                </a:lnTo>
                <a:lnTo>
                  <a:pt x="103863" y="20061"/>
                </a:lnTo>
                <a:lnTo>
                  <a:pt x="112105" y="19089"/>
                </a:lnTo>
                <a:lnTo>
                  <a:pt x="120456" y="18441"/>
                </a:lnTo>
                <a:lnTo>
                  <a:pt x="127929" y="17056"/>
                </a:lnTo>
                <a:lnTo>
                  <a:pt x="134816" y="15181"/>
                </a:lnTo>
                <a:lnTo>
                  <a:pt x="141313" y="12978"/>
                </a:lnTo>
                <a:lnTo>
                  <a:pt x="147549" y="11509"/>
                </a:lnTo>
                <a:lnTo>
                  <a:pt x="153611" y="10530"/>
                </a:lnTo>
                <a:lnTo>
                  <a:pt x="159557" y="9878"/>
                </a:lnTo>
                <a:lnTo>
                  <a:pt x="166379" y="8490"/>
                </a:lnTo>
                <a:lnTo>
                  <a:pt x="173784" y="6612"/>
                </a:lnTo>
                <a:lnTo>
                  <a:pt x="181579" y="4408"/>
                </a:lnTo>
                <a:lnTo>
                  <a:pt x="188680" y="2939"/>
                </a:lnTo>
                <a:lnTo>
                  <a:pt x="195319" y="1959"/>
                </a:lnTo>
                <a:lnTo>
                  <a:pt x="201650" y="1306"/>
                </a:lnTo>
                <a:lnTo>
                  <a:pt x="207776" y="870"/>
                </a:lnTo>
                <a:lnTo>
                  <a:pt x="213765" y="580"/>
                </a:lnTo>
                <a:lnTo>
                  <a:pt x="225499" y="258"/>
                </a:lnTo>
                <a:lnTo>
                  <a:pt x="263064" y="3"/>
                </a:lnTo>
                <a:lnTo>
                  <a:pt x="27432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538"/>
          <p:cNvSpPr/>
          <p:nvPr/>
        </p:nvSpPr>
        <p:spPr>
          <a:xfrm>
            <a:off x="4058003" y="1894532"/>
            <a:ext cx="299631" cy="342878"/>
          </a:xfrm>
          <a:custGeom>
            <a:avLst/>
            <a:gdLst/>
            <a:ahLst/>
            <a:cxnLst/>
            <a:rect l="0" t="0" r="0" b="0"/>
            <a:pathLst>
              <a:path w="299631" h="342878">
                <a:moveTo>
                  <a:pt x="8219" y="34280"/>
                </a:moveTo>
                <a:lnTo>
                  <a:pt x="0" y="34280"/>
                </a:lnTo>
                <a:lnTo>
                  <a:pt x="8398" y="25550"/>
                </a:lnTo>
                <a:lnTo>
                  <a:pt x="12426" y="21510"/>
                </a:lnTo>
                <a:lnTo>
                  <a:pt x="19931" y="16539"/>
                </a:lnTo>
                <a:lnTo>
                  <a:pt x="28664" y="12108"/>
                </a:lnTo>
                <a:lnTo>
                  <a:pt x="35721" y="10138"/>
                </a:lnTo>
                <a:lnTo>
                  <a:pt x="40841" y="9613"/>
                </a:lnTo>
                <a:lnTo>
                  <a:pt x="47112" y="9263"/>
                </a:lnTo>
                <a:lnTo>
                  <a:pt x="54150" y="9029"/>
                </a:lnTo>
                <a:lnTo>
                  <a:pt x="61700" y="7921"/>
                </a:lnTo>
                <a:lnTo>
                  <a:pt x="69591" y="6230"/>
                </a:lnTo>
                <a:lnTo>
                  <a:pt x="77708" y="4150"/>
                </a:lnTo>
                <a:lnTo>
                  <a:pt x="86930" y="2763"/>
                </a:lnTo>
                <a:lnTo>
                  <a:pt x="96888" y="1839"/>
                </a:lnTo>
                <a:lnTo>
                  <a:pt x="107337" y="1223"/>
                </a:lnTo>
                <a:lnTo>
                  <a:pt x="126566" y="538"/>
                </a:lnTo>
                <a:lnTo>
                  <a:pt x="162195" y="98"/>
                </a:lnTo>
                <a:lnTo>
                  <a:pt x="216760" y="0"/>
                </a:lnTo>
                <a:lnTo>
                  <a:pt x="223446" y="949"/>
                </a:lnTo>
                <a:lnTo>
                  <a:pt x="229809" y="2534"/>
                </a:lnTo>
                <a:lnTo>
                  <a:pt x="235955" y="4544"/>
                </a:lnTo>
                <a:lnTo>
                  <a:pt x="241006" y="6836"/>
                </a:lnTo>
                <a:lnTo>
                  <a:pt x="249157" y="11923"/>
                </a:lnTo>
                <a:lnTo>
                  <a:pt x="255956" y="17358"/>
                </a:lnTo>
                <a:lnTo>
                  <a:pt x="265138" y="25774"/>
                </a:lnTo>
                <a:lnTo>
                  <a:pt x="268080" y="28609"/>
                </a:lnTo>
                <a:lnTo>
                  <a:pt x="270042" y="31452"/>
                </a:lnTo>
                <a:lnTo>
                  <a:pt x="272222" y="37151"/>
                </a:lnTo>
                <a:lnTo>
                  <a:pt x="271851" y="40004"/>
                </a:lnTo>
                <a:lnTo>
                  <a:pt x="270651" y="42858"/>
                </a:lnTo>
                <a:lnTo>
                  <a:pt x="266778" y="49523"/>
                </a:lnTo>
                <a:lnTo>
                  <a:pt x="261882" y="58835"/>
                </a:lnTo>
                <a:lnTo>
                  <a:pt x="253990" y="66783"/>
                </a:lnTo>
                <a:lnTo>
                  <a:pt x="249219" y="70236"/>
                </a:lnTo>
                <a:lnTo>
                  <a:pt x="244133" y="74443"/>
                </a:lnTo>
                <a:lnTo>
                  <a:pt x="238838" y="79153"/>
                </a:lnTo>
                <a:lnTo>
                  <a:pt x="233402" y="84198"/>
                </a:lnTo>
                <a:lnTo>
                  <a:pt x="226921" y="88514"/>
                </a:lnTo>
                <a:lnTo>
                  <a:pt x="219743" y="92343"/>
                </a:lnTo>
                <a:lnTo>
                  <a:pt x="212100" y="95849"/>
                </a:lnTo>
                <a:lnTo>
                  <a:pt x="204148" y="100091"/>
                </a:lnTo>
                <a:lnTo>
                  <a:pt x="195988" y="104824"/>
                </a:lnTo>
                <a:lnTo>
                  <a:pt x="187691" y="109884"/>
                </a:lnTo>
                <a:lnTo>
                  <a:pt x="180254" y="114210"/>
                </a:lnTo>
                <a:lnTo>
                  <a:pt x="166912" y="121557"/>
                </a:lnTo>
                <a:lnTo>
                  <a:pt x="159734" y="124850"/>
                </a:lnTo>
                <a:lnTo>
                  <a:pt x="152091" y="127997"/>
                </a:lnTo>
                <a:lnTo>
                  <a:pt x="144139" y="131048"/>
                </a:lnTo>
                <a:lnTo>
                  <a:pt x="136933" y="134035"/>
                </a:lnTo>
                <a:lnTo>
                  <a:pt x="130223" y="136978"/>
                </a:lnTo>
                <a:lnTo>
                  <a:pt x="123845" y="139893"/>
                </a:lnTo>
                <a:lnTo>
                  <a:pt x="116735" y="142789"/>
                </a:lnTo>
                <a:lnTo>
                  <a:pt x="109138" y="145672"/>
                </a:lnTo>
                <a:lnTo>
                  <a:pt x="101216" y="148546"/>
                </a:lnTo>
                <a:lnTo>
                  <a:pt x="94982" y="150462"/>
                </a:lnTo>
                <a:lnTo>
                  <a:pt x="89874" y="151740"/>
                </a:lnTo>
                <a:lnTo>
                  <a:pt x="81658" y="153160"/>
                </a:lnTo>
                <a:lnTo>
                  <a:pt x="72629" y="153959"/>
                </a:lnTo>
                <a:lnTo>
                  <a:pt x="68242" y="154294"/>
                </a:lnTo>
                <a:lnTo>
                  <a:pt x="87540" y="154295"/>
                </a:lnTo>
                <a:lnTo>
                  <a:pt x="92532" y="153343"/>
                </a:lnTo>
                <a:lnTo>
                  <a:pt x="98718" y="151755"/>
                </a:lnTo>
                <a:lnTo>
                  <a:pt x="105699" y="149744"/>
                </a:lnTo>
                <a:lnTo>
                  <a:pt x="112258" y="148404"/>
                </a:lnTo>
                <a:lnTo>
                  <a:pt x="118536" y="147510"/>
                </a:lnTo>
                <a:lnTo>
                  <a:pt x="124626" y="146914"/>
                </a:lnTo>
                <a:lnTo>
                  <a:pt x="131544" y="146517"/>
                </a:lnTo>
                <a:lnTo>
                  <a:pt x="146850" y="146076"/>
                </a:lnTo>
                <a:lnTo>
                  <a:pt x="196943" y="145754"/>
                </a:lnTo>
                <a:lnTo>
                  <a:pt x="204520" y="146696"/>
                </a:lnTo>
                <a:lnTo>
                  <a:pt x="211476" y="148276"/>
                </a:lnTo>
                <a:lnTo>
                  <a:pt x="218019" y="150283"/>
                </a:lnTo>
                <a:lnTo>
                  <a:pt x="224286" y="152573"/>
                </a:lnTo>
                <a:lnTo>
                  <a:pt x="230368" y="155052"/>
                </a:lnTo>
                <a:lnTo>
                  <a:pt x="236328" y="157657"/>
                </a:lnTo>
                <a:lnTo>
                  <a:pt x="248031" y="163092"/>
                </a:lnTo>
                <a:lnTo>
                  <a:pt x="253819" y="165874"/>
                </a:lnTo>
                <a:lnTo>
                  <a:pt x="262789" y="171507"/>
                </a:lnTo>
                <a:lnTo>
                  <a:pt x="270904" y="178137"/>
                </a:lnTo>
                <a:lnTo>
                  <a:pt x="275735" y="182572"/>
                </a:lnTo>
                <a:lnTo>
                  <a:pt x="289095" y="195376"/>
                </a:lnTo>
                <a:lnTo>
                  <a:pt x="292625" y="198827"/>
                </a:lnTo>
                <a:lnTo>
                  <a:pt x="294978" y="203033"/>
                </a:lnTo>
                <a:lnTo>
                  <a:pt x="297592" y="212787"/>
                </a:lnTo>
                <a:lnTo>
                  <a:pt x="298754" y="220931"/>
                </a:lnTo>
                <a:lnTo>
                  <a:pt x="299270" y="228679"/>
                </a:lnTo>
                <a:lnTo>
                  <a:pt x="299500" y="238472"/>
                </a:lnTo>
                <a:lnTo>
                  <a:pt x="299630" y="250145"/>
                </a:lnTo>
                <a:lnTo>
                  <a:pt x="297120" y="259125"/>
                </a:lnTo>
                <a:lnTo>
                  <a:pt x="295117" y="264187"/>
                </a:lnTo>
                <a:lnTo>
                  <a:pt x="291877" y="268514"/>
                </a:lnTo>
                <a:lnTo>
                  <a:pt x="283197" y="275861"/>
                </a:lnTo>
                <a:lnTo>
                  <a:pt x="275529" y="284842"/>
                </a:lnTo>
                <a:lnTo>
                  <a:pt x="272150" y="289904"/>
                </a:lnTo>
                <a:lnTo>
                  <a:pt x="263317" y="298068"/>
                </a:lnTo>
                <a:lnTo>
                  <a:pt x="258294" y="301579"/>
                </a:lnTo>
                <a:lnTo>
                  <a:pt x="252088" y="304872"/>
                </a:lnTo>
                <a:lnTo>
                  <a:pt x="245094" y="308019"/>
                </a:lnTo>
                <a:lnTo>
                  <a:pt x="237573" y="311070"/>
                </a:lnTo>
                <a:lnTo>
                  <a:pt x="230654" y="314057"/>
                </a:lnTo>
                <a:lnTo>
                  <a:pt x="217886" y="319915"/>
                </a:lnTo>
                <a:lnTo>
                  <a:pt x="210863" y="322811"/>
                </a:lnTo>
                <a:lnTo>
                  <a:pt x="203322" y="325694"/>
                </a:lnTo>
                <a:lnTo>
                  <a:pt x="195438" y="328569"/>
                </a:lnTo>
                <a:lnTo>
                  <a:pt x="188276" y="331437"/>
                </a:lnTo>
                <a:lnTo>
                  <a:pt x="181597" y="334302"/>
                </a:lnTo>
                <a:lnTo>
                  <a:pt x="175239" y="337165"/>
                </a:lnTo>
                <a:lnTo>
                  <a:pt x="168144" y="339073"/>
                </a:lnTo>
                <a:lnTo>
                  <a:pt x="160556" y="340346"/>
                </a:lnTo>
                <a:lnTo>
                  <a:pt x="152639" y="341194"/>
                </a:lnTo>
                <a:lnTo>
                  <a:pt x="145457" y="341759"/>
                </a:lnTo>
                <a:lnTo>
                  <a:pt x="138763" y="342136"/>
                </a:lnTo>
                <a:lnTo>
                  <a:pt x="126246" y="342555"/>
                </a:lnTo>
                <a:lnTo>
                  <a:pt x="102689" y="342824"/>
                </a:lnTo>
                <a:lnTo>
                  <a:pt x="84241" y="342877"/>
                </a:lnTo>
                <a:lnTo>
                  <a:pt x="75027" y="340344"/>
                </a:lnTo>
                <a:lnTo>
                  <a:pt x="69902" y="338335"/>
                </a:lnTo>
                <a:lnTo>
                  <a:pt x="61669" y="336103"/>
                </a:lnTo>
                <a:lnTo>
                  <a:pt x="58140" y="335508"/>
                </a:lnTo>
                <a:lnTo>
                  <a:pt x="55787" y="334159"/>
                </a:lnTo>
                <a:lnTo>
                  <a:pt x="54219" y="332307"/>
                </a:lnTo>
                <a:lnTo>
                  <a:pt x="53173" y="330120"/>
                </a:lnTo>
                <a:lnTo>
                  <a:pt x="44572" y="319536"/>
                </a:lnTo>
                <a:lnTo>
                  <a:pt x="35249" y="309930"/>
                </a:lnTo>
                <a:lnTo>
                  <a:pt x="35764" y="309487"/>
                </a:lnTo>
                <a:lnTo>
                  <a:pt x="42509" y="30860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539"/>
          <p:cNvSpPr/>
          <p:nvPr/>
        </p:nvSpPr>
        <p:spPr>
          <a:xfrm>
            <a:off x="4494851" y="1911698"/>
            <a:ext cx="325246" cy="377045"/>
          </a:xfrm>
          <a:custGeom>
            <a:avLst/>
            <a:gdLst/>
            <a:ahLst/>
            <a:cxnLst/>
            <a:rect l="0" t="0" r="0" b="0"/>
            <a:pathLst>
              <a:path w="325246" h="377045">
                <a:moveTo>
                  <a:pt x="265744" y="8541"/>
                </a:moveTo>
                <a:lnTo>
                  <a:pt x="265744" y="322"/>
                </a:lnTo>
                <a:lnTo>
                  <a:pt x="256419" y="16"/>
                </a:lnTo>
                <a:lnTo>
                  <a:pt x="253812" y="0"/>
                </a:lnTo>
                <a:lnTo>
                  <a:pt x="251122" y="942"/>
                </a:lnTo>
                <a:lnTo>
                  <a:pt x="245592" y="4529"/>
                </a:lnTo>
                <a:lnTo>
                  <a:pt x="237420" y="6758"/>
                </a:lnTo>
                <a:lnTo>
                  <a:pt x="227438" y="7749"/>
                </a:lnTo>
                <a:lnTo>
                  <a:pt x="222109" y="8013"/>
                </a:lnTo>
                <a:lnTo>
                  <a:pt x="216652" y="8189"/>
                </a:lnTo>
                <a:lnTo>
                  <a:pt x="210155" y="9259"/>
                </a:lnTo>
                <a:lnTo>
                  <a:pt x="202967" y="10925"/>
                </a:lnTo>
                <a:lnTo>
                  <a:pt x="195318" y="12988"/>
                </a:lnTo>
                <a:lnTo>
                  <a:pt x="187360" y="14363"/>
                </a:lnTo>
                <a:lnTo>
                  <a:pt x="179198" y="15280"/>
                </a:lnTo>
                <a:lnTo>
                  <a:pt x="170899" y="15892"/>
                </a:lnTo>
                <a:lnTo>
                  <a:pt x="162509" y="16299"/>
                </a:lnTo>
                <a:lnTo>
                  <a:pt x="145566" y="16752"/>
                </a:lnTo>
                <a:lnTo>
                  <a:pt x="101660" y="17082"/>
                </a:lnTo>
                <a:lnTo>
                  <a:pt x="93490" y="18045"/>
                </a:lnTo>
                <a:lnTo>
                  <a:pt x="85185" y="19640"/>
                </a:lnTo>
                <a:lnTo>
                  <a:pt x="76791" y="21656"/>
                </a:lnTo>
                <a:lnTo>
                  <a:pt x="69290" y="22999"/>
                </a:lnTo>
                <a:lnTo>
                  <a:pt x="62385" y="23895"/>
                </a:lnTo>
                <a:lnTo>
                  <a:pt x="55876" y="24492"/>
                </a:lnTo>
                <a:lnTo>
                  <a:pt x="46104" y="25156"/>
                </a:lnTo>
                <a:lnTo>
                  <a:pt x="42165" y="25333"/>
                </a:lnTo>
                <a:lnTo>
                  <a:pt x="32707" y="22989"/>
                </a:lnTo>
                <a:lnTo>
                  <a:pt x="23107" y="19725"/>
                </a:lnTo>
                <a:lnTo>
                  <a:pt x="15665" y="18275"/>
                </a:lnTo>
                <a:lnTo>
                  <a:pt x="6120" y="17458"/>
                </a:lnTo>
                <a:lnTo>
                  <a:pt x="10" y="17115"/>
                </a:lnTo>
                <a:lnTo>
                  <a:pt x="0" y="21665"/>
                </a:lnTo>
                <a:lnTo>
                  <a:pt x="951" y="23958"/>
                </a:lnTo>
                <a:lnTo>
                  <a:pt x="5888" y="31736"/>
                </a:lnTo>
                <a:lnTo>
                  <a:pt x="8727" y="40073"/>
                </a:lnTo>
                <a:lnTo>
                  <a:pt x="15177" y="49528"/>
                </a:lnTo>
                <a:lnTo>
                  <a:pt x="20396" y="58825"/>
                </a:lnTo>
                <a:lnTo>
                  <a:pt x="28689" y="74770"/>
                </a:lnTo>
                <a:lnTo>
                  <a:pt x="31799" y="83379"/>
                </a:lnTo>
                <a:lnTo>
                  <a:pt x="34133" y="91333"/>
                </a:lnTo>
                <a:lnTo>
                  <a:pt x="38346" y="101218"/>
                </a:lnTo>
                <a:lnTo>
                  <a:pt x="43393" y="111961"/>
                </a:lnTo>
                <a:lnTo>
                  <a:pt x="47858" y="123086"/>
                </a:lnTo>
                <a:lnTo>
                  <a:pt x="49843" y="134380"/>
                </a:lnTo>
                <a:lnTo>
                  <a:pt x="50725" y="145750"/>
                </a:lnTo>
                <a:lnTo>
                  <a:pt x="50961" y="151449"/>
                </a:lnTo>
                <a:lnTo>
                  <a:pt x="53762" y="162861"/>
                </a:lnTo>
                <a:lnTo>
                  <a:pt x="55842" y="168571"/>
                </a:lnTo>
                <a:lnTo>
                  <a:pt x="56277" y="173330"/>
                </a:lnTo>
                <a:lnTo>
                  <a:pt x="55614" y="177456"/>
                </a:lnTo>
                <a:lnTo>
                  <a:pt x="54220" y="181158"/>
                </a:lnTo>
                <a:lnTo>
                  <a:pt x="54243" y="185532"/>
                </a:lnTo>
                <a:lnTo>
                  <a:pt x="56808" y="195472"/>
                </a:lnTo>
                <a:lnTo>
                  <a:pt x="59057" y="207227"/>
                </a:lnTo>
                <a:lnTo>
                  <a:pt x="59723" y="216742"/>
                </a:lnTo>
                <a:lnTo>
                  <a:pt x="59948" y="227538"/>
                </a:lnTo>
                <a:lnTo>
                  <a:pt x="60003" y="239601"/>
                </a:lnTo>
                <a:lnTo>
                  <a:pt x="60003" y="239964"/>
                </a:lnTo>
                <a:lnTo>
                  <a:pt x="72774" y="227228"/>
                </a:lnTo>
                <a:lnTo>
                  <a:pt x="74232" y="224817"/>
                </a:lnTo>
                <a:lnTo>
                  <a:pt x="75852" y="219599"/>
                </a:lnTo>
                <a:lnTo>
                  <a:pt x="78190" y="216874"/>
                </a:lnTo>
                <a:lnTo>
                  <a:pt x="85866" y="211306"/>
                </a:lnTo>
                <a:lnTo>
                  <a:pt x="95628" y="205657"/>
                </a:lnTo>
                <a:lnTo>
                  <a:pt x="106316" y="199971"/>
                </a:lnTo>
                <a:lnTo>
                  <a:pt x="117417" y="194269"/>
                </a:lnTo>
                <a:lnTo>
                  <a:pt x="123044" y="192367"/>
                </a:lnTo>
                <a:lnTo>
                  <a:pt x="128701" y="191100"/>
                </a:lnTo>
                <a:lnTo>
                  <a:pt x="134377" y="190254"/>
                </a:lnTo>
                <a:lnTo>
                  <a:pt x="140066" y="188738"/>
                </a:lnTo>
                <a:lnTo>
                  <a:pt x="145764" y="186775"/>
                </a:lnTo>
                <a:lnTo>
                  <a:pt x="151467" y="184514"/>
                </a:lnTo>
                <a:lnTo>
                  <a:pt x="158126" y="183007"/>
                </a:lnTo>
                <a:lnTo>
                  <a:pt x="165424" y="182002"/>
                </a:lnTo>
                <a:lnTo>
                  <a:pt x="173147" y="181332"/>
                </a:lnTo>
                <a:lnTo>
                  <a:pt x="180200" y="180885"/>
                </a:lnTo>
                <a:lnTo>
                  <a:pt x="193117" y="180389"/>
                </a:lnTo>
                <a:lnTo>
                  <a:pt x="222823" y="180070"/>
                </a:lnTo>
                <a:lnTo>
                  <a:pt x="258480" y="180002"/>
                </a:lnTo>
                <a:lnTo>
                  <a:pt x="265664" y="180951"/>
                </a:lnTo>
                <a:lnTo>
                  <a:pt x="272358" y="182536"/>
                </a:lnTo>
                <a:lnTo>
                  <a:pt x="278726" y="184546"/>
                </a:lnTo>
                <a:lnTo>
                  <a:pt x="288341" y="189318"/>
                </a:lnTo>
                <a:lnTo>
                  <a:pt x="295789" y="194614"/>
                </a:lnTo>
                <a:lnTo>
                  <a:pt x="302274" y="200143"/>
                </a:lnTo>
                <a:lnTo>
                  <a:pt x="308332" y="208315"/>
                </a:lnTo>
                <a:lnTo>
                  <a:pt x="314199" y="217345"/>
                </a:lnTo>
                <a:lnTo>
                  <a:pt x="319982" y="224533"/>
                </a:lnTo>
                <a:lnTo>
                  <a:pt x="321905" y="228736"/>
                </a:lnTo>
                <a:lnTo>
                  <a:pt x="324042" y="238486"/>
                </a:lnTo>
                <a:lnTo>
                  <a:pt x="324991" y="249169"/>
                </a:lnTo>
                <a:lnTo>
                  <a:pt x="325245" y="254685"/>
                </a:lnTo>
                <a:lnTo>
                  <a:pt x="322986" y="265894"/>
                </a:lnTo>
                <a:lnTo>
                  <a:pt x="318807" y="276273"/>
                </a:lnTo>
                <a:lnTo>
                  <a:pt x="311100" y="288423"/>
                </a:lnTo>
                <a:lnTo>
                  <a:pt x="305586" y="298351"/>
                </a:lnTo>
                <a:lnTo>
                  <a:pt x="297128" y="314650"/>
                </a:lnTo>
                <a:lnTo>
                  <a:pt x="292381" y="319294"/>
                </a:lnTo>
                <a:lnTo>
                  <a:pt x="286359" y="323342"/>
                </a:lnTo>
                <a:lnTo>
                  <a:pt x="279488" y="326994"/>
                </a:lnTo>
                <a:lnTo>
                  <a:pt x="273001" y="331333"/>
                </a:lnTo>
                <a:lnTo>
                  <a:pt x="266772" y="336131"/>
                </a:lnTo>
                <a:lnTo>
                  <a:pt x="260714" y="341235"/>
                </a:lnTo>
                <a:lnTo>
                  <a:pt x="254771" y="345589"/>
                </a:lnTo>
                <a:lnTo>
                  <a:pt x="248903" y="349445"/>
                </a:lnTo>
                <a:lnTo>
                  <a:pt x="243087" y="352968"/>
                </a:lnTo>
                <a:lnTo>
                  <a:pt x="237304" y="355317"/>
                </a:lnTo>
                <a:lnTo>
                  <a:pt x="231544" y="356883"/>
                </a:lnTo>
                <a:lnTo>
                  <a:pt x="225798" y="357926"/>
                </a:lnTo>
                <a:lnTo>
                  <a:pt x="220063" y="359575"/>
                </a:lnTo>
                <a:lnTo>
                  <a:pt x="214335" y="361626"/>
                </a:lnTo>
                <a:lnTo>
                  <a:pt x="208612" y="363946"/>
                </a:lnTo>
                <a:lnTo>
                  <a:pt x="201938" y="365493"/>
                </a:lnTo>
                <a:lnTo>
                  <a:pt x="194632" y="366524"/>
                </a:lnTo>
                <a:lnTo>
                  <a:pt x="186903" y="367212"/>
                </a:lnTo>
                <a:lnTo>
                  <a:pt x="179846" y="368623"/>
                </a:lnTo>
                <a:lnTo>
                  <a:pt x="173236" y="370516"/>
                </a:lnTo>
                <a:lnTo>
                  <a:pt x="166924" y="372730"/>
                </a:lnTo>
                <a:lnTo>
                  <a:pt x="159859" y="374207"/>
                </a:lnTo>
                <a:lnTo>
                  <a:pt x="152291" y="375191"/>
                </a:lnTo>
                <a:lnTo>
                  <a:pt x="138168" y="376284"/>
                </a:lnTo>
                <a:lnTo>
                  <a:pt x="128716" y="376770"/>
                </a:lnTo>
                <a:lnTo>
                  <a:pt x="116260" y="376986"/>
                </a:lnTo>
                <a:lnTo>
                  <a:pt x="108938" y="377044"/>
                </a:lnTo>
                <a:lnTo>
                  <a:pt x="102151" y="376130"/>
                </a:lnTo>
                <a:lnTo>
                  <a:pt x="95722" y="374568"/>
                </a:lnTo>
                <a:lnTo>
                  <a:pt x="89531" y="372574"/>
                </a:lnTo>
                <a:lnTo>
                  <a:pt x="84451" y="372197"/>
                </a:lnTo>
                <a:lnTo>
                  <a:pt x="80111" y="372899"/>
                </a:lnTo>
                <a:lnTo>
                  <a:pt x="76266" y="374319"/>
                </a:lnTo>
                <a:lnTo>
                  <a:pt x="72750" y="374313"/>
                </a:lnTo>
                <a:lnTo>
                  <a:pt x="69454" y="373357"/>
                </a:lnTo>
                <a:lnTo>
                  <a:pt x="63251" y="370707"/>
                </a:lnTo>
                <a:lnTo>
                  <a:pt x="54404" y="369215"/>
                </a:lnTo>
                <a:lnTo>
                  <a:pt x="48625" y="368866"/>
                </a:lnTo>
                <a:lnTo>
                  <a:pt x="46703" y="367820"/>
                </a:lnTo>
                <a:lnTo>
                  <a:pt x="45421" y="366171"/>
                </a:lnTo>
                <a:lnTo>
                  <a:pt x="44567" y="364118"/>
                </a:lnTo>
                <a:lnTo>
                  <a:pt x="43045" y="362750"/>
                </a:lnTo>
                <a:lnTo>
                  <a:pt x="41078" y="361838"/>
                </a:lnTo>
                <a:lnTo>
                  <a:pt x="38814" y="361230"/>
                </a:lnTo>
                <a:lnTo>
                  <a:pt x="37305" y="359872"/>
                </a:lnTo>
                <a:lnTo>
                  <a:pt x="36298" y="358015"/>
                </a:lnTo>
                <a:lnTo>
                  <a:pt x="34684" y="352740"/>
                </a:lnTo>
                <a:lnTo>
                  <a:pt x="33598" y="352307"/>
                </a:lnTo>
                <a:lnTo>
                  <a:pt x="25714" y="35144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540"/>
          <p:cNvSpPr/>
          <p:nvPr/>
        </p:nvSpPr>
        <p:spPr>
          <a:xfrm>
            <a:off x="2188888" y="2580430"/>
            <a:ext cx="317128" cy="531372"/>
          </a:xfrm>
          <a:custGeom>
            <a:avLst/>
            <a:gdLst/>
            <a:ahLst/>
            <a:cxnLst/>
            <a:rect l="0" t="0" r="0" b="0"/>
            <a:pathLst>
              <a:path w="317128" h="531372">
                <a:moveTo>
                  <a:pt x="197124" y="51327"/>
                </a:moveTo>
                <a:lnTo>
                  <a:pt x="197124" y="46776"/>
                </a:lnTo>
                <a:lnTo>
                  <a:pt x="196171" y="45436"/>
                </a:lnTo>
                <a:lnTo>
                  <a:pt x="194584" y="44542"/>
                </a:lnTo>
                <a:lnTo>
                  <a:pt x="192573" y="43946"/>
                </a:lnTo>
                <a:lnTo>
                  <a:pt x="191232" y="42597"/>
                </a:lnTo>
                <a:lnTo>
                  <a:pt x="190339" y="40744"/>
                </a:lnTo>
                <a:lnTo>
                  <a:pt x="188904" y="35478"/>
                </a:lnTo>
                <a:lnTo>
                  <a:pt x="181202" y="26915"/>
                </a:lnTo>
                <a:lnTo>
                  <a:pt x="180522" y="23650"/>
                </a:lnTo>
                <a:lnTo>
                  <a:pt x="180341" y="21446"/>
                </a:lnTo>
                <a:lnTo>
                  <a:pt x="179268" y="19024"/>
                </a:lnTo>
                <a:lnTo>
                  <a:pt x="175535" y="13793"/>
                </a:lnTo>
                <a:lnTo>
                  <a:pt x="173207" y="12016"/>
                </a:lnTo>
                <a:lnTo>
                  <a:pt x="170702" y="10833"/>
                </a:lnTo>
                <a:lnTo>
                  <a:pt x="164388" y="8932"/>
                </a:lnTo>
                <a:lnTo>
                  <a:pt x="156297" y="2666"/>
                </a:lnTo>
                <a:lnTo>
                  <a:pt x="151039" y="1125"/>
                </a:lnTo>
                <a:lnTo>
                  <a:pt x="142987" y="440"/>
                </a:lnTo>
                <a:lnTo>
                  <a:pt x="134010" y="136"/>
                </a:lnTo>
                <a:lnTo>
                  <a:pt x="126846" y="0"/>
                </a:lnTo>
                <a:lnTo>
                  <a:pt x="123602" y="917"/>
                </a:lnTo>
                <a:lnTo>
                  <a:pt x="117458" y="4475"/>
                </a:lnTo>
                <a:lnTo>
                  <a:pt x="109012" y="6691"/>
                </a:lnTo>
                <a:lnTo>
                  <a:pt x="104092" y="7283"/>
                </a:lnTo>
                <a:lnTo>
                  <a:pt x="99861" y="8629"/>
                </a:lnTo>
                <a:lnTo>
                  <a:pt x="92618" y="12665"/>
                </a:lnTo>
                <a:lnTo>
                  <a:pt x="83685" y="17634"/>
                </a:lnTo>
                <a:lnTo>
                  <a:pt x="74317" y="22065"/>
                </a:lnTo>
                <a:lnTo>
                  <a:pt x="66978" y="24034"/>
                </a:lnTo>
                <a:lnTo>
                  <a:pt x="60541" y="27449"/>
                </a:lnTo>
                <a:lnTo>
                  <a:pt x="51563" y="34727"/>
                </a:lnTo>
                <a:lnTo>
                  <a:pt x="42870" y="42916"/>
                </a:lnTo>
                <a:lnTo>
                  <a:pt x="31399" y="54217"/>
                </a:lnTo>
                <a:lnTo>
                  <a:pt x="22820" y="67317"/>
                </a:lnTo>
                <a:lnTo>
                  <a:pt x="11387" y="82920"/>
                </a:lnTo>
                <a:lnTo>
                  <a:pt x="5672" y="92673"/>
                </a:lnTo>
                <a:lnTo>
                  <a:pt x="2497" y="103358"/>
                </a:lnTo>
                <a:lnTo>
                  <a:pt x="709" y="117544"/>
                </a:lnTo>
                <a:lnTo>
                  <a:pt x="180" y="130320"/>
                </a:lnTo>
                <a:lnTo>
                  <a:pt x="0" y="147152"/>
                </a:lnTo>
                <a:lnTo>
                  <a:pt x="2516" y="156146"/>
                </a:lnTo>
                <a:lnTo>
                  <a:pt x="5857" y="165541"/>
                </a:lnTo>
                <a:lnTo>
                  <a:pt x="8001" y="179333"/>
                </a:lnTo>
                <a:lnTo>
                  <a:pt x="8177" y="182384"/>
                </a:lnTo>
                <a:lnTo>
                  <a:pt x="9247" y="185371"/>
                </a:lnTo>
                <a:lnTo>
                  <a:pt x="14351" y="194126"/>
                </a:lnTo>
                <a:lnTo>
                  <a:pt x="17239" y="202752"/>
                </a:lnTo>
                <a:lnTo>
                  <a:pt x="21290" y="208480"/>
                </a:lnTo>
                <a:lnTo>
                  <a:pt x="24656" y="210388"/>
                </a:lnTo>
                <a:lnTo>
                  <a:pt x="33477" y="212508"/>
                </a:lnTo>
                <a:lnTo>
                  <a:pt x="41207" y="215991"/>
                </a:lnTo>
                <a:lnTo>
                  <a:pt x="44602" y="218253"/>
                </a:lnTo>
                <a:lnTo>
                  <a:pt x="53454" y="220766"/>
                </a:lnTo>
                <a:lnTo>
                  <a:pt x="62786" y="221883"/>
                </a:lnTo>
                <a:lnTo>
                  <a:pt x="70108" y="222380"/>
                </a:lnTo>
                <a:lnTo>
                  <a:pt x="79078" y="222601"/>
                </a:lnTo>
                <a:lnTo>
                  <a:pt x="84136" y="222659"/>
                </a:lnTo>
                <a:lnTo>
                  <a:pt x="88461" y="221746"/>
                </a:lnTo>
                <a:lnTo>
                  <a:pt x="95807" y="218192"/>
                </a:lnTo>
                <a:lnTo>
                  <a:pt x="104787" y="213436"/>
                </a:lnTo>
                <a:lnTo>
                  <a:pt x="109848" y="210835"/>
                </a:lnTo>
                <a:lnTo>
                  <a:pt x="115128" y="209101"/>
                </a:lnTo>
                <a:lnTo>
                  <a:pt x="120552" y="207944"/>
                </a:lnTo>
                <a:lnTo>
                  <a:pt x="126074" y="207174"/>
                </a:lnTo>
                <a:lnTo>
                  <a:pt x="134749" y="203777"/>
                </a:lnTo>
                <a:lnTo>
                  <a:pt x="141779" y="199093"/>
                </a:lnTo>
                <a:lnTo>
                  <a:pt x="148079" y="193836"/>
                </a:lnTo>
                <a:lnTo>
                  <a:pt x="156594" y="188324"/>
                </a:lnTo>
                <a:lnTo>
                  <a:pt x="161531" y="185521"/>
                </a:lnTo>
                <a:lnTo>
                  <a:pt x="169558" y="177326"/>
                </a:lnTo>
                <a:lnTo>
                  <a:pt x="179431" y="164543"/>
                </a:lnTo>
                <a:lnTo>
                  <a:pt x="185450" y="156890"/>
                </a:lnTo>
                <a:lnTo>
                  <a:pt x="194194" y="142824"/>
                </a:lnTo>
                <a:lnTo>
                  <a:pt x="202818" y="131248"/>
                </a:lnTo>
                <a:lnTo>
                  <a:pt x="210452" y="117129"/>
                </a:lnTo>
                <a:lnTo>
                  <a:pt x="212573" y="109782"/>
                </a:lnTo>
                <a:lnTo>
                  <a:pt x="214045" y="94361"/>
                </a:lnTo>
                <a:lnTo>
                  <a:pt x="214225" y="78243"/>
                </a:lnTo>
                <a:lnTo>
                  <a:pt x="214269" y="51448"/>
                </a:lnTo>
                <a:lnTo>
                  <a:pt x="221650" y="51338"/>
                </a:lnTo>
                <a:lnTo>
                  <a:pt x="227039" y="55881"/>
                </a:lnTo>
                <a:lnTo>
                  <a:pt x="234669" y="63260"/>
                </a:lnTo>
                <a:lnTo>
                  <a:pt x="236441" y="65950"/>
                </a:lnTo>
                <a:lnTo>
                  <a:pt x="239889" y="74286"/>
                </a:lnTo>
                <a:lnTo>
                  <a:pt x="249104" y="88177"/>
                </a:lnTo>
                <a:lnTo>
                  <a:pt x="251780" y="93038"/>
                </a:lnTo>
                <a:lnTo>
                  <a:pt x="254753" y="103520"/>
                </a:lnTo>
                <a:lnTo>
                  <a:pt x="257027" y="114529"/>
                </a:lnTo>
                <a:lnTo>
                  <a:pt x="261213" y="125772"/>
                </a:lnTo>
                <a:lnTo>
                  <a:pt x="266248" y="137119"/>
                </a:lnTo>
                <a:lnTo>
                  <a:pt x="274437" y="154217"/>
                </a:lnTo>
                <a:lnTo>
                  <a:pt x="280063" y="166588"/>
                </a:lnTo>
                <a:lnTo>
                  <a:pt x="288585" y="188666"/>
                </a:lnTo>
                <a:lnTo>
                  <a:pt x="294288" y="201584"/>
                </a:lnTo>
                <a:lnTo>
                  <a:pt x="297458" y="213676"/>
                </a:lnTo>
                <a:lnTo>
                  <a:pt x="299819" y="226352"/>
                </a:lnTo>
                <a:lnTo>
                  <a:pt x="304044" y="241511"/>
                </a:lnTo>
                <a:lnTo>
                  <a:pt x="309096" y="255233"/>
                </a:lnTo>
                <a:lnTo>
                  <a:pt x="311777" y="261559"/>
                </a:lnTo>
                <a:lnTo>
                  <a:pt x="314756" y="276209"/>
                </a:lnTo>
                <a:lnTo>
                  <a:pt x="316080" y="292244"/>
                </a:lnTo>
                <a:lnTo>
                  <a:pt x="316433" y="300521"/>
                </a:lnTo>
                <a:lnTo>
                  <a:pt x="316825" y="317337"/>
                </a:lnTo>
                <a:lnTo>
                  <a:pt x="317127" y="381114"/>
                </a:lnTo>
                <a:lnTo>
                  <a:pt x="314593" y="396019"/>
                </a:lnTo>
                <a:lnTo>
                  <a:pt x="310292" y="411216"/>
                </a:lnTo>
                <a:lnTo>
                  <a:pt x="299770" y="439034"/>
                </a:lnTo>
                <a:lnTo>
                  <a:pt x="293227" y="454146"/>
                </a:lnTo>
                <a:lnTo>
                  <a:pt x="283969" y="467213"/>
                </a:lnTo>
                <a:lnTo>
                  <a:pt x="276044" y="479370"/>
                </a:lnTo>
                <a:lnTo>
                  <a:pt x="272597" y="485279"/>
                </a:lnTo>
                <a:lnTo>
                  <a:pt x="263688" y="494385"/>
                </a:lnTo>
                <a:lnTo>
                  <a:pt x="258645" y="498146"/>
                </a:lnTo>
                <a:lnTo>
                  <a:pt x="253378" y="502559"/>
                </a:lnTo>
                <a:lnTo>
                  <a:pt x="247962" y="507406"/>
                </a:lnTo>
                <a:lnTo>
                  <a:pt x="242446" y="512542"/>
                </a:lnTo>
                <a:lnTo>
                  <a:pt x="236864" y="516919"/>
                </a:lnTo>
                <a:lnTo>
                  <a:pt x="231237" y="520789"/>
                </a:lnTo>
                <a:lnTo>
                  <a:pt x="225581" y="524322"/>
                </a:lnTo>
                <a:lnTo>
                  <a:pt x="219905" y="526677"/>
                </a:lnTo>
                <a:lnTo>
                  <a:pt x="214217" y="528247"/>
                </a:lnTo>
                <a:lnTo>
                  <a:pt x="208519" y="529294"/>
                </a:lnTo>
                <a:lnTo>
                  <a:pt x="201863" y="529992"/>
                </a:lnTo>
                <a:lnTo>
                  <a:pt x="194569" y="530457"/>
                </a:lnTo>
                <a:lnTo>
                  <a:pt x="175729" y="531111"/>
                </a:lnTo>
                <a:lnTo>
                  <a:pt x="161575" y="531305"/>
                </a:lnTo>
                <a:lnTo>
                  <a:pt x="139725" y="531371"/>
                </a:lnTo>
                <a:lnTo>
                  <a:pt x="134093" y="530424"/>
                </a:lnTo>
                <a:lnTo>
                  <a:pt x="128434" y="528840"/>
                </a:lnTo>
                <a:lnTo>
                  <a:pt x="122755" y="526832"/>
                </a:lnTo>
                <a:lnTo>
                  <a:pt x="117065" y="524540"/>
                </a:lnTo>
                <a:lnTo>
                  <a:pt x="111366" y="522060"/>
                </a:lnTo>
                <a:lnTo>
                  <a:pt x="105662" y="519454"/>
                </a:lnTo>
                <a:lnTo>
                  <a:pt x="96784" y="514019"/>
                </a:lnTo>
                <a:lnTo>
                  <a:pt x="88711" y="508428"/>
                </a:lnTo>
                <a:lnTo>
                  <a:pt x="83891" y="505603"/>
                </a:lnTo>
                <a:lnTo>
                  <a:pt x="74408" y="499925"/>
                </a:lnTo>
                <a:lnTo>
                  <a:pt x="67019" y="494227"/>
                </a:lnTo>
                <a:lnTo>
                  <a:pt x="57503" y="485663"/>
                </a:lnTo>
                <a:lnTo>
                  <a:pt x="55466" y="482807"/>
                </a:lnTo>
                <a:lnTo>
                  <a:pt x="51646" y="474236"/>
                </a:lnTo>
                <a:lnTo>
                  <a:pt x="45858" y="465664"/>
                </a:lnTo>
                <a:lnTo>
                  <a:pt x="44170" y="459949"/>
                </a:lnTo>
                <a:lnTo>
                  <a:pt x="42819" y="44566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541"/>
          <p:cNvSpPr/>
          <p:nvPr/>
        </p:nvSpPr>
        <p:spPr>
          <a:xfrm>
            <a:off x="2720339" y="2666047"/>
            <a:ext cx="368619" cy="34291"/>
          </a:xfrm>
          <a:custGeom>
            <a:avLst/>
            <a:gdLst/>
            <a:ahLst/>
            <a:cxnLst/>
            <a:rect l="0" t="0" r="0" b="0"/>
            <a:pathLst>
              <a:path w="368619" h="34291">
                <a:moveTo>
                  <a:pt x="0" y="34290"/>
                </a:moveTo>
                <a:lnTo>
                  <a:pt x="124549" y="34290"/>
                </a:lnTo>
                <a:lnTo>
                  <a:pt x="131611" y="33338"/>
                </a:lnTo>
                <a:lnTo>
                  <a:pt x="139176" y="31750"/>
                </a:lnTo>
                <a:lnTo>
                  <a:pt x="147077" y="29739"/>
                </a:lnTo>
                <a:lnTo>
                  <a:pt x="155201" y="28398"/>
                </a:lnTo>
                <a:lnTo>
                  <a:pt x="163475" y="27505"/>
                </a:lnTo>
                <a:lnTo>
                  <a:pt x="171849" y="26909"/>
                </a:lnTo>
                <a:lnTo>
                  <a:pt x="180288" y="25560"/>
                </a:lnTo>
                <a:lnTo>
                  <a:pt x="188772" y="23707"/>
                </a:lnTo>
                <a:lnTo>
                  <a:pt x="197286" y="21520"/>
                </a:lnTo>
                <a:lnTo>
                  <a:pt x="205819" y="20061"/>
                </a:lnTo>
                <a:lnTo>
                  <a:pt x="214365" y="19089"/>
                </a:lnTo>
                <a:lnTo>
                  <a:pt x="222921" y="18441"/>
                </a:lnTo>
                <a:lnTo>
                  <a:pt x="230529" y="17057"/>
                </a:lnTo>
                <a:lnTo>
                  <a:pt x="237506" y="15181"/>
                </a:lnTo>
                <a:lnTo>
                  <a:pt x="244063" y="12978"/>
                </a:lnTo>
                <a:lnTo>
                  <a:pt x="250338" y="11510"/>
                </a:lnTo>
                <a:lnTo>
                  <a:pt x="256427" y="10531"/>
                </a:lnTo>
                <a:lnTo>
                  <a:pt x="262392" y="9878"/>
                </a:lnTo>
                <a:lnTo>
                  <a:pt x="269226" y="9443"/>
                </a:lnTo>
                <a:lnTo>
                  <a:pt x="276639" y="9153"/>
                </a:lnTo>
                <a:lnTo>
                  <a:pt x="298185" y="8744"/>
                </a:lnTo>
                <a:lnTo>
                  <a:pt x="304518" y="8687"/>
                </a:lnTo>
                <a:lnTo>
                  <a:pt x="310644" y="7696"/>
                </a:lnTo>
                <a:lnTo>
                  <a:pt x="316634" y="6084"/>
                </a:lnTo>
                <a:lnTo>
                  <a:pt x="322532" y="4056"/>
                </a:lnTo>
                <a:lnTo>
                  <a:pt x="327417" y="2704"/>
                </a:lnTo>
                <a:lnTo>
                  <a:pt x="331626" y="1803"/>
                </a:lnTo>
                <a:lnTo>
                  <a:pt x="338842" y="801"/>
                </a:lnTo>
                <a:lnTo>
                  <a:pt x="348260" y="238"/>
                </a:lnTo>
                <a:lnTo>
                  <a:pt x="357082" y="70"/>
                </a:lnTo>
                <a:lnTo>
                  <a:pt x="368618"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542"/>
          <p:cNvSpPr/>
          <p:nvPr/>
        </p:nvSpPr>
        <p:spPr>
          <a:xfrm>
            <a:off x="2809719" y="2794667"/>
            <a:ext cx="364964" cy="25677"/>
          </a:xfrm>
          <a:custGeom>
            <a:avLst/>
            <a:gdLst/>
            <a:ahLst/>
            <a:cxnLst/>
            <a:rect l="0" t="0" r="0" b="0"/>
            <a:pathLst>
              <a:path w="364964" h="25677">
                <a:moveTo>
                  <a:pt x="13490" y="8540"/>
                </a:moveTo>
                <a:lnTo>
                  <a:pt x="5023" y="8540"/>
                </a:lnTo>
                <a:lnTo>
                  <a:pt x="398" y="13091"/>
                </a:lnTo>
                <a:lnTo>
                  <a:pt x="0" y="14432"/>
                </a:lnTo>
                <a:lnTo>
                  <a:pt x="687" y="15325"/>
                </a:lnTo>
                <a:lnTo>
                  <a:pt x="4082" y="16760"/>
                </a:lnTo>
                <a:lnTo>
                  <a:pt x="4361" y="17830"/>
                </a:lnTo>
                <a:lnTo>
                  <a:pt x="4547" y="19496"/>
                </a:lnTo>
                <a:lnTo>
                  <a:pt x="4671" y="21559"/>
                </a:lnTo>
                <a:lnTo>
                  <a:pt x="5705" y="22934"/>
                </a:lnTo>
                <a:lnTo>
                  <a:pt x="7348" y="23851"/>
                </a:lnTo>
                <a:lnTo>
                  <a:pt x="9395" y="24463"/>
                </a:lnTo>
                <a:lnTo>
                  <a:pt x="14210" y="25142"/>
                </a:lnTo>
                <a:lnTo>
                  <a:pt x="24816" y="25524"/>
                </a:lnTo>
                <a:lnTo>
                  <a:pt x="66780" y="25676"/>
                </a:lnTo>
                <a:lnTo>
                  <a:pt x="73782" y="24726"/>
                </a:lnTo>
                <a:lnTo>
                  <a:pt x="80355" y="23141"/>
                </a:lnTo>
                <a:lnTo>
                  <a:pt x="86642" y="21131"/>
                </a:lnTo>
                <a:lnTo>
                  <a:pt x="93690" y="19792"/>
                </a:lnTo>
                <a:lnTo>
                  <a:pt x="101247" y="18899"/>
                </a:lnTo>
                <a:lnTo>
                  <a:pt x="109143" y="18303"/>
                </a:lnTo>
                <a:lnTo>
                  <a:pt x="117263" y="17907"/>
                </a:lnTo>
                <a:lnTo>
                  <a:pt x="133907" y="17466"/>
                </a:lnTo>
                <a:lnTo>
                  <a:pt x="142346" y="16395"/>
                </a:lnTo>
                <a:lnTo>
                  <a:pt x="150829" y="14730"/>
                </a:lnTo>
                <a:lnTo>
                  <a:pt x="159342" y="12666"/>
                </a:lnTo>
                <a:lnTo>
                  <a:pt x="166922" y="11291"/>
                </a:lnTo>
                <a:lnTo>
                  <a:pt x="173881" y="10374"/>
                </a:lnTo>
                <a:lnTo>
                  <a:pt x="180425" y="9762"/>
                </a:lnTo>
                <a:lnTo>
                  <a:pt x="187645" y="9355"/>
                </a:lnTo>
                <a:lnTo>
                  <a:pt x="203287" y="8902"/>
                </a:lnTo>
                <a:lnTo>
                  <a:pt x="211459" y="7829"/>
                </a:lnTo>
                <a:lnTo>
                  <a:pt x="219765" y="6161"/>
                </a:lnTo>
                <a:lnTo>
                  <a:pt x="228159" y="4097"/>
                </a:lnTo>
                <a:lnTo>
                  <a:pt x="235661" y="2720"/>
                </a:lnTo>
                <a:lnTo>
                  <a:pt x="242566" y="1803"/>
                </a:lnTo>
                <a:lnTo>
                  <a:pt x="249075" y="1191"/>
                </a:lnTo>
                <a:lnTo>
                  <a:pt x="256272" y="783"/>
                </a:lnTo>
                <a:lnTo>
                  <a:pt x="271888" y="330"/>
                </a:lnTo>
                <a:lnTo>
                  <a:pt x="310276" y="0"/>
                </a:lnTo>
                <a:lnTo>
                  <a:pt x="316123" y="941"/>
                </a:lnTo>
                <a:lnTo>
                  <a:pt x="321925" y="2522"/>
                </a:lnTo>
                <a:lnTo>
                  <a:pt x="327699" y="4528"/>
                </a:lnTo>
                <a:lnTo>
                  <a:pt x="332500" y="5865"/>
                </a:lnTo>
                <a:lnTo>
                  <a:pt x="336654" y="6757"/>
                </a:lnTo>
                <a:lnTo>
                  <a:pt x="340375" y="7351"/>
                </a:lnTo>
                <a:lnTo>
                  <a:pt x="349590" y="8012"/>
                </a:lnTo>
                <a:lnTo>
                  <a:pt x="364963" y="854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543"/>
          <p:cNvSpPr/>
          <p:nvPr/>
        </p:nvSpPr>
        <p:spPr>
          <a:xfrm>
            <a:off x="3400642" y="2554605"/>
            <a:ext cx="322668" cy="265745"/>
          </a:xfrm>
          <a:custGeom>
            <a:avLst/>
            <a:gdLst/>
            <a:ahLst/>
            <a:cxnLst/>
            <a:rect l="0" t="0" r="0" b="0"/>
            <a:pathLst>
              <a:path w="322668" h="265745">
                <a:moveTo>
                  <a:pt x="5497" y="8572"/>
                </a:moveTo>
                <a:lnTo>
                  <a:pt x="5497" y="104"/>
                </a:lnTo>
                <a:lnTo>
                  <a:pt x="559" y="20"/>
                </a:lnTo>
                <a:lnTo>
                  <a:pt x="2668" y="9"/>
                </a:lnTo>
                <a:lnTo>
                  <a:pt x="2658" y="6"/>
                </a:lnTo>
                <a:lnTo>
                  <a:pt x="0" y="1"/>
                </a:lnTo>
                <a:lnTo>
                  <a:pt x="2419" y="0"/>
                </a:lnTo>
                <a:lnTo>
                  <a:pt x="3445" y="953"/>
                </a:lnTo>
                <a:lnTo>
                  <a:pt x="4129" y="2540"/>
                </a:lnTo>
                <a:lnTo>
                  <a:pt x="5092" y="9325"/>
                </a:lnTo>
                <a:lnTo>
                  <a:pt x="5227" y="11931"/>
                </a:lnTo>
                <a:lnTo>
                  <a:pt x="6270" y="14622"/>
                </a:lnTo>
                <a:lnTo>
                  <a:pt x="9968" y="20151"/>
                </a:lnTo>
                <a:lnTo>
                  <a:pt x="12247" y="25783"/>
                </a:lnTo>
                <a:lnTo>
                  <a:pt x="14212" y="32414"/>
                </a:lnTo>
                <a:lnTo>
                  <a:pt x="16070" y="36849"/>
                </a:lnTo>
                <a:lnTo>
                  <a:pt x="18261" y="41711"/>
                </a:lnTo>
                <a:lnTo>
                  <a:pt x="23235" y="49653"/>
                </a:lnTo>
                <a:lnTo>
                  <a:pt x="25895" y="53104"/>
                </a:lnTo>
                <a:lnTo>
                  <a:pt x="27668" y="57310"/>
                </a:lnTo>
                <a:lnTo>
                  <a:pt x="28850" y="62019"/>
                </a:lnTo>
                <a:lnTo>
                  <a:pt x="29639" y="67064"/>
                </a:lnTo>
                <a:lnTo>
                  <a:pt x="31117" y="72331"/>
                </a:lnTo>
                <a:lnTo>
                  <a:pt x="33055" y="77748"/>
                </a:lnTo>
                <a:lnTo>
                  <a:pt x="35299" y="83265"/>
                </a:lnTo>
                <a:lnTo>
                  <a:pt x="37747" y="88847"/>
                </a:lnTo>
                <a:lnTo>
                  <a:pt x="43009" y="100130"/>
                </a:lnTo>
                <a:lnTo>
                  <a:pt x="51325" y="117192"/>
                </a:lnTo>
                <a:lnTo>
                  <a:pt x="53194" y="122895"/>
                </a:lnTo>
                <a:lnTo>
                  <a:pt x="54440" y="128602"/>
                </a:lnTo>
                <a:lnTo>
                  <a:pt x="55271" y="134312"/>
                </a:lnTo>
                <a:lnTo>
                  <a:pt x="56777" y="140024"/>
                </a:lnTo>
                <a:lnTo>
                  <a:pt x="58734" y="145737"/>
                </a:lnTo>
                <a:lnTo>
                  <a:pt x="60991" y="151450"/>
                </a:lnTo>
                <a:lnTo>
                  <a:pt x="63448" y="157164"/>
                </a:lnTo>
                <a:lnTo>
                  <a:pt x="68718" y="168593"/>
                </a:lnTo>
                <a:lnTo>
                  <a:pt x="77041" y="185738"/>
                </a:lnTo>
                <a:lnTo>
                  <a:pt x="79863" y="190500"/>
                </a:lnTo>
                <a:lnTo>
                  <a:pt x="85539" y="198331"/>
                </a:lnTo>
                <a:lnTo>
                  <a:pt x="88386" y="202706"/>
                </a:lnTo>
                <a:lnTo>
                  <a:pt x="91237" y="207527"/>
                </a:lnTo>
                <a:lnTo>
                  <a:pt x="94089" y="212646"/>
                </a:lnTo>
                <a:lnTo>
                  <a:pt x="97259" y="220874"/>
                </a:lnTo>
                <a:lnTo>
                  <a:pt x="98104" y="224402"/>
                </a:lnTo>
                <a:lnTo>
                  <a:pt x="101584" y="230861"/>
                </a:lnTo>
                <a:lnTo>
                  <a:pt x="103845" y="233918"/>
                </a:lnTo>
                <a:lnTo>
                  <a:pt x="106358" y="239853"/>
                </a:lnTo>
                <a:lnTo>
                  <a:pt x="107028" y="242769"/>
                </a:lnTo>
                <a:lnTo>
                  <a:pt x="110312" y="248550"/>
                </a:lnTo>
                <a:lnTo>
                  <a:pt x="112521" y="251425"/>
                </a:lnTo>
                <a:lnTo>
                  <a:pt x="114976" y="257159"/>
                </a:lnTo>
                <a:lnTo>
                  <a:pt x="116933" y="265718"/>
                </a:lnTo>
                <a:lnTo>
                  <a:pt x="116937" y="265734"/>
                </a:lnTo>
                <a:lnTo>
                  <a:pt x="116939" y="261192"/>
                </a:lnTo>
                <a:lnTo>
                  <a:pt x="115987" y="259853"/>
                </a:lnTo>
                <a:lnTo>
                  <a:pt x="114400" y="258960"/>
                </a:lnTo>
                <a:lnTo>
                  <a:pt x="112389" y="258365"/>
                </a:lnTo>
                <a:lnTo>
                  <a:pt x="111049" y="257016"/>
                </a:lnTo>
                <a:lnTo>
                  <a:pt x="110155" y="255164"/>
                </a:lnTo>
                <a:lnTo>
                  <a:pt x="109559" y="252976"/>
                </a:lnTo>
                <a:lnTo>
                  <a:pt x="106357" y="248006"/>
                </a:lnTo>
                <a:lnTo>
                  <a:pt x="104170" y="245347"/>
                </a:lnTo>
                <a:lnTo>
                  <a:pt x="102711" y="242622"/>
                </a:lnTo>
                <a:lnTo>
                  <a:pt x="101091" y="237055"/>
                </a:lnTo>
                <a:lnTo>
                  <a:pt x="100371" y="231405"/>
                </a:lnTo>
                <a:lnTo>
                  <a:pt x="100179" y="228565"/>
                </a:lnTo>
                <a:lnTo>
                  <a:pt x="97426" y="220329"/>
                </a:lnTo>
                <a:lnTo>
                  <a:pt x="95358" y="215466"/>
                </a:lnTo>
                <a:lnTo>
                  <a:pt x="94932" y="211271"/>
                </a:lnTo>
                <a:lnTo>
                  <a:pt x="95601" y="207522"/>
                </a:lnTo>
                <a:lnTo>
                  <a:pt x="96998" y="204071"/>
                </a:lnTo>
                <a:lnTo>
                  <a:pt x="97931" y="199865"/>
                </a:lnTo>
                <a:lnTo>
                  <a:pt x="98552" y="195155"/>
                </a:lnTo>
                <a:lnTo>
                  <a:pt x="98967" y="190111"/>
                </a:lnTo>
                <a:lnTo>
                  <a:pt x="100195" y="184843"/>
                </a:lnTo>
                <a:lnTo>
                  <a:pt x="101967" y="179426"/>
                </a:lnTo>
                <a:lnTo>
                  <a:pt x="104101" y="173910"/>
                </a:lnTo>
                <a:lnTo>
                  <a:pt x="106476" y="169280"/>
                </a:lnTo>
                <a:lnTo>
                  <a:pt x="114368" y="157260"/>
                </a:lnTo>
                <a:lnTo>
                  <a:pt x="117131" y="152465"/>
                </a:lnTo>
                <a:lnTo>
                  <a:pt x="119924" y="147363"/>
                </a:lnTo>
                <a:lnTo>
                  <a:pt x="125569" y="139155"/>
                </a:lnTo>
                <a:lnTo>
                  <a:pt x="128408" y="135632"/>
                </a:lnTo>
                <a:lnTo>
                  <a:pt x="136642" y="129178"/>
                </a:lnTo>
                <a:lnTo>
                  <a:pt x="146651" y="123135"/>
                </a:lnTo>
                <a:lnTo>
                  <a:pt x="157450" y="117274"/>
                </a:lnTo>
                <a:lnTo>
                  <a:pt x="174240" y="108619"/>
                </a:lnTo>
                <a:lnTo>
                  <a:pt x="183047" y="102885"/>
                </a:lnTo>
                <a:lnTo>
                  <a:pt x="186728" y="100022"/>
                </a:lnTo>
                <a:lnTo>
                  <a:pt x="191088" y="98114"/>
                </a:lnTo>
                <a:lnTo>
                  <a:pt x="201012" y="95993"/>
                </a:lnTo>
                <a:lnTo>
                  <a:pt x="206326" y="95428"/>
                </a:lnTo>
                <a:lnTo>
                  <a:pt x="211773" y="95051"/>
                </a:lnTo>
                <a:lnTo>
                  <a:pt x="217310" y="94800"/>
                </a:lnTo>
                <a:lnTo>
                  <a:pt x="228541" y="94520"/>
                </a:lnTo>
                <a:lnTo>
                  <a:pt x="234203" y="94446"/>
                </a:lnTo>
                <a:lnTo>
                  <a:pt x="240836" y="95349"/>
                </a:lnTo>
                <a:lnTo>
                  <a:pt x="248114" y="96903"/>
                </a:lnTo>
                <a:lnTo>
                  <a:pt x="255825" y="98892"/>
                </a:lnTo>
                <a:lnTo>
                  <a:pt x="261917" y="101170"/>
                </a:lnTo>
                <a:lnTo>
                  <a:pt x="271227" y="106242"/>
                </a:lnTo>
                <a:lnTo>
                  <a:pt x="281079" y="111671"/>
                </a:lnTo>
                <a:lnTo>
                  <a:pt x="290856" y="117259"/>
                </a:lnTo>
                <a:lnTo>
                  <a:pt x="298376" y="122917"/>
                </a:lnTo>
                <a:lnTo>
                  <a:pt x="304893" y="128607"/>
                </a:lnTo>
                <a:lnTo>
                  <a:pt x="310965" y="134311"/>
                </a:lnTo>
                <a:lnTo>
                  <a:pt x="316838" y="140021"/>
                </a:lnTo>
                <a:lnTo>
                  <a:pt x="318786" y="142877"/>
                </a:lnTo>
                <a:lnTo>
                  <a:pt x="320949" y="148591"/>
                </a:lnTo>
                <a:lnTo>
                  <a:pt x="321911" y="156845"/>
                </a:lnTo>
                <a:lnTo>
                  <a:pt x="322338" y="165911"/>
                </a:lnTo>
                <a:lnTo>
                  <a:pt x="322528" y="173115"/>
                </a:lnTo>
                <a:lnTo>
                  <a:pt x="322667" y="198728"/>
                </a:lnTo>
                <a:lnTo>
                  <a:pt x="321719" y="202970"/>
                </a:lnTo>
                <a:lnTo>
                  <a:pt x="320134" y="207703"/>
                </a:lnTo>
                <a:lnTo>
                  <a:pt x="318125" y="212764"/>
                </a:lnTo>
                <a:lnTo>
                  <a:pt x="313353" y="220926"/>
                </a:lnTo>
                <a:lnTo>
                  <a:pt x="310747" y="224437"/>
                </a:lnTo>
                <a:lnTo>
                  <a:pt x="302771" y="230877"/>
                </a:lnTo>
                <a:lnTo>
                  <a:pt x="293829" y="236914"/>
                </a:lnTo>
                <a:lnTo>
                  <a:pt x="286680" y="242773"/>
                </a:lnTo>
                <a:lnTo>
                  <a:pt x="277787" y="248551"/>
                </a:lnTo>
                <a:lnTo>
                  <a:pt x="268438" y="253342"/>
                </a:lnTo>
                <a:lnTo>
                  <a:pt x="261108" y="255471"/>
                </a:lnTo>
                <a:lnTo>
                  <a:pt x="252134" y="258958"/>
                </a:lnTo>
                <a:lnTo>
                  <a:pt x="247075" y="261221"/>
                </a:lnTo>
                <a:lnTo>
                  <a:pt x="241796" y="262729"/>
                </a:lnTo>
                <a:lnTo>
                  <a:pt x="236373" y="263735"/>
                </a:lnTo>
                <a:lnTo>
                  <a:pt x="230852" y="264406"/>
                </a:lnTo>
                <a:lnTo>
                  <a:pt x="225266" y="264853"/>
                </a:lnTo>
                <a:lnTo>
                  <a:pt x="219637" y="265151"/>
                </a:lnTo>
                <a:lnTo>
                  <a:pt x="208303" y="265482"/>
                </a:lnTo>
                <a:lnTo>
                  <a:pt x="174589" y="265736"/>
                </a:lnTo>
                <a:lnTo>
                  <a:pt x="161114" y="265744"/>
                </a:lnTo>
                <a:lnTo>
                  <a:pt x="156867" y="264792"/>
                </a:lnTo>
                <a:lnTo>
                  <a:pt x="146338" y="259855"/>
                </a:lnTo>
                <a:lnTo>
                  <a:pt x="140167" y="258366"/>
                </a:lnTo>
                <a:lnTo>
                  <a:pt x="134248" y="255164"/>
                </a:lnTo>
                <a:lnTo>
                  <a:pt x="131336" y="252977"/>
                </a:lnTo>
                <a:lnTo>
                  <a:pt x="125560" y="250546"/>
                </a:lnTo>
                <a:lnTo>
                  <a:pt x="116954" y="249178"/>
                </a:lnTo>
                <a:lnTo>
                  <a:pt x="114092" y="248986"/>
                </a:lnTo>
                <a:lnTo>
                  <a:pt x="111232" y="247906"/>
                </a:lnTo>
                <a:lnTo>
                  <a:pt x="102655" y="242786"/>
                </a:lnTo>
                <a:lnTo>
                  <a:pt x="92916" y="240393"/>
                </a:lnTo>
                <a:lnTo>
                  <a:pt x="92352" y="239319"/>
                </a:lnTo>
                <a:lnTo>
                  <a:pt x="91222" y="23145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544"/>
          <p:cNvSpPr/>
          <p:nvPr/>
        </p:nvSpPr>
        <p:spPr>
          <a:xfrm>
            <a:off x="3972278" y="2571750"/>
            <a:ext cx="59655" cy="282893"/>
          </a:xfrm>
          <a:custGeom>
            <a:avLst/>
            <a:gdLst/>
            <a:ahLst/>
            <a:cxnLst/>
            <a:rect l="0" t="0" r="0" b="0"/>
            <a:pathLst>
              <a:path w="59655" h="282893">
                <a:moveTo>
                  <a:pt x="8219" y="0"/>
                </a:moveTo>
                <a:lnTo>
                  <a:pt x="0" y="0"/>
                </a:lnTo>
                <a:lnTo>
                  <a:pt x="7058" y="0"/>
                </a:lnTo>
                <a:lnTo>
                  <a:pt x="7445" y="952"/>
                </a:lnTo>
                <a:lnTo>
                  <a:pt x="8066" y="9325"/>
                </a:lnTo>
                <a:lnTo>
                  <a:pt x="8117" y="11931"/>
                </a:lnTo>
                <a:lnTo>
                  <a:pt x="9104" y="14621"/>
                </a:lnTo>
                <a:lnTo>
                  <a:pt x="10714" y="17368"/>
                </a:lnTo>
                <a:lnTo>
                  <a:pt x="12739" y="20151"/>
                </a:lnTo>
                <a:lnTo>
                  <a:pt x="14090" y="23911"/>
                </a:lnTo>
                <a:lnTo>
                  <a:pt x="14991" y="28323"/>
                </a:lnTo>
                <a:lnTo>
                  <a:pt x="15591" y="33170"/>
                </a:lnTo>
                <a:lnTo>
                  <a:pt x="15991" y="38305"/>
                </a:lnTo>
                <a:lnTo>
                  <a:pt x="16258" y="43634"/>
                </a:lnTo>
                <a:lnTo>
                  <a:pt x="16436" y="49092"/>
                </a:lnTo>
                <a:lnTo>
                  <a:pt x="17507" y="53683"/>
                </a:lnTo>
                <a:lnTo>
                  <a:pt x="19174" y="57696"/>
                </a:lnTo>
                <a:lnTo>
                  <a:pt x="21237" y="61324"/>
                </a:lnTo>
                <a:lnTo>
                  <a:pt x="26070" y="70435"/>
                </a:lnTo>
                <a:lnTo>
                  <a:pt x="28692" y="75531"/>
                </a:lnTo>
                <a:lnTo>
                  <a:pt x="30440" y="80834"/>
                </a:lnTo>
                <a:lnTo>
                  <a:pt x="31605" y="86274"/>
                </a:lnTo>
                <a:lnTo>
                  <a:pt x="32383" y="91806"/>
                </a:lnTo>
                <a:lnTo>
                  <a:pt x="32901" y="97399"/>
                </a:lnTo>
                <a:lnTo>
                  <a:pt x="33246" y="103033"/>
                </a:lnTo>
                <a:lnTo>
                  <a:pt x="33476" y="108693"/>
                </a:lnTo>
                <a:lnTo>
                  <a:pt x="34582" y="114372"/>
                </a:lnTo>
                <a:lnTo>
                  <a:pt x="36272" y="120063"/>
                </a:lnTo>
                <a:lnTo>
                  <a:pt x="38351" y="125762"/>
                </a:lnTo>
                <a:lnTo>
                  <a:pt x="39737" y="131466"/>
                </a:lnTo>
                <a:lnTo>
                  <a:pt x="40661" y="137174"/>
                </a:lnTo>
                <a:lnTo>
                  <a:pt x="41277" y="142884"/>
                </a:lnTo>
                <a:lnTo>
                  <a:pt x="41687" y="148596"/>
                </a:lnTo>
                <a:lnTo>
                  <a:pt x="41961" y="154309"/>
                </a:lnTo>
                <a:lnTo>
                  <a:pt x="42144" y="160022"/>
                </a:lnTo>
                <a:lnTo>
                  <a:pt x="43219" y="165736"/>
                </a:lnTo>
                <a:lnTo>
                  <a:pt x="44887" y="171451"/>
                </a:lnTo>
                <a:lnTo>
                  <a:pt x="46952" y="177165"/>
                </a:lnTo>
                <a:lnTo>
                  <a:pt x="48328" y="181928"/>
                </a:lnTo>
                <a:lnTo>
                  <a:pt x="49858" y="189759"/>
                </a:lnTo>
                <a:lnTo>
                  <a:pt x="51219" y="194133"/>
                </a:lnTo>
                <a:lnTo>
                  <a:pt x="53078" y="198955"/>
                </a:lnTo>
                <a:lnTo>
                  <a:pt x="55270" y="204074"/>
                </a:lnTo>
                <a:lnTo>
                  <a:pt x="56731" y="208439"/>
                </a:lnTo>
                <a:lnTo>
                  <a:pt x="58355" y="215829"/>
                </a:lnTo>
                <a:lnTo>
                  <a:pt x="58788" y="220086"/>
                </a:lnTo>
                <a:lnTo>
                  <a:pt x="59077" y="224829"/>
                </a:lnTo>
                <a:lnTo>
                  <a:pt x="59398" y="234226"/>
                </a:lnTo>
                <a:lnTo>
                  <a:pt x="59578" y="244872"/>
                </a:lnTo>
                <a:lnTo>
                  <a:pt x="59654" y="28289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545"/>
          <p:cNvSpPr/>
          <p:nvPr/>
        </p:nvSpPr>
        <p:spPr>
          <a:xfrm>
            <a:off x="3904536" y="2666078"/>
            <a:ext cx="264557" cy="17115"/>
          </a:xfrm>
          <a:custGeom>
            <a:avLst/>
            <a:gdLst/>
            <a:ahLst/>
            <a:cxnLst/>
            <a:rect l="0" t="0" r="0" b="0"/>
            <a:pathLst>
              <a:path w="264557" h="17115">
                <a:moveTo>
                  <a:pt x="7381" y="8542"/>
                </a:moveTo>
                <a:lnTo>
                  <a:pt x="0" y="8542"/>
                </a:lnTo>
                <a:lnTo>
                  <a:pt x="6294" y="8542"/>
                </a:lnTo>
                <a:lnTo>
                  <a:pt x="7608" y="9494"/>
                </a:lnTo>
                <a:lnTo>
                  <a:pt x="9438" y="11082"/>
                </a:lnTo>
                <a:lnTo>
                  <a:pt x="11610" y="13092"/>
                </a:lnTo>
                <a:lnTo>
                  <a:pt x="14010" y="14433"/>
                </a:lnTo>
                <a:lnTo>
                  <a:pt x="16563" y="15327"/>
                </a:lnTo>
                <a:lnTo>
                  <a:pt x="22953" y="16761"/>
                </a:lnTo>
                <a:lnTo>
                  <a:pt x="28907" y="16957"/>
                </a:lnTo>
                <a:lnTo>
                  <a:pt x="74371" y="17111"/>
                </a:lnTo>
                <a:lnTo>
                  <a:pt x="80616" y="16160"/>
                </a:lnTo>
                <a:lnTo>
                  <a:pt x="87637" y="14573"/>
                </a:lnTo>
                <a:lnTo>
                  <a:pt x="95175" y="12562"/>
                </a:lnTo>
                <a:lnTo>
                  <a:pt x="102105" y="11222"/>
                </a:lnTo>
                <a:lnTo>
                  <a:pt x="108631" y="10329"/>
                </a:lnTo>
                <a:lnTo>
                  <a:pt x="114886" y="9733"/>
                </a:lnTo>
                <a:lnTo>
                  <a:pt x="120961" y="9336"/>
                </a:lnTo>
                <a:lnTo>
                  <a:pt x="126916" y="9071"/>
                </a:lnTo>
                <a:lnTo>
                  <a:pt x="138613" y="8777"/>
                </a:lnTo>
                <a:lnTo>
                  <a:pt x="167373" y="8573"/>
                </a:lnTo>
                <a:lnTo>
                  <a:pt x="172145" y="7610"/>
                </a:lnTo>
                <a:lnTo>
                  <a:pt x="176279" y="6015"/>
                </a:lnTo>
                <a:lnTo>
                  <a:pt x="179987" y="4000"/>
                </a:lnTo>
                <a:lnTo>
                  <a:pt x="184364" y="2656"/>
                </a:lnTo>
                <a:lnTo>
                  <a:pt x="189187" y="1761"/>
                </a:lnTo>
                <a:lnTo>
                  <a:pt x="194307" y="1163"/>
                </a:lnTo>
                <a:lnTo>
                  <a:pt x="198674" y="765"/>
                </a:lnTo>
                <a:lnTo>
                  <a:pt x="206065" y="323"/>
                </a:lnTo>
                <a:lnTo>
                  <a:pt x="212525" y="126"/>
                </a:lnTo>
                <a:lnTo>
                  <a:pt x="228984" y="0"/>
                </a:lnTo>
                <a:lnTo>
                  <a:pt x="232269" y="942"/>
                </a:lnTo>
                <a:lnTo>
                  <a:pt x="234459" y="2523"/>
                </a:lnTo>
                <a:lnTo>
                  <a:pt x="235919" y="4529"/>
                </a:lnTo>
                <a:lnTo>
                  <a:pt x="237844" y="5867"/>
                </a:lnTo>
                <a:lnTo>
                  <a:pt x="240081" y="6758"/>
                </a:lnTo>
                <a:lnTo>
                  <a:pt x="245963" y="8189"/>
                </a:lnTo>
                <a:lnTo>
                  <a:pt x="254006" y="8495"/>
                </a:lnTo>
                <a:lnTo>
                  <a:pt x="254665" y="8511"/>
                </a:lnTo>
                <a:lnTo>
                  <a:pt x="256057" y="9473"/>
                </a:lnTo>
                <a:lnTo>
                  <a:pt x="257938" y="11068"/>
                </a:lnTo>
                <a:lnTo>
                  <a:pt x="264556" y="1711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546"/>
          <p:cNvSpPr/>
          <p:nvPr/>
        </p:nvSpPr>
        <p:spPr>
          <a:xfrm>
            <a:off x="4333162" y="2468984"/>
            <a:ext cx="314764" cy="402804"/>
          </a:xfrm>
          <a:custGeom>
            <a:avLst/>
            <a:gdLst/>
            <a:ahLst/>
            <a:cxnLst/>
            <a:rect l="0" t="0" r="0" b="0"/>
            <a:pathLst>
              <a:path w="314764" h="402804">
                <a:moveTo>
                  <a:pt x="7380" y="17041"/>
                </a:moveTo>
                <a:lnTo>
                  <a:pt x="7380" y="32963"/>
                </a:lnTo>
                <a:lnTo>
                  <a:pt x="13271" y="40788"/>
                </a:lnTo>
                <a:lnTo>
                  <a:pt x="14761" y="46010"/>
                </a:lnTo>
                <a:lnTo>
                  <a:pt x="15599" y="54305"/>
                </a:lnTo>
                <a:lnTo>
                  <a:pt x="16670" y="57123"/>
                </a:lnTo>
                <a:lnTo>
                  <a:pt x="21774" y="65641"/>
                </a:lnTo>
                <a:lnTo>
                  <a:pt x="24163" y="75358"/>
                </a:lnTo>
                <a:lnTo>
                  <a:pt x="24525" y="85610"/>
                </a:lnTo>
                <a:lnTo>
                  <a:pt x="24525" y="81067"/>
                </a:lnTo>
                <a:lnTo>
                  <a:pt x="23573" y="79727"/>
                </a:lnTo>
                <a:lnTo>
                  <a:pt x="21985" y="78834"/>
                </a:lnTo>
                <a:lnTo>
                  <a:pt x="17144" y="77401"/>
                </a:lnTo>
                <a:lnTo>
                  <a:pt x="8676" y="69698"/>
                </a:lnTo>
                <a:lnTo>
                  <a:pt x="8244" y="68338"/>
                </a:lnTo>
                <a:lnTo>
                  <a:pt x="7431" y="57941"/>
                </a:lnTo>
                <a:lnTo>
                  <a:pt x="7390" y="52636"/>
                </a:lnTo>
                <a:lnTo>
                  <a:pt x="6434" y="52201"/>
                </a:lnTo>
                <a:lnTo>
                  <a:pt x="2832" y="51717"/>
                </a:lnTo>
                <a:lnTo>
                  <a:pt x="1491" y="50636"/>
                </a:lnTo>
                <a:lnTo>
                  <a:pt x="596" y="48962"/>
                </a:lnTo>
                <a:lnTo>
                  <a:pt x="0" y="46894"/>
                </a:lnTo>
                <a:lnTo>
                  <a:pt x="555" y="45516"/>
                </a:lnTo>
                <a:lnTo>
                  <a:pt x="1878" y="44596"/>
                </a:lnTo>
                <a:lnTo>
                  <a:pt x="3712" y="43984"/>
                </a:lnTo>
                <a:lnTo>
                  <a:pt x="4934" y="42623"/>
                </a:lnTo>
                <a:lnTo>
                  <a:pt x="5750" y="40763"/>
                </a:lnTo>
                <a:lnTo>
                  <a:pt x="7058" y="35485"/>
                </a:lnTo>
                <a:lnTo>
                  <a:pt x="8118" y="35052"/>
                </a:lnTo>
                <a:lnTo>
                  <a:pt x="11836" y="34570"/>
                </a:lnTo>
                <a:lnTo>
                  <a:pt x="13207" y="33490"/>
                </a:lnTo>
                <a:lnTo>
                  <a:pt x="14123" y="31817"/>
                </a:lnTo>
                <a:lnTo>
                  <a:pt x="14733" y="29749"/>
                </a:lnTo>
                <a:lnTo>
                  <a:pt x="16092" y="28370"/>
                </a:lnTo>
                <a:lnTo>
                  <a:pt x="17951" y="27451"/>
                </a:lnTo>
                <a:lnTo>
                  <a:pt x="22556" y="26430"/>
                </a:lnTo>
                <a:lnTo>
                  <a:pt x="27778" y="25976"/>
                </a:lnTo>
                <a:lnTo>
                  <a:pt x="35813" y="23235"/>
                </a:lnTo>
                <a:lnTo>
                  <a:pt x="44782" y="19793"/>
                </a:lnTo>
                <a:lnTo>
                  <a:pt x="51943" y="18264"/>
                </a:lnTo>
                <a:lnTo>
                  <a:pt x="60841" y="17584"/>
                </a:lnTo>
                <a:lnTo>
                  <a:pt x="65881" y="17403"/>
                </a:lnTo>
                <a:lnTo>
                  <a:pt x="70193" y="16330"/>
                </a:lnTo>
                <a:lnTo>
                  <a:pt x="77524" y="12597"/>
                </a:lnTo>
                <a:lnTo>
                  <a:pt x="86498" y="10303"/>
                </a:lnTo>
                <a:lnTo>
                  <a:pt x="91558" y="9692"/>
                </a:lnTo>
                <a:lnTo>
                  <a:pt x="96836" y="9284"/>
                </a:lnTo>
                <a:lnTo>
                  <a:pt x="102260" y="9012"/>
                </a:lnTo>
                <a:lnTo>
                  <a:pt x="113366" y="8710"/>
                </a:lnTo>
                <a:lnTo>
                  <a:pt x="180737" y="8470"/>
                </a:lnTo>
                <a:lnTo>
                  <a:pt x="219188" y="8468"/>
                </a:lnTo>
                <a:lnTo>
                  <a:pt x="223833" y="7516"/>
                </a:lnTo>
                <a:lnTo>
                  <a:pt x="234921" y="2577"/>
                </a:lnTo>
                <a:lnTo>
                  <a:pt x="244239" y="690"/>
                </a:lnTo>
                <a:lnTo>
                  <a:pt x="253984" y="131"/>
                </a:lnTo>
                <a:lnTo>
                  <a:pt x="263350" y="0"/>
                </a:lnTo>
                <a:lnTo>
                  <a:pt x="267561" y="918"/>
                </a:lnTo>
                <a:lnTo>
                  <a:pt x="278040" y="5808"/>
                </a:lnTo>
                <a:lnTo>
                  <a:pt x="287177" y="7680"/>
                </a:lnTo>
                <a:lnTo>
                  <a:pt x="293024" y="8118"/>
                </a:lnTo>
                <a:lnTo>
                  <a:pt x="294965" y="9187"/>
                </a:lnTo>
                <a:lnTo>
                  <a:pt x="296258" y="10852"/>
                </a:lnTo>
                <a:lnTo>
                  <a:pt x="297120" y="12915"/>
                </a:lnTo>
                <a:lnTo>
                  <a:pt x="298648" y="14290"/>
                </a:lnTo>
                <a:lnTo>
                  <a:pt x="300619" y="15207"/>
                </a:lnTo>
                <a:lnTo>
                  <a:pt x="302885" y="15818"/>
                </a:lnTo>
                <a:lnTo>
                  <a:pt x="304396" y="17178"/>
                </a:lnTo>
                <a:lnTo>
                  <a:pt x="305403" y="19037"/>
                </a:lnTo>
                <a:lnTo>
                  <a:pt x="307020" y="24314"/>
                </a:lnTo>
                <a:lnTo>
                  <a:pt x="313231" y="32200"/>
                </a:lnTo>
                <a:lnTo>
                  <a:pt x="314763" y="37431"/>
                </a:lnTo>
                <a:lnTo>
                  <a:pt x="312905" y="45470"/>
                </a:lnTo>
                <a:lnTo>
                  <a:pt x="309856" y="54441"/>
                </a:lnTo>
                <a:lnTo>
                  <a:pt x="308140" y="65799"/>
                </a:lnTo>
                <a:lnTo>
                  <a:pt x="307739" y="75541"/>
                </a:lnTo>
                <a:lnTo>
                  <a:pt x="306679" y="79853"/>
                </a:lnTo>
                <a:lnTo>
                  <a:pt x="301590" y="91426"/>
                </a:lnTo>
                <a:lnTo>
                  <a:pt x="300065" y="101218"/>
                </a:lnTo>
                <a:lnTo>
                  <a:pt x="296847" y="111920"/>
                </a:lnTo>
                <a:lnTo>
                  <a:pt x="292242" y="123027"/>
                </a:lnTo>
                <a:lnTo>
                  <a:pt x="287020" y="134313"/>
                </a:lnTo>
                <a:lnTo>
                  <a:pt x="284065" y="145679"/>
                </a:lnTo>
                <a:lnTo>
                  <a:pt x="283276" y="151377"/>
                </a:lnTo>
                <a:lnTo>
                  <a:pt x="279861" y="160248"/>
                </a:lnTo>
                <a:lnTo>
                  <a:pt x="275167" y="168318"/>
                </a:lnTo>
                <a:lnTo>
                  <a:pt x="269907" y="178255"/>
                </a:lnTo>
                <a:lnTo>
                  <a:pt x="266933" y="189022"/>
                </a:lnTo>
                <a:lnTo>
                  <a:pt x="264660" y="200157"/>
                </a:lnTo>
                <a:lnTo>
                  <a:pt x="260474" y="211456"/>
                </a:lnTo>
                <a:lnTo>
                  <a:pt x="257979" y="222827"/>
                </a:lnTo>
                <a:lnTo>
                  <a:pt x="256870" y="234231"/>
                </a:lnTo>
                <a:lnTo>
                  <a:pt x="256377" y="245650"/>
                </a:lnTo>
                <a:lnTo>
                  <a:pt x="257198" y="250409"/>
                </a:lnTo>
                <a:lnTo>
                  <a:pt x="261952" y="262611"/>
                </a:lnTo>
                <a:lnTo>
                  <a:pt x="263398" y="272551"/>
                </a:lnTo>
                <a:lnTo>
                  <a:pt x="264212" y="284306"/>
                </a:lnTo>
                <a:lnTo>
                  <a:pt x="264403" y="293305"/>
                </a:lnTo>
                <a:lnTo>
                  <a:pt x="264546" y="324099"/>
                </a:lnTo>
                <a:lnTo>
                  <a:pt x="263596" y="328426"/>
                </a:lnTo>
                <a:lnTo>
                  <a:pt x="258662" y="340020"/>
                </a:lnTo>
                <a:lnTo>
                  <a:pt x="257173" y="349817"/>
                </a:lnTo>
                <a:lnTo>
                  <a:pt x="256335" y="361492"/>
                </a:lnTo>
                <a:lnTo>
                  <a:pt x="255265" y="364785"/>
                </a:lnTo>
                <a:lnTo>
                  <a:pt x="250161" y="373970"/>
                </a:lnTo>
                <a:lnTo>
                  <a:pt x="248633" y="379828"/>
                </a:lnTo>
                <a:lnTo>
                  <a:pt x="247652" y="391350"/>
                </a:lnTo>
                <a:lnTo>
                  <a:pt x="247411" y="402790"/>
                </a:lnTo>
                <a:lnTo>
                  <a:pt x="238838" y="40280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547"/>
          <p:cNvSpPr/>
          <p:nvPr/>
        </p:nvSpPr>
        <p:spPr>
          <a:xfrm>
            <a:off x="4435783" y="2631788"/>
            <a:ext cx="384820" cy="34260"/>
          </a:xfrm>
          <a:custGeom>
            <a:avLst/>
            <a:gdLst/>
            <a:ahLst/>
            <a:cxnLst/>
            <a:rect l="0" t="0" r="0" b="0"/>
            <a:pathLst>
              <a:path w="384820" h="34260">
                <a:moveTo>
                  <a:pt x="7629" y="34259"/>
                </a:moveTo>
                <a:lnTo>
                  <a:pt x="2690" y="34259"/>
                </a:lnTo>
                <a:lnTo>
                  <a:pt x="4799" y="34259"/>
                </a:lnTo>
                <a:lnTo>
                  <a:pt x="4790" y="33307"/>
                </a:lnTo>
                <a:lnTo>
                  <a:pt x="3832" y="31719"/>
                </a:lnTo>
                <a:lnTo>
                  <a:pt x="0" y="26878"/>
                </a:lnTo>
                <a:lnTo>
                  <a:pt x="638" y="26481"/>
                </a:lnTo>
                <a:lnTo>
                  <a:pt x="6520" y="25791"/>
                </a:lnTo>
                <a:lnTo>
                  <a:pt x="6890" y="26709"/>
                </a:lnTo>
                <a:lnTo>
                  <a:pt x="7136" y="28273"/>
                </a:lnTo>
                <a:lnTo>
                  <a:pt x="7532" y="33077"/>
                </a:lnTo>
                <a:lnTo>
                  <a:pt x="8517" y="33471"/>
                </a:lnTo>
                <a:lnTo>
                  <a:pt x="19481" y="34103"/>
                </a:lnTo>
                <a:lnTo>
                  <a:pt x="80789" y="34257"/>
                </a:lnTo>
                <a:lnTo>
                  <a:pt x="87835" y="33305"/>
                </a:lnTo>
                <a:lnTo>
                  <a:pt x="95390" y="31718"/>
                </a:lnTo>
                <a:lnTo>
                  <a:pt x="103284" y="29708"/>
                </a:lnTo>
                <a:lnTo>
                  <a:pt x="111404" y="28367"/>
                </a:lnTo>
                <a:lnTo>
                  <a:pt x="119675" y="27474"/>
                </a:lnTo>
                <a:lnTo>
                  <a:pt x="128046" y="26878"/>
                </a:lnTo>
                <a:lnTo>
                  <a:pt x="137437" y="25528"/>
                </a:lnTo>
                <a:lnTo>
                  <a:pt x="147508" y="23676"/>
                </a:lnTo>
                <a:lnTo>
                  <a:pt x="158032" y="21489"/>
                </a:lnTo>
                <a:lnTo>
                  <a:pt x="167905" y="20030"/>
                </a:lnTo>
                <a:lnTo>
                  <a:pt x="177345" y="19058"/>
                </a:lnTo>
                <a:lnTo>
                  <a:pt x="186495" y="18410"/>
                </a:lnTo>
                <a:lnTo>
                  <a:pt x="195453" y="17978"/>
                </a:lnTo>
                <a:lnTo>
                  <a:pt x="213026" y="17498"/>
                </a:lnTo>
                <a:lnTo>
                  <a:pt x="221713" y="16418"/>
                </a:lnTo>
                <a:lnTo>
                  <a:pt x="230362" y="14745"/>
                </a:lnTo>
                <a:lnTo>
                  <a:pt x="238985" y="12677"/>
                </a:lnTo>
                <a:lnTo>
                  <a:pt x="246639" y="11298"/>
                </a:lnTo>
                <a:lnTo>
                  <a:pt x="253647" y="10380"/>
                </a:lnTo>
                <a:lnTo>
                  <a:pt x="260223" y="9767"/>
                </a:lnTo>
                <a:lnTo>
                  <a:pt x="267465" y="9359"/>
                </a:lnTo>
                <a:lnTo>
                  <a:pt x="283132" y="8905"/>
                </a:lnTo>
                <a:lnTo>
                  <a:pt x="321556" y="8573"/>
                </a:lnTo>
                <a:lnTo>
                  <a:pt x="326451" y="7610"/>
                </a:lnTo>
                <a:lnTo>
                  <a:pt x="330667" y="6016"/>
                </a:lnTo>
                <a:lnTo>
                  <a:pt x="334430" y="4000"/>
                </a:lnTo>
                <a:lnTo>
                  <a:pt x="338844" y="2656"/>
                </a:lnTo>
                <a:lnTo>
                  <a:pt x="343691" y="1761"/>
                </a:lnTo>
                <a:lnTo>
                  <a:pt x="353205" y="765"/>
                </a:lnTo>
                <a:lnTo>
                  <a:pt x="364534" y="126"/>
                </a:lnTo>
                <a:lnTo>
                  <a:pt x="371604" y="0"/>
                </a:lnTo>
                <a:lnTo>
                  <a:pt x="374104" y="942"/>
                </a:lnTo>
                <a:lnTo>
                  <a:pt x="376724" y="2523"/>
                </a:lnTo>
                <a:lnTo>
                  <a:pt x="384819" y="854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548"/>
          <p:cNvSpPr/>
          <p:nvPr/>
        </p:nvSpPr>
        <p:spPr>
          <a:xfrm>
            <a:off x="3346206" y="2408977"/>
            <a:ext cx="1765861" cy="711411"/>
          </a:xfrm>
          <a:custGeom>
            <a:avLst/>
            <a:gdLst/>
            <a:ahLst/>
            <a:cxnLst/>
            <a:rect l="0" t="0" r="0" b="0"/>
            <a:pathLst>
              <a:path w="1765861" h="711411">
                <a:moveTo>
                  <a:pt x="8498" y="59903"/>
                </a:moveTo>
                <a:lnTo>
                  <a:pt x="8498" y="52522"/>
                </a:lnTo>
                <a:lnTo>
                  <a:pt x="7546" y="52125"/>
                </a:lnTo>
                <a:lnTo>
                  <a:pt x="279" y="51361"/>
                </a:lnTo>
                <a:lnTo>
                  <a:pt x="31" y="55890"/>
                </a:lnTo>
                <a:lnTo>
                  <a:pt x="948" y="57228"/>
                </a:lnTo>
                <a:lnTo>
                  <a:pt x="2512" y="58119"/>
                </a:lnTo>
                <a:lnTo>
                  <a:pt x="4508" y="58714"/>
                </a:lnTo>
                <a:lnTo>
                  <a:pt x="4885" y="59110"/>
                </a:lnTo>
                <a:lnTo>
                  <a:pt x="4185" y="59374"/>
                </a:lnTo>
                <a:lnTo>
                  <a:pt x="767" y="59798"/>
                </a:lnTo>
                <a:lnTo>
                  <a:pt x="487" y="60786"/>
                </a:lnTo>
                <a:lnTo>
                  <a:pt x="0" y="67274"/>
                </a:lnTo>
                <a:lnTo>
                  <a:pt x="4499" y="72670"/>
                </a:lnTo>
                <a:lnTo>
                  <a:pt x="11864" y="80302"/>
                </a:lnTo>
                <a:lnTo>
                  <a:pt x="13600" y="83027"/>
                </a:lnTo>
                <a:lnTo>
                  <a:pt x="15528" y="88595"/>
                </a:lnTo>
                <a:lnTo>
                  <a:pt x="16868" y="102780"/>
                </a:lnTo>
                <a:lnTo>
                  <a:pt x="16936" y="105633"/>
                </a:lnTo>
                <a:lnTo>
                  <a:pt x="17933" y="108487"/>
                </a:lnTo>
                <a:lnTo>
                  <a:pt x="22936" y="117055"/>
                </a:lnTo>
                <a:lnTo>
                  <a:pt x="24440" y="122768"/>
                </a:lnTo>
                <a:lnTo>
                  <a:pt x="25485" y="143840"/>
                </a:lnTo>
                <a:lnTo>
                  <a:pt x="25612" y="156704"/>
                </a:lnTo>
                <a:lnTo>
                  <a:pt x="28170" y="165155"/>
                </a:lnTo>
                <a:lnTo>
                  <a:pt x="31529" y="175262"/>
                </a:lnTo>
                <a:lnTo>
                  <a:pt x="34372" y="190709"/>
                </a:lnTo>
                <a:lnTo>
                  <a:pt x="39871" y="202694"/>
                </a:lnTo>
                <a:lnTo>
                  <a:pt x="41924" y="217887"/>
                </a:lnTo>
                <a:lnTo>
                  <a:pt x="42404" y="228861"/>
                </a:lnTo>
                <a:lnTo>
                  <a:pt x="43485" y="233501"/>
                </a:lnTo>
                <a:lnTo>
                  <a:pt x="48604" y="245536"/>
                </a:lnTo>
                <a:lnTo>
                  <a:pt x="50816" y="266186"/>
                </a:lnTo>
                <a:lnTo>
                  <a:pt x="51200" y="282949"/>
                </a:lnTo>
                <a:lnTo>
                  <a:pt x="52242" y="295242"/>
                </a:lnTo>
                <a:lnTo>
                  <a:pt x="57231" y="317275"/>
                </a:lnTo>
                <a:lnTo>
                  <a:pt x="59133" y="335340"/>
                </a:lnTo>
                <a:lnTo>
                  <a:pt x="59578" y="343609"/>
                </a:lnTo>
                <a:lnTo>
                  <a:pt x="65755" y="363523"/>
                </a:lnTo>
                <a:lnTo>
                  <a:pt x="67691" y="380157"/>
                </a:lnTo>
                <a:lnTo>
                  <a:pt x="69217" y="397151"/>
                </a:lnTo>
                <a:lnTo>
                  <a:pt x="74326" y="414252"/>
                </a:lnTo>
                <a:lnTo>
                  <a:pt x="77215" y="430431"/>
                </a:lnTo>
                <a:lnTo>
                  <a:pt x="82728" y="442633"/>
                </a:lnTo>
                <a:lnTo>
                  <a:pt x="87614" y="463340"/>
                </a:lnTo>
                <a:lnTo>
                  <a:pt x="94805" y="480112"/>
                </a:lnTo>
                <a:lnTo>
                  <a:pt x="99244" y="491455"/>
                </a:lnTo>
                <a:lnTo>
                  <a:pt x="102095" y="511719"/>
                </a:lnTo>
                <a:lnTo>
                  <a:pt x="102328" y="515418"/>
                </a:lnTo>
                <a:lnTo>
                  <a:pt x="107208" y="529727"/>
                </a:lnTo>
                <a:lnTo>
                  <a:pt x="112060" y="537953"/>
                </a:lnTo>
                <a:lnTo>
                  <a:pt x="114687" y="541481"/>
                </a:lnTo>
                <a:lnTo>
                  <a:pt x="116438" y="545737"/>
                </a:lnTo>
                <a:lnTo>
                  <a:pt x="118903" y="560830"/>
                </a:lnTo>
                <a:lnTo>
                  <a:pt x="119480" y="571779"/>
                </a:lnTo>
                <a:lnTo>
                  <a:pt x="120586" y="576414"/>
                </a:lnTo>
                <a:lnTo>
                  <a:pt x="126665" y="590696"/>
                </a:lnTo>
                <a:lnTo>
                  <a:pt x="127966" y="602302"/>
                </a:lnTo>
                <a:lnTo>
                  <a:pt x="128441" y="622961"/>
                </a:lnTo>
                <a:lnTo>
                  <a:pt x="128481" y="632731"/>
                </a:lnTo>
                <a:lnTo>
                  <a:pt x="129445" y="637050"/>
                </a:lnTo>
                <a:lnTo>
                  <a:pt x="135295" y="650827"/>
                </a:lnTo>
                <a:lnTo>
                  <a:pt x="136732" y="658170"/>
                </a:lnTo>
                <a:lnTo>
                  <a:pt x="142907" y="666464"/>
                </a:lnTo>
                <a:lnTo>
                  <a:pt x="144436" y="671751"/>
                </a:lnTo>
                <a:lnTo>
                  <a:pt x="145296" y="680082"/>
                </a:lnTo>
                <a:lnTo>
                  <a:pt x="146369" y="681953"/>
                </a:lnTo>
                <a:lnTo>
                  <a:pt x="148038" y="683200"/>
                </a:lnTo>
                <a:lnTo>
                  <a:pt x="150102" y="684032"/>
                </a:lnTo>
                <a:lnTo>
                  <a:pt x="151478" y="685539"/>
                </a:lnTo>
                <a:lnTo>
                  <a:pt x="152396" y="687496"/>
                </a:lnTo>
                <a:lnTo>
                  <a:pt x="153415" y="692211"/>
                </a:lnTo>
                <a:lnTo>
                  <a:pt x="153868" y="697481"/>
                </a:lnTo>
                <a:lnTo>
                  <a:pt x="154942" y="699267"/>
                </a:lnTo>
                <a:lnTo>
                  <a:pt x="156610" y="700458"/>
                </a:lnTo>
                <a:lnTo>
                  <a:pt x="161003" y="701781"/>
                </a:lnTo>
                <a:lnTo>
                  <a:pt x="169822" y="702701"/>
                </a:lnTo>
                <a:lnTo>
                  <a:pt x="177913" y="708704"/>
                </a:lnTo>
                <a:lnTo>
                  <a:pt x="183171" y="710209"/>
                </a:lnTo>
                <a:lnTo>
                  <a:pt x="225669" y="711410"/>
                </a:lnTo>
                <a:lnTo>
                  <a:pt x="250195" y="704032"/>
                </a:lnTo>
                <a:lnTo>
                  <a:pt x="280050" y="701957"/>
                </a:lnTo>
                <a:lnTo>
                  <a:pt x="296074" y="696969"/>
                </a:lnTo>
                <a:lnTo>
                  <a:pt x="317544" y="694116"/>
                </a:lnTo>
                <a:lnTo>
                  <a:pt x="342348" y="687641"/>
                </a:lnTo>
                <a:lnTo>
                  <a:pt x="354043" y="685607"/>
                </a:lnTo>
                <a:lnTo>
                  <a:pt x="372290" y="680060"/>
                </a:lnTo>
                <a:lnTo>
                  <a:pt x="401033" y="675163"/>
                </a:lnTo>
                <a:lnTo>
                  <a:pt x="413464" y="671489"/>
                </a:lnTo>
                <a:lnTo>
                  <a:pt x="467333" y="661284"/>
                </a:lnTo>
                <a:lnTo>
                  <a:pt x="492127" y="659283"/>
                </a:lnTo>
                <a:lnTo>
                  <a:pt x="523553" y="653243"/>
                </a:lnTo>
                <a:lnTo>
                  <a:pt x="548775" y="649410"/>
                </a:lnTo>
                <a:lnTo>
                  <a:pt x="574345" y="644781"/>
                </a:lnTo>
                <a:lnTo>
                  <a:pt x="600019" y="640870"/>
                </a:lnTo>
                <a:lnTo>
                  <a:pt x="625724" y="636219"/>
                </a:lnTo>
                <a:lnTo>
                  <a:pt x="677154" y="631892"/>
                </a:lnTo>
                <a:lnTo>
                  <a:pt x="702871" y="627526"/>
                </a:lnTo>
                <a:lnTo>
                  <a:pt x="728589" y="623692"/>
                </a:lnTo>
                <a:lnTo>
                  <a:pt x="754306" y="619064"/>
                </a:lnTo>
                <a:lnTo>
                  <a:pt x="808281" y="617286"/>
                </a:lnTo>
                <a:lnTo>
                  <a:pt x="828777" y="616239"/>
                </a:lnTo>
                <a:lnTo>
                  <a:pt x="882658" y="609344"/>
                </a:lnTo>
                <a:lnTo>
                  <a:pt x="934308" y="607660"/>
                </a:lnTo>
                <a:lnTo>
                  <a:pt x="981739" y="601171"/>
                </a:lnTo>
                <a:lnTo>
                  <a:pt x="1036845" y="600075"/>
                </a:lnTo>
                <a:lnTo>
                  <a:pt x="1077310" y="599039"/>
                </a:lnTo>
                <a:lnTo>
                  <a:pt x="1132207" y="592194"/>
                </a:lnTo>
                <a:lnTo>
                  <a:pt x="1181708" y="591503"/>
                </a:lnTo>
                <a:lnTo>
                  <a:pt x="1234259" y="584026"/>
                </a:lnTo>
                <a:lnTo>
                  <a:pt x="1282961" y="582931"/>
                </a:lnTo>
                <a:lnTo>
                  <a:pt x="1539648" y="582825"/>
                </a:lnTo>
                <a:lnTo>
                  <a:pt x="1551340" y="585365"/>
                </a:lnTo>
                <a:lnTo>
                  <a:pt x="1563838" y="588716"/>
                </a:lnTo>
                <a:lnTo>
                  <a:pt x="1616914" y="591293"/>
                </a:lnTo>
                <a:lnTo>
                  <a:pt x="1629760" y="591367"/>
                </a:lnTo>
                <a:lnTo>
                  <a:pt x="1639014" y="593924"/>
                </a:lnTo>
                <a:lnTo>
                  <a:pt x="1649477" y="597283"/>
                </a:lnTo>
                <a:lnTo>
                  <a:pt x="1686214" y="599813"/>
                </a:lnTo>
                <a:lnTo>
                  <a:pt x="1739981" y="599970"/>
                </a:lnTo>
                <a:lnTo>
                  <a:pt x="1765473" y="599970"/>
                </a:lnTo>
                <a:lnTo>
                  <a:pt x="1765860" y="578658"/>
                </a:lnTo>
                <a:lnTo>
                  <a:pt x="1764907" y="576237"/>
                </a:lnTo>
                <a:lnTo>
                  <a:pt x="1759969" y="568279"/>
                </a:lnTo>
                <a:lnTo>
                  <a:pt x="1758480" y="562708"/>
                </a:lnTo>
                <a:lnTo>
                  <a:pt x="1757446" y="541735"/>
                </a:lnTo>
                <a:lnTo>
                  <a:pt x="1757393" y="538287"/>
                </a:lnTo>
                <a:lnTo>
                  <a:pt x="1756406" y="535035"/>
                </a:lnTo>
                <a:lnTo>
                  <a:pt x="1745366" y="515513"/>
                </a:lnTo>
                <a:lnTo>
                  <a:pt x="1742465" y="507506"/>
                </a:lnTo>
                <a:lnTo>
                  <a:pt x="1740831" y="495103"/>
                </a:lnTo>
                <a:lnTo>
                  <a:pt x="1740602" y="490054"/>
                </a:lnTo>
                <a:lnTo>
                  <a:pt x="1737807" y="479364"/>
                </a:lnTo>
                <a:lnTo>
                  <a:pt x="1734343" y="468262"/>
                </a:lnTo>
                <a:lnTo>
                  <a:pt x="1731440" y="451302"/>
                </a:lnTo>
                <a:lnTo>
                  <a:pt x="1724970" y="434212"/>
                </a:lnTo>
                <a:lnTo>
                  <a:pt x="1717974" y="417083"/>
                </a:lnTo>
                <a:lnTo>
                  <a:pt x="1714525" y="399943"/>
                </a:lnTo>
                <a:lnTo>
                  <a:pt x="1707894" y="382799"/>
                </a:lnTo>
                <a:lnTo>
                  <a:pt x="1700849" y="365655"/>
                </a:lnTo>
                <a:lnTo>
                  <a:pt x="1697386" y="348510"/>
                </a:lnTo>
                <a:lnTo>
                  <a:pt x="1691703" y="331365"/>
                </a:lnTo>
                <a:lnTo>
                  <a:pt x="1688643" y="314220"/>
                </a:lnTo>
                <a:lnTo>
                  <a:pt x="1682127" y="296123"/>
                </a:lnTo>
                <a:lnTo>
                  <a:pt x="1675117" y="274039"/>
                </a:lnTo>
                <a:lnTo>
                  <a:pt x="1672617" y="255007"/>
                </a:lnTo>
                <a:lnTo>
                  <a:pt x="1670923" y="237303"/>
                </a:lnTo>
                <a:lnTo>
                  <a:pt x="1665765" y="219992"/>
                </a:lnTo>
                <a:lnTo>
                  <a:pt x="1663813" y="202798"/>
                </a:lnTo>
                <a:lnTo>
                  <a:pt x="1662282" y="185639"/>
                </a:lnTo>
                <a:lnTo>
                  <a:pt x="1657172" y="168490"/>
                </a:lnTo>
                <a:lnTo>
                  <a:pt x="1655234" y="151343"/>
                </a:lnTo>
                <a:lnTo>
                  <a:pt x="1654660" y="134198"/>
                </a:lnTo>
                <a:lnTo>
                  <a:pt x="1654421" y="84103"/>
                </a:lnTo>
                <a:lnTo>
                  <a:pt x="1651880" y="75103"/>
                </a:lnTo>
                <a:lnTo>
                  <a:pt x="1648527" y="65706"/>
                </a:lnTo>
                <a:lnTo>
                  <a:pt x="1647038" y="58354"/>
                </a:lnTo>
                <a:lnTo>
                  <a:pt x="1643836" y="51912"/>
                </a:lnTo>
                <a:lnTo>
                  <a:pt x="1641649" y="48860"/>
                </a:lnTo>
                <a:lnTo>
                  <a:pt x="1639218" y="42930"/>
                </a:lnTo>
                <a:lnTo>
                  <a:pt x="1637849" y="34236"/>
                </a:lnTo>
                <a:lnTo>
                  <a:pt x="1637658" y="31362"/>
                </a:lnTo>
                <a:lnTo>
                  <a:pt x="1636577" y="29445"/>
                </a:lnTo>
                <a:lnTo>
                  <a:pt x="1634904" y="28168"/>
                </a:lnTo>
                <a:lnTo>
                  <a:pt x="1632836" y="27316"/>
                </a:lnTo>
                <a:lnTo>
                  <a:pt x="1631458" y="25796"/>
                </a:lnTo>
                <a:lnTo>
                  <a:pt x="1630539" y="23830"/>
                </a:lnTo>
                <a:lnTo>
                  <a:pt x="1629926" y="21566"/>
                </a:lnTo>
                <a:lnTo>
                  <a:pt x="1628565" y="20058"/>
                </a:lnTo>
                <a:lnTo>
                  <a:pt x="1626706" y="19052"/>
                </a:lnTo>
                <a:lnTo>
                  <a:pt x="1622100" y="17934"/>
                </a:lnTo>
                <a:lnTo>
                  <a:pt x="1616877" y="17437"/>
                </a:lnTo>
                <a:lnTo>
                  <a:pt x="1615103" y="16353"/>
                </a:lnTo>
                <a:lnTo>
                  <a:pt x="1613921" y="14677"/>
                </a:lnTo>
                <a:lnTo>
                  <a:pt x="1613132" y="12607"/>
                </a:lnTo>
                <a:lnTo>
                  <a:pt x="1610702" y="11227"/>
                </a:lnTo>
                <a:lnTo>
                  <a:pt x="1602922" y="9694"/>
                </a:lnTo>
                <a:lnTo>
                  <a:pt x="1570647" y="7536"/>
                </a:lnTo>
                <a:lnTo>
                  <a:pt x="1553346" y="1687"/>
                </a:lnTo>
                <a:lnTo>
                  <a:pt x="1531606" y="131"/>
                </a:lnTo>
                <a:lnTo>
                  <a:pt x="1524271" y="0"/>
                </a:lnTo>
                <a:lnTo>
                  <a:pt x="1515295" y="2482"/>
                </a:lnTo>
                <a:lnTo>
                  <a:pt x="1504956" y="5807"/>
                </a:lnTo>
                <a:lnTo>
                  <a:pt x="1471462" y="8234"/>
                </a:lnTo>
                <a:lnTo>
                  <a:pt x="1254369" y="8468"/>
                </a:lnTo>
                <a:lnTo>
                  <a:pt x="1200606" y="16510"/>
                </a:lnTo>
                <a:lnTo>
                  <a:pt x="1148485" y="17019"/>
                </a:lnTo>
                <a:lnTo>
                  <a:pt x="758491" y="17040"/>
                </a:lnTo>
                <a:lnTo>
                  <a:pt x="746324" y="19580"/>
                </a:lnTo>
                <a:lnTo>
                  <a:pt x="734566" y="22932"/>
                </a:lnTo>
                <a:lnTo>
                  <a:pt x="681213" y="25508"/>
                </a:lnTo>
                <a:lnTo>
                  <a:pt x="631346" y="26559"/>
                </a:lnTo>
                <a:lnTo>
                  <a:pt x="589441" y="33390"/>
                </a:lnTo>
                <a:lnTo>
                  <a:pt x="548466" y="35068"/>
                </a:lnTo>
                <a:lnTo>
                  <a:pt x="517496" y="41557"/>
                </a:lnTo>
                <a:lnTo>
                  <a:pt x="494345" y="43473"/>
                </a:lnTo>
                <a:lnTo>
                  <a:pt x="471428" y="49496"/>
                </a:lnTo>
                <a:lnTo>
                  <a:pt x="416327" y="51309"/>
                </a:lnTo>
                <a:lnTo>
                  <a:pt x="354247" y="51330"/>
                </a:lnTo>
                <a:lnTo>
                  <a:pt x="342822" y="53870"/>
                </a:lnTo>
                <a:lnTo>
                  <a:pt x="331394" y="57221"/>
                </a:lnTo>
                <a:lnTo>
                  <a:pt x="285852" y="59833"/>
                </a:lnTo>
                <a:lnTo>
                  <a:pt x="247260" y="59900"/>
                </a:lnTo>
                <a:lnTo>
                  <a:pt x="238122" y="57361"/>
                </a:lnTo>
                <a:lnTo>
                  <a:pt x="227711" y="54011"/>
                </a:lnTo>
                <a:lnTo>
                  <a:pt x="199257" y="51435"/>
                </a:lnTo>
                <a:lnTo>
                  <a:pt x="102830" y="51330"/>
                </a:lnTo>
                <a:lnTo>
                  <a:pt x="94223" y="4275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549"/>
          <p:cNvSpPr/>
          <p:nvPr/>
        </p:nvSpPr>
        <p:spPr>
          <a:xfrm>
            <a:off x="2866072" y="1817370"/>
            <a:ext cx="684609" cy="600045"/>
          </a:xfrm>
          <a:custGeom>
            <a:avLst/>
            <a:gdLst/>
            <a:ahLst/>
            <a:cxnLst/>
            <a:rect l="0" t="0" r="0" b="0"/>
            <a:pathLst>
              <a:path w="684609" h="600045">
                <a:moveTo>
                  <a:pt x="8572" y="25717"/>
                </a:moveTo>
                <a:lnTo>
                  <a:pt x="8572" y="33098"/>
                </a:lnTo>
                <a:lnTo>
                  <a:pt x="15417" y="40898"/>
                </a:lnTo>
                <a:lnTo>
                  <a:pt x="20504" y="46117"/>
                </a:lnTo>
                <a:lnTo>
                  <a:pt x="22242" y="48842"/>
                </a:lnTo>
                <a:lnTo>
                  <a:pt x="24173" y="54410"/>
                </a:lnTo>
                <a:lnTo>
                  <a:pt x="25260" y="62899"/>
                </a:lnTo>
                <a:lnTo>
                  <a:pt x="26365" y="65745"/>
                </a:lnTo>
                <a:lnTo>
                  <a:pt x="31518" y="74301"/>
                </a:lnTo>
                <a:lnTo>
                  <a:pt x="36283" y="88266"/>
                </a:lnTo>
                <a:lnTo>
                  <a:pt x="39938" y="97332"/>
                </a:lnTo>
                <a:lnTo>
                  <a:pt x="41563" y="104536"/>
                </a:lnTo>
                <a:lnTo>
                  <a:pt x="44825" y="110913"/>
                </a:lnTo>
                <a:lnTo>
                  <a:pt x="47028" y="113946"/>
                </a:lnTo>
                <a:lnTo>
                  <a:pt x="49476" y="122398"/>
                </a:lnTo>
                <a:lnTo>
                  <a:pt x="51048" y="138794"/>
                </a:lnTo>
                <a:lnTo>
                  <a:pt x="57250" y="157097"/>
                </a:lnTo>
                <a:lnTo>
                  <a:pt x="59190" y="168679"/>
                </a:lnTo>
                <a:lnTo>
                  <a:pt x="60718" y="183752"/>
                </a:lnTo>
                <a:lnTo>
                  <a:pt x="65827" y="199331"/>
                </a:lnTo>
                <a:lnTo>
                  <a:pt x="70576" y="216151"/>
                </a:lnTo>
                <a:lnTo>
                  <a:pt x="74230" y="226559"/>
                </a:lnTo>
                <a:lnTo>
                  <a:pt x="76286" y="243129"/>
                </a:lnTo>
                <a:lnTo>
                  <a:pt x="76896" y="259151"/>
                </a:lnTo>
                <a:lnTo>
                  <a:pt x="77102" y="276121"/>
                </a:lnTo>
                <a:lnTo>
                  <a:pt x="77119" y="281236"/>
                </a:lnTo>
                <a:lnTo>
                  <a:pt x="79678" y="291998"/>
                </a:lnTo>
                <a:lnTo>
                  <a:pt x="83933" y="306228"/>
                </a:lnTo>
                <a:lnTo>
                  <a:pt x="85371" y="324120"/>
                </a:lnTo>
                <a:lnTo>
                  <a:pt x="88108" y="334871"/>
                </a:lnTo>
                <a:lnTo>
                  <a:pt x="92464" y="349093"/>
                </a:lnTo>
                <a:lnTo>
                  <a:pt x="94435" y="357082"/>
                </a:lnTo>
                <a:lnTo>
                  <a:pt x="100900" y="371338"/>
                </a:lnTo>
                <a:lnTo>
                  <a:pt x="106122" y="378716"/>
                </a:lnTo>
                <a:lnTo>
                  <a:pt x="107896" y="382970"/>
                </a:lnTo>
                <a:lnTo>
                  <a:pt x="111344" y="397106"/>
                </a:lnTo>
                <a:lnTo>
                  <a:pt x="117022" y="408702"/>
                </a:lnTo>
                <a:lnTo>
                  <a:pt x="119424" y="426665"/>
                </a:lnTo>
                <a:lnTo>
                  <a:pt x="119621" y="430176"/>
                </a:lnTo>
                <a:lnTo>
                  <a:pt x="125828" y="448545"/>
                </a:lnTo>
                <a:lnTo>
                  <a:pt x="127770" y="460139"/>
                </a:lnTo>
                <a:lnTo>
                  <a:pt x="128426" y="478100"/>
                </a:lnTo>
                <a:lnTo>
                  <a:pt x="128556" y="491102"/>
                </a:lnTo>
                <a:lnTo>
                  <a:pt x="131113" y="499573"/>
                </a:lnTo>
                <a:lnTo>
                  <a:pt x="134473" y="508735"/>
                </a:lnTo>
                <a:lnTo>
                  <a:pt x="136364" y="519248"/>
                </a:lnTo>
                <a:lnTo>
                  <a:pt x="137090" y="537138"/>
                </a:lnTo>
                <a:lnTo>
                  <a:pt x="137151" y="551488"/>
                </a:lnTo>
                <a:lnTo>
                  <a:pt x="138106" y="554348"/>
                </a:lnTo>
                <a:lnTo>
                  <a:pt x="144540" y="564090"/>
                </a:lnTo>
                <a:lnTo>
                  <a:pt x="145202" y="567572"/>
                </a:lnTo>
                <a:lnTo>
                  <a:pt x="145702" y="578511"/>
                </a:lnTo>
                <a:lnTo>
                  <a:pt x="146664" y="579984"/>
                </a:lnTo>
                <a:lnTo>
                  <a:pt x="148259" y="580966"/>
                </a:lnTo>
                <a:lnTo>
                  <a:pt x="150274" y="581620"/>
                </a:lnTo>
                <a:lnTo>
                  <a:pt x="151618" y="583009"/>
                </a:lnTo>
                <a:lnTo>
                  <a:pt x="152513" y="584888"/>
                </a:lnTo>
                <a:lnTo>
                  <a:pt x="153111" y="587093"/>
                </a:lnTo>
                <a:lnTo>
                  <a:pt x="154461" y="588562"/>
                </a:lnTo>
                <a:lnTo>
                  <a:pt x="156314" y="589542"/>
                </a:lnTo>
                <a:lnTo>
                  <a:pt x="161581" y="591115"/>
                </a:lnTo>
                <a:lnTo>
                  <a:pt x="174695" y="591468"/>
                </a:lnTo>
                <a:lnTo>
                  <a:pt x="177424" y="592432"/>
                </a:lnTo>
                <a:lnTo>
                  <a:pt x="185814" y="597387"/>
                </a:lnTo>
                <a:lnTo>
                  <a:pt x="191487" y="598880"/>
                </a:lnTo>
                <a:lnTo>
                  <a:pt x="212410" y="600005"/>
                </a:lnTo>
                <a:lnTo>
                  <a:pt x="221722" y="600044"/>
                </a:lnTo>
                <a:lnTo>
                  <a:pt x="232210" y="597521"/>
                </a:lnTo>
                <a:lnTo>
                  <a:pt x="243222" y="594177"/>
                </a:lnTo>
                <a:lnTo>
                  <a:pt x="260132" y="592295"/>
                </a:lnTo>
                <a:lnTo>
                  <a:pt x="277207" y="591737"/>
                </a:lnTo>
                <a:lnTo>
                  <a:pt x="288620" y="591606"/>
                </a:lnTo>
                <a:lnTo>
                  <a:pt x="300043" y="589008"/>
                </a:lnTo>
                <a:lnTo>
                  <a:pt x="311470" y="585631"/>
                </a:lnTo>
                <a:lnTo>
                  <a:pt x="329566" y="583730"/>
                </a:lnTo>
                <a:lnTo>
                  <a:pt x="344594" y="583285"/>
                </a:lnTo>
                <a:lnTo>
                  <a:pt x="364568" y="583035"/>
                </a:lnTo>
                <a:lnTo>
                  <a:pt x="376660" y="580436"/>
                </a:lnTo>
                <a:lnTo>
                  <a:pt x="389337" y="577059"/>
                </a:lnTo>
                <a:lnTo>
                  <a:pt x="404496" y="575558"/>
                </a:lnTo>
                <a:lnTo>
                  <a:pt x="424545" y="574713"/>
                </a:lnTo>
                <a:lnTo>
                  <a:pt x="447101" y="574462"/>
                </a:lnTo>
                <a:lnTo>
                  <a:pt x="460967" y="571864"/>
                </a:lnTo>
                <a:lnTo>
                  <a:pt x="473479" y="568486"/>
                </a:lnTo>
                <a:lnTo>
                  <a:pt x="491233" y="566585"/>
                </a:lnTo>
                <a:lnTo>
                  <a:pt x="502806" y="566140"/>
                </a:lnTo>
                <a:lnTo>
                  <a:pt x="514299" y="568483"/>
                </a:lnTo>
                <a:lnTo>
                  <a:pt x="525758" y="571746"/>
                </a:lnTo>
                <a:lnTo>
                  <a:pt x="542919" y="573583"/>
                </a:lnTo>
                <a:lnTo>
                  <a:pt x="560068" y="574128"/>
                </a:lnTo>
                <a:lnTo>
                  <a:pt x="676001" y="574357"/>
                </a:lnTo>
                <a:lnTo>
                  <a:pt x="676410" y="573405"/>
                </a:lnTo>
                <a:lnTo>
                  <a:pt x="677196" y="566138"/>
                </a:lnTo>
                <a:lnTo>
                  <a:pt x="677218" y="561338"/>
                </a:lnTo>
                <a:lnTo>
                  <a:pt x="678174" y="559010"/>
                </a:lnTo>
                <a:lnTo>
                  <a:pt x="683117" y="551183"/>
                </a:lnTo>
                <a:lnTo>
                  <a:pt x="684608" y="545643"/>
                </a:lnTo>
                <a:lnTo>
                  <a:pt x="684052" y="543784"/>
                </a:lnTo>
                <a:lnTo>
                  <a:pt x="682730" y="542545"/>
                </a:lnTo>
                <a:lnTo>
                  <a:pt x="680896" y="541719"/>
                </a:lnTo>
                <a:lnTo>
                  <a:pt x="679673" y="539263"/>
                </a:lnTo>
                <a:lnTo>
                  <a:pt x="677952" y="527658"/>
                </a:lnTo>
                <a:lnTo>
                  <a:pt x="677550" y="520900"/>
                </a:lnTo>
                <a:lnTo>
                  <a:pt x="676490" y="517764"/>
                </a:lnTo>
                <a:lnTo>
                  <a:pt x="671400" y="508800"/>
                </a:lnTo>
                <a:lnTo>
                  <a:pt x="666657" y="494697"/>
                </a:lnTo>
                <a:lnTo>
                  <a:pt x="663005" y="484660"/>
                </a:lnTo>
                <a:lnTo>
                  <a:pt x="661381" y="473849"/>
                </a:lnTo>
                <a:lnTo>
                  <a:pt x="659043" y="469252"/>
                </a:lnTo>
                <a:lnTo>
                  <a:pt x="655580" y="465235"/>
                </a:lnTo>
                <a:lnTo>
                  <a:pt x="651366" y="461604"/>
                </a:lnTo>
                <a:lnTo>
                  <a:pt x="648556" y="457278"/>
                </a:lnTo>
                <a:lnTo>
                  <a:pt x="643650" y="441136"/>
                </a:lnTo>
                <a:lnTo>
                  <a:pt x="639127" y="426565"/>
                </a:lnTo>
                <a:lnTo>
                  <a:pt x="633941" y="413104"/>
                </a:lnTo>
                <a:lnTo>
                  <a:pt x="629414" y="400772"/>
                </a:lnTo>
                <a:lnTo>
                  <a:pt x="625913" y="383118"/>
                </a:lnTo>
                <a:lnTo>
                  <a:pt x="619267" y="364870"/>
                </a:lnTo>
                <a:lnTo>
                  <a:pt x="614002" y="349807"/>
                </a:lnTo>
                <a:lnTo>
                  <a:pt x="608488" y="336127"/>
                </a:lnTo>
                <a:lnTo>
                  <a:pt x="603814" y="323697"/>
                </a:lnTo>
                <a:lnTo>
                  <a:pt x="600230" y="305037"/>
                </a:lnTo>
                <a:lnTo>
                  <a:pt x="596017" y="289876"/>
                </a:lnTo>
                <a:lnTo>
                  <a:pt x="593509" y="276154"/>
                </a:lnTo>
                <a:lnTo>
                  <a:pt x="592097" y="257718"/>
                </a:lnTo>
                <a:lnTo>
                  <a:pt x="590814" y="245034"/>
                </a:lnTo>
                <a:lnTo>
                  <a:pt x="587069" y="229871"/>
                </a:lnTo>
                <a:lnTo>
                  <a:pt x="584770" y="216147"/>
                </a:lnTo>
                <a:lnTo>
                  <a:pt x="582795" y="203698"/>
                </a:lnTo>
                <a:lnTo>
                  <a:pt x="577281" y="185979"/>
                </a:lnTo>
                <a:lnTo>
                  <a:pt x="574271" y="168664"/>
                </a:lnTo>
                <a:lnTo>
                  <a:pt x="567770" y="151468"/>
                </a:lnTo>
                <a:lnTo>
                  <a:pt x="560764" y="135261"/>
                </a:lnTo>
                <a:lnTo>
                  <a:pt x="558791" y="127426"/>
                </a:lnTo>
                <a:lnTo>
                  <a:pt x="557681" y="113109"/>
                </a:lnTo>
                <a:lnTo>
                  <a:pt x="554880" y="102340"/>
                </a:lnTo>
                <a:lnTo>
                  <a:pt x="550489" y="88108"/>
                </a:lnTo>
                <a:lnTo>
                  <a:pt x="549005" y="70214"/>
                </a:lnTo>
                <a:lnTo>
                  <a:pt x="548748" y="58481"/>
                </a:lnTo>
                <a:lnTo>
                  <a:pt x="547759" y="55179"/>
                </a:lnTo>
                <a:lnTo>
                  <a:pt x="544121" y="48971"/>
                </a:lnTo>
                <a:lnTo>
                  <a:pt x="534977" y="37225"/>
                </a:lnTo>
                <a:lnTo>
                  <a:pt x="533043" y="31467"/>
                </a:lnTo>
                <a:lnTo>
                  <a:pt x="530622" y="28598"/>
                </a:lnTo>
                <a:lnTo>
                  <a:pt x="510138" y="12384"/>
                </a:lnTo>
                <a:lnTo>
                  <a:pt x="501801" y="4523"/>
                </a:lnTo>
                <a:lnTo>
                  <a:pt x="499316" y="3015"/>
                </a:lnTo>
                <a:lnTo>
                  <a:pt x="494016" y="1340"/>
                </a:lnTo>
                <a:lnTo>
                  <a:pt x="477476" y="176"/>
                </a:lnTo>
                <a:lnTo>
                  <a:pt x="406000" y="0"/>
                </a:lnTo>
                <a:lnTo>
                  <a:pt x="391900" y="2540"/>
                </a:lnTo>
                <a:lnTo>
                  <a:pt x="376108" y="5891"/>
                </a:lnTo>
                <a:lnTo>
                  <a:pt x="359564" y="7381"/>
                </a:lnTo>
                <a:lnTo>
                  <a:pt x="338736" y="12770"/>
                </a:lnTo>
                <a:lnTo>
                  <a:pt x="323904" y="15200"/>
                </a:lnTo>
                <a:lnTo>
                  <a:pt x="308740" y="16280"/>
                </a:lnTo>
                <a:lnTo>
                  <a:pt x="288540" y="17841"/>
                </a:lnTo>
                <a:lnTo>
                  <a:pt x="273020" y="21582"/>
                </a:lnTo>
                <a:lnTo>
                  <a:pt x="252768" y="24492"/>
                </a:lnTo>
                <a:lnTo>
                  <a:pt x="234703" y="25354"/>
                </a:lnTo>
                <a:lnTo>
                  <a:pt x="223057" y="28096"/>
                </a:lnTo>
                <a:lnTo>
                  <a:pt x="211532" y="31537"/>
                </a:lnTo>
                <a:lnTo>
                  <a:pt x="194333" y="33474"/>
                </a:lnTo>
                <a:lnTo>
                  <a:pt x="177172" y="34048"/>
                </a:lnTo>
                <a:lnTo>
                  <a:pt x="114300" y="34287"/>
                </a:lnTo>
                <a:lnTo>
                  <a:pt x="109538" y="35240"/>
                </a:lnTo>
                <a:lnTo>
                  <a:pt x="97331" y="40180"/>
                </a:lnTo>
                <a:lnTo>
                  <a:pt x="76623" y="42332"/>
                </a:lnTo>
                <a:lnTo>
                  <a:pt x="58739" y="42757"/>
                </a:lnTo>
                <a:lnTo>
                  <a:pt x="49601" y="45356"/>
                </a:lnTo>
                <a:lnTo>
                  <a:pt x="40143" y="48733"/>
                </a:lnTo>
                <a:lnTo>
                  <a:pt x="27805" y="51079"/>
                </a:lnTo>
                <a:lnTo>
                  <a:pt x="7173" y="51421"/>
                </a:lnTo>
                <a:lnTo>
                  <a:pt x="0" y="5143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550"/>
          <p:cNvSpPr/>
          <p:nvPr/>
        </p:nvSpPr>
        <p:spPr>
          <a:xfrm>
            <a:off x="5977890" y="1868805"/>
            <a:ext cx="248558" cy="488633"/>
          </a:xfrm>
          <a:custGeom>
            <a:avLst/>
            <a:gdLst/>
            <a:ahLst/>
            <a:cxnLst/>
            <a:rect l="0" t="0" r="0" b="0"/>
            <a:pathLst>
              <a:path w="248558" h="488633">
                <a:moveTo>
                  <a:pt x="0" y="0"/>
                </a:moveTo>
                <a:lnTo>
                  <a:pt x="0" y="20151"/>
                </a:lnTo>
                <a:lnTo>
                  <a:pt x="4551" y="33169"/>
                </a:lnTo>
                <a:lnTo>
                  <a:pt x="7381" y="44541"/>
                </a:lnTo>
                <a:lnTo>
                  <a:pt x="8219" y="58494"/>
                </a:lnTo>
                <a:lnTo>
                  <a:pt x="8467" y="74693"/>
                </a:lnTo>
                <a:lnTo>
                  <a:pt x="8563" y="113170"/>
                </a:lnTo>
                <a:lnTo>
                  <a:pt x="11108" y="126815"/>
                </a:lnTo>
                <a:lnTo>
                  <a:pt x="14462" y="140182"/>
                </a:lnTo>
                <a:lnTo>
                  <a:pt x="15356" y="147747"/>
                </a:lnTo>
                <a:lnTo>
                  <a:pt x="15952" y="155648"/>
                </a:lnTo>
                <a:lnTo>
                  <a:pt x="16350" y="163773"/>
                </a:lnTo>
                <a:lnTo>
                  <a:pt x="16791" y="180420"/>
                </a:lnTo>
                <a:lnTo>
                  <a:pt x="17040" y="201307"/>
                </a:lnTo>
                <a:lnTo>
                  <a:pt x="19638" y="216152"/>
                </a:lnTo>
                <a:lnTo>
                  <a:pt x="21665" y="224111"/>
                </a:lnTo>
                <a:lnTo>
                  <a:pt x="23016" y="232275"/>
                </a:lnTo>
                <a:lnTo>
                  <a:pt x="23916" y="240575"/>
                </a:lnTo>
                <a:lnTo>
                  <a:pt x="24517" y="248965"/>
                </a:lnTo>
                <a:lnTo>
                  <a:pt x="25869" y="257417"/>
                </a:lnTo>
                <a:lnTo>
                  <a:pt x="27724" y="265909"/>
                </a:lnTo>
                <a:lnTo>
                  <a:pt x="29912" y="274427"/>
                </a:lnTo>
                <a:lnTo>
                  <a:pt x="32344" y="288972"/>
                </a:lnTo>
                <a:lnTo>
                  <a:pt x="34377" y="302739"/>
                </a:lnTo>
                <a:lnTo>
                  <a:pt x="36253" y="310411"/>
                </a:lnTo>
                <a:lnTo>
                  <a:pt x="39925" y="325603"/>
                </a:lnTo>
                <a:lnTo>
                  <a:pt x="41556" y="338705"/>
                </a:lnTo>
                <a:lnTo>
                  <a:pt x="44822" y="350878"/>
                </a:lnTo>
                <a:lnTo>
                  <a:pt x="48496" y="362638"/>
                </a:lnTo>
                <a:lnTo>
                  <a:pt x="50128" y="374215"/>
                </a:lnTo>
                <a:lnTo>
                  <a:pt x="50854" y="385710"/>
                </a:lnTo>
                <a:lnTo>
                  <a:pt x="51263" y="400352"/>
                </a:lnTo>
                <a:lnTo>
                  <a:pt x="51432" y="435106"/>
                </a:lnTo>
                <a:lnTo>
                  <a:pt x="51435" y="453868"/>
                </a:lnTo>
                <a:lnTo>
                  <a:pt x="46884" y="454202"/>
                </a:lnTo>
                <a:lnTo>
                  <a:pt x="45543" y="453296"/>
                </a:lnTo>
                <a:lnTo>
                  <a:pt x="44649" y="451740"/>
                </a:lnTo>
                <a:lnTo>
                  <a:pt x="44054" y="449750"/>
                </a:lnTo>
                <a:lnTo>
                  <a:pt x="40852" y="444999"/>
                </a:lnTo>
                <a:lnTo>
                  <a:pt x="38664" y="442398"/>
                </a:lnTo>
                <a:lnTo>
                  <a:pt x="36254" y="440664"/>
                </a:lnTo>
                <a:lnTo>
                  <a:pt x="31035" y="438738"/>
                </a:lnTo>
                <a:lnTo>
                  <a:pt x="29262" y="436319"/>
                </a:lnTo>
                <a:lnTo>
                  <a:pt x="25815" y="424766"/>
                </a:lnTo>
                <a:lnTo>
                  <a:pt x="16600" y="409306"/>
                </a:lnTo>
                <a:lnTo>
                  <a:pt x="12140" y="400036"/>
                </a:lnTo>
                <a:lnTo>
                  <a:pt x="10158" y="392741"/>
                </a:lnTo>
                <a:lnTo>
                  <a:pt x="9042" y="378728"/>
                </a:lnTo>
                <a:lnTo>
                  <a:pt x="11321" y="368031"/>
                </a:lnTo>
                <a:lnTo>
                  <a:pt x="15419" y="353838"/>
                </a:lnTo>
                <a:lnTo>
                  <a:pt x="17330" y="345856"/>
                </a:lnTo>
                <a:lnTo>
                  <a:pt x="23761" y="330652"/>
                </a:lnTo>
                <a:lnTo>
                  <a:pt x="28976" y="319676"/>
                </a:lnTo>
                <a:lnTo>
                  <a:pt x="34468" y="310988"/>
                </a:lnTo>
                <a:lnTo>
                  <a:pt x="40084" y="302999"/>
                </a:lnTo>
                <a:lnTo>
                  <a:pt x="45755" y="293099"/>
                </a:lnTo>
                <a:lnTo>
                  <a:pt x="49553" y="288744"/>
                </a:lnTo>
                <a:lnTo>
                  <a:pt x="53991" y="284888"/>
                </a:lnTo>
                <a:lnTo>
                  <a:pt x="58853" y="281365"/>
                </a:lnTo>
                <a:lnTo>
                  <a:pt x="64000" y="278064"/>
                </a:lnTo>
                <a:lnTo>
                  <a:pt x="69337" y="274911"/>
                </a:lnTo>
                <a:lnTo>
                  <a:pt x="74800" y="271856"/>
                </a:lnTo>
                <a:lnTo>
                  <a:pt x="80346" y="269820"/>
                </a:lnTo>
                <a:lnTo>
                  <a:pt x="85949" y="268462"/>
                </a:lnTo>
                <a:lnTo>
                  <a:pt x="91589" y="267557"/>
                </a:lnTo>
                <a:lnTo>
                  <a:pt x="97254" y="266001"/>
                </a:lnTo>
                <a:lnTo>
                  <a:pt x="102936" y="264011"/>
                </a:lnTo>
                <a:lnTo>
                  <a:pt x="108629" y="261733"/>
                </a:lnTo>
                <a:lnTo>
                  <a:pt x="114329" y="260213"/>
                </a:lnTo>
                <a:lnTo>
                  <a:pt x="120034" y="259200"/>
                </a:lnTo>
                <a:lnTo>
                  <a:pt x="125743" y="258525"/>
                </a:lnTo>
                <a:lnTo>
                  <a:pt x="131453" y="258075"/>
                </a:lnTo>
                <a:lnTo>
                  <a:pt x="137165" y="257775"/>
                </a:lnTo>
                <a:lnTo>
                  <a:pt x="142878" y="257575"/>
                </a:lnTo>
                <a:lnTo>
                  <a:pt x="148593" y="258394"/>
                </a:lnTo>
                <a:lnTo>
                  <a:pt x="154307" y="259892"/>
                </a:lnTo>
                <a:lnTo>
                  <a:pt x="160021" y="261844"/>
                </a:lnTo>
                <a:lnTo>
                  <a:pt x="164783" y="263145"/>
                </a:lnTo>
                <a:lnTo>
                  <a:pt x="168910" y="264012"/>
                </a:lnTo>
                <a:lnTo>
                  <a:pt x="172614" y="264591"/>
                </a:lnTo>
                <a:lnTo>
                  <a:pt x="176988" y="265929"/>
                </a:lnTo>
                <a:lnTo>
                  <a:pt x="181810" y="267773"/>
                </a:lnTo>
                <a:lnTo>
                  <a:pt x="186929" y="269955"/>
                </a:lnTo>
                <a:lnTo>
                  <a:pt x="191294" y="271410"/>
                </a:lnTo>
                <a:lnTo>
                  <a:pt x="198684" y="273026"/>
                </a:lnTo>
                <a:lnTo>
                  <a:pt x="202941" y="274410"/>
                </a:lnTo>
                <a:lnTo>
                  <a:pt x="207684" y="276285"/>
                </a:lnTo>
                <a:lnTo>
                  <a:pt x="212751" y="278487"/>
                </a:lnTo>
                <a:lnTo>
                  <a:pt x="217081" y="281861"/>
                </a:lnTo>
                <a:lnTo>
                  <a:pt x="224433" y="290689"/>
                </a:lnTo>
                <a:lnTo>
                  <a:pt x="230875" y="298422"/>
                </a:lnTo>
                <a:lnTo>
                  <a:pt x="236914" y="305034"/>
                </a:lnTo>
                <a:lnTo>
                  <a:pt x="242772" y="311148"/>
                </a:lnTo>
                <a:lnTo>
                  <a:pt x="244715" y="315064"/>
                </a:lnTo>
                <a:lnTo>
                  <a:pt x="247450" y="328725"/>
                </a:lnTo>
                <a:lnTo>
                  <a:pt x="248261" y="340181"/>
                </a:lnTo>
                <a:lnTo>
                  <a:pt x="248501" y="354265"/>
                </a:lnTo>
                <a:lnTo>
                  <a:pt x="248557" y="361604"/>
                </a:lnTo>
                <a:lnTo>
                  <a:pt x="246042" y="370580"/>
                </a:lnTo>
                <a:lnTo>
                  <a:pt x="242702" y="379967"/>
                </a:lnTo>
                <a:lnTo>
                  <a:pt x="241217" y="387314"/>
                </a:lnTo>
                <a:lnTo>
                  <a:pt x="238916" y="390607"/>
                </a:lnTo>
                <a:lnTo>
                  <a:pt x="231280" y="396805"/>
                </a:lnTo>
                <a:lnTo>
                  <a:pt x="228481" y="400744"/>
                </a:lnTo>
                <a:lnTo>
                  <a:pt x="225372" y="410201"/>
                </a:lnTo>
                <a:lnTo>
                  <a:pt x="222638" y="414437"/>
                </a:lnTo>
                <a:lnTo>
                  <a:pt x="218910" y="418214"/>
                </a:lnTo>
                <a:lnTo>
                  <a:pt x="214520" y="421684"/>
                </a:lnTo>
                <a:lnTo>
                  <a:pt x="209688" y="424950"/>
                </a:lnTo>
                <a:lnTo>
                  <a:pt x="204562" y="428080"/>
                </a:lnTo>
                <a:lnTo>
                  <a:pt x="199239" y="431119"/>
                </a:lnTo>
                <a:lnTo>
                  <a:pt x="188246" y="437036"/>
                </a:lnTo>
                <a:lnTo>
                  <a:pt x="182647" y="439947"/>
                </a:lnTo>
                <a:lnTo>
                  <a:pt x="176057" y="443793"/>
                </a:lnTo>
                <a:lnTo>
                  <a:pt x="154082" y="457355"/>
                </a:lnTo>
                <a:lnTo>
                  <a:pt x="147489" y="461113"/>
                </a:lnTo>
                <a:lnTo>
                  <a:pt x="135083" y="467829"/>
                </a:lnTo>
                <a:lnTo>
                  <a:pt x="123219" y="473989"/>
                </a:lnTo>
                <a:lnTo>
                  <a:pt x="117389" y="476012"/>
                </a:lnTo>
                <a:lnTo>
                  <a:pt x="111596" y="477362"/>
                </a:lnTo>
                <a:lnTo>
                  <a:pt x="105830" y="478261"/>
                </a:lnTo>
                <a:lnTo>
                  <a:pt x="100081" y="479813"/>
                </a:lnTo>
                <a:lnTo>
                  <a:pt x="94343" y="481800"/>
                </a:lnTo>
                <a:lnTo>
                  <a:pt x="88613" y="484077"/>
                </a:lnTo>
                <a:lnTo>
                  <a:pt x="83840" y="485596"/>
                </a:lnTo>
                <a:lnTo>
                  <a:pt x="79706" y="486608"/>
                </a:lnTo>
                <a:lnTo>
                  <a:pt x="72572" y="487732"/>
                </a:lnTo>
                <a:lnTo>
                  <a:pt x="66227" y="488232"/>
                </a:lnTo>
                <a:lnTo>
                  <a:pt x="60232" y="488454"/>
                </a:lnTo>
                <a:lnTo>
                  <a:pt x="48621" y="488597"/>
                </a:lnTo>
                <a:lnTo>
                  <a:pt x="21668" y="488632"/>
                </a:lnTo>
                <a:lnTo>
                  <a:pt x="20160" y="487679"/>
                </a:lnTo>
                <a:lnTo>
                  <a:pt x="19155" y="486092"/>
                </a:lnTo>
                <a:lnTo>
                  <a:pt x="17144" y="48005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551"/>
          <p:cNvSpPr/>
          <p:nvPr/>
        </p:nvSpPr>
        <p:spPr>
          <a:xfrm>
            <a:off x="6303645" y="2177414"/>
            <a:ext cx="308611" cy="17147"/>
          </a:xfrm>
          <a:custGeom>
            <a:avLst/>
            <a:gdLst/>
            <a:ahLst/>
            <a:cxnLst/>
            <a:rect l="0" t="0" r="0" b="0"/>
            <a:pathLst>
              <a:path w="308611" h="17147">
                <a:moveTo>
                  <a:pt x="0" y="17146"/>
                </a:moveTo>
                <a:lnTo>
                  <a:pt x="121817" y="17146"/>
                </a:lnTo>
                <a:lnTo>
                  <a:pt x="128836" y="16193"/>
                </a:lnTo>
                <a:lnTo>
                  <a:pt x="135420" y="14606"/>
                </a:lnTo>
                <a:lnTo>
                  <a:pt x="141715" y="12595"/>
                </a:lnTo>
                <a:lnTo>
                  <a:pt x="147817" y="11254"/>
                </a:lnTo>
                <a:lnTo>
                  <a:pt x="153789" y="10360"/>
                </a:lnTo>
                <a:lnTo>
                  <a:pt x="159676" y="9765"/>
                </a:lnTo>
                <a:lnTo>
                  <a:pt x="166458" y="9367"/>
                </a:lnTo>
                <a:lnTo>
                  <a:pt x="181614" y="8926"/>
                </a:lnTo>
                <a:lnTo>
                  <a:pt x="219665" y="8604"/>
                </a:lnTo>
                <a:lnTo>
                  <a:pt x="294204" y="8573"/>
                </a:lnTo>
                <a:lnTo>
                  <a:pt x="297101" y="7621"/>
                </a:lnTo>
                <a:lnTo>
                  <a:pt x="299985" y="6033"/>
                </a:lnTo>
                <a:lnTo>
                  <a:pt x="30861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552"/>
          <p:cNvSpPr/>
          <p:nvPr/>
        </p:nvSpPr>
        <p:spPr>
          <a:xfrm>
            <a:off x="6432232" y="2074545"/>
            <a:ext cx="59903" cy="308611"/>
          </a:xfrm>
          <a:custGeom>
            <a:avLst/>
            <a:gdLst/>
            <a:ahLst/>
            <a:cxnLst/>
            <a:rect l="0" t="0" r="0" b="0"/>
            <a:pathLst>
              <a:path w="59903" h="308611">
                <a:moveTo>
                  <a:pt x="0" y="0"/>
                </a:moveTo>
                <a:lnTo>
                  <a:pt x="0" y="36000"/>
                </a:lnTo>
                <a:lnTo>
                  <a:pt x="953" y="40192"/>
                </a:lnTo>
                <a:lnTo>
                  <a:pt x="2540" y="44892"/>
                </a:lnTo>
                <a:lnTo>
                  <a:pt x="4551" y="49930"/>
                </a:lnTo>
                <a:lnTo>
                  <a:pt x="5892" y="55194"/>
                </a:lnTo>
                <a:lnTo>
                  <a:pt x="6785" y="60609"/>
                </a:lnTo>
                <a:lnTo>
                  <a:pt x="7381" y="66123"/>
                </a:lnTo>
                <a:lnTo>
                  <a:pt x="7778" y="71705"/>
                </a:lnTo>
                <a:lnTo>
                  <a:pt x="8043" y="77330"/>
                </a:lnTo>
                <a:lnTo>
                  <a:pt x="8337" y="89614"/>
                </a:lnTo>
                <a:lnTo>
                  <a:pt x="8468" y="104598"/>
                </a:lnTo>
                <a:lnTo>
                  <a:pt x="9455" y="111642"/>
                </a:lnTo>
                <a:lnTo>
                  <a:pt x="11066" y="118243"/>
                </a:lnTo>
                <a:lnTo>
                  <a:pt x="13093" y="124548"/>
                </a:lnTo>
                <a:lnTo>
                  <a:pt x="14444" y="131610"/>
                </a:lnTo>
                <a:lnTo>
                  <a:pt x="15344" y="139175"/>
                </a:lnTo>
                <a:lnTo>
                  <a:pt x="15945" y="147075"/>
                </a:lnTo>
                <a:lnTo>
                  <a:pt x="17297" y="154248"/>
                </a:lnTo>
                <a:lnTo>
                  <a:pt x="19152" y="160934"/>
                </a:lnTo>
                <a:lnTo>
                  <a:pt x="21340" y="167297"/>
                </a:lnTo>
                <a:lnTo>
                  <a:pt x="22799" y="173444"/>
                </a:lnTo>
                <a:lnTo>
                  <a:pt x="23772" y="179447"/>
                </a:lnTo>
                <a:lnTo>
                  <a:pt x="24420" y="185353"/>
                </a:lnTo>
                <a:lnTo>
                  <a:pt x="24853" y="191196"/>
                </a:lnTo>
                <a:lnTo>
                  <a:pt x="25142" y="196996"/>
                </a:lnTo>
                <a:lnTo>
                  <a:pt x="25333" y="202768"/>
                </a:lnTo>
                <a:lnTo>
                  <a:pt x="26414" y="209474"/>
                </a:lnTo>
                <a:lnTo>
                  <a:pt x="28087" y="216801"/>
                </a:lnTo>
                <a:lnTo>
                  <a:pt x="30154" y="224544"/>
                </a:lnTo>
                <a:lnTo>
                  <a:pt x="32485" y="231611"/>
                </a:lnTo>
                <a:lnTo>
                  <a:pt x="34992" y="238227"/>
                </a:lnTo>
                <a:lnTo>
                  <a:pt x="37616" y="244543"/>
                </a:lnTo>
                <a:lnTo>
                  <a:pt x="39364" y="250659"/>
                </a:lnTo>
                <a:lnTo>
                  <a:pt x="40531" y="256641"/>
                </a:lnTo>
                <a:lnTo>
                  <a:pt x="41308" y="262534"/>
                </a:lnTo>
                <a:lnTo>
                  <a:pt x="42779" y="267415"/>
                </a:lnTo>
                <a:lnTo>
                  <a:pt x="44712" y="271621"/>
                </a:lnTo>
                <a:lnTo>
                  <a:pt x="46953" y="275378"/>
                </a:lnTo>
                <a:lnTo>
                  <a:pt x="48447" y="278835"/>
                </a:lnTo>
                <a:lnTo>
                  <a:pt x="50107" y="285216"/>
                </a:lnTo>
                <a:lnTo>
                  <a:pt x="51042" y="294164"/>
                </a:lnTo>
                <a:lnTo>
                  <a:pt x="51318" y="302848"/>
                </a:lnTo>
                <a:lnTo>
                  <a:pt x="52310" y="304768"/>
                </a:lnTo>
                <a:lnTo>
                  <a:pt x="53924" y="306049"/>
                </a:lnTo>
                <a:lnTo>
                  <a:pt x="59902" y="308565"/>
                </a:lnTo>
                <a:lnTo>
                  <a:pt x="51435" y="30861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553"/>
          <p:cNvSpPr/>
          <p:nvPr/>
        </p:nvSpPr>
        <p:spPr>
          <a:xfrm>
            <a:off x="6817994" y="1928812"/>
            <a:ext cx="238304" cy="436801"/>
          </a:xfrm>
          <a:custGeom>
            <a:avLst/>
            <a:gdLst/>
            <a:ahLst/>
            <a:cxnLst/>
            <a:rect l="0" t="0" r="0" b="0"/>
            <a:pathLst>
              <a:path w="238304" h="436801">
                <a:moveTo>
                  <a:pt x="0" y="0"/>
                </a:moveTo>
                <a:lnTo>
                  <a:pt x="0" y="266940"/>
                </a:lnTo>
                <a:lnTo>
                  <a:pt x="954" y="274163"/>
                </a:lnTo>
                <a:lnTo>
                  <a:pt x="4552" y="287268"/>
                </a:lnTo>
                <a:lnTo>
                  <a:pt x="5892" y="294382"/>
                </a:lnTo>
                <a:lnTo>
                  <a:pt x="6786" y="301982"/>
                </a:lnTo>
                <a:lnTo>
                  <a:pt x="7382" y="309906"/>
                </a:lnTo>
                <a:lnTo>
                  <a:pt x="7779" y="317094"/>
                </a:lnTo>
                <a:lnTo>
                  <a:pt x="8220" y="330161"/>
                </a:lnTo>
                <a:lnTo>
                  <a:pt x="10956" y="342318"/>
                </a:lnTo>
                <a:lnTo>
                  <a:pt x="14395" y="354071"/>
                </a:lnTo>
                <a:lnTo>
                  <a:pt x="15923" y="365645"/>
                </a:lnTo>
                <a:lnTo>
                  <a:pt x="16784" y="378320"/>
                </a:lnTo>
                <a:lnTo>
                  <a:pt x="17074" y="391136"/>
                </a:lnTo>
                <a:lnTo>
                  <a:pt x="17136" y="405720"/>
                </a:lnTo>
                <a:lnTo>
                  <a:pt x="18092" y="407640"/>
                </a:lnTo>
                <a:lnTo>
                  <a:pt x="19682" y="408920"/>
                </a:lnTo>
                <a:lnTo>
                  <a:pt x="25365" y="411330"/>
                </a:lnTo>
                <a:lnTo>
                  <a:pt x="18306" y="404086"/>
                </a:lnTo>
                <a:lnTo>
                  <a:pt x="17661" y="400891"/>
                </a:lnTo>
                <a:lnTo>
                  <a:pt x="17214" y="387402"/>
                </a:lnTo>
                <a:lnTo>
                  <a:pt x="17148" y="352979"/>
                </a:lnTo>
                <a:lnTo>
                  <a:pt x="18100" y="348667"/>
                </a:lnTo>
                <a:lnTo>
                  <a:pt x="23038" y="337095"/>
                </a:lnTo>
                <a:lnTo>
                  <a:pt x="24527" y="327303"/>
                </a:lnTo>
                <a:lnTo>
                  <a:pt x="27729" y="316600"/>
                </a:lnTo>
                <a:lnTo>
                  <a:pt x="32327" y="306446"/>
                </a:lnTo>
                <a:lnTo>
                  <a:pt x="37545" y="298759"/>
                </a:lnTo>
                <a:lnTo>
                  <a:pt x="41222" y="294422"/>
                </a:lnTo>
                <a:lnTo>
                  <a:pt x="45580" y="289627"/>
                </a:lnTo>
                <a:lnTo>
                  <a:pt x="58273" y="276315"/>
                </a:lnTo>
                <a:lnTo>
                  <a:pt x="61709" y="272793"/>
                </a:lnTo>
                <a:lnTo>
                  <a:pt x="65904" y="269492"/>
                </a:lnTo>
                <a:lnTo>
                  <a:pt x="70607" y="266339"/>
                </a:lnTo>
                <a:lnTo>
                  <a:pt x="75646" y="263284"/>
                </a:lnTo>
                <a:lnTo>
                  <a:pt x="80911" y="260295"/>
                </a:lnTo>
                <a:lnTo>
                  <a:pt x="91840" y="254434"/>
                </a:lnTo>
                <a:lnTo>
                  <a:pt x="96470" y="251538"/>
                </a:lnTo>
                <a:lnTo>
                  <a:pt x="100508" y="248654"/>
                </a:lnTo>
                <a:lnTo>
                  <a:pt x="104154" y="245780"/>
                </a:lnTo>
                <a:lnTo>
                  <a:pt x="108488" y="243863"/>
                </a:lnTo>
                <a:lnTo>
                  <a:pt x="113283" y="242585"/>
                </a:lnTo>
                <a:lnTo>
                  <a:pt x="118384" y="241734"/>
                </a:lnTo>
                <a:lnTo>
                  <a:pt x="123690" y="241166"/>
                </a:lnTo>
                <a:lnTo>
                  <a:pt x="129133" y="240787"/>
                </a:lnTo>
                <a:lnTo>
                  <a:pt x="139308" y="240367"/>
                </a:lnTo>
                <a:lnTo>
                  <a:pt x="147005" y="240180"/>
                </a:lnTo>
                <a:lnTo>
                  <a:pt x="161244" y="240074"/>
                </a:lnTo>
                <a:lnTo>
                  <a:pt x="166551" y="241012"/>
                </a:lnTo>
                <a:lnTo>
                  <a:pt x="171994" y="242590"/>
                </a:lnTo>
                <a:lnTo>
                  <a:pt x="177528" y="244594"/>
                </a:lnTo>
                <a:lnTo>
                  <a:pt x="182170" y="246883"/>
                </a:lnTo>
                <a:lnTo>
                  <a:pt x="186217" y="249361"/>
                </a:lnTo>
                <a:lnTo>
                  <a:pt x="189868" y="251966"/>
                </a:lnTo>
                <a:lnTo>
                  <a:pt x="194206" y="254655"/>
                </a:lnTo>
                <a:lnTo>
                  <a:pt x="199004" y="257400"/>
                </a:lnTo>
                <a:lnTo>
                  <a:pt x="204106" y="260182"/>
                </a:lnTo>
                <a:lnTo>
                  <a:pt x="208461" y="263942"/>
                </a:lnTo>
                <a:lnTo>
                  <a:pt x="215840" y="273200"/>
                </a:lnTo>
                <a:lnTo>
                  <a:pt x="222294" y="281125"/>
                </a:lnTo>
                <a:lnTo>
                  <a:pt x="228337" y="288774"/>
                </a:lnTo>
                <a:lnTo>
                  <a:pt x="234199" y="298524"/>
                </a:lnTo>
                <a:lnTo>
                  <a:pt x="237439" y="309207"/>
                </a:lnTo>
                <a:lnTo>
                  <a:pt x="238303" y="314723"/>
                </a:lnTo>
                <a:lnTo>
                  <a:pt x="236723" y="325932"/>
                </a:lnTo>
                <a:lnTo>
                  <a:pt x="232846" y="336311"/>
                </a:lnTo>
                <a:lnTo>
                  <a:pt x="227948" y="344099"/>
                </a:lnTo>
                <a:lnTo>
                  <a:pt x="222595" y="353276"/>
                </a:lnTo>
                <a:lnTo>
                  <a:pt x="217042" y="363704"/>
                </a:lnTo>
                <a:lnTo>
                  <a:pt x="211399" y="374689"/>
                </a:lnTo>
                <a:lnTo>
                  <a:pt x="207608" y="379332"/>
                </a:lnTo>
                <a:lnTo>
                  <a:pt x="203175" y="383381"/>
                </a:lnTo>
                <a:lnTo>
                  <a:pt x="198315" y="387032"/>
                </a:lnTo>
                <a:lnTo>
                  <a:pt x="193171" y="390419"/>
                </a:lnTo>
                <a:lnTo>
                  <a:pt x="187835" y="393629"/>
                </a:lnTo>
                <a:lnTo>
                  <a:pt x="182374" y="396722"/>
                </a:lnTo>
                <a:lnTo>
                  <a:pt x="171225" y="402698"/>
                </a:lnTo>
                <a:lnTo>
                  <a:pt x="131432" y="422898"/>
                </a:lnTo>
                <a:lnTo>
                  <a:pt x="125722" y="424807"/>
                </a:lnTo>
                <a:lnTo>
                  <a:pt x="120010" y="426080"/>
                </a:lnTo>
                <a:lnTo>
                  <a:pt x="114296" y="426928"/>
                </a:lnTo>
                <a:lnTo>
                  <a:pt x="108583" y="428446"/>
                </a:lnTo>
                <a:lnTo>
                  <a:pt x="102869" y="430411"/>
                </a:lnTo>
                <a:lnTo>
                  <a:pt x="97154" y="432673"/>
                </a:lnTo>
                <a:lnTo>
                  <a:pt x="91440" y="434181"/>
                </a:lnTo>
                <a:lnTo>
                  <a:pt x="85725" y="435187"/>
                </a:lnTo>
                <a:lnTo>
                  <a:pt x="80010" y="435857"/>
                </a:lnTo>
                <a:lnTo>
                  <a:pt x="74295" y="436304"/>
                </a:lnTo>
                <a:lnTo>
                  <a:pt x="68581" y="436602"/>
                </a:lnTo>
                <a:lnTo>
                  <a:pt x="62865" y="436800"/>
                </a:lnTo>
                <a:lnTo>
                  <a:pt x="58103" y="435980"/>
                </a:lnTo>
                <a:lnTo>
                  <a:pt x="53976" y="434481"/>
                </a:lnTo>
                <a:lnTo>
                  <a:pt x="46849" y="431228"/>
                </a:lnTo>
                <a:lnTo>
                  <a:pt x="40508" y="429782"/>
                </a:lnTo>
                <a:lnTo>
                  <a:pt x="34514" y="429139"/>
                </a:lnTo>
                <a:lnTo>
                  <a:pt x="31582" y="428968"/>
                </a:lnTo>
                <a:lnTo>
                  <a:pt x="29628" y="427901"/>
                </a:lnTo>
                <a:lnTo>
                  <a:pt x="28324" y="426237"/>
                </a:lnTo>
                <a:lnTo>
                  <a:pt x="27456" y="424176"/>
                </a:lnTo>
                <a:lnTo>
                  <a:pt x="20170" y="414976"/>
                </a:lnTo>
                <a:lnTo>
                  <a:pt x="17146" y="41148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554"/>
          <p:cNvSpPr/>
          <p:nvPr/>
        </p:nvSpPr>
        <p:spPr>
          <a:xfrm>
            <a:off x="7135177" y="2194560"/>
            <a:ext cx="257176" cy="17146"/>
          </a:xfrm>
          <a:custGeom>
            <a:avLst/>
            <a:gdLst/>
            <a:ahLst/>
            <a:cxnLst/>
            <a:rect l="0" t="0" r="0" b="0"/>
            <a:pathLst>
              <a:path w="257176" h="17146">
                <a:moveTo>
                  <a:pt x="0" y="0"/>
                </a:moveTo>
                <a:lnTo>
                  <a:pt x="0" y="4551"/>
                </a:lnTo>
                <a:lnTo>
                  <a:pt x="953" y="5891"/>
                </a:lnTo>
                <a:lnTo>
                  <a:pt x="2540" y="6785"/>
                </a:lnTo>
                <a:lnTo>
                  <a:pt x="4551" y="7380"/>
                </a:lnTo>
                <a:lnTo>
                  <a:pt x="6844" y="7778"/>
                </a:lnTo>
                <a:lnTo>
                  <a:pt x="11932" y="8219"/>
                </a:lnTo>
                <a:lnTo>
                  <a:pt x="17368" y="8415"/>
                </a:lnTo>
                <a:lnTo>
                  <a:pt x="28324" y="8526"/>
                </a:lnTo>
                <a:lnTo>
                  <a:pt x="177059" y="8572"/>
                </a:lnTo>
                <a:lnTo>
                  <a:pt x="182809" y="9525"/>
                </a:lnTo>
                <a:lnTo>
                  <a:pt x="188548" y="11112"/>
                </a:lnTo>
                <a:lnTo>
                  <a:pt x="194278" y="13123"/>
                </a:lnTo>
                <a:lnTo>
                  <a:pt x="200004" y="14464"/>
                </a:lnTo>
                <a:lnTo>
                  <a:pt x="205726" y="15357"/>
                </a:lnTo>
                <a:lnTo>
                  <a:pt x="211446" y="15953"/>
                </a:lnTo>
                <a:lnTo>
                  <a:pt x="216211" y="16350"/>
                </a:lnTo>
                <a:lnTo>
                  <a:pt x="224047" y="16792"/>
                </a:lnTo>
                <a:lnTo>
                  <a:pt x="233244" y="16988"/>
                </a:lnTo>
                <a:lnTo>
                  <a:pt x="257175" y="171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555"/>
          <p:cNvSpPr/>
          <p:nvPr/>
        </p:nvSpPr>
        <p:spPr>
          <a:xfrm>
            <a:off x="7186612" y="2100262"/>
            <a:ext cx="51427" cy="265631"/>
          </a:xfrm>
          <a:custGeom>
            <a:avLst/>
            <a:gdLst/>
            <a:ahLst/>
            <a:cxnLst/>
            <a:rect l="0" t="0" r="0" b="0"/>
            <a:pathLst>
              <a:path w="51427" h="265631">
                <a:moveTo>
                  <a:pt x="0" y="0"/>
                </a:moveTo>
                <a:lnTo>
                  <a:pt x="0" y="7381"/>
                </a:lnTo>
                <a:lnTo>
                  <a:pt x="953" y="8731"/>
                </a:lnTo>
                <a:lnTo>
                  <a:pt x="2540" y="10583"/>
                </a:lnTo>
                <a:lnTo>
                  <a:pt x="4551" y="12770"/>
                </a:lnTo>
                <a:lnTo>
                  <a:pt x="5892" y="15181"/>
                </a:lnTo>
                <a:lnTo>
                  <a:pt x="7381" y="20400"/>
                </a:lnTo>
                <a:lnTo>
                  <a:pt x="8731" y="23125"/>
                </a:lnTo>
                <a:lnTo>
                  <a:pt x="10583" y="25894"/>
                </a:lnTo>
                <a:lnTo>
                  <a:pt x="12771" y="28693"/>
                </a:lnTo>
                <a:lnTo>
                  <a:pt x="14229" y="32464"/>
                </a:lnTo>
                <a:lnTo>
                  <a:pt x="15201" y="36882"/>
                </a:lnTo>
                <a:lnTo>
                  <a:pt x="15849" y="41733"/>
                </a:lnTo>
                <a:lnTo>
                  <a:pt x="17233" y="46872"/>
                </a:lnTo>
                <a:lnTo>
                  <a:pt x="19109" y="52203"/>
                </a:lnTo>
                <a:lnTo>
                  <a:pt x="21311" y="57662"/>
                </a:lnTo>
                <a:lnTo>
                  <a:pt x="22780" y="63206"/>
                </a:lnTo>
                <a:lnTo>
                  <a:pt x="23760" y="68808"/>
                </a:lnTo>
                <a:lnTo>
                  <a:pt x="24412" y="74447"/>
                </a:lnTo>
                <a:lnTo>
                  <a:pt x="24847" y="80111"/>
                </a:lnTo>
                <a:lnTo>
                  <a:pt x="25137" y="85792"/>
                </a:lnTo>
                <a:lnTo>
                  <a:pt x="25331" y="91485"/>
                </a:lnTo>
                <a:lnTo>
                  <a:pt x="26412" y="97185"/>
                </a:lnTo>
                <a:lnTo>
                  <a:pt x="28086" y="102890"/>
                </a:lnTo>
                <a:lnTo>
                  <a:pt x="30154" y="108598"/>
                </a:lnTo>
                <a:lnTo>
                  <a:pt x="31533" y="115262"/>
                </a:lnTo>
                <a:lnTo>
                  <a:pt x="32452" y="122561"/>
                </a:lnTo>
                <a:lnTo>
                  <a:pt x="33065" y="130285"/>
                </a:lnTo>
                <a:lnTo>
                  <a:pt x="33473" y="137339"/>
                </a:lnTo>
                <a:lnTo>
                  <a:pt x="33927" y="150257"/>
                </a:lnTo>
                <a:lnTo>
                  <a:pt x="34218" y="174073"/>
                </a:lnTo>
                <a:lnTo>
                  <a:pt x="34258" y="185633"/>
                </a:lnTo>
                <a:lnTo>
                  <a:pt x="35221" y="191383"/>
                </a:lnTo>
                <a:lnTo>
                  <a:pt x="36816" y="197121"/>
                </a:lnTo>
                <a:lnTo>
                  <a:pt x="38832" y="202852"/>
                </a:lnTo>
                <a:lnTo>
                  <a:pt x="40175" y="208577"/>
                </a:lnTo>
                <a:lnTo>
                  <a:pt x="41071" y="214299"/>
                </a:lnTo>
                <a:lnTo>
                  <a:pt x="41668" y="220018"/>
                </a:lnTo>
                <a:lnTo>
                  <a:pt x="42066" y="224784"/>
                </a:lnTo>
                <a:lnTo>
                  <a:pt x="42508" y="232619"/>
                </a:lnTo>
                <a:lnTo>
                  <a:pt x="42705" y="239276"/>
                </a:lnTo>
                <a:lnTo>
                  <a:pt x="42831" y="251311"/>
                </a:lnTo>
                <a:lnTo>
                  <a:pt x="43794" y="253266"/>
                </a:lnTo>
                <a:lnTo>
                  <a:pt x="45389" y="254569"/>
                </a:lnTo>
                <a:lnTo>
                  <a:pt x="47404" y="255438"/>
                </a:lnTo>
                <a:lnTo>
                  <a:pt x="48747" y="256969"/>
                </a:lnTo>
                <a:lnTo>
                  <a:pt x="49643" y="258943"/>
                </a:lnTo>
                <a:lnTo>
                  <a:pt x="51404" y="265630"/>
                </a:lnTo>
                <a:lnTo>
                  <a:pt x="51426" y="261162"/>
                </a:lnTo>
                <a:lnTo>
                  <a:pt x="50477" y="259833"/>
                </a:lnTo>
                <a:lnTo>
                  <a:pt x="48891" y="258947"/>
                </a:lnTo>
                <a:lnTo>
                  <a:pt x="42863" y="2571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556"/>
          <p:cNvSpPr/>
          <p:nvPr/>
        </p:nvSpPr>
        <p:spPr>
          <a:xfrm>
            <a:off x="7315200" y="1912892"/>
            <a:ext cx="282779" cy="444546"/>
          </a:xfrm>
          <a:custGeom>
            <a:avLst/>
            <a:gdLst/>
            <a:ahLst/>
            <a:cxnLst/>
            <a:rect l="0" t="0" r="0" b="0"/>
            <a:pathLst>
              <a:path w="282779" h="444546">
                <a:moveTo>
                  <a:pt x="0" y="58783"/>
                </a:moveTo>
                <a:lnTo>
                  <a:pt x="9101" y="54232"/>
                </a:lnTo>
                <a:lnTo>
                  <a:pt x="16109" y="51997"/>
                </a:lnTo>
                <a:lnTo>
                  <a:pt x="23352" y="50052"/>
                </a:lnTo>
                <a:lnTo>
                  <a:pt x="27951" y="48200"/>
                </a:lnTo>
                <a:lnTo>
                  <a:pt x="32921" y="46012"/>
                </a:lnTo>
                <a:lnTo>
                  <a:pt x="38140" y="44554"/>
                </a:lnTo>
                <a:lnTo>
                  <a:pt x="43524" y="43582"/>
                </a:lnTo>
                <a:lnTo>
                  <a:pt x="49017" y="42934"/>
                </a:lnTo>
                <a:lnTo>
                  <a:pt x="54586" y="41549"/>
                </a:lnTo>
                <a:lnTo>
                  <a:pt x="60204" y="39674"/>
                </a:lnTo>
                <a:lnTo>
                  <a:pt x="65853" y="37471"/>
                </a:lnTo>
                <a:lnTo>
                  <a:pt x="79750" y="32483"/>
                </a:lnTo>
                <a:lnTo>
                  <a:pt x="87456" y="29820"/>
                </a:lnTo>
                <a:lnTo>
                  <a:pt x="95452" y="28044"/>
                </a:lnTo>
                <a:lnTo>
                  <a:pt x="103639" y="26860"/>
                </a:lnTo>
                <a:lnTo>
                  <a:pt x="111955" y="26071"/>
                </a:lnTo>
                <a:lnTo>
                  <a:pt x="119405" y="25545"/>
                </a:lnTo>
                <a:lnTo>
                  <a:pt x="126276" y="25194"/>
                </a:lnTo>
                <a:lnTo>
                  <a:pt x="132761" y="24960"/>
                </a:lnTo>
                <a:lnTo>
                  <a:pt x="139942" y="23852"/>
                </a:lnTo>
                <a:lnTo>
                  <a:pt x="147587" y="22160"/>
                </a:lnTo>
                <a:lnTo>
                  <a:pt x="155541" y="20080"/>
                </a:lnTo>
                <a:lnTo>
                  <a:pt x="162748" y="18693"/>
                </a:lnTo>
                <a:lnTo>
                  <a:pt x="169459" y="17769"/>
                </a:lnTo>
                <a:lnTo>
                  <a:pt x="175838" y="17153"/>
                </a:lnTo>
                <a:lnTo>
                  <a:pt x="181995" y="15789"/>
                </a:lnTo>
                <a:lnTo>
                  <a:pt x="188005" y="13928"/>
                </a:lnTo>
                <a:lnTo>
                  <a:pt x="193916" y="11735"/>
                </a:lnTo>
                <a:lnTo>
                  <a:pt x="199763" y="10272"/>
                </a:lnTo>
                <a:lnTo>
                  <a:pt x="205564" y="9297"/>
                </a:lnTo>
                <a:lnTo>
                  <a:pt x="211338" y="8647"/>
                </a:lnTo>
                <a:lnTo>
                  <a:pt x="217092" y="8214"/>
                </a:lnTo>
                <a:lnTo>
                  <a:pt x="222832" y="7925"/>
                </a:lnTo>
                <a:lnTo>
                  <a:pt x="228565" y="7733"/>
                </a:lnTo>
                <a:lnTo>
                  <a:pt x="233339" y="6652"/>
                </a:lnTo>
                <a:lnTo>
                  <a:pt x="244609" y="1532"/>
                </a:lnTo>
                <a:lnTo>
                  <a:pt x="250955" y="0"/>
                </a:lnTo>
                <a:lnTo>
                  <a:pt x="253981" y="544"/>
                </a:lnTo>
                <a:lnTo>
                  <a:pt x="261838" y="4908"/>
                </a:lnTo>
                <a:lnTo>
                  <a:pt x="264010" y="6264"/>
                </a:lnTo>
                <a:lnTo>
                  <a:pt x="272304" y="13990"/>
                </a:lnTo>
                <a:lnTo>
                  <a:pt x="278472" y="20090"/>
                </a:lnTo>
                <a:lnTo>
                  <a:pt x="279946" y="22510"/>
                </a:lnTo>
                <a:lnTo>
                  <a:pt x="281582" y="27739"/>
                </a:lnTo>
                <a:lnTo>
                  <a:pt x="282633" y="39809"/>
                </a:lnTo>
                <a:lnTo>
                  <a:pt x="282778" y="49080"/>
                </a:lnTo>
                <a:lnTo>
                  <a:pt x="280301" y="59550"/>
                </a:lnTo>
                <a:lnTo>
                  <a:pt x="276026" y="69601"/>
                </a:lnTo>
                <a:lnTo>
                  <a:pt x="268264" y="81567"/>
                </a:lnTo>
                <a:lnTo>
                  <a:pt x="262739" y="91452"/>
                </a:lnTo>
                <a:lnTo>
                  <a:pt x="259647" y="104735"/>
                </a:lnTo>
                <a:lnTo>
                  <a:pt x="258822" y="112277"/>
                </a:lnTo>
                <a:lnTo>
                  <a:pt x="255368" y="125738"/>
                </a:lnTo>
                <a:lnTo>
                  <a:pt x="250656" y="138070"/>
                </a:lnTo>
                <a:lnTo>
                  <a:pt x="245388" y="149902"/>
                </a:lnTo>
                <a:lnTo>
                  <a:pt x="242649" y="156676"/>
                </a:lnTo>
                <a:lnTo>
                  <a:pt x="237066" y="171823"/>
                </a:lnTo>
                <a:lnTo>
                  <a:pt x="235197" y="179863"/>
                </a:lnTo>
                <a:lnTo>
                  <a:pt x="233950" y="188080"/>
                </a:lnTo>
                <a:lnTo>
                  <a:pt x="233119" y="196416"/>
                </a:lnTo>
                <a:lnTo>
                  <a:pt x="231612" y="203878"/>
                </a:lnTo>
                <a:lnTo>
                  <a:pt x="227398" y="217250"/>
                </a:lnTo>
                <a:lnTo>
                  <a:pt x="219671" y="240038"/>
                </a:lnTo>
                <a:lnTo>
                  <a:pt x="217885" y="247247"/>
                </a:lnTo>
                <a:lnTo>
                  <a:pt x="215900" y="260337"/>
                </a:lnTo>
                <a:lnTo>
                  <a:pt x="215371" y="267447"/>
                </a:lnTo>
                <a:lnTo>
                  <a:pt x="215018" y="275045"/>
                </a:lnTo>
                <a:lnTo>
                  <a:pt x="214783" y="282967"/>
                </a:lnTo>
                <a:lnTo>
                  <a:pt x="211982" y="296850"/>
                </a:lnTo>
                <a:lnTo>
                  <a:pt x="208514" y="309370"/>
                </a:lnTo>
                <a:lnTo>
                  <a:pt x="206972" y="321285"/>
                </a:lnTo>
                <a:lnTo>
                  <a:pt x="205609" y="328082"/>
                </a:lnTo>
                <a:lnTo>
                  <a:pt x="203748" y="335470"/>
                </a:lnTo>
                <a:lnTo>
                  <a:pt x="201554" y="343254"/>
                </a:lnTo>
                <a:lnTo>
                  <a:pt x="199117" y="354442"/>
                </a:lnTo>
                <a:lnTo>
                  <a:pt x="198466" y="358759"/>
                </a:lnTo>
                <a:lnTo>
                  <a:pt x="200285" y="368635"/>
                </a:lnTo>
                <a:lnTo>
                  <a:pt x="203316" y="379375"/>
                </a:lnTo>
                <a:lnTo>
                  <a:pt x="204662" y="390498"/>
                </a:lnTo>
                <a:lnTo>
                  <a:pt x="205420" y="402919"/>
                </a:lnTo>
                <a:lnTo>
                  <a:pt x="205676" y="415650"/>
                </a:lnTo>
                <a:lnTo>
                  <a:pt x="205712" y="421543"/>
                </a:lnTo>
                <a:lnTo>
                  <a:pt x="204768" y="424448"/>
                </a:lnTo>
                <a:lnTo>
                  <a:pt x="199843" y="433087"/>
                </a:lnTo>
                <a:lnTo>
                  <a:pt x="197167" y="4445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557"/>
          <p:cNvSpPr/>
          <p:nvPr/>
        </p:nvSpPr>
        <p:spPr>
          <a:xfrm>
            <a:off x="7743825" y="2177414"/>
            <a:ext cx="282893" cy="17147"/>
          </a:xfrm>
          <a:custGeom>
            <a:avLst/>
            <a:gdLst/>
            <a:ahLst/>
            <a:cxnLst/>
            <a:rect l="0" t="0" r="0" b="0"/>
            <a:pathLst>
              <a:path w="282893" h="17147">
                <a:moveTo>
                  <a:pt x="0" y="17146"/>
                </a:moveTo>
                <a:lnTo>
                  <a:pt x="53643" y="17146"/>
                </a:lnTo>
                <a:lnTo>
                  <a:pt x="60527" y="16193"/>
                </a:lnTo>
                <a:lnTo>
                  <a:pt x="67021" y="14606"/>
                </a:lnTo>
                <a:lnTo>
                  <a:pt x="73256" y="12595"/>
                </a:lnTo>
                <a:lnTo>
                  <a:pt x="81222" y="11254"/>
                </a:lnTo>
                <a:lnTo>
                  <a:pt x="90343" y="10360"/>
                </a:lnTo>
                <a:lnTo>
                  <a:pt x="108732" y="9367"/>
                </a:lnTo>
                <a:lnTo>
                  <a:pt x="123256" y="8926"/>
                </a:lnTo>
                <a:lnTo>
                  <a:pt x="236752" y="8574"/>
                </a:lnTo>
                <a:lnTo>
                  <a:pt x="241655" y="7621"/>
                </a:lnTo>
                <a:lnTo>
                  <a:pt x="245875" y="6033"/>
                </a:lnTo>
                <a:lnTo>
                  <a:pt x="249642" y="4023"/>
                </a:lnTo>
                <a:lnTo>
                  <a:pt x="254058" y="2682"/>
                </a:lnTo>
                <a:lnTo>
                  <a:pt x="258906" y="1788"/>
                </a:lnTo>
                <a:lnTo>
                  <a:pt x="264045" y="1192"/>
                </a:lnTo>
                <a:lnTo>
                  <a:pt x="268422" y="795"/>
                </a:lnTo>
                <a:lnTo>
                  <a:pt x="275825" y="354"/>
                </a:lnTo>
                <a:lnTo>
                  <a:pt x="28289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558"/>
          <p:cNvSpPr/>
          <p:nvPr/>
        </p:nvSpPr>
        <p:spPr>
          <a:xfrm>
            <a:off x="7760969" y="2220277"/>
            <a:ext cx="325757" cy="51436"/>
          </a:xfrm>
          <a:custGeom>
            <a:avLst/>
            <a:gdLst/>
            <a:ahLst/>
            <a:cxnLst/>
            <a:rect l="0" t="0" r="0" b="0"/>
            <a:pathLst>
              <a:path w="325757" h="51436">
                <a:moveTo>
                  <a:pt x="0" y="51435"/>
                </a:moveTo>
                <a:lnTo>
                  <a:pt x="13115" y="51435"/>
                </a:lnTo>
                <a:lnTo>
                  <a:pt x="15411" y="50483"/>
                </a:lnTo>
                <a:lnTo>
                  <a:pt x="17894" y="48895"/>
                </a:lnTo>
                <a:lnTo>
                  <a:pt x="20503" y="46884"/>
                </a:lnTo>
                <a:lnTo>
                  <a:pt x="24146" y="45543"/>
                </a:lnTo>
                <a:lnTo>
                  <a:pt x="33274" y="44054"/>
                </a:lnTo>
                <a:lnTo>
                  <a:pt x="39328" y="43657"/>
                </a:lnTo>
                <a:lnTo>
                  <a:pt x="46221" y="43392"/>
                </a:lnTo>
                <a:lnTo>
                  <a:pt x="53674" y="43216"/>
                </a:lnTo>
                <a:lnTo>
                  <a:pt x="60548" y="42145"/>
                </a:lnTo>
                <a:lnTo>
                  <a:pt x="67036" y="40479"/>
                </a:lnTo>
                <a:lnTo>
                  <a:pt x="73265" y="38416"/>
                </a:lnTo>
                <a:lnTo>
                  <a:pt x="80277" y="37041"/>
                </a:lnTo>
                <a:lnTo>
                  <a:pt x="87808" y="36124"/>
                </a:lnTo>
                <a:lnTo>
                  <a:pt x="95687" y="35513"/>
                </a:lnTo>
                <a:lnTo>
                  <a:pt x="103797" y="34153"/>
                </a:lnTo>
                <a:lnTo>
                  <a:pt x="112061" y="32293"/>
                </a:lnTo>
                <a:lnTo>
                  <a:pt x="120427" y="30101"/>
                </a:lnTo>
                <a:lnTo>
                  <a:pt x="128862" y="28640"/>
                </a:lnTo>
                <a:lnTo>
                  <a:pt x="137344" y="27666"/>
                </a:lnTo>
                <a:lnTo>
                  <a:pt x="145856" y="27017"/>
                </a:lnTo>
                <a:lnTo>
                  <a:pt x="154387" y="26583"/>
                </a:lnTo>
                <a:lnTo>
                  <a:pt x="171486" y="26102"/>
                </a:lnTo>
                <a:lnTo>
                  <a:pt x="180047" y="25022"/>
                </a:lnTo>
                <a:lnTo>
                  <a:pt x="188611" y="23349"/>
                </a:lnTo>
                <a:lnTo>
                  <a:pt x="197179" y="21281"/>
                </a:lnTo>
                <a:lnTo>
                  <a:pt x="205748" y="19902"/>
                </a:lnTo>
                <a:lnTo>
                  <a:pt x="214318" y="18983"/>
                </a:lnTo>
                <a:lnTo>
                  <a:pt x="222889" y="18370"/>
                </a:lnTo>
                <a:lnTo>
                  <a:pt x="230508" y="17962"/>
                </a:lnTo>
                <a:lnTo>
                  <a:pt x="244053" y="17508"/>
                </a:lnTo>
                <a:lnTo>
                  <a:pt x="250333" y="16434"/>
                </a:lnTo>
                <a:lnTo>
                  <a:pt x="256423" y="14767"/>
                </a:lnTo>
                <a:lnTo>
                  <a:pt x="262389" y="12702"/>
                </a:lnTo>
                <a:lnTo>
                  <a:pt x="268271" y="11325"/>
                </a:lnTo>
                <a:lnTo>
                  <a:pt x="274097" y="10408"/>
                </a:lnTo>
                <a:lnTo>
                  <a:pt x="279886" y="9796"/>
                </a:lnTo>
                <a:lnTo>
                  <a:pt x="285652" y="9388"/>
                </a:lnTo>
                <a:lnTo>
                  <a:pt x="291399" y="9116"/>
                </a:lnTo>
                <a:lnTo>
                  <a:pt x="297136" y="8935"/>
                </a:lnTo>
                <a:lnTo>
                  <a:pt x="301914" y="7862"/>
                </a:lnTo>
                <a:lnTo>
                  <a:pt x="306051" y="6194"/>
                </a:lnTo>
                <a:lnTo>
                  <a:pt x="309762" y="4129"/>
                </a:lnTo>
                <a:lnTo>
                  <a:pt x="313188" y="2753"/>
                </a:lnTo>
                <a:lnTo>
                  <a:pt x="316424" y="1835"/>
                </a:lnTo>
                <a:lnTo>
                  <a:pt x="325756"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559"/>
          <p:cNvSpPr/>
          <p:nvPr/>
        </p:nvSpPr>
        <p:spPr>
          <a:xfrm>
            <a:off x="8138159" y="2006463"/>
            <a:ext cx="298683" cy="315449"/>
          </a:xfrm>
          <a:custGeom>
            <a:avLst/>
            <a:gdLst/>
            <a:ahLst/>
            <a:cxnLst/>
            <a:rect l="0" t="0" r="0" b="0"/>
            <a:pathLst>
              <a:path w="298683" h="315449">
                <a:moveTo>
                  <a:pt x="0" y="50937"/>
                </a:moveTo>
                <a:lnTo>
                  <a:pt x="0" y="46386"/>
                </a:lnTo>
                <a:lnTo>
                  <a:pt x="1906" y="44093"/>
                </a:lnTo>
                <a:lnTo>
                  <a:pt x="9103" y="39005"/>
                </a:lnTo>
                <a:lnTo>
                  <a:pt x="17461" y="33869"/>
                </a:lnTo>
                <a:lnTo>
                  <a:pt x="35483" y="24670"/>
                </a:lnTo>
                <a:lnTo>
                  <a:pt x="40800" y="21996"/>
                </a:lnTo>
                <a:lnTo>
                  <a:pt x="47203" y="19260"/>
                </a:lnTo>
                <a:lnTo>
                  <a:pt x="54329" y="16484"/>
                </a:lnTo>
                <a:lnTo>
                  <a:pt x="69867" y="10859"/>
                </a:lnTo>
                <a:lnTo>
                  <a:pt x="86297" y="5184"/>
                </a:lnTo>
                <a:lnTo>
                  <a:pt x="93726" y="3290"/>
                </a:lnTo>
                <a:lnTo>
                  <a:pt x="100585" y="2027"/>
                </a:lnTo>
                <a:lnTo>
                  <a:pt x="107061" y="1185"/>
                </a:lnTo>
                <a:lnTo>
                  <a:pt x="114237" y="624"/>
                </a:lnTo>
                <a:lnTo>
                  <a:pt x="121878" y="250"/>
                </a:lnTo>
                <a:lnTo>
                  <a:pt x="129830" y="0"/>
                </a:lnTo>
                <a:lnTo>
                  <a:pt x="137036" y="787"/>
                </a:lnTo>
                <a:lnTo>
                  <a:pt x="143745" y="2263"/>
                </a:lnTo>
                <a:lnTo>
                  <a:pt x="150123" y="4200"/>
                </a:lnTo>
                <a:lnTo>
                  <a:pt x="156279" y="5492"/>
                </a:lnTo>
                <a:lnTo>
                  <a:pt x="162289" y="6352"/>
                </a:lnTo>
                <a:lnTo>
                  <a:pt x="168200" y="6926"/>
                </a:lnTo>
                <a:lnTo>
                  <a:pt x="174047" y="8261"/>
                </a:lnTo>
                <a:lnTo>
                  <a:pt x="179848" y="10104"/>
                </a:lnTo>
                <a:lnTo>
                  <a:pt x="185622" y="12285"/>
                </a:lnTo>
                <a:lnTo>
                  <a:pt x="194577" y="17248"/>
                </a:lnTo>
                <a:lnTo>
                  <a:pt x="201731" y="22629"/>
                </a:lnTo>
                <a:lnTo>
                  <a:pt x="208087" y="28195"/>
                </a:lnTo>
                <a:lnTo>
                  <a:pt x="210162" y="31966"/>
                </a:lnTo>
                <a:lnTo>
                  <a:pt x="212468" y="41235"/>
                </a:lnTo>
                <a:lnTo>
                  <a:pt x="213494" y="49165"/>
                </a:lnTo>
                <a:lnTo>
                  <a:pt x="213767" y="52613"/>
                </a:lnTo>
                <a:lnTo>
                  <a:pt x="211531" y="61524"/>
                </a:lnTo>
                <a:lnTo>
                  <a:pt x="209600" y="66567"/>
                </a:lnTo>
                <a:lnTo>
                  <a:pt x="206408" y="70882"/>
                </a:lnTo>
                <a:lnTo>
                  <a:pt x="197782" y="78216"/>
                </a:lnTo>
                <a:lnTo>
                  <a:pt x="192815" y="82458"/>
                </a:lnTo>
                <a:lnTo>
                  <a:pt x="187599" y="87191"/>
                </a:lnTo>
                <a:lnTo>
                  <a:pt x="182216" y="92251"/>
                </a:lnTo>
                <a:lnTo>
                  <a:pt x="176723" y="96577"/>
                </a:lnTo>
                <a:lnTo>
                  <a:pt x="171156" y="100414"/>
                </a:lnTo>
                <a:lnTo>
                  <a:pt x="158937" y="108169"/>
                </a:lnTo>
                <a:lnTo>
                  <a:pt x="143981" y="117966"/>
                </a:lnTo>
                <a:lnTo>
                  <a:pt x="136945" y="122293"/>
                </a:lnTo>
                <a:lnTo>
                  <a:pt x="130349" y="126130"/>
                </a:lnTo>
                <a:lnTo>
                  <a:pt x="117941" y="132933"/>
                </a:lnTo>
                <a:lnTo>
                  <a:pt x="106076" y="139132"/>
                </a:lnTo>
                <a:lnTo>
                  <a:pt x="100245" y="141166"/>
                </a:lnTo>
                <a:lnTo>
                  <a:pt x="94453" y="142522"/>
                </a:lnTo>
                <a:lnTo>
                  <a:pt x="88686" y="143426"/>
                </a:lnTo>
                <a:lnTo>
                  <a:pt x="84841" y="144981"/>
                </a:lnTo>
                <a:lnTo>
                  <a:pt x="82278" y="146971"/>
                </a:lnTo>
                <a:lnTo>
                  <a:pt x="80571" y="149249"/>
                </a:lnTo>
                <a:lnTo>
                  <a:pt x="78479" y="150768"/>
                </a:lnTo>
                <a:lnTo>
                  <a:pt x="69244" y="153629"/>
                </a:lnTo>
                <a:lnTo>
                  <a:pt x="69023" y="153688"/>
                </a:lnTo>
                <a:lnTo>
                  <a:pt x="73263" y="149221"/>
                </a:lnTo>
                <a:lnTo>
                  <a:pt x="75512" y="147892"/>
                </a:lnTo>
                <a:lnTo>
                  <a:pt x="83229" y="145069"/>
                </a:lnTo>
                <a:lnTo>
                  <a:pt x="88744" y="141033"/>
                </a:lnTo>
                <a:lnTo>
                  <a:pt x="92500" y="139576"/>
                </a:lnTo>
                <a:lnTo>
                  <a:pt x="101754" y="137957"/>
                </a:lnTo>
                <a:lnTo>
                  <a:pt x="106889" y="136573"/>
                </a:lnTo>
                <a:lnTo>
                  <a:pt x="112216" y="134697"/>
                </a:lnTo>
                <a:lnTo>
                  <a:pt x="117674" y="132495"/>
                </a:lnTo>
                <a:lnTo>
                  <a:pt x="124170" y="131026"/>
                </a:lnTo>
                <a:lnTo>
                  <a:pt x="131358" y="130047"/>
                </a:lnTo>
                <a:lnTo>
                  <a:pt x="139007" y="129394"/>
                </a:lnTo>
                <a:lnTo>
                  <a:pt x="146963" y="128959"/>
                </a:lnTo>
                <a:lnTo>
                  <a:pt x="163425" y="128476"/>
                </a:lnTo>
                <a:lnTo>
                  <a:pt x="184207" y="128204"/>
                </a:lnTo>
                <a:lnTo>
                  <a:pt x="190432" y="129118"/>
                </a:lnTo>
                <a:lnTo>
                  <a:pt x="196488" y="130680"/>
                </a:lnTo>
                <a:lnTo>
                  <a:pt x="202430" y="132674"/>
                </a:lnTo>
                <a:lnTo>
                  <a:pt x="208296" y="134003"/>
                </a:lnTo>
                <a:lnTo>
                  <a:pt x="214112" y="134889"/>
                </a:lnTo>
                <a:lnTo>
                  <a:pt x="219894" y="135480"/>
                </a:lnTo>
                <a:lnTo>
                  <a:pt x="226606" y="136826"/>
                </a:lnTo>
                <a:lnTo>
                  <a:pt x="233938" y="138676"/>
                </a:lnTo>
                <a:lnTo>
                  <a:pt x="241684" y="140862"/>
                </a:lnTo>
                <a:lnTo>
                  <a:pt x="248753" y="142319"/>
                </a:lnTo>
                <a:lnTo>
                  <a:pt x="255371" y="143291"/>
                </a:lnTo>
                <a:lnTo>
                  <a:pt x="261687" y="143939"/>
                </a:lnTo>
                <a:lnTo>
                  <a:pt x="266851" y="146275"/>
                </a:lnTo>
                <a:lnTo>
                  <a:pt x="271246" y="149738"/>
                </a:lnTo>
                <a:lnTo>
                  <a:pt x="278669" y="157714"/>
                </a:lnTo>
                <a:lnTo>
                  <a:pt x="285144" y="164433"/>
                </a:lnTo>
                <a:lnTo>
                  <a:pt x="287250" y="167558"/>
                </a:lnTo>
                <a:lnTo>
                  <a:pt x="289593" y="173571"/>
                </a:lnTo>
                <a:lnTo>
                  <a:pt x="293173" y="181958"/>
                </a:lnTo>
                <a:lnTo>
                  <a:pt x="296988" y="191083"/>
                </a:lnTo>
                <a:lnTo>
                  <a:pt x="298682" y="198314"/>
                </a:lnTo>
                <a:lnTo>
                  <a:pt x="298181" y="201576"/>
                </a:lnTo>
                <a:lnTo>
                  <a:pt x="296895" y="204703"/>
                </a:lnTo>
                <a:lnTo>
                  <a:pt x="295085" y="207740"/>
                </a:lnTo>
                <a:lnTo>
                  <a:pt x="293074" y="216194"/>
                </a:lnTo>
                <a:lnTo>
                  <a:pt x="292538" y="221116"/>
                </a:lnTo>
                <a:lnTo>
                  <a:pt x="291228" y="226302"/>
                </a:lnTo>
                <a:lnTo>
                  <a:pt x="289403" y="231664"/>
                </a:lnTo>
                <a:lnTo>
                  <a:pt x="287232" y="237144"/>
                </a:lnTo>
                <a:lnTo>
                  <a:pt x="283881" y="241750"/>
                </a:lnTo>
                <a:lnTo>
                  <a:pt x="275077" y="249408"/>
                </a:lnTo>
                <a:lnTo>
                  <a:pt x="270063" y="252783"/>
                </a:lnTo>
                <a:lnTo>
                  <a:pt x="264814" y="255986"/>
                </a:lnTo>
                <a:lnTo>
                  <a:pt x="259411" y="259074"/>
                </a:lnTo>
                <a:lnTo>
                  <a:pt x="248327" y="265045"/>
                </a:lnTo>
                <a:lnTo>
                  <a:pt x="242704" y="267970"/>
                </a:lnTo>
                <a:lnTo>
                  <a:pt x="236098" y="270873"/>
                </a:lnTo>
                <a:lnTo>
                  <a:pt x="228837" y="273761"/>
                </a:lnTo>
                <a:lnTo>
                  <a:pt x="213147" y="279510"/>
                </a:lnTo>
                <a:lnTo>
                  <a:pt x="154237" y="299537"/>
                </a:lnTo>
                <a:lnTo>
                  <a:pt x="145688" y="302396"/>
                </a:lnTo>
                <a:lnTo>
                  <a:pt x="138083" y="304301"/>
                </a:lnTo>
                <a:lnTo>
                  <a:pt x="131108" y="305571"/>
                </a:lnTo>
                <a:lnTo>
                  <a:pt x="124553" y="306418"/>
                </a:lnTo>
                <a:lnTo>
                  <a:pt x="117325" y="306982"/>
                </a:lnTo>
                <a:lnTo>
                  <a:pt x="109649" y="307359"/>
                </a:lnTo>
                <a:lnTo>
                  <a:pt x="101676" y="307610"/>
                </a:lnTo>
                <a:lnTo>
                  <a:pt x="94454" y="308729"/>
                </a:lnTo>
                <a:lnTo>
                  <a:pt x="87735" y="310429"/>
                </a:lnTo>
                <a:lnTo>
                  <a:pt x="81350" y="312514"/>
                </a:lnTo>
                <a:lnTo>
                  <a:pt x="74235" y="313904"/>
                </a:lnTo>
                <a:lnTo>
                  <a:pt x="66635" y="314830"/>
                </a:lnTo>
                <a:lnTo>
                  <a:pt x="58711" y="315448"/>
                </a:lnTo>
                <a:lnTo>
                  <a:pt x="52475" y="314908"/>
                </a:lnTo>
                <a:lnTo>
                  <a:pt x="47367" y="313595"/>
                </a:lnTo>
                <a:lnTo>
                  <a:pt x="39150" y="310549"/>
                </a:lnTo>
                <a:lnTo>
                  <a:pt x="32323" y="309195"/>
                </a:lnTo>
                <a:lnTo>
                  <a:pt x="23124" y="308433"/>
                </a:lnTo>
                <a:lnTo>
                  <a:pt x="20179" y="307373"/>
                </a:lnTo>
                <a:lnTo>
                  <a:pt x="11483" y="302284"/>
                </a:lnTo>
                <a:lnTo>
                  <a:pt x="5738" y="300759"/>
                </a:lnTo>
                <a:lnTo>
                  <a:pt x="3826" y="299400"/>
                </a:lnTo>
                <a:lnTo>
                  <a:pt x="2551" y="297541"/>
                </a:lnTo>
                <a:lnTo>
                  <a:pt x="0" y="29096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560"/>
          <p:cNvSpPr/>
          <p:nvPr/>
        </p:nvSpPr>
        <p:spPr>
          <a:xfrm>
            <a:off x="8506777" y="1963102"/>
            <a:ext cx="274152" cy="351431"/>
          </a:xfrm>
          <a:custGeom>
            <a:avLst/>
            <a:gdLst/>
            <a:ahLst/>
            <a:cxnLst/>
            <a:rect l="0" t="0" r="0" b="0"/>
            <a:pathLst>
              <a:path w="274152" h="351431">
                <a:moveTo>
                  <a:pt x="205740" y="17145"/>
                </a:moveTo>
                <a:lnTo>
                  <a:pt x="210291" y="17145"/>
                </a:lnTo>
                <a:lnTo>
                  <a:pt x="211631" y="16193"/>
                </a:lnTo>
                <a:lnTo>
                  <a:pt x="212525" y="14605"/>
                </a:lnTo>
                <a:lnTo>
                  <a:pt x="213122" y="12594"/>
                </a:lnTo>
                <a:lnTo>
                  <a:pt x="214471" y="11254"/>
                </a:lnTo>
                <a:lnTo>
                  <a:pt x="216323" y="10360"/>
                </a:lnTo>
                <a:lnTo>
                  <a:pt x="221590" y="8926"/>
                </a:lnTo>
                <a:lnTo>
                  <a:pt x="222021" y="7855"/>
                </a:lnTo>
                <a:lnTo>
                  <a:pt x="222772" y="1223"/>
                </a:lnTo>
                <a:lnTo>
                  <a:pt x="221857" y="815"/>
                </a:lnTo>
                <a:lnTo>
                  <a:pt x="213545" y="161"/>
                </a:lnTo>
                <a:lnTo>
                  <a:pt x="207305" y="72"/>
                </a:lnTo>
                <a:lnTo>
                  <a:pt x="131680" y="0"/>
                </a:lnTo>
                <a:lnTo>
                  <a:pt x="124934" y="953"/>
                </a:lnTo>
                <a:lnTo>
                  <a:pt x="117579" y="2540"/>
                </a:lnTo>
                <a:lnTo>
                  <a:pt x="109818" y="4551"/>
                </a:lnTo>
                <a:lnTo>
                  <a:pt x="102740" y="5891"/>
                </a:lnTo>
                <a:lnTo>
                  <a:pt x="96116" y="6785"/>
                </a:lnTo>
                <a:lnTo>
                  <a:pt x="89795" y="7381"/>
                </a:lnTo>
                <a:lnTo>
                  <a:pt x="84628" y="7778"/>
                </a:lnTo>
                <a:lnTo>
                  <a:pt x="76348" y="8219"/>
                </a:lnTo>
                <a:lnTo>
                  <a:pt x="66953" y="8416"/>
                </a:lnTo>
                <a:lnTo>
                  <a:pt x="42991" y="8573"/>
                </a:lnTo>
                <a:lnTo>
                  <a:pt x="47452" y="13123"/>
                </a:lnTo>
                <a:lnTo>
                  <a:pt x="48779" y="15416"/>
                </a:lnTo>
                <a:lnTo>
                  <a:pt x="50254" y="20504"/>
                </a:lnTo>
                <a:lnTo>
                  <a:pt x="51085" y="28724"/>
                </a:lnTo>
                <a:lnTo>
                  <a:pt x="52154" y="31532"/>
                </a:lnTo>
                <a:lnTo>
                  <a:pt x="55883" y="37191"/>
                </a:lnTo>
                <a:lnTo>
                  <a:pt x="58174" y="45422"/>
                </a:lnTo>
                <a:lnTo>
                  <a:pt x="59193" y="54478"/>
                </a:lnTo>
                <a:lnTo>
                  <a:pt x="59645" y="61677"/>
                </a:lnTo>
                <a:lnTo>
                  <a:pt x="62387" y="70592"/>
                </a:lnTo>
                <a:lnTo>
                  <a:pt x="65828" y="80904"/>
                </a:lnTo>
                <a:lnTo>
                  <a:pt x="67357" y="91838"/>
                </a:lnTo>
                <a:lnTo>
                  <a:pt x="67765" y="98372"/>
                </a:lnTo>
                <a:lnTo>
                  <a:pt x="68217" y="113254"/>
                </a:lnTo>
                <a:lnTo>
                  <a:pt x="67386" y="119317"/>
                </a:lnTo>
                <a:lnTo>
                  <a:pt x="63923" y="128595"/>
                </a:lnTo>
                <a:lnTo>
                  <a:pt x="61748" y="138433"/>
                </a:lnTo>
                <a:lnTo>
                  <a:pt x="60781" y="149156"/>
                </a:lnTo>
                <a:lnTo>
                  <a:pt x="60524" y="154682"/>
                </a:lnTo>
                <a:lnTo>
                  <a:pt x="60237" y="165903"/>
                </a:lnTo>
                <a:lnTo>
                  <a:pt x="60010" y="211281"/>
                </a:lnTo>
                <a:lnTo>
                  <a:pt x="59057" y="213244"/>
                </a:lnTo>
                <a:lnTo>
                  <a:pt x="51467" y="222847"/>
                </a:lnTo>
                <a:lnTo>
                  <a:pt x="51444" y="218323"/>
                </a:lnTo>
                <a:lnTo>
                  <a:pt x="52394" y="216986"/>
                </a:lnTo>
                <a:lnTo>
                  <a:pt x="53979" y="216095"/>
                </a:lnTo>
                <a:lnTo>
                  <a:pt x="55988" y="215501"/>
                </a:lnTo>
                <a:lnTo>
                  <a:pt x="60761" y="212301"/>
                </a:lnTo>
                <a:lnTo>
                  <a:pt x="67010" y="207703"/>
                </a:lnTo>
                <a:lnTo>
                  <a:pt x="71344" y="205144"/>
                </a:lnTo>
                <a:lnTo>
                  <a:pt x="76137" y="202485"/>
                </a:lnTo>
                <a:lnTo>
                  <a:pt x="84004" y="196991"/>
                </a:lnTo>
                <a:lnTo>
                  <a:pt x="91628" y="191374"/>
                </a:lnTo>
                <a:lnTo>
                  <a:pt x="96328" y="188543"/>
                </a:lnTo>
                <a:lnTo>
                  <a:pt x="101366" y="185703"/>
                </a:lnTo>
                <a:lnTo>
                  <a:pt x="109504" y="182547"/>
                </a:lnTo>
                <a:lnTo>
                  <a:pt x="117248" y="180192"/>
                </a:lnTo>
                <a:lnTo>
                  <a:pt x="121981" y="178231"/>
                </a:lnTo>
                <a:lnTo>
                  <a:pt x="127041" y="175970"/>
                </a:lnTo>
                <a:lnTo>
                  <a:pt x="133271" y="174464"/>
                </a:lnTo>
                <a:lnTo>
                  <a:pt x="140282" y="173459"/>
                </a:lnTo>
                <a:lnTo>
                  <a:pt x="147814" y="172789"/>
                </a:lnTo>
                <a:lnTo>
                  <a:pt x="154740" y="172343"/>
                </a:lnTo>
                <a:lnTo>
                  <a:pt x="167516" y="171847"/>
                </a:lnTo>
                <a:lnTo>
                  <a:pt x="173590" y="172667"/>
                </a:lnTo>
                <a:lnTo>
                  <a:pt x="179544" y="174166"/>
                </a:lnTo>
                <a:lnTo>
                  <a:pt x="185419" y="176118"/>
                </a:lnTo>
                <a:lnTo>
                  <a:pt x="192193" y="177420"/>
                </a:lnTo>
                <a:lnTo>
                  <a:pt x="199566" y="178287"/>
                </a:lnTo>
                <a:lnTo>
                  <a:pt x="207339" y="178866"/>
                </a:lnTo>
                <a:lnTo>
                  <a:pt x="213473" y="180204"/>
                </a:lnTo>
                <a:lnTo>
                  <a:pt x="218516" y="182049"/>
                </a:lnTo>
                <a:lnTo>
                  <a:pt x="222830" y="184231"/>
                </a:lnTo>
                <a:lnTo>
                  <a:pt x="228563" y="186638"/>
                </a:lnTo>
                <a:lnTo>
                  <a:pt x="235244" y="189195"/>
                </a:lnTo>
                <a:lnTo>
                  <a:pt x="242554" y="191853"/>
                </a:lnTo>
                <a:lnTo>
                  <a:pt x="248380" y="194577"/>
                </a:lnTo>
                <a:lnTo>
                  <a:pt x="253217" y="197345"/>
                </a:lnTo>
                <a:lnTo>
                  <a:pt x="257394" y="200144"/>
                </a:lnTo>
                <a:lnTo>
                  <a:pt x="264575" y="208333"/>
                </a:lnTo>
                <a:lnTo>
                  <a:pt x="267823" y="213183"/>
                </a:lnTo>
                <a:lnTo>
                  <a:pt x="271433" y="223653"/>
                </a:lnTo>
                <a:lnTo>
                  <a:pt x="273037" y="233704"/>
                </a:lnTo>
                <a:lnTo>
                  <a:pt x="273750" y="241346"/>
                </a:lnTo>
                <a:lnTo>
                  <a:pt x="274067" y="250457"/>
                </a:lnTo>
                <a:lnTo>
                  <a:pt x="274151" y="255554"/>
                </a:lnTo>
                <a:lnTo>
                  <a:pt x="271705" y="266297"/>
                </a:lnTo>
                <a:lnTo>
                  <a:pt x="267443" y="276469"/>
                </a:lnTo>
                <a:lnTo>
                  <a:pt x="262374" y="284165"/>
                </a:lnTo>
                <a:lnTo>
                  <a:pt x="254405" y="293301"/>
                </a:lnTo>
                <a:lnTo>
                  <a:pt x="249614" y="298404"/>
                </a:lnTo>
                <a:lnTo>
                  <a:pt x="244514" y="302758"/>
                </a:lnTo>
                <a:lnTo>
                  <a:pt x="239210" y="306614"/>
                </a:lnTo>
                <a:lnTo>
                  <a:pt x="233768" y="310137"/>
                </a:lnTo>
                <a:lnTo>
                  <a:pt x="228236" y="314390"/>
                </a:lnTo>
                <a:lnTo>
                  <a:pt x="222642" y="319131"/>
                </a:lnTo>
                <a:lnTo>
                  <a:pt x="217008" y="324197"/>
                </a:lnTo>
                <a:lnTo>
                  <a:pt x="211347" y="327574"/>
                </a:lnTo>
                <a:lnTo>
                  <a:pt x="205668" y="329825"/>
                </a:lnTo>
                <a:lnTo>
                  <a:pt x="199977" y="331326"/>
                </a:lnTo>
                <a:lnTo>
                  <a:pt x="193326" y="333279"/>
                </a:lnTo>
                <a:lnTo>
                  <a:pt x="170311" y="340579"/>
                </a:lnTo>
                <a:lnTo>
                  <a:pt x="153799" y="345996"/>
                </a:lnTo>
                <a:lnTo>
                  <a:pt x="145396" y="347822"/>
                </a:lnTo>
                <a:lnTo>
                  <a:pt x="136935" y="349039"/>
                </a:lnTo>
                <a:lnTo>
                  <a:pt x="128438" y="349850"/>
                </a:lnTo>
                <a:lnTo>
                  <a:pt x="119915" y="350391"/>
                </a:lnTo>
                <a:lnTo>
                  <a:pt x="102825" y="350992"/>
                </a:lnTo>
                <a:lnTo>
                  <a:pt x="75416" y="351378"/>
                </a:lnTo>
                <a:lnTo>
                  <a:pt x="63364" y="351430"/>
                </a:lnTo>
                <a:lnTo>
                  <a:pt x="57483" y="350492"/>
                </a:lnTo>
                <a:lnTo>
                  <a:pt x="51657" y="348914"/>
                </a:lnTo>
                <a:lnTo>
                  <a:pt x="45868" y="346909"/>
                </a:lnTo>
                <a:lnTo>
                  <a:pt x="41057" y="345573"/>
                </a:lnTo>
                <a:lnTo>
                  <a:pt x="33169" y="344088"/>
                </a:lnTo>
                <a:lnTo>
                  <a:pt x="28781" y="342740"/>
                </a:lnTo>
                <a:lnTo>
                  <a:pt x="23950" y="340888"/>
                </a:lnTo>
                <a:lnTo>
                  <a:pt x="11610" y="335624"/>
                </a:lnTo>
                <a:lnTo>
                  <a:pt x="10597" y="334239"/>
                </a:lnTo>
                <a:lnTo>
                  <a:pt x="9472" y="330161"/>
                </a:lnTo>
                <a:lnTo>
                  <a:pt x="8220" y="328692"/>
                </a:lnTo>
                <a:lnTo>
                  <a:pt x="6432" y="327713"/>
                </a:lnTo>
                <a:lnTo>
                  <a:pt x="4288" y="327060"/>
                </a:lnTo>
                <a:lnTo>
                  <a:pt x="2859" y="325673"/>
                </a:lnTo>
                <a:lnTo>
                  <a:pt x="1905" y="323795"/>
                </a:lnTo>
                <a:lnTo>
                  <a:pt x="0" y="31718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561"/>
          <p:cNvSpPr/>
          <p:nvPr/>
        </p:nvSpPr>
        <p:spPr>
          <a:xfrm>
            <a:off x="6123726" y="2674777"/>
            <a:ext cx="402805" cy="351132"/>
          </a:xfrm>
          <a:custGeom>
            <a:avLst/>
            <a:gdLst/>
            <a:ahLst/>
            <a:cxnLst/>
            <a:rect l="0" t="0" r="0" b="0"/>
            <a:pathLst>
              <a:path w="402805" h="351132">
                <a:moveTo>
                  <a:pt x="8469" y="85568"/>
                </a:moveTo>
                <a:lnTo>
                  <a:pt x="1087" y="78187"/>
                </a:lnTo>
                <a:lnTo>
                  <a:pt x="426" y="74985"/>
                </a:lnTo>
                <a:lnTo>
                  <a:pt x="0" y="65168"/>
                </a:lnTo>
                <a:lnTo>
                  <a:pt x="918" y="62443"/>
                </a:lnTo>
                <a:lnTo>
                  <a:pt x="4478" y="56875"/>
                </a:lnTo>
                <a:lnTo>
                  <a:pt x="11837" y="48385"/>
                </a:lnTo>
                <a:lnTo>
                  <a:pt x="20050" y="39837"/>
                </a:lnTo>
                <a:lnTo>
                  <a:pt x="33067" y="26721"/>
                </a:lnTo>
                <a:lnTo>
                  <a:pt x="43531" y="18774"/>
                </a:lnTo>
                <a:lnTo>
                  <a:pt x="54532" y="12066"/>
                </a:lnTo>
                <a:lnTo>
                  <a:pt x="65771" y="5910"/>
                </a:lnTo>
                <a:lnTo>
                  <a:pt x="72388" y="3888"/>
                </a:lnTo>
                <a:lnTo>
                  <a:pt x="79656" y="2540"/>
                </a:lnTo>
                <a:lnTo>
                  <a:pt x="87359" y="1640"/>
                </a:lnTo>
                <a:lnTo>
                  <a:pt x="95352" y="1041"/>
                </a:lnTo>
                <a:lnTo>
                  <a:pt x="103539" y="642"/>
                </a:lnTo>
                <a:lnTo>
                  <a:pt x="119302" y="198"/>
                </a:lnTo>
                <a:lnTo>
                  <a:pt x="132658" y="0"/>
                </a:lnTo>
                <a:lnTo>
                  <a:pt x="139839" y="900"/>
                </a:lnTo>
                <a:lnTo>
                  <a:pt x="147484" y="2453"/>
                </a:lnTo>
                <a:lnTo>
                  <a:pt x="155438" y="4440"/>
                </a:lnTo>
                <a:lnTo>
                  <a:pt x="162646" y="6718"/>
                </a:lnTo>
                <a:lnTo>
                  <a:pt x="169356" y="9188"/>
                </a:lnTo>
                <a:lnTo>
                  <a:pt x="181892" y="15426"/>
                </a:lnTo>
                <a:lnTo>
                  <a:pt x="193813" y="24549"/>
                </a:lnTo>
                <a:lnTo>
                  <a:pt x="205461" y="34953"/>
                </a:lnTo>
                <a:lnTo>
                  <a:pt x="211234" y="40395"/>
                </a:lnTo>
                <a:lnTo>
                  <a:pt x="216036" y="45927"/>
                </a:lnTo>
                <a:lnTo>
                  <a:pt x="220189" y="51521"/>
                </a:lnTo>
                <a:lnTo>
                  <a:pt x="223910" y="57155"/>
                </a:lnTo>
                <a:lnTo>
                  <a:pt x="227344" y="63768"/>
                </a:lnTo>
                <a:lnTo>
                  <a:pt x="230585" y="71035"/>
                </a:lnTo>
                <a:lnTo>
                  <a:pt x="233699" y="78736"/>
                </a:lnTo>
                <a:lnTo>
                  <a:pt x="239698" y="94914"/>
                </a:lnTo>
                <a:lnTo>
                  <a:pt x="242632" y="103229"/>
                </a:lnTo>
                <a:lnTo>
                  <a:pt x="244587" y="112582"/>
                </a:lnTo>
                <a:lnTo>
                  <a:pt x="245891" y="122627"/>
                </a:lnTo>
                <a:lnTo>
                  <a:pt x="246760" y="133134"/>
                </a:lnTo>
                <a:lnTo>
                  <a:pt x="246387" y="142996"/>
                </a:lnTo>
                <a:lnTo>
                  <a:pt x="245186" y="152428"/>
                </a:lnTo>
                <a:lnTo>
                  <a:pt x="243433" y="161574"/>
                </a:lnTo>
                <a:lnTo>
                  <a:pt x="242264" y="170528"/>
                </a:lnTo>
                <a:lnTo>
                  <a:pt x="241485" y="179356"/>
                </a:lnTo>
                <a:lnTo>
                  <a:pt x="240965" y="188098"/>
                </a:lnTo>
                <a:lnTo>
                  <a:pt x="239666" y="196784"/>
                </a:lnTo>
                <a:lnTo>
                  <a:pt x="237848" y="205432"/>
                </a:lnTo>
                <a:lnTo>
                  <a:pt x="235683" y="214054"/>
                </a:lnTo>
                <a:lnTo>
                  <a:pt x="233287" y="222661"/>
                </a:lnTo>
                <a:lnTo>
                  <a:pt x="228085" y="239843"/>
                </a:lnTo>
                <a:lnTo>
                  <a:pt x="219802" y="265581"/>
                </a:lnTo>
                <a:lnTo>
                  <a:pt x="216033" y="273204"/>
                </a:lnTo>
                <a:lnTo>
                  <a:pt x="211614" y="280191"/>
                </a:lnTo>
                <a:lnTo>
                  <a:pt x="206765" y="286754"/>
                </a:lnTo>
                <a:lnTo>
                  <a:pt x="201626" y="293034"/>
                </a:lnTo>
                <a:lnTo>
                  <a:pt x="196295" y="299126"/>
                </a:lnTo>
                <a:lnTo>
                  <a:pt x="185292" y="310022"/>
                </a:lnTo>
                <a:lnTo>
                  <a:pt x="174052" y="318040"/>
                </a:lnTo>
                <a:lnTo>
                  <a:pt x="162706" y="327319"/>
                </a:lnTo>
                <a:lnTo>
                  <a:pt x="151313" y="336840"/>
                </a:lnTo>
                <a:lnTo>
                  <a:pt x="139900" y="344247"/>
                </a:lnTo>
                <a:lnTo>
                  <a:pt x="128478" y="348174"/>
                </a:lnTo>
                <a:lnTo>
                  <a:pt x="117051" y="349919"/>
                </a:lnTo>
                <a:lnTo>
                  <a:pt x="105622" y="350694"/>
                </a:lnTo>
                <a:lnTo>
                  <a:pt x="94193" y="351039"/>
                </a:lnTo>
                <a:lnTo>
                  <a:pt x="88478" y="351131"/>
                </a:lnTo>
                <a:lnTo>
                  <a:pt x="83716" y="350240"/>
                </a:lnTo>
                <a:lnTo>
                  <a:pt x="75884" y="346710"/>
                </a:lnTo>
                <a:lnTo>
                  <a:pt x="66120" y="339367"/>
                </a:lnTo>
                <a:lnTo>
                  <a:pt x="57195" y="331159"/>
                </a:lnTo>
                <a:lnTo>
                  <a:pt x="48518" y="322695"/>
                </a:lnTo>
                <a:lnTo>
                  <a:pt x="46598" y="318900"/>
                </a:lnTo>
                <a:lnTo>
                  <a:pt x="44465" y="309603"/>
                </a:lnTo>
                <a:lnTo>
                  <a:pt x="43517" y="301662"/>
                </a:lnTo>
                <a:lnTo>
                  <a:pt x="43265" y="298210"/>
                </a:lnTo>
                <a:lnTo>
                  <a:pt x="45523" y="289295"/>
                </a:lnTo>
                <a:lnTo>
                  <a:pt x="49702" y="278983"/>
                </a:lnTo>
                <a:lnTo>
                  <a:pt x="54735" y="268050"/>
                </a:lnTo>
                <a:lnTo>
                  <a:pt x="60146" y="259381"/>
                </a:lnTo>
                <a:lnTo>
                  <a:pt x="65726" y="251400"/>
                </a:lnTo>
                <a:lnTo>
                  <a:pt x="71381" y="241504"/>
                </a:lnTo>
                <a:lnTo>
                  <a:pt x="79610" y="233295"/>
                </a:lnTo>
                <a:lnTo>
                  <a:pt x="89617" y="226472"/>
                </a:lnTo>
                <a:lnTo>
                  <a:pt x="100415" y="220264"/>
                </a:lnTo>
                <a:lnTo>
                  <a:pt x="111563" y="216870"/>
                </a:lnTo>
                <a:lnTo>
                  <a:pt x="123821" y="215362"/>
                </a:lnTo>
                <a:lnTo>
                  <a:pt x="131090" y="214959"/>
                </a:lnTo>
                <a:lnTo>
                  <a:pt x="145835" y="214513"/>
                </a:lnTo>
                <a:lnTo>
                  <a:pt x="176712" y="214202"/>
                </a:lnTo>
                <a:lnTo>
                  <a:pt x="188336" y="216716"/>
                </a:lnTo>
                <a:lnTo>
                  <a:pt x="199852" y="221008"/>
                </a:lnTo>
                <a:lnTo>
                  <a:pt x="211320" y="226091"/>
                </a:lnTo>
                <a:lnTo>
                  <a:pt x="228487" y="234308"/>
                </a:lnTo>
                <a:lnTo>
                  <a:pt x="237382" y="239939"/>
                </a:lnTo>
                <a:lnTo>
                  <a:pt x="245463" y="245617"/>
                </a:lnTo>
                <a:lnTo>
                  <a:pt x="255405" y="251316"/>
                </a:lnTo>
                <a:lnTo>
                  <a:pt x="266173" y="257024"/>
                </a:lnTo>
                <a:lnTo>
                  <a:pt x="271711" y="259879"/>
                </a:lnTo>
                <a:lnTo>
                  <a:pt x="280405" y="268132"/>
                </a:lnTo>
                <a:lnTo>
                  <a:pt x="287444" y="277197"/>
                </a:lnTo>
                <a:lnTo>
                  <a:pt x="296762" y="287656"/>
                </a:lnTo>
                <a:lnTo>
                  <a:pt x="302652" y="293812"/>
                </a:lnTo>
                <a:lnTo>
                  <a:pt x="310984" y="299723"/>
                </a:lnTo>
                <a:lnTo>
                  <a:pt x="320085" y="305525"/>
                </a:lnTo>
                <a:lnTo>
                  <a:pt x="330564" y="313195"/>
                </a:lnTo>
                <a:lnTo>
                  <a:pt x="340653" y="316842"/>
                </a:lnTo>
                <a:lnTo>
                  <a:pt x="350099" y="321071"/>
                </a:lnTo>
                <a:lnTo>
                  <a:pt x="360647" y="323586"/>
                </a:lnTo>
                <a:lnTo>
                  <a:pt x="366127" y="324256"/>
                </a:lnTo>
                <a:lnTo>
                  <a:pt x="370732" y="323751"/>
                </a:lnTo>
                <a:lnTo>
                  <a:pt x="374755" y="322462"/>
                </a:lnTo>
                <a:lnTo>
                  <a:pt x="381766" y="319441"/>
                </a:lnTo>
                <a:lnTo>
                  <a:pt x="388055" y="318099"/>
                </a:lnTo>
                <a:lnTo>
                  <a:pt x="394026" y="314962"/>
                </a:lnTo>
                <a:lnTo>
                  <a:pt x="402804" y="30845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562"/>
          <p:cNvSpPr/>
          <p:nvPr/>
        </p:nvSpPr>
        <p:spPr>
          <a:xfrm>
            <a:off x="6577974" y="2666047"/>
            <a:ext cx="265549" cy="299889"/>
          </a:xfrm>
          <a:custGeom>
            <a:avLst/>
            <a:gdLst/>
            <a:ahLst/>
            <a:cxnLst/>
            <a:rect l="0" t="0" r="0" b="0"/>
            <a:pathLst>
              <a:path w="265549" h="299889">
                <a:moveTo>
                  <a:pt x="8563" y="0"/>
                </a:moveTo>
                <a:lnTo>
                  <a:pt x="95" y="0"/>
                </a:lnTo>
                <a:lnTo>
                  <a:pt x="12" y="7797"/>
                </a:lnTo>
                <a:lnTo>
                  <a:pt x="0" y="16483"/>
                </a:lnTo>
                <a:lnTo>
                  <a:pt x="949" y="21466"/>
                </a:lnTo>
                <a:lnTo>
                  <a:pt x="2535" y="26693"/>
                </a:lnTo>
                <a:lnTo>
                  <a:pt x="4544" y="32083"/>
                </a:lnTo>
                <a:lnTo>
                  <a:pt x="6777" y="40612"/>
                </a:lnTo>
                <a:lnTo>
                  <a:pt x="8722" y="49482"/>
                </a:lnTo>
                <a:lnTo>
                  <a:pt x="10574" y="55848"/>
                </a:lnTo>
                <a:lnTo>
                  <a:pt x="12761" y="62950"/>
                </a:lnTo>
                <a:lnTo>
                  <a:pt x="15172" y="69589"/>
                </a:lnTo>
                <a:lnTo>
                  <a:pt x="17731" y="75920"/>
                </a:lnTo>
                <a:lnTo>
                  <a:pt x="20390" y="82046"/>
                </a:lnTo>
                <a:lnTo>
                  <a:pt x="23116" y="88987"/>
                </a:lnTo>
                <a:lnTo>
                  <a:pt x="28683" y="104320"/>
                </a:lnTo>
                <a:lnTo>
                  <a:pt x="45721" y="154432"/>
                </a:lnTo>
                <a:lnTo>
                  <a:pt x="48575" y="162010"/>
                </a:lnTo>
                <a:lnTo>
                  <a:pt x="51430" y="168967"/>
                </a:lnTo>
                <a:lnTo>
                  <a:pt x="54286" y="175509"/>
                </a:lnTo>
                <a:lnTo>
                  <a:pt x="56190" y="182729"/>
                </a:lnTo>
                <a:lnTo>
                  <a:pt x="57459" y="190399"/>
                </a:lnTo>
                <a:lnTo>
                  <a:pt x="58306" y="198370"/>
                </a:lnTo>
                <a:lnTo>
                  <a:pt x="59822" y="205589"/>
                </a:lnTo>
                <a:lnTo>
                  <a:pt x="61786" y="212307"/>
                </a:lnTo>
                <a:lnTo>
                  <a:pt x="64047" y="218691"/>
                </a:lnTo>
                <a:lnTo>
                  <a:pt x="66508" y="224851"/>
                </a:lnTo>
                <a:lnTo>
                  <a:pt x="69100" y="230863"/>
                </a:lnTo>
                <a:lnTo>
                  <a:pt x="74521" y="242623"/>
                </a:lnTo>
                <a:lnTo>
                  <a:pt x="80105" y="254200"/>
                </a:lnTo>
                <a:lnTo>
                  <a:pt x="83222" y="263155"/>
                </a:lnTo>
                <a:lnTo>
                  <a:pt x="84053" y="266877"/>
                </a:lnTo>
                <a:lnTo>
                  <a:pt x="87517" y="273552"/>
                </a:lnTo>
                <a:lnTo>
                  <a:pt x="89774" y="276665"/>
                </a:lnTo>
                <a:lnTo>
                  <a:pt x="92282" y="282665"/>
                </a:lnTo>
                <a:lnTo>
                  <a:pt x="93693" y="291398"/>
                </a:lnTo>
                <a:lnTo>
                  <a:pt x="94253" y="299532"/>
                </a:lnTo>
                <a:lnTo>
                  <a:pt x="89727" y="299888"/>
                </a:lnTo>
                <a:lnTo>
                  <a:pt x="88390" y="298985"/>
                </a:lnTo>
                <a:lnTo>
                  <a:pt x="87498" y="297431"/>
                </a:lnTo>
                <a:lnTo>
                  <a:pt x="86904" y="295442"/>
                </a:lnTo>
                <a:lnTo>
                  <a:pt x="83703" y="290693"/>
                </a:lnTo>
                <a:lnTo>
                  <a:pt x="81517" y="288093"/>
                </a:lnTo>
                <a:lnTo>
                  <a:pt x="80059" y="285407"/>
                </a:lnTo>
                <a:lnTo>
                  <a:pt x="77055" y="277076"/>
                </a:lnTo>
                <a:lnTo>
                  <a:pt x="72976" y="271417"/>
                </a:lnTo>
                <a:lnTo>
                  <a:pt x="71508" y="267622"/>
                </a:lnTo>
                <a:lnTo>
                  <a:pt x="69876" y="258326"/>
                </a:lnTo>
                <a:lnTo>
                  <a:pt x="69441" y="253180"/>
                </a:lnTo>
                <a:lnTo>
                  <a:pt x="69151" y="247844"/>
                </a:lnTo>
                <a:lnTo>
                  <a:pt x="68958" y="242382"/>
                </a:lnTo>
                <a:lnTo>
                  <a:pt x="69781" y="236836"/>
                </a:lnTo>
                <a:lnTo>
                  <a:pt x="71282" y="231233"/>
                </a:lnTo>
                <a:lnTo>
                  <a:pt x="73236" y="225593"/>
                </a:lnTo>
                <a:lnTo>
                  <a:pt x="75491" y="219928"/>
                </a:lnTo>
                <a:lnTo>
                  <a:pt x="77946" y="214246"/>
                </a:lnTo>
                <a:lnTo>
                  <a:pt x="83215" y="202853"/>
                </a:lnTo>
                <a:lnTo>
                  <a:pt x="97193" y="174304"/>
                </a:lnTo>
                <a:lnTo>
                  <a:pt x="100987" y="169542"/>
                </a:lnTo>
                <a:lnTo>
                  <a:pt x="105421" y="165416"/>
                </a:lnTo>
                <a:lnTo>
                  <a:pt x="110283" y="161712"/>
                </a:lnTo>
                <a:lnTo>
                  <a:pt x="118225" y="152517"/>
                </a:lnTo>
                <a:lnTo>
                  <a:pt x="121675" y="147398"/>
                </a:lnTo>
                <a:lnTo>
                  <a:pt x="125881" y="143033"/>
                </a:lnTo>
                <a:lnTo>
                  <a:pt x="130590" y="139170"/>
                </a:lnTo>
                <a:lnTo>
                  <a:pt x="135635" y="135643"/>
                </a:lnTo>
                <a:lnTo>
                  <a:pt x="140902" y="132338"/>
                </a:lnTo>
                <a:lnTo>
                  <a:pt x="146320" y="129183"/>
                </a:lnTo>
                <a:lnTo>
                  <a:pt x="151836" y="126127"/>
                </a:lnTo>
                <a:lnTo>
                  <a:pt x="157418" y="124090"/>
                </a:lnTo>
                <a:lnTo>
                  <a:pt x="163045" y="122732"/>
                </a:lnTo>
                <a:lnTo>
                  <a:pt x="168701" y="121826"/>
                </a:lnTo>
                <a:lnTo>
                  <a:pt x="174377" y="121222"/>
                </a:lnTo>
                <a:lnTo>
                  <a:pt x="180066" y="120820"/>
                </a:lnTo>
                <a:lnTo>
                  <a:pt x="185763" y="120552"/>
                </a:lnTo>
                <a:lnTo>
                  <a:pt x="197174" y="120254"/>
                </a:lnTo>
                <a:lnTo>
                  <a:pt x="202884" y="120174"/>
                </a:lnTo>
                <a:lnTo>
                  <a:pt x="207642" y="121073"/>
                </a:lnTo>
                <a:lnTo>
                  <a:pt x="215471" y="124613"/>
                </a:lnTo>
                <a:lnTo>
                  <a:pt x="240550" y="137389"/>
                </a:lnTo>
                <a:lnTo>
                  <a:pt x="246089" y="140170"/>
                </a:lnTo>
                <a:lnTo>
                  <a:pt x="250733" y="143929"/>
                </a:lnTo>
                <a:lnTo>
                  <a:pt x="258435" y="153186"/>
                </a:lnTo>
                <a:lnTo>
                  <a:pt x="262492" y="161110"/>
                </a:lnTo>
                <a:lnTo>
                  <a:pt x="264295" y="167807"/>
                </a:lnTo>
                <a:lnTo>
                  <a:pt x="265311" y="176932"/>
                </a:lnTo>
                <a:lnTo>
                  <a:pt x="265548" y="182776"/>
                </a:lnTo>
                <a:lnTo>
                  <a:pt x="263113" y="191089"/>
                </a:lnTo>
                <a:lnTo>
                  <a:pt x="258856" y="200181"/>
                </a:lnTo>
                <a:lnTo>
                  <a:pt x="251105" y="211607"/>
                </a:lnTo>
                <a:lnTo>
                  <a:pt x="248363" y="216319"/>
                </a:lnTo>
                <a:lnTo>
                  <a:pt x="245582" y="221365"/>
                </a:lnTo>
                <a:lnTo>
                  <a:pt x="237413" y="229512"/>
                </a:lnTo>
                <a:lnTo>
                  <a:pt x="232566" y="233018"/>
                </a:lnTo>
                <a:lnTo>
                  <a:pt x="224643" y="239454"/>
                </a:lnTo>
                <a:lnTo>
                  <a:pt x="216994" y="245489"/>
                </a:lnTo>
                <a:lnTo>
                  <a:pt x="212287" y="248432"/>
                </a:lnTo>
                <a:lnTo>
                  <a:pt x="207244" y="251346"/>
                </a:lnTo>
                <a:lnTo>
                  <a:pt x="196561" y="257125"/>
                </a:lnTo>
                <a:lnTo>
                  <a:pt x="191045" y="259999"/>
                </a:lnTo>
                <a:lnTo>
                  <a:pt x="186415" y="261915"/>
                </a:lnTo>
                <a:lnTo>
                  <a:pt x="178731" y="264044"/>
                </a:lnTo>
                <a:lnTo>
                  <a:pt x="172141" y="264990"/>
                </a:lnTo>
                <a:lnTo>
                  <a:pt x="165084" y="265411"/>
                </a:lnTo>
                <a:lnTo>
                  <a:pt x="151354" y="265648"/>
                </a:lnTo>
                <a:lnTo>
                  <a:pt x="144098" y="265703"/>
                </a:lnTo>
                <a:lnTo>
                  <a:pt x="140830" y="264765"/>
                </a:lnTo>
                <a:lnTo>
                  <a:pt x="134658" y="261184"/>
                </a:lnTo>
                <a:lnTo>
                  <a:pt x="128740" y="258957"/>
                </a:lnTo>
                <a:lnTo>
                  <a:pt x="121731" y="257527"/>
                </a:lnTo>
                <a:lnTo>
                  <a:pt x="115967" y="252728"/>
                </a:lnTo>
                <a:lnTo>
                  <a:pt x="114455" y="250401"/>
                </a:lnTo>
                <a:lnTo>
                  <a:pt x="111699" y="241066"/>
                </a:lnTo>
                <a:lnTo>
                  <a:pt x="111551" y="240490"/>
                </a:lnTo>
                <a:lnTo>
                  <a:pt x="108945" y="240235"/>
                </a:lnTo>
                <a:lnTo>
                  <a:pt x="102860" y="24003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563"/>
          <p:cNvSpPr/>
          <p:nvPr/>
        </p:nvSpPr>
        <p:spPr>
          <a:xfrm>
            <a:off x="7066597" y="2683192"/>
            <a:ext cx="77154" cy="282894"/>
          </a:xfrm>
          <a:custGeom>
            <a:avLst/>
            <a:gdLst/>
            <a:ahLst/>
            <a:cxnLst/>
            <a:rect l="0" t="0" r="0" b="0"/>
            <a:pathLst>
              <a:path w="77154" h="282894">
                <a:moveTo>
                  <a:pt x="0" y="0"/>
                </a:moveTo>
                <a:lnTo>
                  <a:pt x="4551" y="4551"/>
                </a:lnTo>
                <a:lnTo>
                  <a:pt x="5892" y="7797"/>
                </a:lnTo>
                <a:lnTo>
                  <a:pt x="7381" y="16483"/>
                </a:lnTo>
                <a:lnTo>
                  <a:pt x="8043" y="24153"/>
                </a:lnTo>
                <a:lnTo>
                  <a:pt x="8219" y="27532"/>
                </a:lnTo>
                <a:lnTo>
                  <a:pt x="9290" y="31690"/>
                </a:lnTo>
                <a:lnTo>
                  <a:pt x="10956" y="36367"/>
                </a:lnTo>
                <a:lnTo>
                  <a:pt x="13019" y="41389"/>
                </a:lnTo>
                <a:lnTo>
                  <a:pt x="14394" y="46643"/>
                </a:lnTo>
                <a:lnTo>
                  <a:pt x="15311" y="52050"/>
                </a:lnTo>
                <a:lnTo>
                  <a:pt x="15923" y="57560"/>
                </a:lnTo>
                <a:lnTo>
                  <a:pt x="17283" y="63139"/>
                </a:lnTo>
                <a:lnTo>
                  <a:pt x="19142" y="68762"/>
                </a:lnTo>
                <a:lnTo>
                  <a:pt x="21334" y="74417"/>
                </a:lnTo>
                <a:lnTo>
                  <a:pt x="22795" y="80091"/>
                </a:lnTo>
                <a:lnTo>
                  <a:pt x="23770" y="85779"/>
                </a:lnTo>
                <a:lnTo>
                  <a:pt x="24419" y="91476"/>
                </a:lnTo>
                <a:lnTo>
                  <a:pt x="24852" y="97179"/>
                </a:lnTo>
                <a:lnTo>
                  <a:pt x="25140" y="102886"/>
                </a:lnTo>
                <a:lnTo>
                  <a:pt x="25333" y="108596"/>
                </a:lnTo>
                <a:lnTo>
                  <a:pt x="26414" y="114307"/>
                </a:lnTo>
                <a:lnTo>
                  <a:pt x="28087" y="120020"/>
                </a:lnTo>
                <a:lnTo>
                  <a:pt x="30155" y="125733"/>
                </a:lnTo>
                <a:lnTo>
                  <a:pt x="32485" y="131447"/>
                </a:lnTo>
                <a:lnTo>
                  <a:pt x="34992" y="137162"/>
                </a:lnTo>
                <a:lnTo>
                  <a:pt x="37615" y="142876"/>
                </a:lnTo>
                <a:lnTo>
                  <a:pt x="39365" y="148591"/>
                </a:lnTo>
                <a:lnTo>
                  <a:pt x="40531" y="154306"/>
                </a:lnTo>
                <a:lnTo>
                  <a:pt x="41308" y="160021"/>
                </a:lnTo>
                <a:lnTo>
                  <a:pt x="41826" y="165735"/>
                </a:lnTo>
                <a:lnTo>
                  <a:pt x="42172" y="171450"/>
                </a:lnTo>
                <a:lnTo>
                  <a:pt x="42402" y="177165"/>
                </a:lnTo>
                <a:lnTo>
                  <a:pt x="43507" y="182880"/>
                </a:lnTo>
                <a:lnTo>
                  <a:pt x="45198" y="188595"/>
                </a:lnTo>
                <a:lnTo>
                  <a:pt x="47277" y="194310"/>
                </a:lnTo>
                <a:lnTo>
                  <a:pt x="49615" y="200025"/>
                </a:lnTo>
                <a:lnTo>
                  <a:pt x="52127" y="205740"/>
                </a:lnTo>
                <a:lnTo>
                  <a:pt x="54754" y="211455"/>
                </a:lnTo>
                <a:lnTo>
                  <a:pt x="56505" y="217170"/>
                </a:lnTo>
                <a:lnTo>
                  <a:pt x="57673" y="222885"/>
                </a:lnTo>
                <a:lnTo>
                  <a:pt x="58451" y="228600"/>
                </a:lnTo>
                <a:lnTo>
                  <a:pt x="59923" y="233363"/>
                </a:lnTo>
                <a:lnTo>
                  <a:pt x="61856" y="237490"/>
                </a:lnTo>
                <a:lnTo>
                  <a:pt x="64097" y="241194"/>
                </a:lnTo>
                <a:lnTo>
                  <a:pt x="65591" y="244616"/>
                </a:lnTo>
                <a:lnTo>
                  <a:pt x="67252" y="250958"/>
                </a:lnTo>
                <a:lnTo>
                  <a:pt x="67989" y="256952"/>
                </a:lnTo>
                <a:lnTo>
                  <a:pt x="68186" y="259884"/>
                </a:lnTo>
                <a:lnTo>
                  <a:pt x="69270" y="262791"/>
                </a:lnTo>
                <a:lnTo>
                  <a:pt x="70945" y="265682"/>
                </a:lnTo>
                <a:lnTo>
                  <a:pt x="76790" y="273815"/>
                </a:lnTo>
                <a:lnTo>
                  <a:pt x="76991" y="276635"/>
                </a:lnTo>
                <a:lnTo>
                  <a:pt x="77153" y="28289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564"/>
          <p:cNvSpPr/>
          <p:nvPr/>
        </p:nvSpPr>
        <p:spPr>
          <a:xfrm>
            <a:off x="6973243" y="2794635"/>
            <a:ext cx="307667" cy="25718"/>
          </a:xfrm>
          <a:custGeom>
            <a:avLst/>
            <a:gdLst/>
            <a:ahLst/>
            <a:cxnLst/>
            <a:rect l="0" t="0" r="0" b="0"/>
            <a:pathLst>
              <a:path w="307667" h="25718">
                <a:moveTo>
                  <a:pt x="7629" y="25717"/>
                </a:moveTo>
                <a:lnTo>
                  <a:pt x="2690" y="25717"/>
                </a:lnTo>
                <a:lnTo>
                  <a:pt x="4799" y="25717"/>
                </a:lnTo>
                <a:lnTo>
                  <a:pt x="0" y="25717"/>
                </a:lnTo>
                <a:lnTo>
                  <a:pt x="48171" y="25717"/>
                </a:lnTo>
                <a:lnTo>
                  <a:pt x="54659" y="24765"/>
                </a:lnTo>
                <a:lnTo>
                  <a:pt x="61843" y="23177"/>
                </a:lnTo>
                <a:lnTo>
                  <a:pt x="69489" y="21166"/>
                </a:lnTo>
                <a:lnTo>
                  <a:pt x="77444" y="19825"/>
                </a:lnTo>
                <a:lnTo>
                  <a:pt x="85605" y="18932"/>
                </a:lnTo>
                <a:lnTo>
                  <a:pt x="93903" y="18336"/>
                </a:lnTo>
                <a:lnTo>
                  <a:pt x="102292" y="16986"/>
                </a:lnTo>
                <a:lnTo>
                  <a:pt x="110743" y="15134"/>
                </a:lnTo>
                <a:lnTo>
                  <a:pt x="119234" y="12947"/>
                </a:lnTo>
                <a:lnTo>
                  <a:pt x="127753" y="11489"/>
                </a:lnTo>
                <a:lnTo>
                  <a:pt x="136288" y="10516"/>
                </a:lnTo>
                <a:lnTo>
                  <a:pt x="144838" y="9868"/>
                </a:lnTo>
                <a:lnTo>
                  <a:pt x="153394" y="9436"/>
                </a:lnTo>
                <a:lnTo>
                  <a:pt x="170520" y="8956"/>
                </a:lnTo>
                <a:lnTo>
                  <a:pt x="179088" y="7876"/>
                </a:lnTo>
                <a:lnTo>
                  <a:pt x="187658" y="6203"/>
                </a:lnTo>
                <a:lnTo>
                  <a:pt x="196228" y="4135"/>
                </a:lnTo>
                <a:lnTo>
                  <a:pt x="203847" y="2756"/>
                </a:lnTo>
                <a:lnTo>
                  <a:pt x="210831" y="1838"/>
                </a:lnTo>
                <a:lnTo>
                  <a:pt x="217391" y="1225"/>
                </a:lnTo>
                <a:lnTo>
                  <a:pt x="223671" y="817"/>
                </a:lnTo>
                <a:lnTo>
                  <a:pt x="229762" y="544"/>
                </a:lnTo>
                <a:lnTo>
                  <a:pt x="241609" y="242"/>
                </a:lnTo>
                <a:lnTo>
                  <a:pt x="307666"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565"/>
          <p:cNvSpPr/>
          <p:nvPr/>
        </p:nvSpPr>
        <p:spPr>
          <a:xfrm>
            <a:off x="7375561" y="2598775"/>
            <a:ext cx="272622" cy="315876"/>
          </a:xfrm>
          <a:custGeom>
            <a:avLst/>
            <a:gdLst/>
            <a:ahLst/>
            <a:cxnLst/>
            <a:rect l="0" t="0" r="0" b="0"/>
            <a:pathLst>
              <a:path w="272622" h="315876">
                <a:moveTo>
                  <a:pt x="8219" y="58700"/>
                </a:moveTo>
                <a:lnTo>
                  <a:pt x="3667" y="58700"/>
                </a:lnTo>
                <a:lnTo>
                  <a:pt x="2327" y="57747"/>
                </a:lnTo>
                <a:lnTo>
                  <a:pt x="1433" y="56160"/>
                </a:lnTo>
                <a:lnTo>
                  <a:pt x="0" y="51319"/>
                </a:lnTo>
                <a:lnTo>
                  <a:pt x="834" y="50921"/>
                </a:lnTo>
                <a:lnTo>
                  <a:pt x="7058" y="50232"/>
                </a:lnTo>
                <a:lnTo>
                  <a:pt x="14833" y="44256"/>
                </a:lnTo>
                <a:lnTo>
                  <a:pt x="20048" y="42755"/>
                </a:lnTo>
                <a:lnTo>
                  <a:pt x="28339" y="41910"/>
                </a:lnTo>
                <a:lnTo>
                  <a:pt x="33063" y="40839"/>
                </a:lnTo>
                <a:lnTo>
                  <a:pt x="39069" y="39173"/>
                </a:lnTo>
                <a:lnTo>
                  <a:pt x="45930" y="37109"/>
                </a:lnTo>
                <a:lnTo>
                  <a:pt x="52410" y="35733"/>
                </a:lnTo>
                <a:lnTo>
                  <a:pt x="58634" y="34816"/>
                </a:lnTo>
                <a:lnTo>
                  <a:pt x="64689" y="34205"/>
                </a:lnTo>
                <a:lnTo>
                  <a:pt x="70631" y="32845"/>
                </a:lnTo>
                <a:lnTo>
                  <a:pt x="76497" y="30986"/>
                </a:lnTo>
                <a:lnTo>
                  <a:pt x="82312" y="28794"/>
                </a:lnTo>
                <a:lnTo>
                  <a:pt x="104149" y="21158"/>
                </a:lnTo>
                <a:lnTo>
                  <a:pt x="112178" y="19384"/>
                </a:lnTo>
                <a:lnTo>
                  <a:pt x="120387" y="18202"/>
                </a:lnTo>
                <a:lnTo>
                  <a:pt x="128718" y="17413"/>
                </a:lnTo>
                <a:lnTo>
                  <a:pt x="136177" y="15936"/>
                </a:lnTo>
                <a:lnTo>
                  <a:pt x="143054" y="13998"/>
                </a:lnTo>
                <a:lnTo>
                  <a:pt x="149544" y="11753"/>
                </a:lnTo>
                <a:lnTo>
                  <a:pt x="155776" y="10257"/>
                </a:lnTo>
                <a:lnTo>
                  <a:pt x="161835" y="9260"/>
                </a:lnTo>
                <a:lnTo>
                  <a:pt x="167780" y="8595"/>
                </a:lnTo>
                <a:lnTo>
                  <a:pt x="173647" y="7199"/>
                </a:lnTo>
                <a:lnTo>
                  <a:pt x="179464" y="5316"/>
                </a:lnTo>
                <a:lnTo>
                  <a:pt x="185248" y="3108"/>
                </a:lnTo>
                <a:lnTo>
                  <a:pt x="191960" y="1636"/>
                </a:lnTo>
                <a:lnTo>
                  <a:pt x="199293" y="655"/>
                </a:lnTo>
                <a:lnTo>
                  <a:pt x="207039" y="0"/>
                </a:lnTo>
                <a:lnTo>
                  <a:pt x="214108" y="517"/>
                </a:lnTo>
                <a:lnTo>
                  <a:pt x="220726" y="1814"/>
                </a:lnTo>
                <a:lnTo>
                  <a:pt x="227042" y="3631"/>
                </a:lnTo>
                <a:lnTo>
                  <a:pt x="232206" y="4842"/>
                </a:lnTo>
                <a:lnTo>
                  <a:pt x="240484" y="6188"/>
                </a:lnTo>
                <a:lnTo>
                  <a:pt x="244025" y="7499"/>
                </a:lnTo>
                <a:lnTo>
                  <a:pt x="250499" y="11496"/>
                </a:lnTo>
                <a:lnTo>
                  <a:pt x="256552" y="16448"/>
                </a:lnTo>
                <a:lnTo>
                  <a:pt x="259499" y="19102"/>
                </a:lnTo>
                <a:lnTo>
                  <a:pt x="261464" y="21823"/>
                </a:lnTo>
                <a:lnTo>
                  <a:pt x="265181" y="30205"/>
                </a:lnTo>
                <a:lnTo>
                  <a:pt x="270940" y="38721"/>
                </a:lnTo>
                <a:lnTo>
                  <a:pt x="272621" y="44423"/>
                </a:lnTo>
                <a:lnTo>
                  <a:pt x="272117" y="48229"/>
                </a:lnTo>
                <a:lnTo>
                  <a:pt x="269017" y="57539"/>
                </a:lnTo>
                <a:lnTo>
                  <a:pt x="267809" y="62688"/>
                </a:lnTo>
                <a:lnTo>
                  <a:pt x="267004" y="68026"/>
                </a:lnTo>
                <a:lnTo>
                  <a:pt x="266467" y="73490"/>
                </a:lnTo>
                <a:lnTo>
                  <a:pt x="266109" y="79037"/>
                </a:lnTo>
                <a:lnTo>
                  <a:pt x="265871" y="84641"/>
                </a:lnTo>
                <a:lnTo>
                  <a:pt x="265712" y="90281"/>
                </a:lnTo>
                <a:lnTo>
                  <a:pt x="264654" y="95946"/>
                </a:lnTo>
                <a:lnTo>
                  <a:pt x="262995" y="101628"/>
                </a:lnTo>
                <a:lnTo>
                  <a:pt x="260937" y="107321"/>
                </a:lnTo>
                <a:lnTo>
                  <a:pt x="259565" y="113974"/>
                </a:lnTo>
                <a:lnTo>
                  <a:pt x="258650" y="121267"/>
                </a:lnTo>
                <a:lnTo>
                  <a:pt x="258041" y="128986"/>
                </a:lnTo>
                <a:lnTo>
                  <a:pt x="256682" y="136037"/>
                </a:lnTo>
                <a:lnTo>
                  <a:pt x="254823" y="142643"/>
                </a:lnTo>
                <a:lnTo>
                  <a:pt x="252632" y="148952"/>
                </a:lnTo>
                <a:lnTo>
                  <a:pt x="250218" y="155063"/>
                </a:lnTo>
                <a:lnTo>
                  <a:pt x="247657" y="161042"/>
                </a:lnTo>
                <a:lnTo>
                  <a:pt x="244997" y="166933"/>
                </a:lnTo>
                <a:lnTo>
                  <a:pt x="243223" y="172765"/>
                </a:lnTo>
                <a:lnTo>
                  <a:pt x="242041" y="178558"/>
                </a:lnTo>
                <a:lnTo>
                  <a:pt x="241253" y="184325"/>
                </a:lnTo>
                <a:lnTo>
                  <a:pt x="239774" y="190075"/>
                </a:lnTo>
                <a:lnTo>
                  <a:pt x="237837" y="195813"/>
                </a:lnTo>
                <a:lnTo>
                  <a:pt x="235593" y="201544"/>
                </a:lnTo>
                <a:lnTo>
                  <a:pt x="234096" y="207269"/>
                </a:lnTo>
                <a:lnTo>
                  <a:pt x="233099" y="212991"/>
                </a:lnTo>
                <a:lnTo>
                  <a:pt x="232434" y="218710"/>
                </a:lnTo>
                <a:lnTo>
                  <a:pt x="231038" y="224428"/>
                </a:lnTo>
                <a:lnTo>
                  <a:pt x="229155" y="230146"/>
                </a:lnTo>
                <a:lnTo>
                  <a:pt x="226947" y="235862"/>
                </a:lnTo>
                <a:lnTo>
                  <a:pt x="224523" y="241578"/>
                </a:lnTo>
                <a:lnTo>
                  <a:pt x="219289" y="253009"/>
                </a:lnTo>
                <a:lnTo>
                  <a:pt x="216328" y="261899"/>
                </a:lnTo>
                <a:lnTo>
                  <a:pt x="215012" y="269978"/>
                </a:lnTo>
                <a:lnTo>
                  <a:pt x="214660" y="274799"/>
                </a:lnTo>
                <a:lnTo>
                  <a:pt x="214271" y="284284"/>
                </a:lnTo>
                <a:lnTo>
                  <a:pt x="213999" y="296639"/>
                </a:lnTo>
                <a:lnTo>
                  <a:pt x="213958" y="3158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566"/>
          <p:cNvSpPr/>
          <p:nvPr/>
        </p:nvSpPr>
        <p:spPr>
          <a:xfrm>
            <a:off x="7435215" y="2743200"/>
            <a:ext cx="351473" cy="51436"/>
          </a:xfrm>
          <a:custGeom>
            <a:avLst/>
            <a:gdLst/>
            <a:ahLst/>
            <a:cxnLst/>
            <a:rect l="0" t="0" r="0" b="0"/>
            <a:pathLst>
              <a:path w="351473" h="51436">
                <a:moveTo>
                  <a:pt x="0" y="51435"/>
                </a:moveTo>
                <a:lnTo>
                  <a:pt x="7381" y="44054"/>
                </a:lnTo>
                <a:lnTo>
                  <a:pt x="17321" y="43215"/>
                </a:lnTo>
                <a:lnTo>
                  <a:pt x="21072" y="42145"/>
                </a:lnTo>
                <a:lnTo>
                  <a:pt x="24525" y="40479"/>
                </a:lnTo>
                <a:lnTo>
                  <a:pt x="27780" y="38416"/>
                </a:lnTo>
                <a:lnTo>
                  <a:pt x="31855" y="37040"/>
                </a:lnTo>
                <a:lnTo>
                  <a:pt x="41462" y="35512"/>
                </a:lnTo>
                <a:lnTo>
                  <a:pt x="52083" y="34833"/>
                </a:lnTo>
                <a:lnTo>
                  <a:pt x="57582" y="34652"/>
                </a:lnTo>
                <a:lnTo>
                  <a:pt x="78973" y="34397"/>
                </a:lnTo>
                <a:lnTo>
                  <a:pt x="85986" y="33409"/>
                </a:lnTo>
                <a:lnTo>
                  <a:pt x="92567" y="31797"/>
                </a:lnTo>
                <a:lnTo>
                  <a:pt x="98859" y="29771"/>
                </a:lnTo>
                <a:lnTo>
                  <a:pt x="105910" y="28419"/>
                </a:lnTo>
                <a:lnTo>
                  <a:pt x="113469" y="27519"/>
                </a:lnTo>
                <a:lnTo>
                  <a:pt x="121367" y="26918"/>
                </a:lnTo>
                <a:lnTo>
                  <a:pt x="129489" y="26518"/>
                </a:lnTo>
                <a:lnTo>
                  <a:pt x="146133" y="26073"/>
                </a:lnTo>
                <a:lnTo>
                  <a:pt x="153619" y="25002"/>
                </a:lnTo>
                <a:lnTo>
                  <a:pt x="160515" y="23335"/>
                </a:lnTo>
                <a:lnTo>
                  <a:pt x="167018" y="21271"/>
                </a:lnTo>
                <a:lnTo>
                  <a:pt x="174210" y="19896"/>
                </a:lnTo>
                <a:lnTo>
                  <a:pt x="181862" y="18979"/>
                </a:lnTo>
                <a:lnTo>
                  <a:pt x="189821" y="18367"/>
                </a:lnTo>
                <a:lnTo>
                  <a:pt x="197033" y="17960"/>
                </a:lnTo>
                <a:lnTo>
                  <a:pt x="210125" y="17507"/>
                </a:lnTo>
                <a:lnTo>
                  <a:pt x="216283" y="16434"/>
                </a:lnTo>
                <a:lnTo>
                  <a:pt x="222293" y="14766"/>
                </a:lnTo>
                <a:lnTo>
                  <a:pt x="228206" y="12701"/>
                </a:lnTo>
                <a:lnTo>
                  <a:pt x="235005" y="11325"/>
                </a:lnTo>
                <a:lnTo>
                  <a:pt x="242394" y="10407"/>
                </a:lnTo>
                <a:lnTo>
                  <a:pt x="250179" y="9796"/>
                </a:lnTo>
                <a:lnTo>
                  <a:pt x="257273" y="9388"/>
                </a:lnTo>
                <a:lnTo>
                  <a:pt x="270237" y="8935"/>
                </a:lnTo>
                <a:lnTo>
                  <a:pt x="297336" y="8620"/>
                </a:lnTo>
                <a:lnTo>
                  <a:pt x="301094" y="8604"/>
                </a:lnTo>
                <a:lnTo>
                  <a:pt x="305504" y="7641"/>
                </a:lnTo>
                <a:lnTo>
                  <a:pt x="310349" y="6046"/>
                </a:lnTo>
                <a:lnTo>
                  <a:pt x="315484" y="4031"/>
                </a:lnTo>
                <a:lnTo>
                  <a:pt x="319861" y="2687"/>
                </a:lnTo>
                <a:lnTo>
                  <a:pt x="327262" y="1194"/>
                </a:lnTo>
                <a:lnTo>
                  <a:pt x="336268" y="530"/>
                </a:lnTo>
                <a:lnTo>
                  <a:pt x="35147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567"/>
          <p:cNvSpPr/>
          <p:nvPr/>
        </p:nvSpPr>
        <p:spPr>
          <a:xfrm>
            <a:off x="7949565" y="2751772"/>
            <a:ext cx="197168" cy="8574"/>
          </a:xfrm>
          <a:custGeom>
            <a:avLst/>
            <a:gdLst/>
            <a:ahLst/>
            <a:cxnLst/>
            <a:rect l="0" t="0" r="0" b="0"/>
            <a:pathLst>
              <a:path w="197168" h="8574">
                <a:moveTo>
                  <a:pt x="0" y="0"/>
                </a:moveTo>
                <a:lnTo>
                  <a:pt x="82912" y="0"/>
                </a:lnTo>
                <a:lnTo>
                  <a:pt x="87659" y="953"/>
                </a:lnTo>
                <a:lnTo>
                  <a:pt x="91777" y="2540"/>
                </a:lnTo>
                <a:lnTo>
                  <a:pt x="95474" y="4551"/>
                </a:lnTo>
                <a:lnTo>
                  <a:pt x="99844" y="5892"/>
                </a:lnTo>
                <a:lnTo>
                  <a:pt x="104663" y="6785"/>
                </a:lnTo>
                <a:lnTo>
                  <a:pt x="109781" y="7381"/>
                </a:lnTo>
                <a:lnTo>
                  <a:pt x="115097" y="7778"/>
                </a:lnTo>
                <a:lnTo>
                  <a:pt x="120546" y="8043"/>
                </a:lnTo>
                <a:lnTo>
                  <a:pt x="134777" y="8416"/>
                </a:lnTo>
                <a:lnTo>
                  <a:pt x="186632" y="8571"/>
                </a:lnTo>
                <a:lnTo>
                  <a:pt x="197167"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568"/>
          <p:cNvSpPr/>
          <p:nvPr/>
        </p:nvSpPr>
        <p:spPr>
          <a:xfrm>
            <a:off x="7923847" y="2820352"/>
            <a:ext cx="274321" cy="33937"/>
          </a:xfrm>
          <a:custGeom>
            <a:avLst/>
            <a:gdLst/>
            <a:ahLst/>
            <a:cxnLst/>
            <a:rect l="0" t="0" r="0" b="0"/>
            <a:pathLst>
              <a:path w="274321" h="33937">
                <a:moveTo>
                  <a:pt x="0" y="17145"/>
                </a:moveTo>
                <a:lnTo>
                  <a:pt x="0" y="25613"/>
                </a:lnTo>
                <a:lnTo>
                  <a:pt x="4551" y="25687"/>
                </a:lnTo>
                <a:lnTo>
                  <a:pt x="7797" y="26649"/>
                </a:lnTo>
                <a:lnTo>
                  <a:pt x="11866" y="28244"/>
                </a:lnTo>
                <a:lnTo>
                  <a:pt x="16483" y="30259"/>
                </a:lnTo>
                <a:lnTo>
                  <a:pt x="20513" y="31603"/>
                </a:lnTo>
                <a:lnTo>
                  <a:pt x="24153" y="32499"/>
                </a:lnTo>
                <a:lnTo>
                  <a:pt x="31689" y="33494"/>
                </a:lnTo>
                <a:lnTo>
                  <a:pt x="36366" y="33759"/>
                </a:lnTo>
                <a:lnTo>
                  <a:pt x="41389" y="33936"/>
                </a:lnTo>
                <a:lnTo>
                  <a:pt x="47595" y="33102"/>
                </a:lnTo>
                <a:lnTo>
                  <a:pt x="54590" y="31593"/>
                </a:lnTo>
                <a:lnTo>
                  <a:pt x="62111" y="29634"/>
                </a:lnTo>
                <a:lnTo>
                  <a:pt x="69030" y="28329"/>
                </a:lnTo>
                <a:lnTo>
                  <a:pt x="75547" y="27458"/>
                </a:lnTo>
                <a:lnTo>
                  <a:pt x="81798" y="26878"/>
                </a:lnTo>
                <a:lnTo>
                  <a:pt x="88822" y="26491"/>
                </a:lnTo>
                <a:lnTo>
                  <a:pt x="104246" y="26061"/>
                </a:lnTo>
                <a:lnTo>
                  <a:pt x="112360" y="24994"/>
                </a:lnTo>
                <a:lnTo>
                  <a:pt x="120627" y="23330"/>
                </a:lnTo>
                <a:lnTo>
                  <a:pt x="128996" y="21269"/>
                </a:lnTo>
                <a:lnTo>
                  <a:pt x="137432" y="19894"/>
                </a:lnTo>
                <a:lnTo>
                  <a:pt x="145913" y="18978"/>
                </a:lnTo>
                <a:lnTo>
                  <a:pt x="154426" y="18367"/>
                </a:lnTo>
                <a:lnTo>
                  <a:pt x="162005" y="17960"/>
                </a:lnTo>
                <a:lnTo>
                  <a:pt x="175507" y="17507"/>
                </a:lnTo>
                <a:lnTo>
                  <a:pt x="182727" y="16434"/>
                </a:lnTo>
                <a:lnTo>
                  <a:pt x="190398" y="14766"/>
                </a:lnTo>
                <a:lnTo>
                  <a:pt x="198370" y="12702"/>
                </a:lnTo>
                <a:lnTo>
                  <a:pt x="205590" y="11325"/>
                </a:lnTo>
                <a:lnTo>
                  <a:pt x="212308" y="10408"/>
                </a:lnTo>
                <a:lnTo>
                  <a:pt x="218691" y="9796"/>
                </a:lnTo>
                <a:lnTo>
                  <a:pt x="224851" y="9388"/>
                </a:lnTo>
                <a:lnTo>
                  <a:pt x="230863" y="9116"/>
                </a:lnTo>
                <a:lnTo>
                  <a:pt x="245887" y="8734"/>
                </a:lnTo>
                <a:lnTo>
                  <a:pt x="264047" y="8604"/>
                </a:lnTo>
                <a:lnTo>
                  <a:pt x="267471" y="7641"/>
                </a:lnTo>
                <a:lnTo>
                  <a:pt x="269755" y="6047"/>
                </a:lnTo>
                <a:lnTo>
                  <a:pt x="27432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569"/>
          <p:cNvSpPr/>
          <p:nvPr/>
        </p:nvSpPr>
        <p:spPr>
          <a:xfrm>
            <a:off x="8258175" y="2614656"/>
            <a:ext cx="226590" cy="334271"/>
          </a:xfrm>
          <a:custGeom>
            <a:avLst/>
            <a:gdLst/>
            <a:ahLst/>
            <a:cxnLst/>
            <a:rect l="0" t="0" r="0" b="0"/>
            <a:pathLst>
              <a:path w="226590" h="334271">
                <a:moveTo>
                  <a:pt x="0" y="68536"/>
                </a:moveTo>
                <a:lnTo>
                  <a:pt x="0" y="52936"/>
                </a:lnTo>
                <a:lnTo>
                  <a:pt x="2539" y="49537"/>
                </a:lnTo>
                <a:lnTo>
                  <a:pt x="9325" y="42270"/>
                </a:lnTo>
                <a:lnTo>
                  <a:pt x="11931" y="39595"/>
                </a:lnTo>
                <a:lnTo>
                  <a:pt x="15574" y="36860"/>
                </a:lnTo>
                <a:lnTo>
                  <a:pt x="19907" y="34083"/>
                </a:lnTo>
                <a:lnTo>
                  <a:pt x="24701" y="31280"/>
                </a:lnTo>
                <a:lnTo>
                  <a:pt x="28850" y="28459"/>
                </a:lnTo>
                <a:lnTo>
                  <a:pt x="32568" y="25625"/>
                </a:lnTo>
                <a:lnTo>
                  <a:pt x="36000" y="22784"/>
                </a:lnTo>
                <a:lnTo>
                  <a:pt x="40192" y="19937"/>
                </a:lnTo>
                <a:lnTo>
                  <a:pt x="44892" y="17087"/>
                </a:lnTo>
                <a:lnTo>
                  <a:pt x="49930" y="14234"/>
                </a:lnTo>
                <a:lnTo>
                  <a:pt x="56146" y="11380"/>
                </a:lnTo>
                <a:lnTo>
                  <a:pt x="63148" y="8524"/>
                </a:lnTo>
                <a:lnTo>
                  <a:pt x="70673" y="5668"/>
                </a:lnTo>
                <a:lnTo>
                  <a:pt x="77596" y="3764"/>
                </a:lnTo>
                <a:lnTo>
                  <a:pt x="84115" y="2495"/>
                </a:lnTo>
                <a:lnTo>
                  <a:pt x="90367" y="1648"/>
                </a:lnTo>
                <a:lnTo>
                  <a:pt x="97391" y="1084"/>
                </a:lnTo>
                <a:lnTo>
                  <a:pt x="104933" y="708"/>
                </a:lnTo>
                <a:lnTo>
                  <a:pt x="120931" y="290"/>
                </a:lnTo>
                <a:lnTo>
                  <a:pt x="158447" y="0"/>
                </a:lnTo>
                <a:lnTo>
                  <a:pt x="164686" y="938"/>
                </a:lnTo>
                <a:lnTo>
                  <a:pt x="170750" y="2516"/>
                </a:lnTo>
                <a:lnTo>
                  <a:pt x="176699" y="4520"/>
                </a:lnTo>
                <a:lnTo>
                  <a:pt x="181617" y="6809"/>
                </a:lnTo>
                <a:lnTo>
                  <a:pt x="185848" y="9287"/>
                </a:lnTo>
                <a:lnTo>
                  <a:pt x="189621" y="11892"/>
                </a:lnTo>
                <a:lnTo>
                  <a:pt x="196353" y="17326"/>
                </a:lnTo>
                <a:lnTo>
                  <a:pt x="199482" y="20108"/>
                </a:lnTo>
                <a:lnTo>
                  <a:pt x="201567" y="22916"/>
                </a:lnTo>
                <a:lnTo>
                  <a:pt x="203886" y="28575"/>
                </a:lnTo>
                <a:lnTo>
                  <a:pt x="203551" y="32370"/>
                </a:lnTo>
                <a:lnTo>
                  <a:pt x="200639" y="41667"/>
                </a:lnTo>
                <a:lnTo>
                  <a:pt x="198529" y="46814"/>
                </a:lnTo>
                <a:lnTo>
                  <a:pt x="196170" y="52150"/>
                </a:lnTo>
                <a:lnTo>
                  <a:pt x="193645" y="57612"/>
                </a:lnTo>
                <a:lnTo>
                  <a:pt x="189104" y="63158"/>
                </a:lnTo>
                <a:lnTo>
                  <a:pt x="183219" y="68761"/>
                </a:lnTo>
                <a:lnTo>
                  <a:pt x="176438" y="74401"/>
                </a:lnTo>
                <a:lnTo>
                  <a:pt x="170013" y="79113"/>
                </a:lnTo>
                <a:lnTo>
                  <a:pt x="163824" y="83208"/>
                </a:lnTo>
                <a:lnTo>
                  <a:pt x="157794" y="86890"/>
                </a:lnTo>
                <a:lnTo>
                  <a:pt x="143473" y="96061"/>
                </a:lnTo>
                <a:lnTo>
                  <a:pt x="135654" y="101173"/>
                </a:lnTo>
                <a:lnTo>
                  <a:pt x="128536" y="106487"/>
                </a:lnTo>
                <a:lnTo>
                  <a:pt x="121886" y="111934"/>
                </a:lnTo>
                <a:lnTo>
                  <a:pt x="115546" y="117471"/>
                </a:lnTo>
                <a:lnTo>
                  <a:pt x="109416" y="122114"/>
                </a:lnTo>
                <a:lnTo>
                  <a:pt x="103424" y="126162"/>
                </a:lnTo>
                <a:lnTo>
                  <a:pt x="97525" y="129814"/>
                </a:lnTo>
                <a:lnTo>
                  <a:pt x="91686" y="133200"/>
                </a:lnTo>
                <a:lnTo>
                  <a:pt x="80119" y="139503"/>
                </a:lnTo>
                <a:lnTo>
                  <a:pt x="75320" y="142518"/>
                </a:lnTo>
                <a:lnTo>
                  <a:pt x="71169" y="145479"/>
                </a:lnTo>
                <a:lnTo>
                  <a:pt x="60200" y="154109"/>
                </a:lnTo>
                <a:lnTo>
                  <a:pt x="66817" y="154241"/>
                </a:lnTo>
                <a:lnTo>
                  <a:pt x="92340" y="154260"/>
                </a:lnTo>
                <a:lnTo>
                  <a:pt x="98707" y="153308"/>
                </a:lnTo>
                <a:lnTo>
                  <a:pt x="105810" y="151721"/>
                </a:lnTo>
                <a:lnTo>
                  <a:pt x="113402" y="149710"/>
                </a:lnTo>
                <a:lnTo>
                  <a:pt x="120370" y="149322"/>
                </a:lnTo>
                <a:lnTo>
                  <a:pt x="126918" y="150016"/>
                </a:lnTo>
                <a:lnTo>
                  <a:pt x="133189" y="151431"/>
                </a:lnTo>
                <a:lnTo>
                  <a:pt x="140227" y="152374"/>
                </a:lnTo>
                <a:lnTo>
                  <a:pt x="147778" y="153003"/>
                </a:lnTo>
                <a:lnTo>
                  <a:pt x="155668" y="153423"/>
                </a:lnTo>
                <a:lnTo>
                  <a:pt x="162835" y="154655"/>
                </a:lnTo>
                <a:lnTo>
                  <a:pt x="169516" y="156428"/>
                </a:lnTo>
                <a:lnTo>
                  <a:pt x="175875" y="158564"/>
                </a:lnTo>
                <a:lnTo>
                  <a:pt x="182019" y="160939"/>
                </a:lnTo>
                <a:lnTo>
                  <a:pt x="188022" y="163476"/>
                </a:lnTo>
                <a:lnTo>
                  <a:pt x="193927" y="166119"/>
                </a:lnTo>
                <a:lnTo>
                  <a:pt x="198818" y="168834"/>
                </a:lnTo>
                <a:lnTo>
                  <a:pt x="203031" y="171596"/>
                </a:lnTo>
                <a:lnTo>
                  <a:pt x="206792" y="174390"/>
                </a:lnTo>
                <a:lnTo>
                  <a:pt x="213510" y="180035"/>
                </a:lnTo>
                <a:lnTo>
                  <a:pt x="216634" y="182874"/>
                </a:lnTo>
                <a:lnTo>
                  <a:pt x="222647" y="191108"/>
                </a:lnTo>
                <a:lnTo>
                  <a:pt x="225583" y="195970"/>
                </a:lnTo>
                <a:lnTo>
                  <a:pt x="226589" y="201117"/>
                </a:lnTo>
                <a:lnTo>
                  <a:pt x="226307" y="206454"/>
                </a:lnTo>
                <a:lnTo>
                  <a:pt x="225166" y="211916"/>
                </a:lnTo>
                <a:lnTo>
                  <a:pt x="224405" y="217463"/>
                </a:lnTo>
                <a:lnTo>
                  <a:pt x="223898" y="223065"/>
                </a:lnTo>
                <a:lnTo>
                  <a:pt x="223560" y="228706"/>
                </a:lnTo>
                <a:lnTo>
                  <a:pt x="222382" y="234371"/>
                </a:lnTo>
                <a:lnTo>
                  <a:pt x="220645" y="240053"/>
                </a:lnTo>
                <a:lnTo>
                  <a:pt x="218533" y="245745"/>
                </a:lnTo>
                <a:lnTo>
                  <a:pt x="215221" y="251446"/>
                </a:lnTo>
                <a:lnTo>
                  <a:pt x="211109" y="257151"/>
                </a:lnTo>
                <a:lnTo>
                  <a:pt x="206461" y="262859"/>
                </a:lnTo>
                <a:lnTo>
                  <a:pt x="200507" y="267617"/>
                </a:lnTo>
                <a:lnTo>
                  <a:pt x="193678" y="271742"/>
                </a:lnTo>
                <a:lnTo>
                  <a:pt x="186268" y="275444"/>
                </a:lnTo>
                <a:lnTo>
                  <a:pt x="179423" y="279817"/>
                </a:lnTo>
                <a:lnTo>
                  <a:pt x="172956" y="284638"/>
                </a:lnTo>
                <a:lnTo>
                  <a:pt x="166738" y="289756"/>
                </a:lnTo>
                <a:lnTo>
                  <a:pt x="159737" y="295074"/>
                </a:lnTo>
                <a:lnTo>
                  <a:pt x="144336" y="306062"/>
                </a:lnTo>
                <a:lnTo>
                  <a:pt x="137182" y="310707"/>
                </a:lnTo>
                <a:lnTo>
                  <a:pt x="130507" y="314756"/>
                </a:lnTo>
                <a:lnTo>
                  <a:pt x="124152" y="318407"/>
                </a:lnTo>
                <a:lnTo>
                  <a:pt x="117058" y="321794"/>
                </a:lnTo>
                <a:lnTo>
                  <a:pt x="109470" y="325005"/>
                </a:lnTo>
                <a:lnTo>
                  <a:pt x="101555" y="328098"/>
                </a:lnTo>
                <a:lnTo>
                  <a:pt x="94374" y="330160"/>
                </a:lnTo>
                <a:lnTo>
                  <a:pt x="87680" y="331535"/>
                </a:lnTo>
                <a:lnTo>
                  <a:pt x="81314" y="332451"/>
                </a:lnTo>
                <a:lnTo>
                  <a:pt x="75164" y="333062"/>
                </a:lnTo>
                <a:lnTo>
                  <a:pt x="69160" y="333469"/>
                </a:lnTo>
                <a:lnTo>
                  <a:pt x="58360" y="333921"/>
                </a:lnTo>
                <a:lnTo>
                  <a:pt x="46925" y="334176"/>
                </a:lnTo>
                <a:lnTo>
                  <a:pt x="31591" y="334270"/>
                </a:lnTo>
                <a:lnTo>
                  <a:pt x="28681" y="333322"/>
                </a:lnTo>
                <a:lnTo>
                  <a:pt x="22907" y="329729"/>
                </a:lnTo>
                <a:lnTo>
                  <a:pt x="17165" y="324957"/>
                </a:lnTo>
                <a:lnTo>
                  <a:pt x="10270" y="318683"/>
                </a:lnTo>
                <a:lnTo>
                  <a:pt x="0" y="30856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570"/>
          <p:cNvSpPr/>
          <p:nvPr/>
        </p:nvSpPr>
        <p:spPr>
          <a:xfrm>
            <a:off x="8575357" y="2588895"/>
            <a:ext cx="201680" cy="377191"/>
          </a:xfrm>
          <a:custGeom>
            <a:avLst/>
            <a:gdLst/>
            <a:ahLst/>
            <a:cxnLst/>
            <a:rect l="0" t="0" r="0" b="0"/>
            <a:pathLst>
              <a:path w="201680" h="377191">
                <a:moveTo>
                  <a:pt x="154305" y="0"/>
                </a:moveTo>
                <a:lnTo>
                  <a:pt x="154305" y="8219"/>
                </a:lnTo>
                <a:lnTo>
                  <a:pt x="149754" y="8467"/>
                </a:lnTo>
                <a:lnTo>
                  <a:pt x="136285" y="8566"/>
                </a:lnTo>
                <a:lnTo>
                  <a:pt x="128517" y="8569"/>
                </a:lnTo>
                <a:lnTo>
                  <a:pt x="124730" y="9523"/>
                </a:lnTo>
                <a:lnTo>
                  <a:pt x="121253" y="11111"/>
                </a:lnTo>
                <a:lnTo>
                  <a:pt x="117983" y="13122"/>
                </a:lnTo>
                <a:lnTo>
                  <a:pt x="112946" y="14463"/>
                </a:lnTo>
                <a:lnTo>
                  <a:pt x="106730" y="15357"/>
                </a:lnTo>
                <a:lnTo>
                  <a:pt x="99728" y="15953"/>
                </a:lnTo>
                <a:lnTo>
                  <a:pt x="93156" y="16350"/>
                </a:lnTo>
                <a:lnTo>
                  <a:pt x="80772" y="16791"/>
                </a:lnTo>
                <a:lnTo>
                  <a:pt x="75756" y="17862"/>
                </a:lnTo>
                <a:lnTo>
                  <a:pt x="71459" y="19528"/>
                </a:lnTo>
                <a:lnTo>
                  <a:pt x="67641" y="21591"/>
                </a:lnTo>
                <a:lnTo>
                  <a:pt x="63192" y="22966"/>
                </a:lnTo>
                <a:lnTo>
                  <a:pt x="58321" y="23883"/>
                </a:lnTo>
                <a:lnTo>
                  <a:pt x="53168" y="24495"/>
                </a:lnTo>
                <a:lnTo>
                  <a:pt x="47828" y="24902"/>
                </a:lnTo>
                <a:lnTo>
                  <a:pt x="42362" y="25174"/>
                </a:lnTo>
                <a:lnTo>
                  <a:pt x="28110" y="25556"/>
                </a:lnTo>
                <a:lnTo>
                  <a:pt x="8982" y="25716"/>
                </a:lnTo>
                <a:lnTo>
                  <a:pt x="4143" y="25717"/>
                </a:lnTo>
                <a:lnTo>
                  <a:pt x="3715" y="26670"/>
                </a:lnTo>
                <a:lnTo>
                  <a:pt x="4382" y="28257"/>
                </a:lnTo>
                <a:lnTo>
                  <a:pt x="8974" y="34448"/>
                </a:lnTo>
                <a:lnTo>
                  <a:pt x="12878" y="38487"/>
                </a:lnTo>
                <a:lnTo>
                  <a:pt x="14301" y="40898"/>
                </a:lnTo>
                <a:lnTo>
                  <a:pt x="17255" y="49794"/>
                </a:lnTo>
                <a:lnTo>
                  <a:pt x="21322" y="58961"/>
                </a:lnTo>
                <a:lnTo>
                  <a:pt x="23764" y="66845"/>
                </a:lnTo>
                <a:lnTo>
                  <a:pt x="24849" y="74476"/>
                </a:lnTo>
                <a:lnTo>
                  <a:pt x="25331" y="84218"/>
                </a:lnTo>
                <a:lnTo>
                  <a:pt x="25604" y="100412"/>
                </a:lnTo>
                <a:lnTo>
                  <a:pt x="25718" y="204396"/>
                </a:lnTo>
                <a:lnTo>
                  <a:pt x="25718" y="198241"/>
                </a:lnTo>
                <a:lnTo>
                  <a:pt x="30798" y="195104"/>
                </a:lnTo>
                <a:lnTo>
                  <a:pt x="34819" y="192935"/>
                </a:lnTo>
                <a:lnTo>
                  <a:pt x="38453" y="191488"/>
                </a:lnTo>
                <a:lnTo>
                  <a:pt x="41827" y="190523"/>
                </a:lnTo>
                <a:lnTo>
                  <a:pt x="45029" y="189881"/>
                </a:lnTo>
                <a:lnTo>
                  <a:pt x="49070" y="188499"/>
                </a:lnTo>
                <a:lnTo>
                  <a:pt x="53669" y="186626"/>
                </a:lnTo>
                <a:lnTo>
                  <a:pt x="58639" y="184425"/>
                </a:lnTo>
                <a:lnTo>
                  <a:pt x="69241" y="179439"/>
                </a:lnTo>
                <a:lnTo>
                  <a:pt x="74736" y="176776"/>
                </a:lnTo>
                <a:lnTo>
                  <a:pt x="80304" y="175000"/>
                </a:lnTo>
                <a:lnTo>
                  <a:pt x="85921" y="173817"/>
                </a:lnTo>
                <a:lnTo>
                  <a:pt x="91571" y="173028"/>
                </a:lnTo>
                <a:lnTo>
                  <a:pt x="98194" y="171549"/>
                </a:lnTo>
                <a:lnTo>
                  <a:pt x="105468" y="169611"/>
                </a:lnTo>
                <a:lnTo>
                  <a:pt x="113174" y="167366"/>
                </a:lnTo>
                <a:lnTo>
                  <a:pt x="120217" y="165870"/>
                </a:lnTo>
                <a:lnTo>
                  <a:pt x="126817" y="164872"/>
                </a:lnTo>
                <a:lnTo>
                  <a:pt x="133123" y="164207"/>
                </a:lnTo>
                <a:lnTo>
                  <a:pt x="138279" y="163764"/>
                </a:lnTo>
                <a:lnTo>
                  <a:pt x="142669" y="163468"/>
                </a:lnTo>
                <a:lnTo>
                  <a:pt x="146548" y="163271"/>
                </a:lnTo>
                <a:lnTo>
                  <a:pt x="151038" y="164092"/>
                </a:lnTo>
                <a:lnTo>
                  <a:pt x="155937" y="165592"/>
                </a:lnTo>
                <a:lnTo>
                  <a:pt x="161108" y="167545"/>
                </a:lnTo>
                <a:lnTo>
                  <a:pt x="166461" y="169799"/>
                </a:lnTo>
                <a:lnTo>
                  <a:pt x="171933" y="172254"/>
                </a:lnTo>
                <a:lnTo>
                  <a:pt x="177488" y="174843"/>
                </a:lnTo>
                <a:lnTo>
                  <a:pt x="182143" y="177522"/>
                </a:lnTo>
                <a:lnTo>
                  <a:pt x="186198" y="180260"/>
                </a:lnTo>
                <a:lnTo>
                  <a:pt x="189855" y="183038"/>
                </a:lnTo>
                <a:lnTo>
                  <a:pt x="192292" y="185843"/>
                </a:lnTo>
                <a:lnTo>
                  <a:pt x="193917" y="188665"/>
                </a:lnTo>
                <a:lnTo>
                  <a:pt x="198745" y="199728"/>
                </a:lnTo>
                <a:lnTo>
                  <a:pt x="201076" y="204589"/>
                </a:lnTo>
                <a:lnTo>
                  <a:pt x="201679" y="209735"/>
                </a:lnTo>
                <a:lnTo>
                  <a:pt x="199808" y="220533"/>
                </a:lnTo>
                <a:lnTo>
                  <a:pt x="198928" y="227032"/>
                </a:lnTo>
                <a:lnTo>
                  <a:pt x="198340" y="234222"/>
                </a:lnTo>
                <a:lnTo>
                  <a:pt x="197950" y="241873"/>
                </a:lnTo>
                <a:lnTo>
                  <a:pt x="196737" y="248878"/>
                </a:lnTo>
                <a:lnTo>
                  <a:pt x="194975" y="255454"/>
                </a:lnTo>
                <a:lnTo>
                  <a:pt x="192849" y="261742"/>
                </a:lnTo>
                <a:lnTo>
                  <a:pt x="189525" y="267840"/>
                </a:lnTo>
                <a:lnTo>
                  <a:pt x="185405" y="273810"/>
                </a:lnTo>
                <a:lnTo>
                  <a:pt x="180754" y="279695"/>
                </a:lnTo>
                <a:lnTo>
                  <a:pt x="175748" y="285523"/>
                </a:lnTo>
                <a:lnTo>
                  <a:pt x="170505" y="291314"/>
                </a:lnTo>
                <a:lnTo>
                  <a:pt x="165105" y="297079"/>
                </a:lnTo>
                <a:lnTo>
                  <a:pt x="158648" y="302827"/>
                </a:lnTo>
                <a:lnTo>
                  <a:pt x="151485" y="308565"/>
                </a:lnTo>
                <a:lnTo>
                  <a:pt x="143852" y="314295"/>
                </a:lnTo>
                <a:lnTo>
                  <a:pt x="136859" y="319067"/>
                </a:lnTo>
                <a:lnTo>
                  <a:pt x="130293" y="323202"/>
                </a:lnTo>
                <a:lnTo>
                  <a:pt x="124008" y="326910"/>
                </a:lnTo>
                <a:lnTo>
                  <a:pt x="117915" y="331287"/>
                </a:lnTo>
                <a:lnTo>
                  <a:pt x="111948" y="336111"/>
                </a:lnTo>
                <a:lnTo>
                  <a:pt x="106065" y="341231"/>
                </a:lnTo>
                <a:lnTo>
                  <a:pt x="100237" y="345597"/>
                </a:lnTo>
                <a:lnTo>
                  <a:pt x="94447" y="349461"/>
                </a:lnTo>
                <a:lnTo>
                  <a:pt x="88683" y="352989"/>
                </a:lnTo>
                <a:lnTo>
                  <a:pt x="82934" y="356293"/>
                </a:lnTo>
                <a:lnTo>
                  <a:pt x="71467" y="362505"/>
                </a:lnTo>
                <a:lnTo>
                  <a:pt x="65742" y="364542"/>
                </a:lnTo>
                <a:lnTo>
                  <a:pt x="60021" y="365900"/>
                </a:lnTo>
                <a:lnTo>
                  <a:pt x="54301" y="366806"/>
                </a:lnTo>
                <a:lnTo>
                  <a:pt x="48584" y="368362"/>
                </a:lnTo>
                <a:lnTo>
                  <a:pt x="42867" y="370352"/>
                </a:lnTo>
                <a:lnTo>
                  <a:pt x="37150" y="372631"/>
                </a:lnTo>
                <a:lnTo>
                  <a:pt x="31434" y="374151"/>
                </a:lnTo>
                <a:lnTo>
                  <a:pt x="25718" y="375164"/>
                </a:lnTo>
                <a:lnTo>
                  <a:pt x="20003" y="375839"/>
                </a:lnTo>
                <a:lnTo>
                  <a:pt x="15241" y="376289"/>
                </a:lnTo>
                <a:lnTo>
                  <a:pt x="11113" y="376589"/>
                </a:lnTo>
                <a:lnTo>
                  <a:pt x="0" y="37719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571"/>
          <p:cNvSpPr/>
          <p:nvPr/>
        </p:nvSpPr>
        <p:spPr>
          <a:xfrm>
            <a:off x="7195184" y="3188970"/>
            <a:ext cx="325757" cy="34281"/>
          </a:xfrm>
          <a:custGeom>
            <a:avLst/>
            <a:gdLst/>
            <a:ahLst/>
            <a:cxnLst/>
            <a:rect l="0" t="0" r="0" b="0"/>
            <a:pathLst>
              <a:path w="325757" h="34281">
                <a:moveTo>
                  <a:pt x="0" y="17144"/>
                </a:moveTo>
                <a:lnTo>
                  <a:pt x="4551" y="21696"/>
                </a:lnTo>
                <a:lnTo>
                  <a:pt x="6845" y="23036"/>
                </a:lnTo>
                <a:lnTo>
                  <a:pt x="9326" y="23930"/>
                </a:lnTo>
                <a:lnTo>
                  <a:pt x="11932" y="24525"/>
                </a:lnTo>
                <a:lnTo>
                  <a:pt x="14623" y="25875"/>
                </a:lnTo>
                <a:lnTo>
                  <a:pt x="17368" y="27728"/>
                </a:lnTo>
                <a:lnTo>
                  <a:pt x="20152" y="29915"/>
                </a:lnTo>
                <a:lnTo>
                  <a:pt x="22959" y="31373"/>
                </a:lnTo>
                <a:lnTo>
                  <a:pt x="25785" y="32345"/>
                </a:lnTo>
                <a:lnTo>
                  <a:pt x="28620" y="32993"/>
                </a:lnTo>
                <a:lnTo>
                  <a:pt x="37161" y="33905"/>
                </a:lnTo>
                <a:lnTo>
                  <a:pt x="45725" y="34176"/>
                </a:lnTo>
                <a:lnTo>
                  <a:pt x="74798" y="34280"/>
                </a:lnTo>
                <a:lnTo>
                  <a:pt x="80345" y="33330"/>
                </a:lnTo>
                <a:lnTo>
                  <a:pt x="85949" y="31745"/>
                </a:lnTo>
                <a:lnTo>
                  <a:pt x="91589" y="29736"/>
                </a:lnTo>
                <a:lnTo>
                  <a:pt x="97255" y="28396"/>
                </a:lnTo>
                <a:lnTo>
                  <a:pt x="102937" y="27503"/>
                </a:lnTo>
                <a:lnTo>
                  <a:pt x="108629" y="26908"/>
                </a:lnTo>
                <a:lnTo>
                  <a:pt x="115282" y="25558"/>
                </a:lnTo>
                <a:lnTo>
                  <a:pt x="122575" y="23706"/>
                </a:lnTo>
                <a:lnTo>
                  <a:pt x="130295" y="21519"/>
                </a:lnTo>
                <a:lnTo>
                  <a:pt x="138299" y="20061"/>
                </a:lnTo>
                <a:lnTo>
                  <a:pt x="146491" y="19089"/>
                </a:lnTo>
                <a:lnTo>
                  <a:pt x="154811" y="18441"/>
                </a:lnTo>
                <a:lnTo>
                  <a:pt x="163215" y="17056"/>
                </a:lnTo>
                <a:lnTo>
                  <a:pt x="171675" y="15181"/>
                </a:lnTo>
                <a:lnTo>
                  <a:pt x="180173" y="12978"/>
                </a:lnTo>
                <a:lnTo>
                  <a:pt x="187743" y="10557"/>
                </a:lnTo>
                <a:lnTo>
                  <a:pt x="194695" y="7990"/>
                </a:lnTo>
                <a:lnTo>
                  <a:pt x="201234" y="5327"/>
                </a:lnTo>
                <a:lnTo>
                  <a:pt x="208451" y="3551"/>
                </a:lnTo>
                <a:lnTo>
                  <a:pt x="216120" y="2367"/>
                </a:lnTo>
                <a:lnTo>
                  <a:pt x="224091" y="1578"/>
                </a:lnTo>
                <a:lnTo>
                  <a:pt x="231309" y="1052"/>
                </a:lnTo>
                <a:lnTo>
                  <a:pt x="238026" y="701"/>
                </a:lnTo>
                <a:lnTo>
                  <a:pt x="250570" y="311"/>
                </a:lnTo>
                <a:lnTo>
                  <a:pt x="275367" y="41"/>
                </a:lnTo>
                <a:lnTo>
                  <a:pt x="325756"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572"/>
          <p:cNvSpPr/>
          <p:nvPr/>
        </p:nvSpPr>
        <p:spPr>
          <a:xfrm>
            <a:off x="7503794" y="3069062"/>
            <a:ext cx="214269" cy="308504"/>
          </a:xfrm>
          <a:custGeom>
            <a:avLst/>
            <a:gdLst/>
            <a:ahLst/>
            <a:cxnLst/>
            <a:rect l="0" t="0" r="0" b="0"/>
            <a:pathLst>
              <a:path w="214269" h="308504">
                <a:moveTo>
                  <a:pt x="0" y="34183"/>
                </a:moveTo>
                <a:lnTo>
                  <a:pt x="7382" y="34183"/>
                </a:lnTo>
                <a:lnTo>
                  <a:pt x="12772" y="29632"/>
                </a:lnTo>
                <a:lnTo>
                  <a:pt x="17742" y="24857"/>
                </a:lnTo>
                <a:lnTo>
                  <a:pt x="20400" y="22251"/>
                </a:lnTo>
                <a:lnTo>
                  <a:pt x="24079" y="20513"/>
                </a:lnTo>
                <a:lnTo>
                  <a:pt x="28435" y="19355"/>
                </a:lnTo>
                <a:lnTo>
                  <a:pt x="33245" y="18582"/>
                </a:lnTo>
                <a:lnTo>
                  <a:pt x="37403" y="17115"/>
                </a:lnTo>
                <a:lnTo>
                  <a:pt x="41128" y="15184"/>
                </a:lnTo>
                <a:lnTo>
                  <a:pt x="44564" y="12944"/>
                </a:lnTo>
                <a:lnTo>
                  <a:pt x="48760" y="11451"/>
                </a:lnTo>
                <a:lnTo>
                  <a:pt x="53461" y="10456"/>
                </a:lnTo>
                <a:lnTo>
                  <a:pt x="58501" y="9792"/>
                </a:lnTo>
                <a:lnTo>
                  <a:pt x="62813" y="9350"/>
                </a:lnTo>
                <a:lnTo>
                  <a:pt x="66641" y="9055"/>
                </a:lnTo>
                <a:lnTo>
                  <a:pt x="70145" y="8858"/>
                </a:lnTo>
                <a:lnTo>
                  <a:pt x="74386" y="7775"/>
                </a:lnTo>
                <a:lnTo>
                  <a:pt x="79119" y="6100"/>
                </a:lnTo>
                <a:lnTo>
                  <a:pt x="84178" y="4031"/>
                </a:lnTo>
                <a:lnTo>
                  <a:pt x="89457" y="2651"/>
                </a:lnTo>
                <a:lnTo>
                  <a:pt x="94880" y="1732"/>
                </a:lnTo>
                <a:lnTo>
                  <a:pt x="100402" y="1119"/>
                </a:lnTo>
                <a:lnTo>
                  <a:pt x="105987" y="710"/>
                </a:lnTo>
                <a:lnTo>
                  <a:pt x="111616" y="438"/>
                </a:lnTo>
                <a:lnTo>
                  <a:pt x="122950" y="135"/>
                </a:lnTo>
                <a:lnTo>
                  <a:pt x="134337" y="0"/>
                </a:lnTo>
                <a:lnTo>
                  <a:pt x="140041" y="917"/>
                </a:lnTo>
                <a:lnTo>
                  <a:pt x="145748" y="2480"/>
                </a:lnTo>
                <a:lnTo>
                  <a:pt x="151458" y="4475"/>
                </a:lnTo>
                <a:lnTo>
                  <a:pt x="156217" y="5805"/>
                </a:lnTo>
                <a:lnTo>
                  <a:pt x="160342" y="6692"/>
                </a:lnTo>
                <a:lnTo>
                  <a:pt x="164045" y="7283"/>
                </a:lnTo>
                <a:lnTo>
                  <a:pt x="168419" y="8630"/>
                </a:lnTo>
                <a:lnTo>
                  <a:pt x="173239" y="10480"/>
                </a:lnTo>
                <a:lnTo>
                  <a:pt x="178358" y="12666"/>
                </a:lnTo>
                <a:lnTo>
                  <a:pt x="182723" y="15075"/>
                </a:lnTo>
                <a:lnTo>
                  <a:pt x="186586" y="17635"/>
                </a:lnTo>
                <a:lnTo>
                  <a:pt x="190113" y="20293"/>
                </a:lnTo>
                <a:lnTo>
                  <a:pt x="196573" y="25787"/>
                </a:lnTo>
                <a:lnTo>
                  <a:pt x="199629" y="28586"/>
                </a:lnTo>
                <a:lnTo>
                  <a:pt x="205564" y="36775"/>
                </a:lnTo>
                <a:lnTo>
                  <a:pt x="210425" y="45812"/>
                </a:lnTo>
                <a:lnTo>
                  <a:pt x="212585" y="53004"/>
                </a:lnTo>
                <a:lnTo>
                  <a:pt x="213545" y="61915"/>
                </a:lnTo>
                <a:lnTo>
                  <a:pt x="213801" y="66958"/>
                </a:lnTo>
                <a:lnTo>
                  <a:pt x="214086" y="77642"/>
                </a:lnTo>
                <a:lnTo>
                  <a:pt x="214268" y="100023"/>
                </a:lnTo>
                <a:lnTo>
                  <a:pt x="213331" y="105699"/>
                </a:lnTo>
                <a:lnTo>
                  <a:pt x="211753" y="111388"/>
                </a:lnTo>
                <a:lnTo>
                  <a:pt x="209749" y="117085"/>
                </a:lnTo>
                <a:lnTo>
                  <a:pt x="208412" y="122788"/>
                </a:lnTo>
                <a:lnTo>
                  <a:pt x="207522" y="128496"/>
                </a:lnTo>
                <a:lnTo>
                  <a:pt x="206928" y="134205"/>
                </a:lnTo>
                <a:lnTo>
                  <a:pt x="205580" y="139917"/>
                </a:lnTo>
                <a:lnTo>
                  <a:pt x="203728" y="145630"/>
                </a:lnTo>
                <a:lnTo>
                  <a:pt x="201541" y="151343"/>
                </a:lnTo>
                <a:lnTo>
                  <a:pt x="200084" y="158010"/>
                </a:lnTo>
                <a:lnTo>
                  <a:pt x="199112" y="165311"/>
                </a:lnTo>
                <a:lnTo>
                  <a:pt x="198464" y="173037"/>
                </a:lnTo>
                <a:lnTo>
                  <a:pt x="198032" y="180092"/>
                </a:lnTo>
                <a:lnTo>
                  <a:pt x="197552" y="193011"/>
                </a:lnTo>
                <a:lnTo>
                  <a:pt x="196472" y="199123"/>
                </a:lnTo>
                <a:lnTo>
                  <a:pt x="194799" y="205103"/>
                </a:lnTo>
                <a:lnTo>
                  <a:pt x="192731" y="210995"/>
                </a:lnTo>
                <a:lnTo>
                  <a:pt x="190434" y="220081"/>
                </a:lnTo>
                <a:lnTo>
                  <a:pt x="188460" y="228247"/>
                </a:lnTo>
                <a:lnTo>
                  <a:pt x="186600" y="233091"/>
                </a:lnTo>
                <a:lnTo>
                  <a:pt x="184408" y="238226"/>
                </a:lnTo>
                <a:lnTo>
                  <a:pt x="179432" y="249011"/>
                </a:lnTo>
                <a:lnTo>
                  <a:pt x="176772" y="254554"/>
                </a:lnTo>
                <a:lnTo>
                  <a:pt x="173815" y="263253"/>
                </a:lnTo>
                <a:lnTo>
                  <a:pt x="172502" y="270294"/>
                </a:lnTo>
                <a:lnTo>
                  <a:pt x="171763" y="279613"/>
                </a:lnTo>
                <a:lnTo>
                  <a:pt x="171589" y="285503"/>
                </a:lnTo>
                <a:lnTo>
                  <a:pt x="170591" y="288407"/>
                </a:lnTo>
                <a:lnTo>
                  <a:pt x="165586" y="297045"/>
                </a:lnTo>
                <a:lnTo>
                  <a:pt x="163413" y="305957"/>
                </a:lnTo>
                <a:lnTo>
                  <a:pt x="162878" y="30850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573"/>
          <p:cNvSpPr/>
          <p:nvPr/>
        </p:nvSpPr>
        <p:spPr>
          <a:xfrm>
            <a:off x="8172450" y="3223260"/>
            <a:ext cx="222885" cy="17146"/>
          </a:xfrm>
          <a:custGeom>
            <a:avLst/>
            <a:gdLst/>
            <a:ahLst/>
            <a:cxnLst/>
            <a:rect l="0" t="0" r="0" b="0"/>
            <a:pathLst>
              <a:path w="222885" h="17146">
                <a:moveTo>
                  <a:pt x="0" y="8572"/>
                </a:moveTo>
                <a:lnTo>
                  <a:pt x="0" y="13123"/>
                </a:lnTo>
                <a:lnTo>
                  <a:pt x="952" y="14464"/>
                </a:lnTo>
                <a:lnTo>
                  <a:pt x="2539" y="15357"/>
                </a:lnTo>
                <a:lnTo>
                  <a:pt x="7381" y="16792"/>
                </a:lnTo>
                <a:lnTo>
                  <a:pt x="13123" y="16988"/>
                </a:lnTo>
                <a:lnTo>
                  <a:pt x="113417" y="17145"/>
                </a:lnTo>
                <a:lnTo>
                  <a:pt x="120379" y="16192"/>
                </a:lnTo>
                <a:lnTo>
                  <a:pt x="126925" y="14605"/>
                </a:lnTo>
                <a:lnTo>
                  <a:pt x="133194" y="12594"/>
                </a:lnTo>
                <a:lnTo>
                  <a:pt x="139279" y="11253"/>
                </a:lnTo>
                <a:lnTo>
                  <a:pt x="145239" y="10359"/>
                </a:lnTo>
                <a:lnTo>
                  <a:pt x="151119" y="9764"/>
                </a:lnTo>
                <a:lnTo>
                  <a:pt x="156943" y="9367"/>
                </a:lnTo>
                <a:lnTo>
                  <a:pt x="162731" y="9102"/>
                </a:lnTo>
                <a:lnTo>
                  <a:pt x="175195" y="8808"/>
                </a:lnTo>
                <a:lnTo>
                  <a:pt x="190259" y="8677"/>
                </a:lnTo>
                <a:lnTo>
                  <a:pt x="196372" y="7689"/>
                </a:lnTo>
                <a:lnTo>
                  <a:pt x="201400" y="6079"/>
                </a:lnTo>
                <a:lnTo>
                  <a:pt x="205704" y="4052"/>
                </a:lnTo>
                <a:lnTo>
                  <a:pt x="209525" y="2701"/>
                </a:lnTo>
                <a:lnTo>
                  <a:pt x="213026" y="1801"/>
                </a:lnTo>
                <a:lnTo>
                  <a:pt x="222884"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574"/>
          <p:cNvSpPr/>
          <p:nvPr/>
        </p:nvSpPr>
        <p:spPr>
          <a:xfrm>
            <a:off x="8429625" y="3068989"/>
            <a:ext cx="196694" cy="317149"/>
          </a:xfrm>
          <a:custGeom>
            <a:avLst/>
            <a:gdLst/>
            <a:ahLst/>
            <a:cxnLst/>
            <a:rect l="0" t="0" r="0" b="0"/>
            <a:pathLst>
              <a:path w="196694" h="317149">
                <a:moveTo>
                  <a:pt x="0" y="59973"/>
                </a:moveTo>
                <a:lnTo>
                  <a:pt x="0" y="47203"/>
                </a:lnTo>
                <a:lnTo>
                  <a:pt x="952" y="44792"/>
                </a:lnTo>
                <a:lnTo>
                  <a:pt x="5891" y="36848"/>
                </a:lnTo>
                <a:lnTo>
                  <a:pt x="7381" y="31281"/>
                </a:lnTo>
                <a:lnTo>
                  <a:pt x="8730" y="29415"/>
                </a:lnTo>
                <a:lnTo>
                  <a:pt x="10583" y="28171"/>
                </a:lnTo>
                <a:lnTo>
                  <a:pt x="12770" y="27342"/>
                </a:lnTo>
                <a:lnTo>
                  <a:pt x="17741" y="23880"/>
                </a:lnTo>
                <a:lnTo>
                  <a:pt x="20400" y="21624"/>
                </a:lnTo>
                <a:lnTo>
                  <a:pt x="24077" y="19167"/>
                </a:lnTo>
                <a:lnTo>
                  <a:pt x="28433" y="16576"/>
                </a:lnTo>
                <a:lnTo>
                  <a:pt x="33243" y="13897"/>
                </a:lnTo>
                <a:lnTo>
                  <a:pt x="37402" y="12111"/>
                </a:lnTo>
                <a:lnTo>
                  <a:pt x="41127" y="10920"/>
                </a:lnTo>
                <a:lnTo>
                  <a:pt x="44563" y="10126"/>
                </a:lnTo>
                <a:lnTo>
                  <a:pt x="48759" y="8644"/>
                </a:lnTo>
                <a:lnTo>
                  <a:pt x="53461" y="6704"/>
                </a:lnTo>
                <a:lnTo>
                  <a:pt x="58500" y="4458"/>
                </a:lnTo>
                <a:lnTo>
                  <a:pt x="63765" y="2960"/>
                </a:lnTo>
                <a:lnTo>
                  <a:pt x="69181" y="1962"/>
                </a:lnTo>
                <a:lnTo>
                  <a:pt x="74695" y="1297"/>
                </a:lnTo>
                <a:lnTo>
                  <a:pt x="81229" y="853"/>
                </a:lnTo>
                <a:lnTo>
                  <a:pt x="88442" y="557"/>
                </a:lnTo>
                <a:lnTo>
                  <a:pt x="109707" y="141"/>
                </a:lnTo>
                <a:lnTo>
                  <a:pt x="133960" y="0"/>
                </a:lnTo>
                <a:lnTo>
                  <a:pt x="138836" y="941"/>
                </a:lnTo>
                <a:lnTo>
                  <a:pt x="143040" y="2521"/>
                </a:lnTo>
                <a:lnTo>
                  <a:pt x="151203" y="6816"/>
                </a:lnTo>
                <a:lnTo>
                  <a:pt x="161181" y="11900"/>
                </a:lnTo>
                <a:lnTo>
                  <a:pt x="165556" y="14590"/>
                </a:lnTo>
                <a:lnTo>
                  <a:pt x="169426" y="17335"/>
                </a:lnTo>
                <a:lnTo>
                  <a:pt x="172957" y="20118"/>
                </a:lnTo>
                <a:lnTo>
                  <a:pt x="175313" y="22925"/>
                </a:lnTo>
                <a:lnTo>
                  <a:pt x="176883" y="25750"/>
                </a:lnTo>
                <a:lnTo>
                  <a:pt x="177929" y="28585"/>
                </a:lnTo>
                <a:lnTo>
                  <a:pt x="181633" y="34275"/>
                </a:lnTo>
                <a:lnTo>
                  <a:pt x="186452" y="40932"/>
                </a:lnTo>
                <a:lnTo>
                  <a:pt x="191771" y="50240"/>
                </a:lnTo>
                <a:lnTo>
                  <a:pt x="193569" y="55390"/>
                </a:lnTo>
                <a:lnTo>
                  <a:pt x="194768" y="60728"/>
                </a:lnTo>
                <a:lnTo>
                  <a:pt x="195568" y="66191"/>
                </a:lnTo>
                <a:lnTo>
                  <a:pt x="196101" y="71738"/>
                </a:lnTo>
                <a:lnTo>
                  <a:pt x="196457" y="77342"/>
                </a:lnTo>
                <a:lnTo>
                  <a:pt x="196693" y="82982"/>
                </a:lnTo>
                <a:lnTo>
                  <a:pt x="195898" y="88647"/>
                </a:lnTo>
                <a:lnTo>
                  <a:pt x="194417" y="94329"/>
                </a:lnTo>
                <a:lnTo>
                  <a:pt x="192476" y="100022"/>
                </a:lnTo>
                <a:lnTo>
                  <a:pt x="191182" y="105723"/>
                </a:lnTo>
                <a:lnTo>
                  <a:pt x="190320" y="111428"/>
                </a:lnTo>
                <a:lnTo>
                  <a:pt x="189745" y="117136"/>
                </a:lnTo>
                <a:lnTo>
                  <a:pt x="188410" y="122847"/>
                </a:lnTo>
                <a:lnTo>
                  <a:pt x="186566" y="128559"/>
                </a:lnTo>
                <a:lnTo>
                  <a:pt x="184384" y="134272"/>
                </a:lnTo>
                <a:lnTo>
                  <a:pt x="179421" y="148240"/>
                </a:lnTo>
                <a:lnTo>
                  <a:pt x="176765" y="155965"/>
                </a:lnTo>
                <a:lnTo>
                  <a:pt x="174993" y="163020"/>
                </a:lnTo>
                <a:lnTo>
                  <a:pt x="173811" y="169629"/>
                </a:lnTo>
                <a:lnTo>
                  <a:pt x="173025" y="175939"/>
                </a:lnTo>
                <a:lnTo>
                  <a:pt x="170595" y="182051"/>
                </a:lnTo>
                <a:lnTo>
                  <a:pt x="167069" y="188031"/>
                </a:lnTo>
                <a:lnTo>
                  <a:pt x="162814" y="193923"/>
                </a:lnTo>
                <a:lnTo>
                  <a:pt x="159025" y="198803"/>
                </a:lnTo>
                <a:lnTo>
                  <a:pt x="155547" y="203008"/>
                </a:lnTo>
                <a:lnTo>
                  <a:pt x="152275" y="206765"/>
                </a:lnTo>
                <a:lnTo>
                  <a:pt x="149142" y="211175"/>
                </a:lnTo>
                <a:lnTo>
                  <a:pt x="146101" y="216019"/>
                </a:lnTo>
                <a:lnTo>
                  <a:pt x="143120" y="221154"/>
                </a:lnTo>
                <a:lnTo>
                  <a:pt x="141133" y="226482"/>
                </a:lnTo>
                <a:lnTo>
                  <a:pt x="139809" y="231939"/>
                </a:lnTo>
                <a:lnTo>
                  <a:pt x="138926" y="237482"/>
                </a:lnTo>
                <a:lnTo>
                  <a:pt x="137385" y="243082"/>
                </a:lnTo>
                <a:lnTo>
                  <a:pt x="135404" y="248721"/>
                </a:lnTo>
                <a:lnTo>
                  <a:pt x="133132" y="254385"/>
                </a:lnTo>
                <a:lnTo>
                  <a:pt x="131616" y="260066"/>
                </a:lnTo>
                <a:lnTo>
                  <a:pt x="130607" y="265759"/>
                </a:lnTo>
                <a:lnTo>
                  <a:pt x="129934" y="271458"/>
                </a:lnTo>
                <a:lnTo>
                  <a:pt x="129185" y="280332"/>
                </a:lnTo>
                <a:lnTo>
                  <a:pt x="128853" y="287450"/>
                </a:lnTo>
                <a:lnTo>
                  <a:pt x="128706" y="293789"/>
                </a:lnTo>
                <a:lnTo>
                  <a:pt x="127713" y="296813"/>
                </a:lnTo>
                <a:lnTo>
                  <a:pt x="124072" y="302712"/>
                </a:lnTo>
                <a:lnTo>
                  <a:pt x="119277" y="308510"/>
                </a:lnTo>
                <a:lnTo>
                  <a:pt x="111442" y="31714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575"/>
          <p:cNvSpPr/>
          <p:nvPr/>
        </p:nvSpPr>
        <p:spPr>
          <a:xfrm>
            <a:off x="6697980" y="3610353"/>
            <a:ext cx="428626" cy="324412"/>
          </a:xfrm>
          <a:custGeom>
            <a:avLst/>
            <a:gdLst/>
            <a:ahLst/>
            <a:cxnLst/>
            <a:rect l="0" t="0" r="0" b="0"/>
            <a:pathLst>
              <a:path w="428626" h="324412">
                <a:moveTo>
                  <a:pt x="0" y="75822"/>
                </a:moveTo>
                <a:lnTo>
                  <a:pt x="0" y="68441"/>
                </a:lnTo>
                <a:lnTo>
                  <a:pt x="6844" y="60641"/>
                </a:lnTo>
                <a:lnTo>
                  <a:pt x="20151" y="47129"/>
                </a:lnTo>
                <a:lnTo>
                  <a:pt x="33170" y="38639"/>
                </a:lnTo>
                <a:lnTo>
                  <a:pt x="43634" y="32943"/>
                </a:lnTo>
                <a:lnTo>
                  <a:pt x="49092" y="30091"/>
                </a:lnTo>
                <a:lnTo>
                  <a:pt x="60236" y="26922"/>
                </a:lnTo>
                <a:lnTo>
                  <a:pt x="71539" y="24561"/>
                </a:lnTo>
                <a:lnTo>
                  <a:pt x="82912" y="20337"/>
                </a:lnTo>
                <a:lnTo>
                  <a:pt x="96857" y="15284"/>
                </a:lnTo>
                <a:lnTo>
                  <a:pt x="104576" y="12603"/>
                </a:lnTo>
                <a:lnTo>
                  <a:pt x="111627" y="10816"/>
                </a:lnTo>
                <a:lnTo>
                  <a:pt x="124542" y="8830"/>
                </a:lnTo>
                <a:lnTo>
                  <a:pt x="131606" y="7348"/>
                </a:lnTo>
                <a:lnTo>
                  <a:pt x="139172" y="5408"/>
                </a:lnTo>
                <a:lnTo>
                  <a:pt x="147074" y="3162"/>
                </a:lnTo>
                <a:lnTo>
                  <a:pt x="155199" y="1664"/>
                </a:lnTo>
                <a:lnTo>
                  <a:pt x="163474" y="666"/>
                </a:lnTo>
                <a:lnTo>
                  <a:pt x="171847" y="0"/>
                </a:lnTo>
                <a:lnTo>
                  <a:pt x="179335" y="509"/>
                </a:lnTo>
                <a:lnTo>
                  <a:pt x="186231" y="1801"/>
                </a:lnTo>
                <a:lnTo>
                  <a:pt x="192735" y="3614"/>
                </a:lnTo>
                <a:lnTo>
                  <a:pt x="199927" y="4824"/>
                </a:lnTo>
                <a:lnTo>
                  <a:pt x="207579" y="5630"/>
                </a:lnTo>
                <a:lnTo>
                  <a:pt x="215539" y="6167"/>
                </a:lnTo>
                <a:lnTo>
                  <a:pt x="222750" y="8430"/>
                </a:lnTo>
                <a:lnTo>
                  <a:pt x="235842" y="16025"/>
                </a:lnTo>
                <a:lnTo>
                  <a:pt x="245471" y="23210"/>
                </a:lnTo>
                <a:lnTo>
                  <a:pt x="253878" y="30531"/>
                </a:lnTo>
                <a:lnTo>
                  <a:pt x="263964" y="40135"/>
                </a:lnTo>
                <a:lnTo>
                  <a:pt x="267416" y="45363"/>
                </a:lnTo>
                <a:lnTo>
                  <a:pt x="269717" y="50753"/>
                </a:lnTo>
                <a:lnTo>
                  <a:pt x="271251" y="56252"/>
                </a:lnTo>
                <a:lnTo>
                  <a:pt x="273227" y="61823"/>
                </a:lnTo>
                <a:lnTo>
                  <a:pt x="275495" y="67442"/>
                </a:lnTo>
                <a:lnTo>
                  <a:pt x="277962" y="73093"/>
                </a:lnTo>
                <a:lnTo>
                  <a:pt x="279605" y="79717"/>
                </a:lnTo>
                <a:lnTo>
                  <a:pt x="280701" y="86991"/>
                </a:lnTo>
                <a:lnTo>
                  <a:pt x="281431" y="94698"/>
                </a:lnTo>
                <a:lnTo>
                  <a:pt x="281918" y="101741"/>
                </a:lnTo>
                <a:lnTo>
                  <a:pt x="282243" y="108341"/>
                </a:lnTo>
                <a:lnTo>
                  <a:pt x="282459" y="114646"/>
                </a:lnTo>
                <a:lnTo>
                  <a:pt x="281651" y="121707"/>
                </a:lnTo>
                <a:lnTo>
                  <a:pt x="280159" y="129272"/>
                </a:lnTo>
                <a:lnTo>
                  <a:pt x="278213" y="137173"/>
                </a:lnTo>
                <a:lnTo>
                  <a:pt x="275963" y="145297"/>
                </a:lnTo>
                <a:lnTo>
                  <a:pt x="270923" y="161945"/>
                </a:lnTo>
                <a:lnTo>
                  <a:pt x="262730" y="187382"/>
                </a:lnTo>
                <a:lnTo>
                  <a:pt x="258973" y="194963"/>
                </a:lnTo>
                <a:lnTo>
                  <a:pt x="254563" y="201922"/>
                </a:lnTo>
                <a:lnTo>
                  <a:pt x="249719" y="208466"/>
                </a:lnTo>
                <a:lnTo>
                  <a:pt x="245537" y="214734"/>
                </a:lnTo>
                <a:lnTo>
                  <a:pt x="241796" y="220817"/>
                </a:lnTo>
                <a:lnTo>
                  <a:pt x="238350" y="226778"/>
                </a:lnTo>
                <a:lnTo>
                  <a:pt x="234147" y="232657"/>
                </a:lnTo>
                <a:lnTo>
                  <a:pt x="229441" y="238481"/>
                </a:lnTo>
                <a:lnTo>
                  <a:pt x="224398" y="244269"/>
                </a:lnTo>
                <a:lnTo>
                  <a:pt x="218178" y="250032"/>
                </a:lnTo>
                <a:lnTo>
                  <a:pt x="211175" y="255780"/>
                </a:lnTo>
                <a:lnTo>
                  <a:pt x="203648" y="261516"/>
                </a:lnTo>
                <a:lnTo>
                  <a:pt x="197678" y="267245"/>
                </a:lnTo>
                <a:lnTo>
                  <a:pt x="192745" y="272970"/>
                </a:lnTo>
                <a:lnTo>
                  <a:pt x="188504" y="278691"/>
                </a:lnTo>
                <a:lnTo>
                  <a:pt x="178712" y="287588"/>
                </a:lnTo>
                <a:lnTo>
                  <a:pt x="168010" y="294718"/>
                </a:lnTo>
                <a:lnTo>
                  <a:pt x="156903" y="301061"/>
                </a:lnTo>
                <a:lnTo>
                  <a:pt x="145617" y="307056"/>
                </a:lnTo>
                <a:lnTo>
                  <a:pt x="133299" y="312895"/>
                </a:lnTo>
                <a:lnTo>
                  <a:pt x="126013" y="315786"/>
                </a:lnTo>
                <a:lnTo>
                  <a:pt x="118299" y="318665"/>
                </a:lnTo>
                <a:lnTo>
                  <a:pt x="111250" y="320584"/>
                </a:lnTo>
                <a:lnTo>
                  <a:pt x="98340" y="322718"/>
                </a:lnTo>
                <a:lnTo>
                  <a:pt x="88791" y="323666"/>
                </a:lnTo>
                <a:lnTo>
                  <a:pt x="75521" y="324200"/>
                </a:lnTo>
                <a:lnTo>
                  <a:pt x="48983" y="324411"/>
                </a:lnTo>
                <a:lnTo>
                  <a:pt x="45990" y="323463"/>
                </a:lnTo>
                <a:lnTo>
                  <a:pt x="36019" y="317042"/>
                </a:lnTo>
                <a:lnTo>
                  <a:pt x="35442" y="315693"/>
                </a:lnTo>
                <a:lnTo>
                  <a:pt x="34631" y="309243"/>
                </a:lnTo>
                <a:lnTo>
                  <a:pt x="34441" y="304024"/>
                </a:lnTo>
                <a:lnTo>
                  <a:pt x="35343" y="301300"/>
                </a:lnTo>
                <a:lnTo>
                  <a:pt x="43029" y="289335"/>
                </a:lnTo>
                <a:lnTo>
                  <a:pt x="47064" y="281524"/>
                </a:lnTo>
                <a:lnTo>
                  <a:pt x="52032" y="274242"/>
                </a:lnTo>
                <a:lnTo>
                  <a:pt x="54690" y="270967"/>
                </a:lnTo>
                <a:lnTo>
                  <a:pt x="62724" y="264788"/>
                </a:lnTo>
                <a:lnTo>
                  <a:pt x="72644" y="258867"/>
                </a:lnTo>
                <a:lnTo>
                  <a:pt x="83404" y="253060"/>
                </a:lnTo>
                <a:lnTo>
                  <a:pt x="89893" y="250178"/>
                </a:lnTo>
                <a:lnTo>
                  <a:pt x="97076" y="247304"/>
                </a:lnTo>
                <a:lnTo>
                  <a:pt x="104722" y="244436"/>
                </a:lnTo>
                <a:lnTo>
                  <a:pt x="111725" y="241571"/>
                </a:lnTo>
                <a:lnTo>
                  <a:pt x="124585" y="235848"/>
                </a:lnTo>
                <a:lnTo>
                  <a:pt x="131634" y="233941"/>
                </a:lnTo>
                <a:lnTo>
                  <a:pt x="139191" y="232669"/>
                </a:lnTo>
                <a:lnTo>
                  <a:pt x="147087" y="231822"/>
                </a:lnTo>
                <a:lnTo>
                  <a:pt x="154255" y="231257"/>
                </a:lnTo>
                <a:lnTo>
                  <a:pt x="167300" y="230629"/>
                </a:lnTo>
                <a:lnTo>
                  <a:pt x="181988" y="230350"/>
                </a:lnTo>
                <a:lnTo>
                  <a:pt x="228213" y="230140"/>
                </a:lnTo>
                <a:lnTo>
                  <a:pt x="239858" y="232672"/>
                </a:lnTo>
                <a:lnTo>
                  <a:pt x="251383" y="236973"/>
                </a:lnTo>
                <a:lnTo>
                  <a:pt x="262856" y="242059"/>
                </a:lnTo>
                <a:lnTo>
                  <a:pt x="269534" y="243797"/>
                </a:lnTo>
                <a:lnTo>
                  <a:pt x="276845" y="244955"/>
                </a:lnTo>
                <a:lnTo>
                  <a:pt x="284575" y="245727"/>
                </a:lnTo>
                <a:lnTo>
                  <a:pt x="291634" y="247195"/>
                </a:lnTo>
                <a:lnTo>
                  <a:pt x="304558" y="251365"/>
                </a:lnTo>
                <a:lnTo>
                  <a:pt x="316652" y="256393"/>
                </a:lnTo>
                <a:lnTo>
                  <a:pt x="328376" y="260851"/>
                </a:lnTo>
                <a:lnTo>
                  <a:pt x="339937" y="262832"/>
                </a:lnTo>
                <a:lnTo>
                  <a:pt x="348885" y="266252"/>
                </a:lnTo>
                <a:lnTo>
                  <a:pt x="361818" y="273533"/>
                </a:lnTo>
                <a:lnTo>
                  <a:pt x="371310" y="277993"/>
                </a:lnTo>
                <a:lnTo>
                  <a:pt x="378704" y="279976"/>
                </a:lnTo>
                <a:lnTo>
                  <a:pt x="387706" y="280857"/>
                </a:lnTo>
                <a:lnTo>
                  <a:pt x="400943" y="281353"/>
                </a:lnTo>
                <a:lnTo>
                  <a:pt x="413437" y="281500"/>
                </a:lnTo>
                <a:lnTo>
                  <a:pt x="428625" y="28156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576"/>
          <p:cNvSpPr/>
          <p:nvPr/>
        </p:nvSpPr>
        <p:spPr>
          <a:xfrm>
            <a:off x="7173895" y="3600803"/>
            <a:ext cx="244023" cy="256811"/>
          </a:xfrm>
          <a:custGeom>
            <a:avLst/>
            <a:gdLst/>
            <a:ahLst/>
            <a:cxnLst/>
            <a:rect l="0" t="0" r="0" b="0"/>
            <a:pathLst>
              <a:path w="244023" h="256811">
                <a:moveTo>
                  <a:pt x="12717" y="8219"/>
                </a:moveTo>
                <a:lnTo>
                  <a:pt x="8166" y="8219"/>
                </a:lnTo>
                <a:lnTo>
                  <a:pt x="5873" y="7267"/>
                </a:lnTo>
                <a:lnTo>
                  <a:pt x="785" y="3668"/>
                </a:lnTo>
                <a:lnTo>
                  <a:pt x="0" y="2328"/>
                </a:lnTo>
                <a:lnTo>
                  <a:pt x="429" y="1434"/>
                </a:lnTo>
                <a:lnTo>
                  <a:pt x="3411" y="0"/>
                </a:lnTo>
                <a:lnTo>
                  <a:pt x="3656" y="834"/>
                </a:lnTo>
                <a:lnTo>
                  <a:pt x="4101" y="8398"/>
                </a:lnTo>
                <a:lnTo>
                  <a:pt x="4125" y="12426"/>
                </a:lnTo>
                <a:lnTo>
                  <a:pt x="5084" y="14834"/>
                </a:lnTo>
                <a:lnTo>
                  <a:pt x="8690" y="20049"/>
                </a:lnTo>
                <a:lnTo>
                  <a:pt x="10033" y="23726"/>
                </a:lnTo>
                <a:lnTo>
                  <a:pt x="10928" y="28082"/>
                </a:lnTo>
                <a:lnTo>
                  <a:pt x="11524" y="32891"/>
                </a:lnTo>
                <a:lnTo>
                  <a:pt x="12874" y="38002"/>
                </a:lnTo>
                <a:lnTo>
                  <a:pt x="14727" y="43314"/>
                </a:lnTo>
                <a:lnTo>
                  <a:pt x="16915" y="48761"/>
                </a:lnTo>
                <a:lnTo>
                  <a:pt x="19325" y="54297"/>
                </a:lnTo>
                <a:lnTo>
                  <a:pt x="24544" y="65528"/>
                </a:lnTo>
                <a:lnTo>
                  <a:pt x="32837" y="82561"/>
                </a:lnTo>
                <a:lnTo>
                  <a:pt x="35656" y="89213"/>
                </a:lnTo>
                <a:lnTo>
                  <a:pt x="38487" y="96505"/>
                </a:lnTo>
                <a:lnTo>
                  <a:pt x="41327" y="104224"/>
                </a:lnTo>
                <a:lnTo>
                  <a:pt x="43221" y="111275"/>
                </a:lnTo>
                <a:lnTo>
                  <a:pt x="44483" y="117880"/>
                </a:lnTo>
                <a:lnTo>
                  <a:pt x="45324" y="124189"/>
                </a:lnTo>
                <a:lnTo>
                  <a:pt x="46837" y="130300"/>
                </a:lnTo>
                <a:lnTo>
                  <a:pt x="48799" y="136279"/>
                </a:lnTo>
                <a:lnTo>
                  <a:pt x="51060" y="142170"/>
                </a:lnTo>
                <a:lnTo>
                  <a:pt x="52567" y="148002"/>
                </a:lnTo>
                <a:lnTo>
                  <a:pt x="53571" y="153795"/>
                </a:lnTo>
                <a:lnTo>
                  <a:pt x="54240" y="159562"/>
                </a:lnTo>
                <a:lnTo>
                  <a:pt x="54687" y="166265"/>
                </a:lnTo>
                <a:lnTo>
                  <a:pt x="54984" y="173590"/>
                </a:lnTo>
                <a:lnTo>
                  <a:pt x="55183" y="181332"/>
                </a:lnTo>
                <a:lnTo>
                  <a:pt x="56268" y="187445"/>
                </a:lnTo>
                <a:lnTo>
                  <a:pt x="57944" y="192473"/>
                </a:lnTo>
                <a:lnTo>
                  <a:pt x="60013" y="196777"/>
                </a:lnTo>
                <a:lnTo>
                  <a:pt x="61392" y="201552"/>
                </a:lnTo>
                <a:lnTo>
                  <a:pt x="62312" y="206640"/>
                </a:lnTo>
                <a:lnTo>
                  <a:pt x="62926" y="211937"/>
                </a:lnTo>
                <a:lnTo>
                  <a:pt x="64287" y="216421"/>
                </a:lnTo>
                <a:lnTo>
                  <a:pt x="68340" y="223944"/>
                </a:lnTo>
                <a:lnTo>
                  <a:pt x="69801" y="228235"/>
                </a:lnTo>
                <a:lnTo>
                  <a:pt x="70776" y="233002"/>
                </a:lnTo>
                <a:lnTo>
                  <a:pt x="72340" y="245237"/>
                </a:lnTo>
                <a:lnTo>
                  <a:pt x="72610" y="251908"/>
                </a:lnTo>
                <a:lnTo>
                  <a:pt x="72724" y="256810"/>
                </a:lnTo>
                <a:lnTo>
                  <a:pt x="72724" y="252268"/>
                </a:lnTo>
                <a:lnTo>
                  <a:pt x="71772" y="249975"/>
                </a:lnTo>
                <a:lnTo>
                  <a:pt x="66833" y="242199"/>
                </a:lnTo>
                <a:lnTo>
                  <a:pt x="65344" y="236670"/>
                </a:lnTo>
                <a:lnTo>
                  <a:pt x="64947" y="232910"/>
                </a:lnTo>
                <a:lnTo>
                  <a:pt x="64682" y="228498"/>
                </a:lnTo>
                <a:lnTo>
                  <a:pt x="64387" y="218516"/>
                </a:lnTo>
                <a:lnTo>
                  <a:pt x="64183" y="190946"/>
                </a:lnTo>
                <a:lnTo>
                  <a:pt x="65125" y="186235"/>
                </a:lnTo>
                <a:lnTo>
                  <a:pt x="68713" y="178460"/>
                </a:lnTo>
                <a:lnTo>
                  <a:pt x="76087" y="164177"/>
                </a:lnTo>
                <a:lnTo>
                  <a:pt x="78776" y="159816"/>
                </a:lnTo>
                <a:lnTo>
                  <a:pt x="84304" y="152431"/>
                </a:lnTo>
                <a:lnTo>
                  <a:pt x="89936" y="145973"/>
                </a:lnTo>
                <a:lnTo>
                  <a:pt x="95614" y="139928"/>
                </a:lnTo>
                <a:lnTo>
                  <a:pt x="101312" y="134067"/>
                </a:lnTo>
                <a:lnTo>
                  <a:pt x="105118" y="131170"/>
                </a:lnTo>
                <a:lnTo>
                  <a:pt x="109561" y="128286"/>
                </a:lnTo>
                <a:lnTo>
                  <a:pt x="114427" y="125411"/>
                </a:lnTo>
                <a:lnTo>
                  <a:pt x="119576" y="122542"/>
                </a:lnTo>
                <a:lnTo>
                  <a:pt x="130377" y="116815"/>
                </a:lnTo>
                <a:lnTo>
                  <a:pt x="134972" y="114906"/>
                </a:lnTo>
                <a:lnTo>
                  <a:pt x="138988" y="113634"/>
                </a:lnTo>
                <a:lnTo>
                  <a:pt x="142618" y="112785"/>
                </a:lnTo>
                <a:lnTo>
                  <a:pt x="146943" y="112220"/>
                </a:lnTo>
                <a:lnTo>
                  <a:pt x="151731" y="111843"/>
                </a:lnTo>
                <a:lnTo>
                  <a:pt x="156828" y="111592"/>
                </a:lnTo>
                <a:lnTo>
                  <a:pt x="167571" y="111313"/>
                </a:lnTo>
                <a:lnTo>
                  <a:pt x="189991" y="111133"/>
                </a:lnTo>
                <a:lnTo>
                  <a:pt x="195669" y="112071"/>
                </a:lnTo>
                <a:lnTo>
                  <a:pt x="201361" y="113649"/>
                </a:lnTo>
                <a:lnTo>
                  <a:pt x="207059" y="115653"/>
                </a:lnTo>
                <a:lnTo>
                  <a:pt x="211811" y="117942"/>
                </a:lnTo>
                <a:lnTo>
                  <a:pt x="215932" y="120420"/>
                </a:lnTo>
                <a:lnTo>
                  <a:pt x="223050" y="125714"/>
                </a:lnTo>
                <a:lnTo>
                  <a:pt x="229389" y="131241"/>
                </a:lnTo>
                <a:lnTo>
                  <a:pt x="235381" y="136873"/>
                </a:lnTo>
                <a:lnTo>
                  <a:pt x="238312" y="139708"/>
                </a:lnTo>
                <a:lnTo>
                  <a:pt x="240266" y="142551"/>
                </a:lnTo>
                <a:lnTo>
                  <a:pt x="242437" y="148250"/>
                </a:lnTo>
                <a:lnTo>
                  <a:pt x="243403" y="153958"/>
                </a:lnTo>
                <a:lnTo>
                  <a:pt x="243832" y="159669"/>
                </a:lnTo>
                <a:lnTo>
                  <a:pt x="244022" y="165383"/>
                </a:lnTo>
                <a:lnTo>
                  <a:pt x="243120" y="168240"/>
                </a:lnTo>
                <a:lnTo>
                  <a:pt x="239579" y="173954"/>
                </a:lnTo>
                <a:lnTo>
                  <a:pt x="234830" y="179669"/>
                </a:lnTo>
                <a:lnTo>
                  <a:pt x="229544" y="186337"/>
                </a:lnTo>
                <a:lnTo>
                  <a:pt x="226801" y="190782"/>
                </a:lnTo>
                <a:lnTo>
                  <a:pt x="224020" y="195650"/>
                </a:lnTo>
                <a:lnTo>
                  <a:pt x="220261" y="198896"/>
                </a:lnTo>
                <a:lnTo>
                  <a:pt x="215850" y="201059"/>
                </a:lnTo>
                <a:lnTo>
                  <a:pt x="211003" y="202502"/>
                </a:lnTo>
                <a:lnTo>
                  <a:pt x="205868" y="204416"/>
                </a:lnTo>
                <a:lnTo>
                  <a:pt x="200540" y="206644"/>
                </a:lnTo>
                <a:lnTo>
                  <a:pt x="195083" y="209083"/>
                </a:lnTo>
                <a:lnTo>
                  <a:pt x="190491" y="211661"/>
                </a:lnTo>
                <a:lnTo>
                  <a:pt x="186478" y="214332"/>
                </a:lnTo>
                <a:lnTo>
                  <a:pt x="182851" y="217065"/>
                </a:lnTo>
                <a:lnTo>
                  <a:pt x="178527" y="218887"/>
                </a:lnTo>
                <a:lnTo>
                  <a:pt x="173740" y="220102"/>
                </a:lnTo>
                <a:lnTo>
                  <a:pt x="168643" y="220912"/>
                </a:lnTo>
                <a:lnTo>
                  <a:pt x="163340" y="221452"/>
                </a:lnTo>
                <a:lnTo>
                  <a:pt x="157900" y="221812"/>
                </a:lnTo>
                <a:lnTo>
                  <a:pt x="147727" y="222212"/>
                </a:lnTo>
                <a:lnTo>
                  <a:pt x="140032" y="222389"/>
                </a:lnTo>
                <a:lnTo>
                  <a:pt x="104552" y="222528"/>
                </a:lnTo>
                <a:lnTo>
                  <a:pt x="100610" y="221577"/>
                </a:lnTo>
                <a:lnTo>
                  <a:pt x="96078" y="219990"/>
                </a:lnTo>
                <a:lnTo>
                  <a:pt x="91151" y="217980"/>
                </a:lnTo>
                <a:lnTo>
                  <a:pt x="86914" y="216639"/>
                </a:lnTo>
                <a:lnTo>
                  <a:pt x="79666" y="215150"/>
                </a:lnTo>
                <a:lnTo>
                  <a:pt x="73270" y="214488"/>
                </a:lnTo>
                <a:lnTo>
                  <a:pt x="67252" y="214195"/>
                </a:lnTo>
                <a:lnTo>
                  <a:pt x="61402" y="214064"/>
                </a:lnTo>
                <a:lnTo>
                  <a:pt x="59461" y="213076"/>
                </a:lnTo>
                <a:lnTo>
                  <a:pt x="58168" y="211466"/>
                </a:lnTo>
                <a:lnTo>
                  <a:pt x="57304" y="209439"/>
                </a:lnTo>
                <a:lnTo>
                  <a:pt x="55777" y="208088"/>
                </a:lnTo>
                <a:lnTo>
                  <a:pt x="53806" y="207188"/>
                </a:lnTo>
                <a:lnTo>
                  <a:pt x="47007" y="20538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577"/>
          <p:cNvSpPr/>
          <p:nvPr/>
        </p:nvSpPr>
        <p:spPr>
          <a:xfrm>
            <a:off x="7503794" y="3660820"/>
            <a:ext cx="300039" cy="51073"/>
          </a:xfrm>
          <a:custGeom>
            <a:avLst/>
            <a:gdLst/>
            <a:ahLst/>
            <a:cxnLst/>
            <a:rect l="0" t="0" r="0" b="0"/>
            <a:pathLst>
              <a:path w="300039" h="51073">
                <a:moveTo>
                  <a:pt x="0" y="51072"/>
                </a:moveTo>
                <a:lnTo>
                  <a:pt x="0" y="46521"/>
                </a:lnTo>
                <a:lnTo>
                  <a:pt x="954" y="45180"/>
                </a:lnTo>
                <a:lnTo>
                  <a:pt x="2541" y="44287"/>
                </a:lnTo>
                <a:lnTo>
                  <a:pt x="6845" y="43294"/>
                </a:lnTo>
                <a:lnTo>
                  <a:pt x="11932" y="42853"/>
                </a:lnTo>
                <a:lnTo>
                  <a:pt x="15574" y="41783"/>
                </a:lnTo>
                <a:lnTo>
                  <a:pt x="19909" y="40116"/>
                </a:lnTo>
                <a:lnTo>
                  <a:pt x="24703" y="38053"/>
                </a:lnTo>
                <a:lnTo>
                  <a:pt x="29803" y="36678"/>
                </a:lnTo>
                <a:lnTo>
                  <a:pt x="35110" y="35761"/>
                </a:lnTo>
                <a:lnTo>
                  <a:pt x="40551" y="35150"/>
                </a:lnTo>
                <a:lnTo>
                  <a:pt x="46084" y="34742"/>
                </a:lnTo>
                <a:lnTo>
                  <a:pt x="51678" y="34471"/>
                </a:lnTo>
                <a:lnTo>
                  <a:pt x="63926" y="34169"/>
                </a:lnTo>
                <a:lnTo>
                  <a:pt x="98835" y="33959"/>
                </a:lnTo>
                <a:lnTo>
                  <a:pt x="104943" y="32996"/>
                </a:lnTo>
                <a:lnTo>
                  <a:pt x="110920" y="31401"/>
                </a:lnTo>
                <a:lnTo>
                  <a:pt x="116809" y="29386"/>
                </a:lnTo>
                <a:lnTo>
                  <a:pt x="122641" y="28042"/>
                </a:lnTo>
                <a:lnTo>
                  <a:pt x="128433" y="27146"/>
                </a:lnTo>
                <a:lnTo>
                  <a:pt x="134200" y="26549"/>
                </a:lnTo>
                <a:lnTo>
                  <a:pt x="140902" y="26151"/>
                </a:lnTo>
                <a:lnTo>
                  <a:pt x="155968" y="25708"/>
                </a:lnTo>
                <a:lnTo>
                  <a:pt x="163034" y="24638"/>
                </a:lnTo>
                <a:lnTo>
                  <a:pt x="169650" y="22972"/>
                </a:lnTo>
                <a:lnTo>
                  <a:pt x="175965" y="20909"/>
                </a:lnTo>
                <a:lnTo>
                  <a:pt x="183032" y="19533"/>
                </a:lnTo>
                <a:lnTo>
                  <a:pt x="190602" y="18616"/>
                </a:lnTo>
                <a:lnTo>
                  <a:pt x="198506" y="18005"/>
                </a:lnTo>
                <a:lnTo>
                  <a:pt x="205680" y="16645"/>
                </a:lnTo>
                <a:lnTo>
                  <a:pt x="212368" y="14785"/>
                </a:lnTo>
                <a:lnTo>
                  <a:pt x="218732" y="12593"/>
                </a:lnTo>
                <a:lnTo>
                  <a:pt x="224879" y="11132"/>
                </a:lnTo>
                <a:lnTo>
                  <a:pt x="230882" y="10158"/>
                </a:lnTo>
                <a:lnTo>
                  <a:pt x="236789" y="9509"/>
                </a:lnTo>
                <a:lnTo>
                  <a:pt x="242632" y="9076"/>
                </a:lnTo>
                <a:lnTo>
                  <a:pt x="248432" y="8787"/>
                </a:lnTo>
                <a:lnTo>
                  <a:pt x="254205" y="8595"/>
                </a:lnTo>
                <a:lnTo>
                  <a:pt x="259005" y="7514"/>
                </a:lnTo>
                <a:lnTo>
                  <a:pt x="263158" y="5841"/>
                </a:lnTo>
                <a:lnTo>
                  <a:pt x="266878" y="3773"/>
                </a:lnTo>
                <a:lnTo>
                  <a:pt x="270312" y="2394"/>
                </a:lnTo>
                <a:lnTo>
                  <a:pt x="276667" y="863"/>
                </a:lnTo>
                <a:lnTo>
                  <a:pt x="285599" y="0"/>
                </a:lnTo>
                <a:lnTo>
                  <a:pt x="288507" y="832"/>
                </a:lnTo>
                <a:lnTo>
                  <a:pt x="291399" y="2338"/>
                </a:lnTo>
                <a:lnTo>
                  <a:pt x="300038" y="820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578"/>
          <p:cNvSpPr/>
          <p:nvPr/>
        </p:nvSpPr>
        <p:spPr>
          <a:xfrm>
            <a:off x="7538084" y="3754754"/>
            <a:ext cx="274322" cy="25719"/>
          </a:xfrm>
          <a:custGeom>
            <a:avLst/>
            <a:gdLst/>
            <a:ahLst/>
            <a:cxnLst/>
            <a:rect l="0" t="0" r="0" b="0"/>
            <a:pathLst>
              <a:path w="274322" h="25719">
                <a:moveTo>
                  <a:pt x="0" y="25718"/>
                </a:moveTo>
                <a:lnTo>
                  <a:pt x="91457" y="25718"/>
                </a:lnTo>
                <a:lnTo>
                  <a:pt x="98118" y="24766"/>
                </a:lnTo>
                <a:lnTo>
                  <a:pt x="105418" y="23178"/>
                </a:lnTo>
                <a:lnTo>
                  <a:pt x="113141" y="21167"/>
                </a:lnTo>
                <a:lnTo>
                  <a:pt x="121147" y="19827"/>
                </a:lnTo>
                <a:lnTo>
                  <a:pt x="129343" y="18933"/>
                </a:lnTo>
                <a:lnTo>
                  <a:pt x="137663" y="18337"/>
                </a:lnTo>
                <a:lnTo>
                  <a:pt x="146068" y="16987"/>
                </a:lnTo>
                <a:lnTo>
                  <a:pt x="154529" y="15135"/>
                </a:lnTo>
                <a:lnTo>
                  <a:pt x="163027" y="12948"/>
                </a:lnTo>
                <a:lnTo>
                  <a:pt x="170597" y="11490"/>
                </a:lnTo>
                <a:lnTo>
                  <a:pt x="177549" y="10517"/>
                </a:lnTo>
                <a:lnTo>
                  <a:pt x="184089" y="9869"/>
                </a:lnTo>
                <a:lnTo>
                  <a:pt x="190354" y="9437"/>
                </a:lnTo>
                <a:lnTo>
                  <a:pt x="196436" y="9149"/>
                </a:lnTo>
                <a:lnTo>
                  <a:pt x="208272" y="8829"/>
                </a:lnTo>
                <a:lnTo>
                  <a:pt x="219884" y="8687"/>
                </a:lnTo>
                <a:lnTo>
                  <a:pt x="225646" y="7696"/>
                </a:lnTo>
                <a:lnTo>
                  <a:pt x="231394" y="6083"/>
                </a:lnTo>
                <a:lnTo>
                  <a:pt x="237130" y="4056"/>
                </a:lnTo>
                <a:lnTo>
                  <a:pt x="241907" y="2704"/>
                </a:lnTo>
                <a:lnTo>
                  <a:pt x="246044" y="1803"/>
                </a:lnTo>
                <a:lnTo>
                  <a:pt x="249755" y="1202"/>
                </a:lnTo>
                <a:lnTo>
                  <a:pt x="254134" y="802"/>
                </a:lnTo>
                <a:lnTo>
                  <a:pt x="258957" y="535"/>
                </a:lnTo>
                <a:lnTo>
                  <a:pt x="27432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579"/>
          <p:cNvSpPr/>
          <p:nvPr/>
        </p:nvSpPr>
        <p:spPr>
          <a:xfrm>
            <a:off x="7969815" y="3532016"/>
            <a:ext cx="236926" cy="351327"/>
          </a:xfrm>
          <a:custGeom>
            <a:avLst/>
            <a:gdLst/>
            <a:ahLst/>
            <a:cxnLst/>
            <a:rect l="0" t="0" r="0" b="0"/>
            <a:pathLst>
              <a:path w="236926" h="351327">
                <a:moveTo>
                  <a:pt x="31185" y="68434"/>
                </a:moveTo>
                <a:lnTo>
                  <a:pt x="23804" y="61053"/>
                </a:lnTo>
                <a:lnTo>
                  <a:pt x="23142" y="57850"/>
                </a:lnTo>
                <a:lnTo>
                  <a:pt x="22717" y="48034"/>
                </a:lnTo>
                <a:lnTo>
                  <a:pt x="22621" y="31251"/>
                </a:lnTo>
                <a:lnTo>
                  <a:pt x="23570" y="29358"/>
                </a:lnTo>
                <a:lnTo>
                  <a:pt x="25156" y="28096"/>
                </a:lnTo>
                <a:lnTo>
                  <a:pt x="27165" y="27254"/>
                </a:lnTo>
                <a:lnTo>
                  <a:pt x="34545" y="21519"/>
                </a:lnTo>
                <a:lnTo>
                  <a:pt x="39980" y="16468"/>
                </a:lnTo>
                <a:lnTo>
                  <a:pt x="46523" y="11048"/>
                </a:lnTo>
                <a:lnTo>
                  <a:pt x="50936" y="8269"/>
                </a:lnTo>
                <a:lnTo>
                  <a:pt x="55782" y="5464"/>
                </a:lnTo>
                <a:lnTo>
                  <a:pt x="59965" y="3594"/>
                </a:lnTo>
                <a:lnTo>
                  <a:pt x="67154" y="1516"/>
                </a:lnTo>
                <a:lnTo>
                  <a:pt x="71356" y="962"/>
                </a:lnTo>
                <a:lnTo>
                  <a:pt x="76063" y="592"/>
                </a:lnTo>
                <a:lnTo>
                  <a:pt x="81106" y="346"/>
                </a:lnTo>
                <a:lnTo>
                  <a:pt x="91789" y="73"/>
                </a:lnTo>
                <a:lnTo>
                  <a:pt x="97305" y="0"/>
                </a:lnTo>
                <a:lnTo>
                  <a:pt x="101935" y="904"/>
                </a:lnTo>
                <a:lnTo>
                  <a:pt x="105975" y="2458"/>
                </a:lnTo>
                <a:lnTo>
                  <a:pt x="109620" y="4448"/>
                </a:lnTo>
                <a:lnTo>
                  <a:pt x="123852" y="11798"/>
                </a:lnTo>
                <a:lnTo>
                  <a:pt x="140134" y="20009"/>
                </a:lnTo>
                <a:lnTo>
                  <a:pt x="144774" y="22815"/>
                </a:lnTo>
                <a:lnTo>
                  <a:pt x="148821" y="25639"/>
                </a:lnTo>
                <a:lnTo>
                  <a:pt x="152471" y="28474"/>
                </a:lnTo>
                <a:lnTo>
                  <a:pt x="156809" y="31316"/>
                </a:lnTo>
                <a:lnTo>
                  <a:pt x="161608" y="34164"/>
                </a:lnTo>
                <a:lnTo>
                  <a:pt x="166711" y="37014"/>
                </a:lnTo>
                <a:lnTo>
                  <a:pt x="171065" y="40820"/>
                </a:lnTo>
                <a:lnTo>
                  <a:pt x="178444" y="50128"/>
                </a:lnTo>
                <a:lnTo>
                  <a:pt x="184898" y="60615"/>
                </a:lnTo>
                <a:lnTo>
                  <a:pt x="187953" y="66079"/>
                </a:lnTo>
                <a:lnTo>
                  <a:pt x="189990" y="72579"/>
                </a:lnTo>
                <a:lnTo>
                  <a:pt x="191347" y="79770"/>
                </a:lnTo>
                <a:lnTo>
                  <a:pt x="192251" y="87421"/>
                </a:lnTo>
                <a:lnTo>
                  <a:pt x="191903" y="95379"/>
                </a:lnTo>
                <a:lnTo>
                  <a:pt x="190717" y="103543"/>
                </a:lnTo>
                <a:lnTo>
                  <a:pt x="188975" y="111842"/>
                </a:lnTo>
                <a:lnTo>
                  <a:pt x="187814" y="120232"/>
                </a:lnTo>
                <a:lnTo>
                  <a:pt x="187039" y="128684"/>
                </a:lnTo>
                <a:lnTo>
                  <a:pt x="186522" y="137175"/>
                </a:lnTo>
                <a:lnTo>
                  <a:pt x="185225" y="145694"/>
                </a:lnTo>
                <a:lnTo>
                  <a:pt x="183409" y="154231"/>
                </a:lnTo>
                <a:lnTo>
                  <a:pt x="181245" y="162779"/>
                </a:lnTo>
                <a:lnTo>
                  <a:pt x="178850" y="171335"/>
                </a:lnTo>
                <a:lnTo>
                  <a:pt x="173649" y="188463"/>
                </a:lnTo>
                <a:lnTo>
                  <a:pt x="165365" y="214170"/>
                </a:lnTo>
                <a:lnTo>
                  <a:pt x="161596" y="222742"/>
                </a:lnTo>
                <a:lnTo>
                  <a:pt x="157178" y="231313"/>
                </a:lnTo>
                <a:lnTo>
                  <a:pt x="152327" y="239885"/>
                </a:lnTo>
                <a:lnTo>
                  <a:pt x="147190" y="248457"/>
                </a:lnTo>
                <a:lnTo>
                  <a:pt x="136400" y="265601"/>
                </a:lnTo>
                <a:lnTo>
                  <a:pt x="130855" y="273221"/>
                </a:lnTo>
                <a:lnTo>
                  <a:pt x="125255" y="280206"/>
                </a:lnTo>
                <a:lnTo>
                  <a:pt x="119616" y="286768"/>
                </a:lnTo>
                <a:lnTo>
                  <a:pt x="113952" y="293047"/>
                </a:lnTo>
                <a:lnTo>
                  <a:pt x="102576" y="305104"/>
                </a:lnTo>
                <a:lnTo>
                  <a:pt x="96877" y="310034"/>
                </a:lnTo>
                <a:lnTo>
                  <a:pt x="91172" y="314273"/>
                </a:lnTo>
                <a:lnTo>
                  <a:pt x="85464" y="318052"/>
                </a:lnTo>
                <a:lnTo>
                  <a:pt x="79754" y="321523"/>
                </a:lnTo>
                <a:lnTo>
                  <a:pt x="74041" y="324790"/>
                </a:lnTo>
                <a:lnTo>
                  <a:pt x="68328" y="327920"/>
                </a:lnTo>
                <a:lnTo>
                  <a:pt x="63567" y="330007"/>
                </a:lnTo>
                <a:lnTo>
                  <a:pt x="59441" y="331398"/>
                </a:lnTo>
                <a:lnTo>
                  <a:pt x="55737" y="332326"/>
                </a:lnTo>
                <a:lnTo>
                  <a:pt x="51363" y="332944"/>
                </a:lnTo>
                <a:lnTo>
                  <a:pt x="46542" y="333357"/>
                </a:lnTo>
                <a:lnTo>
                  <a:pt x="37057" y="333815"/>
                </a:lnTo>
                <a:lnTo>
                  <a:pt x="29668" y="334018"/>
                </a:lnTo>
                <a:lnTo>
                  <a:pt x="26362" y="333120"/>
                </a:lnTo>
                <a:lnTo>
                  <a:pt x="20152" y="329582"/>
                </a:lnTo>
                <a:lnTo>
                  <a:pt x="14217" y="324835"/>
                </a:lnTo>
                <a:lnTo>
                  <a:pt x="11300" y="322235"/>
                </a:lnTo>
                <a:lnTo>
                  <a:pt x="9356" y="319550"/>
                </a:lnTo>
                <a:lnTo>
                  <a:pt x="5667" y="311219"/>
                </a:lnTo>
                <a:lnTo>
                  <a:pt x="1429" y="305561"/>
                </a:lnTo>
                <a:lnTo>
                  <a:pt x="870" y="302718"/>
                </a:lnTo>
                <a:lnTo>
                  <a:pt x="1450" y="299871"/>
                </a:lnTo>
                <a:lnTo>
                  <a:pt x="2789" y="297020"/>
                </a:lnTo>
                <a:lnTo>
                  <a:pt x="2730" y="293215"/>
                </a:lnTo>
                <a:lnTo>
                  <a:pt x="123" y="283906"/>
                </a:lnTo>
                <a:lnTo>
                  <a:pt x="0" y="279709"/>
                </a:lnTo>
                <a:lnTo>
                  <a:pt x="870" y="275959"/>
                </a:lnTo>
                <a:lnTo>
                  <a:pt x="4375" y="269252"/>
                </a:lnTo>
                <a:lnTo>
                  <a:pt x="11706" y="260121"/>
                </a:lnTo>
                <a:lnTo>
                  <a:pt x="17130" y="254276"/>
                </a:lnTo>
                <a:lnTo>
                  <a:pt x="20863" y="251383"/>
                </a:lnTo>
                <a:lnTo>
                  <a:pt x="25255" y="248503"/>
                </a:lnTo>
                <a:lnTo>
                  <a:pt x="30090" y="245630"/>
                </a:lnTo>
                <a:lnTo>
                  <a:pt x="34264" y="243714"/>
                </a:lnTo>
                <a:lnTo>
                  <a:pt x="41443" y="241586"/>
                </a:lnTo>
                <a:lnTo>
                  <a:pt x="45643" y="241019"/>
                </a:lnTo>
                <a:lnTo>
                  <a:pt x="50349" y="240640"/>
                </a:lnTo>
                <a:lnTo>
                  <a:pt x="55391" y="240388"/>
                </a:lnTo>
                <a:lnTo>
                  <a:pt x="66073" y="240108"/>
                </a:lnTo>
                <a:lnTo>
                  <a:pt x="88453" y="239928"/>
                </a:lnTo>
                <a:lnTo>
                  <a:pt x="93176" y="240866"/>
                </a:lnTo>
                <a:lnTo>
                  <a:pt x="97277" y="242443"/>
                </a:lnTo>
                <a:lnTo>
                  <a:pt x="100964" y="244448"/>
                </a:lnTo>
                <a:lnTo>
                  <a:pt x="115254" y="251819"/>
                </a:lnTo>
                <a:lnTo>
                  <a:pt x="131554" y="260036"/>
                </a:lnTo>
                <a:lnTo>
                  <a:pt x="136197" y="262843"/>
                </a:lnTo>
                <a:lnTo>
                  <a:pt x="140245" y="265668"/>
                </a:lnTo>
                <a:lnTo>
                  <a:pt x="143896" y="268503"/>
                </a:lnTo>
                <a:lnTo>
                  <a:pt x="150494" y="276734"/>
                </a:lnTo>
                <a:lnTo>
                  <a:pt x="153586" y="281595"/>
                </a:lnTo>
                <a:lnTo>
                  <a:pt x="157554" y="285789"/>
                </a:lnTo>
                <a:lnTo>
                  <a:pt x="162102" y="289537"/>
                </a:lnTo>
                <a:lnTo>
                  <a:pt x="167041" y="292988"/>
                </a:lnTo>
                <a:lnTo>
                  <a:pt x="171286" y="296242"/>
                </a:lnTo>
                <a:lnTo>
                  <a:pt x="178542" y="302397"/>
                </a:lnTo>
                <a:lnTo>
                  <a:pt x="182763" y="305372"/>
                </a:lnTo>
                <a:lnTo>
                  <a:pt x="187482" y="308307"/>
                </a:lnTo>
                <a:lnTo>
                  <a:pt x="192533" y="311217"/>
                </a:lnTo>
                <a:lnTo>
                  <a:pt x="195901" y="314109"/>
                </a:lnTo>
                <a:lnTo>
                  <a:pt x="198146" y="316990"/>
                </a:lnTo>
                <a:lnTo>
                  <a:pt x="200639" y="322731"/>
                </a:lnTo>
                <a:lnTo>
                  <a:pt x="201749" y="328457"/>
                </a:lnTo>
                <a:lnTo>
                  <a:pt x="204781" y="334177"/>
                </a:lnTo>
                <a:lnTo>
                  <a:pt x="211843" y="342752"/>
                </a:lnTo>
                <a:lnTo>
                  <a:pt x="214489" y="345610"/>
                </a:lnTo>
                <a:lnTo>
                  <a:pt x="217205" y="347516"/>
                </a:lnTo>
                <a:lnTo>
                  <a:pt x="222763" y="349633"/>
                </a:lnTo>
                <a:lnTo>
                  <a:pt x="228409" y="350573"/>
                </a:lnTo>
                <a:lnTo>
                  <a:pt x="236925" y="35132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580"/>
          <p:cNvSpPr/>
          <p:nvPr/>
        </p:nvSpPr>
        <p:spPr>
          <a:xfrm>
            <a:off x="8301190" y="3523789"/>
            <a:ext cx="205460" cy="341056"/>
          </a:xfrm>
          <a:custGeom>
            <a:avLst/>
            <a:gdLst/>
            <a:ahLst/>
            <a:cxnLst/>
            <a:rect l="0" t="0" r="0" b="0"/>
            <a:pathLst>
              <a:path w="205460" h="341056">
                <a:moveTo>
                  <a:pt x="162725" y="42371"/>
                </a:moveTo>
                <a:lnTo>
                  <a:pt x="158174" y="37820"/>
                </a:lnTo>
                <a:lnTo>
                  <a:pt x="156833" y="35527"/>
                </a:lnTo>
                <a:lnTo>
                  <a:pt x="154506" y="26771"/>
                </a:lnTo>
                <a:lnTo>
                  <a:pt x="148331" y="18687"/>
                </a:lnTo>
                <a:lnTo>
                  <a:pt x="146803" y="13429"/>
                </a:lnTo>
                <a:lnTo>
                  <a:pt x="145942" y="5114"/>
                </a:lnTo>
                <a:lnTo>
                  <a:pt x="143916" y="3246"/>
                </a:lnTo>
                <a:lnTo>
                  <a:pt x="140660" y="2000"/>
                </a:lnTo>
                <a:lnTo>
                  <a:pt x="130850" y="0"/>
                </a:lnTo>
                <a:lnTo>
                  <a:pt x="128139" y="789"/>
                </a:lnTo>
                <a:lnTo>
                  <a:pt x="124428" y="2267"/>
                </a:lnTo>
                <a:lnTo>
                  <a:pt x="120048" y="4205"/>
                </a:lnTo>
                <a:lnTo>
                  <a:pt x="115224" y="5497"/>
                </a:lnTo>
                <a:lnTo>
                  <a:pt x="110103" y="6358"/>
                </a:lnTo>
                <a:lnTo>
                  <a:pt x="104784" y="6932"/>
                </a:lnTo>
                <a:lnTo>
                  <a:pt x="99332" y="9220"/>
                </a:lnTo>
                <a:lnTo>
                  <a:pt x="93793" y="12650"/>
                </a:lnTo>
                <a:lnTo>
                  <a:pt x="88196" y="16842"/>
                </a:lnTo>
                <a:lnTo>
                  <a:pt x="82558" y="20589"/>
                </a:lnTo>
                <a:lnTo>
                  <a:pt x="76896" y="24040"/>
                </a:lnTo>
                <a:lnTo>
                  <a:pt x="71215" y="27293"/>
                </a:lnTo>
                <a:lnTo>
                  <a:pt x="59824" y="33447"/>
                </a:lnTo>
                <a:lnTo>
                  <a:pt x="54119" y="36421"/>
                </a:lnTo>
                <a:lnTo>
                  <a:pt x="48411" y="40309"/>
                </a:lnTo>
                <a:lnTo>
                  <a:pt x="42700" y="44806"/>
                </a:lnTo>
                <a:lnTo>
                  <a:pt x="36989" y="49709"/>
                </a:lnTo>
                <a:lnTo>
                  <a:pt x="32228" y="53930"/>
                </a:lnTo>
                <a:lnTo>
                  <a:pt x="24399" y="61161"/>
                </a:lnTo>
                <a:lnTo>
                  <a:pt x="20977" y="65375"/>
                </a:lnTo>
                <a:lnTo>
                  <a:pt x="11611" y="79455"/>
                </a:lnTo>
                <a:lnTo>
                  <a:pt x="5710" y="86792"/>
                </a:lnTo>
                <a:lnTo>
                  <a:pt x="2453" y="93229"/>
                </a:lnTo>
                <a:lnTo>
                  <a:pt x="619" y="102207"/>
                </a:lnTo>
                <a:lnTo>
                  <a:pt x="76" y="110900"/>
                </a:lnTo>
                <a:lnTo>
                  <a:pt x="0" y="113775"/>
                </a:lnTo>
                <a:lnTo>
                  <a:pt x="900" y="115690"/>
                </a:lnTo>
                <a:lnTo>
                  <a:pt x="2455" y="116968"/>
                </a:lnTo>
                <a:lnTo>
                  <a:pt x="4443" y="117820"/>
                </a:lnTo>
                <a:lnTo>
                  <a:pt x="9193" y="121306"/>
                </a:lnTo>
                <a:lnTo>
                  <a:pt x="14479" y="126030"/>
                </a:lnTo>
                <a:lnTo>
                  <a:pt x="20002" y="131305"/>
                </a:lnTo>
                <a:lnTo>
                  <a:pt x="23762" y="133093"/>
                </a:lnTo>
                <a:lnTo>
                  <a:pt x="28172" y="134285"/>
                </a:lnTo>
                <a:lnTo>
                  <a:pt x="33019" y="135079"/>
                </a:lnTo>
                <a:lnTo>
                  <a:pt x="38153" y="136561"/>
                </a:lnTo>
                <a:lnTo>
                  <a:pt x="43483" y="138502"/>
                </a:lnTo>
                <a:lnTo>
                  <a:pt x="48940" y="140748"/>
                </a:lnTo>
                <a:lnTo>
                  <a:pt x="54483" y="142246"/>
                </a:lnTo>
                <a:lnTo>
                  <a:pt x="60084" y="143244"/>
                </a:lnTo>
                <a:lnTo>
                  <a:pt x="65722" y="143909"/>
                </a:lnTo>
                <a:lnTo>
                  <a:pt x="71386" y="145306"/>
                </a:lnTo>
                <a:lnTo>
                  <a:pt x="77068" y="147189"/>
                </a:lnTo>
                <a:lnTo>
                  <a:pt x="82761" y="149397"/>
                </a:lnTo>
                <a:lnTo>
                  <a:pt x="88460" y="151822"/>
                </a:lnTo>
                <a:lnTo>
                  <a:pt x="99873" y="157056"/>
                </a:lnTo>
                <a:lnTo>
                  <a:pt x="122722" y="168177"/>
                </a:lnTo>
                <a:lnTo>
                  <a:pt x="151295" y="182398"/>
                </a:lnTo>
                <a:lnTo>
                  <a:pt x="156058" y="186205"/>
                </a:lnTo>
                <a:lnTo>
                  <a:pt x="160185" y="190647"/>
                </a:lnTo>
                <a:lnTo>
                  <a:pt x="163889" y="195514"/>
                </a:lnTo>
                <a:lnTo>
                  <a:pt x="167311" y="200664"/>
                </a:lnTo>
                <a:lnTo>
                  <a:pt x="170544" y="206002"/>
                </a:lnTo>
                <a:lnTo>
                  <a:pt x="176678" y="216061"/>
                </a:lnTo>
                <a:lnTo>
                  <a:pt x="182578" y="223706"/>
                </a:lnTo>
                <a:lnTo>
                  <a:pt x="188376" y="232819"/>
                </a:lnTo>
                <a:lnTo>
                  <a:pt x="191256" y="237916"/>
                </a:lnTo>
                <a:lnTo>
                  <a:pt x="193176" y="243219"/>
                </a:lnTo>
                <a:lnTo>
                  <a:pt x="194455" y="248660"/>
                </a:lnTo>
                <a:lnTo>
                  <a:pt x="195308" y="254192"/>
                </a:lnTo>
                <a:lnTo>
                  <a:pt x="194925" y="259785"/>
                </a:lnTo>
                <a:lnTo>
                  <a:pt x="193716" y="265418"/>
                </a:lnTo>
                <a:lnTo>
                  <a:pt x="191958" y="271079"/>
                </a:lnTo>
                <a:lnTo>
                  <a:pt x="189834" y="276758"/>
                </a:lnTo>
                <a:lnTo>
                  <a:pt x="187465" y="282449"/>
                </a:lnTo>
                <a:lnTo>
                  <a:pt x="184933" y="288148"/>
                </a:lnTo>
                <a:lnTo>
                  <a:pt x="179579" y="299560"/>
                </a:lnTo>
                <a:lnTo>
                  <a:pt x="176819" y="305270"/>
                </a:lnTo>
                <a:lnTo>
                  <a:pt x="173074" y="310030"/>
                </a:lnTo>
                <a:lnTo>
                  <a:pt x="168672" y="314155"/>
                </a:lnTo>
                <a:lnTo>
                  <a:pt x="163832" y="317858"/>
                </a:lnTo>
                <a:lnTo>
                  <a:pt x="159652" y="321279"/>
                </a:lnTo>
                <a:lnTo>
                  <a:pt x="155914" y="324512"/>
                </a:lnTo>
                <a:lnTo>
                  <a:pt x="152469" y="327620"/>
                </a:lnTo>
                <a:lnTo>
                  <a:pt x="148268" y="329692"/>
                </a:lnTo>
                <a:lnTo>
                  <a:pt x="143562" y="331073"/>
                </a:lnTo>
                <a:lnTo>
                  <a:pt x="138519" y="331994"/>
                </a:lnTo>
                <a:lnTo>
                  <a:pt x="134205" y="333560"/>
                </a:lnTo>
                <a:lnTo>
                  <a:pt x="130377" y="335557"/>
                </a:lnTo>
                <a:lnTo>
                  <a:pt x="126873" y="337841"/>
                </a:lnTo>
                <a:lnTo>
                  <a:pt x="123583" y="339363"/>
                </a:lnTo>
                <a:lnTo>
                  <a:pt x="117388" y="341055"/>
                </a:lnTo>
                <a:lnTo>
                  <a:pt x="113450" y="340554"/>
                </a:lnTo>
                <a:lnTo>
                  <a:pt x="108920" y="339267"/>
                </a:lnTo>
                <a:lnTo>
                  <a:pt x="103995" y="337456"/>
                </a:lnTo>
                <a:lnTo>
                  <a:pt x="99759" y="336249"/>
                </a:lnTo>
                <a:lnTo>
                  <a:pt x="95983" y="335445"/>
                </a:lnTo>
                <a:lnTo>
                  <a:pt x="92512" y="334908"/>
                </a:lnTo>
                <a:lnTo>
                  <a:pt x="86117" y="334313"/>
                </a:lnTo>
                <a:lnTo>
                  <a:pt x="83078" y="334153"/>
                </a:lnTo>
                <a:lnTo>
                  <a:pt x="80099" y="333095"/>
                </a:lnTo>
                <a:lnTo>
                  <a:pt x="74250" y="329379"/>
                </a:lnTo>
                <a:lnTo>
                  <a:pt x="68475" y="324552"/>
                </a:lnTo>
                <a:lnTo>
                  <a:pt x="65602" y="321932"/>
                </a:lnTo>
                <a:lnTo>
                  <a:pt x="59869" y="313940"/>
                </a:lnTo>
                <a:lnTo>
                  <a:pt x="55099" y="304991"/>
                </a:lnTo>
                <a:lnTo>
                  <a:pt x="51460" y="294597"/>
                </a:lnTo>
                <a:lnTo>
                  <a:pt x="47234" y="288456"/>
                </a:lnTo>
                <a:lnTo>
                  <a:pt x="45726" y="284533"/>
                </a:lnTo>
                <a:lnTo>
                  <a:pt x="44050" y="275093"/>
                </a:lnTo>
                <a:lnTo>
                  <a:pt x="44555" y="270862"/>
                </a:lnTo>
                <a:lnTo>
                  <a:pt x="45846" y="267088"/>
                </a:lnTo>
                <a:lnTo>
                  <a:pt x="54759" y="249637"/>
                </a:lnTo>
                <a:lnTo>
                  <a:pt x="56457" y="244366"/>
                </a:lnTo>
                <a:lnTo>
                  <a:pt x="57590" y="238946"/>
                </a:lnTo>
                <a:lnTo>
                  <a:pt x="58344" y="233428"/>
                </a:lnTo>
                <a:lnTo>
                  <a:pt x="60753" y="227845"/>
                </a:lnTo>
                <a:lnTo>
                  <a:pt x="64263" y="222218"/>
                </a:lnTo>
                <a:lnTo>
                  <a:pt x="68509" y="216561"/>
                </a:lnTo>
                <a:lnTo>
                  <a:pt x="72291" y="210885"/>
                </a:lnTo>
                <a:lnTo>
                  <a:pt x="75766" y="205196"/>
                </a:lnTo>
                <a:lnTo>
                  <a:pt x="79035" y="199499"/>
                </a:lnTo>
                <a:lnTo>
                  <a:pt x="85207" y="188088"/>
                </a:lnTo>
                <a:lnTo>
                  <a:pt x="88186" y="182378"/>
                </a:lnTo>
                <a:lnTo>
                  <a:pt x="92077" y="176666"/>
                </a:lnTo>
                <a:lnTo>
                  <a:pt x="96577" y="170954"/>
                </a:lnTo>
                <a:lnTo>
                  <a:pt x="101480" y="165240"/>
                </a:lnTo>
                <a:lnTo>
                  <a:pt x="106655" y="159526"/>
                </a:lnTo>
                <a:lnTo>
                  <a:pt x="117486" y="148097"/>
                </a:lnTo>
                <a:lnTo>
                  <a:pt x="122088" y="142382"/>
                </a:lnTo>
                <a:lnTo>
                  <a:pt x="126108" y="136668"/>
                </a:lnTo>
                <a:lnTo>
                  <a:pt x="129741" y="130953"/>
                </a:lnTo>
                <a:lnTo>
                  <a:pt x="134068" y="125238"/>
                </a:lnTo>
                <a:lnTo>
                  <a:pt x="138858" y="119523"/>
                </a:lnTo>
                <a:lnTo>
                  <a:pt x="143957" y="113808"/>
                </a:lnTo>
                <a:lnTo>
                  <a:pt x="154700" y="102378"/>
                </a:lnTo>
                <a:lnTo>
                  <a:pt x="160233" y="96663"/>
                </a:lnTo>
                <a:lnTo>
                  <a:pt x="164874" y="90948"/>
                </a:lnTo>
                <a:lnTo>
                  <a:pt x="168920" y="85233"/>
                </a:lnTo>
                <a:lnTo>
                  <a:pt x="172570" y="79518"/>
                </a:lnTo>
                <a:lnTo>
                  <a:pt x="176908" y="74756"/>
                </a:lnTo>
                <a:lnTo>
                  <a:pt x="181705" y="70628"/>
                </a:lnTo>
                <a:lnTo>
                  <a:pt x="186808" y="66924"/>
                </a:lnTo>
                <a:lnTo>
                  <a:pt x="190211" y="62549"/>
                </a:lnTo>
                <a:lnTo>
                  <a:pt x="192478" y="57728"/>
                </a:lnTo>
                <a:lnTo>
                  <a:pt x="195951" y="48244"/>
                </a:lnTo>
                <a:lnTo>
                  <a:pt x="200670" y="40853"/>
                </a:lnTo>
                <a:lnTo>
                  <a:pt x="203402" y="34394"/>
                </a:lnTo>
                <a:lnTo>
                  <a:pt x="204939" y="25402"/>
                </a:lnTo>
                <a:lnTo>
                  <a:pt x="205459" y="18381"/>
                </a:lnTo>
                <a:lnTo>
                  <a:pt x="202991" y="14881"/>
                </a:lnTo>
                <a:lnTo>
                  <a:pt x="200998" y="12614"/>
                </a:lnTo>
                <a:lnTo>
                  <a:pt x="198718" y="11103"/>
                </a:lnTo>
                <a:lnTo>
                  <a:pt x="193644" y="9424"/>
                </a:lnTo>
                <a:lnTo>
                  <a:pt x="188214" y="8677"/>
                </a:lnTo>
                <a:lnTo>
                  <a:pt x="182626" y="8346"/>
                </a:lnTo>
                <a:lnTo>
                  <a:pt x="176966" y="8198"/>
                </a:lnTo>
                <a:lnTo>
                  <a:pt x="145579" y="808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581"/>
          <p:cNvSpPr/>
          <p:nvPr/>
        </p:nvSpPr>
        <p:spPr>
          <a:xfrm>
            <a:off x="7195289" y="4097654"/>
            <a:ext cx="230003" cy="341517"/>
          </a:xfrm>
          <a:custGeom>
            <a:avLst/>
            <a:gdLst/>
            <a:ahLst/>
            <a:cxnLst/>
            <a:rect l="0" t="0" r="0" b="0"/>
            <a:pathLst>
              <a:path w="230003" h="341517">
                <a:moveTo>
                  <a:pt x="8468" y="0"/>
                </a:moveTo>
                <a:lnTo>
                  <a:pt x="250" y="0"/>
                </a:lnTo>
                <a:lnTo>
                  <a:pt x="0" y="4551"/>
                </a:lnTo>
                <a:lnTo>
                  <a:pt x="918" y="6844"/>
                </a:lnTo>
                <a:lnTo>
                  <a:pt x="6760" y="14622"/>
                </a:lnTo>
                <a:lnTo>
                  <a:pt x="11836" y="20152"/>
                </a:lnTo>
                <a:lnTo>
                  <a:pt x="20050" y="28620"/>
                </a:lnTo>
                <a:lnTo>
                  <a:pt x="25681" y="36850"/>
                </a:lnTo>
                <a:lnTo>
                  <a:pt x="28515" y="41712"/>
                </a:lnTo>
                <a:lnTo>
                  <a:pt x="31665" y="52194"/>
                </a:lnTo>
                <a:lnTo>
                  <a:pt x="32506" y="57656"/>
                </a:lnTo>
                <a:lnTo>
                  <a:pt x="34018" y="64155"/>
                </a:lnTo>
                <a:lnTo>
                  <a:pt x="35979" y="71345"/>
                </a:lnTo>
                <a:lnTo>
                  <a:pt x="38239" y="78996"/>
                </a:lnTo>
                <a:lnTo>
                  <a:pt x="39746" y="86002"/>
                </a:lnTo>
                <a:lnTo>
                  <a:pt x="40749" y="92577"/>
                </a:lnTo>
                <a:lnTo>
                  <a:pt x="41419" y="98866"/>
                </a:lnTo>
                <a:lnTo>
                  <a:pt x="42818" y="105916"/>
                </a:lnTo>
                <a:lnTo>
                  <a:pt x="44703" y="113473"/>
                </a:lnTo>
                <a:lnTo>
                  <a:pt x="46913" y="121369"/>
                </a:lnTo>
                <a:lnTo>
                  <a:pt x="48385" y="128538"/>
                </a:lnTo>
                <a:lnTo>
                  <a:pt x="49367" y="135222"/>
                </a:lnTo>
                <a:lnTo>
                  <a:pt x="50022" y="141583"/>
                </a:lnTo>
                <a:lnTo>
                  <a:pt x="51411" y="148681"/>
                </a:lnTo>
                <a:lnTo>
                  <a:pt x="53289" y="156272"/>
                </a:lnTo>
                <a:lnTo>
                  <a:pt x="55494" y="164188"/>
                </a:lnTo>
                <a:lnTo>
                  <a:pt x="56963" y="172324"/>
                </a:lnTo>
                <a:lnTo>
                  <a:pt x="57944" y="180605"/>
                </a:lnTo>
                <a:lnTo>
                  <a:pt x="58596" y="188984"/>
                </a:lnTo>
                <a:lnTo>
                  <a:pt x="59032" y="197427"/>
                </a:lnTo>
                <a:lnTo>
                  <a:pt x="59517" y="214428"/>
                </a:lnTo>
                <a:lnTo>
                  <a:pt x="59888" y="273572"/>
                </a:lnTo>
                <a:lnTo>
                  <a:pt x="59900" y="297033"/>
                </a:lnTo>
                <a:lnTo>
                  <a:pt x="58948" y="302797"/>
                </a:lnTo>
                <a:lnTo>
                  <a:pt x="57362" y="308545"/>
                </a:lnTo>
                <a:lnTo>
                  <a:pt x="54011" y="319059"/>
                </a:lnTo>
                <a:lnTo>
                  <a:pt x="52125" y="329380"/>
                </a:lnTo>
                <a:lnTo>
                  <a:pt x="51401" y="339785"/>
                </a:lnTo>
                <a:lnTo>
                  <a:pt x="51361" y="341516"/>
                </a:lnTo>
                <a:lnTo>
                  <a:pt x="51333" y="335398"/>
                </a:lnTo>
                <a:lnTo>
                  <a:pt x="50381" y="335041"/>
                </a:lnTo>
                <a:lnTo>
                  <a:pt x="46781" y="334645"/>
                </a:lnTo>
                <a:lnTo>
                  <a:pt x="45440" y="333587"/>
                </a:lnTo>
                <a:lnTo>
                  <a:pt x="44546" y="331929"/>
                </a:lnTo>
                <a:lnTo>
                  <a:pt x="43553" y="327547"/>
                </a:lnTo>
                <a:lnTo>
                  <a:pt x="43112" y="322424"/>
                </a:lnTo>
                <a:lnTo>
                  <a:pt x="40375" y="314432"/>
                </a:lnTo>
                <a:lnTo>
                  <a:pt x="36936" y="304531"/>
                </a:lnTo>
                <a:lnTo>
                  <a:pt x="36019" y="299223"/>
                </a:lnTo>
                <a:lnTo>
                  <a:pt x="35408" y="293780"/>
                </a:lnTo>
                <a:lnTo>
                  <a:pt x="35954" y="288246"/>
                </a:lnTo>
                <a:lnTo>
                  <a:pt x="37269" y="282652"/>
                </a:lnTo>
                <a:lnTo>
                  <a:pt x="39098" y="277017"/>
                </a:lnTo>
                <a:lnTo>
                  <a:pt x="40318" y="271356"/>
                </a:lnTo>
                <a:lnTo>
                  <a:pt x="41132" y="265677"/>
                </a:lnTo>
                <a:lnTo>
                  <a:pt x="41674" y="259985"/>
                </a:lnTo>
                <a:lnTo>
                  <a:pt x="42988" y="254286"/>
                </a:lnTo>
                <a:lnTo>
                  <a:pt x="44817" y="248582"/>
                </a:lnTo>
                <a:lnTo>
                  <a:pt x="49388" y="238116"/>
                </a:lnTo>
                <a:lnTo>
                  <a:pt x="57317" y="225916"/>
                </a:lnTo>
                <a:lnTo>
                  <a:pt x="62881" y="215978"/>
                </a:lnTo>
                <a:lnTo>
                  <a:pt x="71369" y="199672"/>
                </a:lnTo>
                <a:lnTo>
                  <a:pt x="75167" y="195028"/>
                </a:lnTo>
                <a:lnTo>
                  <a:pt x="79604" y="190979"/>
                </a:lnTo>
                <a:lnTo>
                  <a:pt x="84468" y="187327"/>
                </a:lnTo>
                <a:lnTo>
                  <a:pt x="88661" y="183940"/>
                </a:lnTo>
                <a:lnTo>
                  <a:pt x="92411" y="180729"/>
                </a:lnTo>
                <a:lnTo>
                  <a:pt x="95862" y="177636"/>
                </a:lnTo>
                <a:lnTo>
                  <a:pt x="100068" y="175574"/>
                </a:lnTo>
                <a:lnTo>
                  <a:pt x="104778" y="174200"/>
                </a:lnTo>
                <a:lnTo>
                  <a:pt x="109822" y="173283"/>
                </a:lnTo>
                <a:lnTo>
                  <a:pt x="114137" y="171720"/>
                </a:lnTo>
                <a:lnTo>
                  <a:pt x="117966" y="169725"/>
                </a:lnTo>
                <a:lnTo>
                  <a:pt x="121472" y="167443"/>
                </a:lnTo>
                <a:lnTo>
                  <a:pt x="125714" y="165921"/>
                </a:lnTo>
                <a:lnTo>
                  <a:pt x="130447" y="164907"/>
                </a:lnTo>
                <a:lnTo>
                  <a:pt x="135507" y="164231"/>
                </a:lnTo>
                <a:lnTo>
                  <a:pt x="140786" y="163780"/>
                </a:lnTo>
                <a:lnTo>
                  <a:pt x="146210" y="163479"/>
                </a:lnTo>
                <a:lnTo>
                  <a:pt x="157317" y="163146"/>
                </a:lnTo>
                <a:lnTo>
                  <a:pt x="168604" y="162997"/>
                </a:lnTo>
                <a:lnTo>
                  <a:pt x="173327" y="163910"/>
                </a:lnTo>
                <a:lnTo>
                  <a:pt x="177429" y="165471"/>
                </a:lnTo>
                <a:lnTo>
                  <a:pt x="181117" y="167464"/>
                </a:lnTo>
                <a:lnTo>
                  <a:pt x="185480" y="168793"/>
                </a:lnTo>
                <a:lnTo>
                  <a:pt x="190294" y="169679"/>
                </a:lnTo>
                <a:lnTo>
                  <a:pt x="195407" y="170269"/>
                </a:lnTo>
                <a:lnTo>
                  <a:pt x="199769" y="171616"/>
                </a:lnTo>
                <a:lnTo>
                  <a:pt x="203630" y="173466"/>
                </a:lnTo>
                <a:lnTo>
                  <a:pt x="210459" y="178061"/>
                </a:lnTo>
                <a:lnTo>
                  <a:pt x="216669" y="183279"/>
                </a:lnTo>
                <a:lnTo>
                  <a:pt x="218706" y="186956"/>
                </a:lnTo>
                <a:lnTo>
                  <a:pt x="220969" y="196122"/>
                </a:lnTo>
                <a:lnTo>
                  <a:pt x="224516" y="204005"/>
                </a:lnTo>
                <a:lnTo>
                  <a:pt x="226795" y="207442"/>
                </a:lnTo>
                <a:lnTo>
                  <a:pt x="229328" y="216339"/>
                </a:lnTo>
                <a:lnTo>
                  <a:pt x="230002" y="221379"/>
                </a:lnTo>
                <a:lnTo>
                  <a:pt x="229500" y="226644"/>
                </a:lnTo>
                <a:lnTo>
                  <a:pt x="228212" y="232058"/>
                </a:lnTo>
                <a:lnTo>
                  <a:pt x="225195" y="242202"/>
                </a:lnTo>
                <a:lnTo>
                  <a:pt x="223853" y="249886"/>
                </a:lnTo>
                <a:lnTo>
                  <a:pt x="220718" y="259016"/>
                </a:lnTo>
                <a:lnTo>
                  <a:pt x="216149" y="268471"/>
                </a:lnTo>
                <a:lnTo>
                  <a:pt x="210943" y="275848"/>
                </a:lnTo>
                <a:lnTo>
                  <a:pt x="205454" y="284842"/>
                </a:lnTo>
                <a:lnTo>
                  <a:pt x="202657" y="289908"/>
                </a:lnTo>
                <a:lnTo>
                  <a:pt x="198888" y="294237"/>
                </a:lnTo>
                <a:lnTo>
                  <a:pt x="194470" y="298076"/>
                </a:lnTo>
                <a:lnTo>
                  <a:pt x="189619" y="301587"/>
                </a:lnTo>
                <a:lnTo>
                  <a:pt x="185433" y="304881"/>
                </a:lnTo>
                <a:lnTo>
                  <a:pt x="181690" y="308029"/>
                </a:lnTo>
                <a:lnTo>
                  <a:pt x="178242" y="311081"/>
                </a:lnTo>
                <a:lnTo>
                  <a:pt x="174038" y="313115"/>
                </a:lnTo>
                <a:lnTo>
                  <a:pt x="169331" y="314471"/>
                </a:lnTo>
                <a:lnTo>
                  <a:pt x="164287" y="315375"/>
                </a:lnTo>
                <a:lnTo>
                  <a:pt x="159020" y="316930"/>
                </a:lnTo>
                <a:lnTo>
                  <a:pt x="153604" y="318920"/>
                </a:lnTo>
                <a:lnTo>
                  <a:pt x="148088" y="321198"/>
                </a:lnTo>
                <a:lnTo>
                  <a:pt x="142505" y="322717"/>
                </a:lnTo>
                <a:lnTo>
                  <a:pt x="136878" y="323730"/>
                </a:lnTo>
                <a:lnTo>
                  <a:pt x="131223" y="324405"/>
                </a:lnTo>
                <a:lnTo>
                  <a:pt x="126499" y="324856"/>
                </a:lnTo>
                <a:lnTo>
                  <a:pt x="122399" y="325155"/>
                </a:lnTo>
                <a:lnTo>
                  <a:pt x="118711" y="325356"/>
                </a:lnTo>
                <a:lnTo>
                  <a:pt x="114349" y="326441"/>
                </a:lnTo>
                <a:lnTo>
                  <a:pt x="109535" y="328118"/>
                </a:lnTo>
                <a:lnTo>
                  <a:pt x="104422" y="330188"/>
                </a:lnTo>
                <a:lnTo>
                  <a:pt x="100060" y="331568"/>
                </a:lnTo>
                <a:lnTo>
                  <a:pt x="96199" y="332488"/>
                </a:lnTo>
                <a:lnTo>
                  <a:pt x="92673" y="333102"/>
                </a:lnTo>
                <a:lnTo>
                  <a:pt x="89370" y="332558"/>
                </a:lnTo>
                <a:lnTo>
                  <a:pt x="83159" y="329414"/>
                </a:lnTo>
                <a:lnTo>
                  <a:pt x="79218" y="328194"/>
                </a:lnTo>
                <a:lnTo>
                  <a:pt x="74684" y="327382"/>
                </a:lnTo>
                <a:lnTo>
                  <a:pt x="69758" y="326840"/>
                </a:lnTo>
                <a:lnTo>
                  <a:pt x="65520" y="326478"/>
                </a:lnTo>
                <a:lnTo>
                  <a:pt x="61743" y="326237"/>
                </a:lnTo>
                <a:lnTo>
                  <a:pt x="53387" y="325851"/>
                </a:lnTo>
                <a:lnTo>
                  <a:pt x="47389" y="325784"/>
                </a:lnTo>
                <a:lnTo>
                  <a:pt x="44893" y="324822"/>
                </a:lnTo>
                <a:lnTo>
                  <a:pt x="39580" y="321213"/>
                </a:lnTo>
                <a:lnTo>
                  <a:pt x="37781" y="318917"/>
                </a:lnTo>
                <a:lnTo>
                  <a:pt x="36583" y="316434"/>
                </a:lnTo>
                <a:lnTo>
                  <a:pt x="34186" y="30861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582"/>
          <p:cNvSpPr/>
          <p:nvPr/>
        </p:nvSpPr>
        <p:spPr>
          <a:xfrm>
            <a:off x="7538084" y="4226273"/>
            <a:ext cx="222886" cy="17115"/>
          </a:xfrm>
          <a:custGeom>
            <a:avLst/>
            <a:gdLst/>
            <a:ahLst/>
            <a:cxnLst/>
            <a:rect l="0" t="0" r="0" b="0"/>
            <a:pathLst>
              <a:path w="222886" h="17115">
                <a:moveTo>
                  <a:pt x="0" y="8542"/>
                </a:moveTo>
                <a:lnTo>
                  <a:pt x="92750" y="8542"/>
                </a:lnTo>
                <a:lnTo>
                  <a:pt x="98028" y="7589"/>
                </a:lnTo>
                <a:lnTo>
                  <a:pt x="103453" y="6002"/>
                </a:lnTo>
                <a:lnTo>
                  <a:pt x="108974" y="3991"/>
                </a:lnTo>
                <a:lnTo>
                  <a:pt x="114559" y="2650"/>
                </a:lnTo>
                <a:lnTo>
                  <a:pt x="120188" y="1757"/>
                </a:lnTo>
                <a:lnTo>
                  <a:pt x="125846" y="1161"/>
                </a:lnTo>
                <a:lnTo>
                  <a:pt x="131523" y="763"/>
                </a:lnTo>
                <a:lnTo>
                  <a:pt x="137212" y="499"/>
                </a:lnTo>
                <a:lnTo>
                  <a:pt x="148614" y="205"/>
                </a:lnTo>
                <a:lnTo>
                  <a:pt x="172618" y="0"/>
                </a:lnTo>
                <a:lnTo>
                  <a:pt x="176991" y="942"/>
                </a:lnTo>
                <a:lnTo>
                  <a:pt x="181812" y="2523"/>
                </a:lnTo>
                <a:lnTo>
                  <a:pt x="186931" y="4529"/>
                </a:lnTo>
                <a:lnTo>
                  <a:pt x="191296" y="5867"/>
                </a:lnTo>
                <a:lnTo>
                  <a:pt x="195158" y="6758"/>
                </a:lnTo>
                <a:lnTo>
                  <a:pt x="198685" y="7353"/>
                </a:lnTo>
                <a:lnTo>
                  <a:pt x="201990" y="7749"/>
                </a:lnTo>
                <a:lnTo>
                  <a:pt x="208202" y="8189"/>
                </a:lnTo>
                <a:lnTo>
                  <a:pt x="211191" y="9259"/>
                </a:lnTo>
                <a:lnTo>
                  <a:pt x="214137" y="10925"/>
                </a:lnTo>
                <a:lnTo>
                  <a:pt x="222885" y="1711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583"/>
          <p:cNvSpPr/>
          <p:nvPr/>
        </p:nvSpPr>
        <p:spPr>
          <a:xfrm>
            <a:off x="7538439" y="4320902"/>
            <a:ext cx="248249" cy="25356"/>
          </a:xfrm>
          <a:custGeom>
            <a:avLst/>
            <a:gdLst/>
            <a:ahLst/>
            <a:cxnLst/>
            <a:rect l="0" t="0" r="0" b="0"/>
            <a:pathLst>
              <a:path w="248249" h="25356">
                <a:moveTo>
                  <a:pt x="8218" y="25355"/>
                </a:moveTo>
                <a:lnTo>
                  <a:pt x="0" y="25355"/>
                </a:lnTo>
                <a:lnTo>
                  <a:pt x="28339" y="25355"/>
                </a:lnTo>
                <a:lnTo>
                  <a:pt x="32109" y="24402"/>
                </a:lnTo>
                <a:lnTo>
                  <a:pt x="36528" y="22815"/>
                </a:lnTo>
                <a:lnTo>
                  <a:pt x="41379" y="20804"/>
                </a:lnTo>
                <a:lnTo>
                  <a:pt x="46518" y="19464"/>
                </a:lnTo>
                <a:lnTo>
                  <a:pt x="51848" y="18570"/>
                </a:lnTo>
                <a:lnTo>
                  <a:pt x="57308" y="17974"/>
                </a:lnTo>
                <a:lnTo>
                  <a:pt x="62852" y="17577"/>
                </a:lnTo>
                <a:lnTo>
                  <a:pt x="68453" y="17312"/>
                </a:lnTo>
                <a:lnTo>
                  <a:pt x="79757" y="17018"/>
                </a:lnTo>
                <a:lnTo>
                  <a:pt x="91130" y="16887"/>
                </a:lnTo>
                <a:lnTo>
                  <a:pt x="96831" y="15900"/>
                </a:lnTo>
                <a:lnTo>
                  <a:pt x="102536" y="14289"/>
                </a:lnTo>
                <a:lnTo>
                  <a:pt x="108244" y="12263"/>
                </a:lnTo>
                <a:lnTo>
                  <a:pt x="113955" y="10912"/>
                </a:lnTo>
                <a:lnTo>
                  <a:pt x="119667" y="10011"/>
                </a:lnTo>
                <a:lnTo>
                  <a:pt x="125380" y="9411"/>
                </a:lnTo>
                <a:lnTo>
                  <a:pt x="131093" y="9011"/>
                </a:lnTo>
                <a:lnTo>
                  <a:pt x="136808" y="8744"/>
                </a:lnTo>
                <a:lnTo>
                  <a:pt x="142522" y="8566"/>
                </a:lnTo>
                <a:lnTo>
                  <a:pt x="148236" y="7495"/>
                </a:lnTo>
                <a:lnTo>
                  <a:pt x="153951" y="5828"/>
                </a:lnTo>
                <a:lnTo>
                  <a:pt x="159667" y="3765"/>
                </a:lnTo>
                <a:lnTo>
                  <a:pt x="165381" y="2389"/>
                </a:lnTo>
                <a:lnTo>
                  <a:pt x="171096" y="1472"/>
                </a:lnTo>
                <a:lnTo>
                  <a:pt x="176811" y="860"/>
                </a:lnTo>
                <a:lnTo>
                  <a:pt x="181573" y="453"/>
                </a:lnTo>
                <a:lnTo>
                  <a:pt x="185701" y="181"/>
                </a:lnTo>
                <a:lnTo>
                  <a:pt x="189405" y="0"/>
                </a:lnTo>
                <a:lnTo>
                  <a:pt x="193779" y="832"/>
                </a:lnTo>
                <a:lnTo>
                  <a:pt x="198601" y="2339"/>
                </a:lnTo>
                <a:lnTo>
                  <a:pt x="203720" y="4296"/>
                </a:lnTo>
                <a:lnTo>
                  <a:pt x="208085" y="5601"/>
                </a:lnTo>
                <a:lnTo>
                  <a:pt x="211948" y="6471"/>
                </a:lnTo>
                <a:lnTo>
                  <a:pt x="215476" y="7051"/>
                </a:lnTo>
                <a:lnTo>
                  <a:pt x="221935" y="7695"/>
                </a:lnTo>
                <a:lnTo>
                  <a:pt x="228934" y="7981"/>
                </a:lnTo>
                <a:lnTo>
                  <a:pt x="248248" y="821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584"/>
          <p:cNvSpPr/>
          <p:nvPr/>
        </p:nvSpPr>
        <p:spPr>
          <a:xfrm>
            <a:off x="7958487" y="4106227"/>
            <a:ext cx="25369" cy="317184"/>
          </a:xfrm>
          <a:custGeom>
            <a:avLst/>
            <a:gdLst/>
            <a:ahLst/>
            <a:cxnLst/>
            <a:rect l="0" t="0" r="0" b="0"/>
            <a:pathLst>
              <a:path w="25369" h="317184">
                <a:moveTo>
                  <a:pt x="25368" y="0"/>
                </a:moveTo>
                <a:lnTo>
                  <a:pt x="17149" y="0"/>
                </a:lnTo>
                <a:lnTo>
                  <a:pt x="16816" y="8731"/>
                </a:lnTo>
                <a:lnTo>
                  <a:pt x="16795" y="82915"/>
                </a:lnTo>
                <a:lnTo>
                  <a:pt x="15843" y="88614"/>
                </a:lnTo>
                <a:lnTo>
                  <a:pt x="14255" y="94318"/>
                </a:lnTo>
                <a:lnTo>
                  <a:pt x="12244" y="100027"/>
                </a:lnTo>
                <a:lnTo>
                  <a:pt x="10904" y="106689"/>
                </a:lnTo>
                <a:lnTo>
                  <a:pt x="10010" y="113989"/>
                </a:lnTo>
                <a:lnTo>
                  <a:pt x="9415" y="121712"/>
                </a:lnTo>
                <a:lnTo>
                  <a:pt x="9017" y="128767"/>
                </a:lnTo>
                <a:lnTo>
                  <a:pt x="8577" y="141685"/>
                </a:lnTo>
                <a:lnTo>
                  <a:pt x="8293" y="165500"/>
                </a:lnTo>
                <a:lnTo>
                  <a:pt x="8254" y="177061"/>
                </a:lnTo>
                <a:lnTo>
                  <a:pt x="7291" y="182811"/>
                </a:lnTo>
                <a:lnTo>
                  <a:pt x="5696" y="188549"/>
                </a:lnTo>
                <a:lnTo>
                  <a:pt x="3681" y="194279"/>
                </a:lnTo>
                <a:lnTo>
                  <a:pt x="2337" y="199052"/>
                </a:lnTo>
                <a:lnTo>
                  <a:pt x="1441" y="203187"/>
                </a:lnTo>
                <a:lnTo>
                  <a:pt x="844" y="206895"/>
                </a:lnTo>
                <a:lnTo>
                  <a:pt x="1399" y="211273"/>
                </a:lnTo>
                <a:lnTo>
                  <a:pt x="2721" y="216096"/>
                </a:lnTo>
                <a:lnTo>
                  <a:pt x="4554" y="221216"/>
                </a:lnTo>
                <a:lnTo>
                  <a:pt x="5777" y="226535"/>
                </a:lnTo>
                <a:lnTo>
                  <a:pt x="6592" y="231986"/>
                </a:lnTo>
                <a:lnTo>
                  <a:pt x="7136" y="237525"/>
                </a:lnTo>
                <a:lnTo>
                  <a:pt x="7739" y="246219"/>
                </a:lnTo>
                <a:lnTo>
                  <a:pt x="8008" y="253258"/>
                </a:lnTo>
                <a:lnTo>
                  <a:pt x="8127" y="259562"/>
                </a:lnTo>
                <a:lnTo>
                  <a:pt x="7206" y="262576"/>
                </a:lnTo>
                <a:lnTo>
                  <a:pt x="5640" y="265539"/>
                </a:lnTo>
                <a:lnTo>
                  <a:pt x="3644" y="268466"/>
                </a:lnTo>
                <a:lnTo>
                  <a:pt x="2312" y="271370"/>
                </a:lnTo>
                <a:lnTo>
                  <a:pt x="1425" y="274258"/>
                </a:lnTo>
                <a:lnTo>
                  <a:pt x="0" y="281187"/>
                </a:lnTo>
                <a:lnTo>
                  <a:pt x="836" y="282708"/>
                </a:lnTo>
                <a:lnTo>
                  <a:pt x="2346" y="284675"/>
                </a:lnTo>
                <a:lnTo>
                  <a:pt x="4305" y="286938"/>
                </a:lnTo>
                <a:lnTo>
                  <a:pt x="5611" y="289400"/>
                </a:lnTo>
                <a:lnTo>
                  <a:pt x="6481" y="291993"/>
                </a:lnTo>
                <a:lnTo>
                  <a:pt x="7062" y="294674"/>
                </a:lnTo>
                <a:lnTo>
                  <a:pt x="7707" y="300194"/>
                </a:lnTo>
                <a:lnTo>
                  <a:pt x="8154" y="308454"/>
                </a:lnTo>
                <a:lnTo>
                  <a:pt x="8222" y="31718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585"/>
          <p:cNvSpPr/>
          <p:nvPr/>
        </p:nvSpPr>
        <p:spPr>
          <a:xfrm>
            <a:off x="8078185" y="4097654"/>
            <a:ext cx="265716" cy="137056"/>
          </a:xfrm>
          <a:custGeom>
            <a:avLst/>
            <a:gdLst/>
            <a:ahLst/>
            <a:cxnLst/>
            <a:rect l="0" t="0" r="0" b="0"/>
            <a:pathLst>
              <a:path w="265716" h="137056">
                <a:moveTo>
                  <a:pt x="59974" y="0"/>
                </a:moveTo>
                <a:lnTo>
                  <a:pt x="51755" y="0"/>
                </a:lnTo>
                <a:lnTo>
                  <a:pt x="54100" y="2541"/>
                </a:lnTo>
                <a:lnTo>
                  <a:pt x="56058" y="4551"/>
                </a:lnTo>
                <a:lnTo>
                  <a:pt x="56411" y="6844"/>
                </a:lnTo>
                <a:lnTo>
                  <a:pt x="55693" y="9326"/>
                </a:lnTo>
                <a:lnTo>
                  <a:pt x="54263" y="11932"/>
                </a:lnTo>
                <a:lnTo>
                  <a:pt x="53310" y="14622"/>
                </a:lnTo>
                <a:lnTo>
                  <a:pt x="52673" y="17369"/>
                </a:lnTo>
                <a:lnTo>
                  <a:pt x="52250" y="20152"/>
                </a:lnTo>
                <a:lnTo>
                  <a:pt x="51967" y="23912"/>
                </a:lnTo>
                <a:lnTo>
                  <a:pt x="51779" y="28324"/>
                </a:lnTo>
                <a:lnTo>
                  <a:pt x="51653" y="33170"/>
                </a:lnTo>
                <a:lnTo>
                  <a:pt x="50618" y="37354"/>
                </a:lnTo>
                <a:lnTo>
                  <a:pt x="48974" y="41095"/>
                </a:lnTo>
                <a:lnTo>
                  <a:pt x="46926" y="44542"/>
                </a:lnTo>
                <a:lnTo>
                  <a:pt x="44607" y="48745"/>
                </a:lnTo>
                <a:lnTo>
                  <a:pt x="39493" y="58495"/>
                </a:lnTo>
                <a:lnTo>
                  <a:pt x="36794" y="62809"/>
                </a:lnTo>
                <a:lnTo>
                  <a:pt x="34043" y="66638"/>
                </a:lnTo>
                <a:lnTo>
                  <a:pt x="31258" y="70143"/>
                </a:lnTo>
                <a:lnTo>
                  <a:pt x="29399" y="74385"/>
                </a:lnTo>
                <a:lnTo>
                  <a:pt x="28162" y="79118"/>
                </a:lnTo>
                <a:lnTo>
                  <a:pt x="27336" y="84178"/>
                </a:lnTo>
                <a:lnTo>
                  <a:pt x="25833" y="88504"/>
                </a:lnTo>
                <a:lnTo>
                  <a:pt x="23878" y="92340"/>
                </a:lnTo>
                <a:lnTo>
                  <a:pt x="21623" y="95850"/>
                </a:lnTo>
                <a:lnTo>
                  <a:pt x="19168" y="99143"/>
                </a:lnTo>
                <a:lnTo>
                  <a:pt x="16577" y="102291"/>
                </a:lnTo>
                <a:lnTo>
                  <a:pt x="13898" y="105342"/>
                </a:lnTo>
                <a:lnTo>
                  <a:pt x="12112" y="108328"/>
                </a:lnTo>
                <a:lnTo>
                  <a:pt x="10922" y="111271"/>
                </a:lnTo>
                <a:lnTo>
                  <a:pt x="10127" y="114186"/>
                </a:lnTo>
                <a:lnTo>
                  <a:pt x="9598" y="117082"/>
                </a:lnTo>
                <a:lnTo>
                  <a:pt x="9245" y="119965"/>
                </a:lnTo>
                <a:lnTo>
                  <a:pt x="9011" y="122839"/>
                </a:lnTo>
                <a:lnTo>
                  <a:pt x="7902" y="124756"/>
                </a:lnTo>
                <a:lnTo>
                  <a:pt x="6209" y="126033"/>
                </a:lnTo>
                <a:lnTo>
                  <a:pt x="332" y="128439"/>
                </a:lnTo>
                <a:lnTo>
                  <a:pt x="129" y="131062"/>
                </a:lnTo>
                <a:lnTo>
                  <a:pt x="0" y="135956"/>
                </a:lnTo>
                <a:lnTo>
                  <a:pt x="942" y="136358"/>
                </a:lnTo>
                <a:lnTo>
                  <a:pt x="7350" y="137055"/>
                </a:lnTo>
                <a:lnTo>
                  <a:pt x="10551" y="134574"/>
                </a:lnTo>
                <a:lnTo>
                  <a:pt x="12739" y="132578"/>
                </a:lnTo>
                <a:lnTo>
                  <a:pt x="15149" y="131248"/>
                </a:lnTo>
                <a:lnTo>
                  <a:pt x="20367" y="129770"/>
                </a:lnTo>
                <a:lnTo>
                  <a:pt x="28659" y="128938"/>
                </a:lnTo>
                <a:lnTo>
                  <a:pt x="36849" y="126204"/>
                </a:lnTo>
                <a:lnTo>
                  <a:pt x="41700" y="124141"/>
                </a:lnTo>
                <a:lnTo>
                  <a:pt x="49630" y="121849"/>
                </a:lnTo>
                <a:lnTo>
                  <a:pt x="57282" y="119878"/>
                </a:lnTo>
                <a:lnTo>
                  <a:pt x="61990" y="118019"/>
                </a:lnTo>
                <a:lnTo>
                  <a:pt x="67033" y="115827"/>
                </a:lnTo>
                <a:lnTo>
                  <a:pt x="72300" y="114366"/>
                </a:lnTo>
                <a:lnTo>
                  <a:pt x="77717" y="113392"/>
                </a:lnTo>
                <a:lnTo>
                  <a:pt x="83233" y="112742"/>
                </a:lnTo>
                <a:lnTo>
                  <a:pt x="88814" y="111356"/>
                </a:lnTo>
                <a:lnTo>
                  <a:pt x="94441" y="109481"/>
                </a:lnTo>
                <a:lnTo>
                  <a:pt x="100097" y="107277"/>
                </a:lnTo>
                <a:lnTo>
                  <a:pt x="105773" y="105808"/>
                </a:lnTo>
                <a:lnTo>
                  <a:pt x="111462" y="104829"/>
                </a:lnTo>
                <a:lnTo>
                  <a:pt x="117160" y="104176"/>
                </a:lnTo>
                <a:lnTo>
                  <a:pt x="122863" y="102788"/>
                </a:lnTo>
                <a:lnTo>
                  <a:pt x="128570" y="100911"/>
                </a:lnTo>
                <a:lnTo>
                  <a:pt x="134280" y="98706"/>
                </a:lnTo>
                <a:lnTo>
                  <a:pt x="140945" y="97237"/>
                </a:lnTo>
                <a:lnTo>
                  <a:pt x="148244" y="96258"/>
                </a:lnTo>
                <a:lnTo>
                  <a:pt x="162071" y="95169"/>
                </a:lnTo>
                <a:lnTo>
                  <a:pt x="171391" y="94685"/>
                </a:lnTo>
                <a:lnTo>
                  <a:pt x="176162" y="95509"/>
                </a:lnTo>
                <a:lnTo>
                  <a:pt x="181248" y="97010"/>
                </a:lnTo>
                <a:lnTo>
                  <a:pt x="186543" y="98964"/>
                </a:lnTo>
                <a:lnTo>
                  <a:pt x="191979" y="100266"/>
                </a:lnTo>
                <a:lnTo>
                  <a:pt x="197507" y="101134"/>
                </a:lnTo>
                <a:lnTo>
                  <a:pt x="203098" y="101713"/>
                </a:lnTo>
                <a:lnTo>
                  <a:pt x="207778" y="102099"/>
                </a:lnTo>
                <a:lnTo>
                  <a:pt x="215518" y="102527"/>
                </a:lnTo>
                <a:lnTo>
                  <a:pt x="218914" y="103594"/>
                </a:lnTo>
                <a:lnTo>
                  <a:pt x="225229" y="107320"/>
                </a:lnTo>
                <a:lnTo>
                  <a:pt x="231211" y="109611"/>
                </a:lnTo>
                <a:lnTo>
                  <a:pt x="234140" y="110221"/>
                </a:lnTo>
                <a:lnTo>
                  <a:pt x="236093" y="111581"/>
                </a:lnTo>
                <a:lnTo>
                  <a:pt x="237395" y="113440"/>
                </a:lnTo>
                <a:lnTo>
                  <a:pt x="238262" y="115632"/>
                </a:lnTo>
                <a:lnTo>
                  <a:pt x="239793" y="117093"/>
                </a:lnTo>
                <a:lnTo>
                  <a:pt x="241766" y="118067"/>
                </a:lnTo>
                <a:lnTo>
                  <a:pt x="246499" y="119150"/>
                </a:lnTo>
                <a:lnTo>
                  <a:pt x="254757" y="119845"/>
                </a:lnTo>
                <a:lnTo>
                  <a:pt x="258975" y="119965"/>
                </a:lnTo>
                <a:lnTo>
                  <a:pt x="265715" y="12001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586"/>
          <p:cNvSpPr/>
          <p:nvPr/>
        </p:nvSpPr>
        <p:spPr>
          <a:xfrm>
            <a:off x="8249633" y="4063365"/>
            <a:ext cx="42833" cy="368618"/>
          </a:xfrm>
          <a:custGeom>
            <a:avLst/>
            <a:gdLst/>
            <a:ahLst/>
            <a:cxnLst/>
            <a:rect l="0" t="0" r="0" b="0"/>
            <a:pathLst>
              <a:path w="42833" h="368618">
                <a:moveTo>
                  <a:pt x="42832" y="0"/>
                </a:moveTo>
                <a:lnTo>
                  <a:pt x="34613" y="0"/>
                </a:lnTo>
                <a:lnTo>
                  <a:pt x="34364" y="4550"/>
                </a:lnTo>
                <a:lnTo>
                  <a:pt x="35282" y="6843"/>
                </a:lnTo>
                <a:lnTo>
                  <a:pt x="36846" y="9325"/>
                </a:lnTo>
                <a:lnTo>
                  <a:pt x="38841" y="11931"/>
                </a:lnTo>
                <a:lnTo>
                  <a:pt x="40171" y="15574"/>
                </a:lnTo>
                <a:lnTo>
                  <a:pt x="41058" y="19908"/>
                </a:lnTo>
                <a:lnTo>
                  <a:pt x="41649" y="24702"/>
                </a:lnTo>
                <a:lnTo>
                  <a:pt x="41090" y="29802"/>
                </a:lnTo>
                <a:lnTo>
                  <a:pt x="39767" y="35108"/>
                </a:lnTo>
                <a:lnTo>
                  <a:pt x="37930" y="40550"/>
                </a:lnTo>
                <a:lnTo>
                  <a:pt x="36706" y="46083"/>
                </a:lnTo>
                <a:lnTo>
                  <a:pt x="35890" y="51677"/>
                </a:lnTo>
                <a:lnTo>
                  <a:pt x="35346" y="57311"/>
                </a:lnTo>
                <a:lnTo>
                  <a:pt x="34984" y="63925"/>
                </a:lnTo>
                <a:lnTo>
                  <a:pt x="34581" y="78893"/>
                </a:lnTo>
                <a:lnTo>
                  <a:pt x="33521" y="86885"/>
                </a:lnTo>
                <a:lnTo>
                  <a:pt x="31863" y="95071"/>
                </a:lnTo>
                <a:lnTo>
                  <a:pt x="29803" y="103386"/>
                </a:lnTo>
                <a:lnTo>
                  <a:pt x="28431" y="111786"/>
                </a:lnTo>
                <a:lnTo>
                  <a:pt x="27517" y="120244"/>
                </a:lnTo>
                <a:lnTo>
                  <a:pt x="26907" y="128740"/>
                </a:lnTo>
                <a:lnTo>
                  <a:pt x="26499" y="137261"/>
                </a:lnTo>
                <a:lnTo>
                  <a:pt x="26049" y="154350"/>
                </a:lnTo>
                <a:lnTo>
                  <a:pt x="24975" y="162907"/>
                </a:lnTo>
                <a:lnTo>
                  <a:pt x="23307" y="171470"/>
                </a:lnTo>
                <a:lnTo>
                  <a:pt x="21243" y="180036"/>
                </a:lnTo>
                <a:lnTo>
                  <a:pt x="19866" y="188604"/>
                </a:lnTo>
                <a:lnTo>
                  <a:pt x="18949" y="197173"/>
                </a:lnTo>
                <a:lnTo>
                  <a:pt x="18337" y="205744"/>
                </a:lnTo>
                <a:lnTo>
                  <a:pt x="16977" y="214315"/>
                </a:lnTo>
                <a:lnTo>
                  <a:pt x="15119" y="222886"/>
                </a:lnTo>
                <a:lnTo>
                  <a:pt x="12927" y="231458"/>
                </a:lnTo>
                <a:lnTo>
                  <a:pt x="11465" y="240030"/>
                </a:lnTo>
                <a:lnTo>
                  <a:pt x="10490" y="248603"/>
                </a:lnTo>
                <a:lnTo>
                  <a:pt x="9841" y="257175"/>
                </a:lnTo>
                <a:lnTo>
                  <a:pt x="9408" y="264795"/>
                </a:lnTo>
                <a:lnTo>
                  <a:pt x="8927" y="278341"/>
                </a:lnTo>
                <a:lnTo>
                  <a:pt x="8593" y="315172"/>
                </a:lnTo>
                <a:lnTo>
                  <a:pt x="8576" y="321557"/>
                </a:lnTo>
                <a:lnTo>
                  <a:pt x="7612" y="327719"/>
                </a:lnTo>
                <a:lnTo>
                  <a:pt x="6016" y="333732"/>
                </a:lnTo>
                <a:lnTo>
                  <a:pt x="4001" y="339645"/>
                </a:lnTo>
                <a:lnTo>
                  <a:pt x="2657" y="344540"/>
                </a:lnTo>
                <a:lnTo>
                  <a:pt x="1761" y="348755"/>
                </a:lnTo>
                <a:lnTo>
                  <a:pt x="323" y="357815"/>
                </a:lnTo>
                <a:lnTo>
                  <a:pt x="0" y="367230"/>
                </a:lnTo>
                <a:lnTo>
                  <a:pt x="942" y="367692"/>
                </a:lnTo>
                <a:lnTo>
                  <a:pt x="2523" y="368001"/>
                </a:lnTo>
                <a:lnTo>
                  <a:pt x="8542" y="36861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1587"/>
          <p:cNvSpPr/>
          <p:nvPr/>
        </p:nvSpPr>
        <p:spPr>
          <a:xfrm>
            <a:off x="7203799" y="4809216"/>
            <a:ext cx="213909" cy="548596"/>
          </a:xfrm>
          <a:custGeom>
            <a:avLst/>
            <a:gdLst/>
            <a:ahLst/>
            <a:cxnLst/>
            <a:rect l="0" t="0" r="0" b="0"/>
            <a:pathLst>
              <a:path w="213909" h="548596">
                <a:moveTo>
                  <a:pt x="179981" y="42819"/>
                </a:moveTo>
                <a:lnTo>
                  <a:pt x="175429" y="42819"/>
                </a:lnTo>
                <a:lnTo>
                  <a:pt x="173137" y="41866"/>
                </a:lnTo>
                <a:lnTo>
                  <a:pt x="168049" y="38268"/>
                </a:lnTo>
                <a:lnTo>
                  <a:pt x="164380" y="35437"/>
                </a:lnTo>
                <a:lnTo>
                  <a:pt x="163866" y="34088"/>
                </a:lnTo>
                <a:lnTo>
                  <a:pt x="163293" y="30048"/>
                </a:lnTo>
                <a:lnTo>
                  <a:pt x="162188" y="28590"/>
                </a:lnTo>
                <a:lnTo>
                  <a:pt x="160499" y="27618"/>
                </a:lnTo>
                <a:lnTo>
                  <a:pt x="158421" y="26970"/>
                </a:lnTo>
                <a:lnTo>
                  <a:pt x="153571" y="23710"/>
                </a:lnTo>
                <a:lnTo>
                  <a:pt x="150945" y="21507"/>
                </a:lnTo>
                <a:lnTo>
                  <a:pt x="148241" y="20038"/>
                </a:lnTo>
                <a:lnTo>
                  <a:pt x="142696" y="18407"/>
                </a:lnTo>
                <a:lnTo>
                  <a:pt x="137057" y="17682"/>
                </a:lnTo>
                <a:lnTo>
                  <a:pt x="134220" y="17488"/>
                </a:lnTo>
                <a:lnTo>
                  <a:pt x="131376" y="16406"/>
                </a:lnTo>
                <a:lnTo>
                  <a:pt x="125676" y="12665"/>
                </a:lnTo>
                <a:lnTo>
                  <a:pt x="119967" y="10367"/>
                </a:lnTo>
                <a:lnTo>
                  <a:pt x="114256" y="9346"/>
                </a:lnTo>
                <a:lnTo>
                  <a:pt x="108542" y="8892"/>
                </a:lnTo>
                <a:lnTo>
                  <a:pt x="105685" y="9723"/>
                </a:lnTo>
                <a:lnTo>
                  <a:pt x="99970" y="13187"/>
                </a:lnTo>
                <a:lnTo>
                  <a:pt x="96160" y="14492"/>
                </a:lnTo>
                <a:lnTo>
                  <a:pt x="91716" y="15361"/>
                </a:lnTo>
                <a:lnTo>
                  <a:pt x="86847" y="15942"/>
                </a:lnTo>
                <a:lnTo>
                  <a:pt x="82649" y="16328"/>
                </a:lnTo>
                <a:lnTo>
                  <a:pt x="78898" y="16586"/>
                </a:lnTo>
                <a:lnTo>
                  <a:pt x="75445" y="16757"/>
                </a:lnTo>
                <a:lnTo>
                  <a:pt x="73143" y="17825"/>
                </a:lnTo>
                <a:lnTo>
                  <a:pt x="71608" y="19488"/>
                </a:lnTo>
                <a:lnTo>
                  <a:pt x="70584" y="21550"/>
                </a:lnTo>
                <a:lnTo>
                  <a:pt x="64368" y="26381"/>
                </a:lnTo>
                <a:lnTo>
                  <a:pt x="60043" y="29003"/>
                </a:lnTo>
                <a:lnTo>
                  <a:pt x="56207" y="31703"/>
                </a:lnTo>
                <a:lnTo>
                  <a:pt x="52697" y="34456"/>
                </a:lnTo>
                <a:lnTo>
                  <a:pt x="46257" y="40055"/>
                </a:lnTo>
                <a:lnTo>
                  <a:pt x="40220" y="45718"/>
                </a:lnTo>
                <a:lnTo>
                  <a:pt x="25710" y="59969"/>
                </a:lnTo>
                <a:lnTo>
                  <a:pt x="22842" y="62825"/>
                </a:lnTo>
                <a:lnTo>
                  <a:pt x="20929" y="66634"/>
                </a:lnTo>
                <a:lnTo>
                  <a:pt x="17284" y="80143"/>
                </a:lnTo>
                <a:lnTo>
                  <a:pt x="13056" y="87347"/>
                </a:lnTo>
                <a:lnTo>
                  <a:pt x="8002" y="96264"/>
                </a:lnTo>
                <a:lnTo>
                  <a:pt x="3533" y="105625"/>
                </a:lnTo>
                <a:lnTo>
                  <a:pt x="1547" y="112960"/>
                </a:lnTo>
                <a:lnTo>
                  <a:pt x="429" y="126995"/>
                </a:lnTo>
                <a:lnTo>
                  <a:pt x="51" y="142913"/>
                </a:lnTo>
                <a:lnTo>
                  <a:pt x="0" y="152710"/>
                </a:lnTo>
                <a:lnTo>
                  <a:pt x="938" y="157037"/>
                </a:lnTo>
                <a:lnTo>
                  <a:pt x="5858" y="168630"/>
                </a:lnTo>
                <a:lnTo>
                  <a:pt x="8691" y="182754"/>
                </a:lnTo>
                <a:lnTo>
                  <a:pt x="12729" y="190102"/>
                </a:lnTo>
                <a:lnTo>
                  <a:pt x="17699" y="196543"/>
                </a:lnTo>
                <a:lnTo>
                  <a:pt x="20358" y="199594"/>
                </a:lnTo>
                <a:lnTo>
                  <a:pt x="23083" y="201628"/>
                </a:lnTo>
                <a:lnTo>
                  <a:pt x="28651" y="203888"/>
                </a:lnTo>
                <a:lnTo>
                  <a:pt x="34301" y="207433"/>
                </a:lnTo>
                <a:lnTo>
                  <a:pt x="37141" y="209711"/>
                </a:lnTo>
                <a:lnTo>
                  <a:pt x="39986" y="211230"/>
                </a:lnTo>
                <a:lnTo>
                  <a:pt x="45689" y="212918"/>
                </a:lnTo>
                <a:lnTo>
                  <a:pt x="49495" y="213369"/>
                </a:lnTo>
                <a:lnTo>
                  <a:pt x="53938" y="213668"/>
                </a:lnTo>
                <a:lnTo>
                  <a:pt x="58804" y="213869"/>
                </a:lnTo>
                <a:lnTo>
                  <a:pt x="63002" y="213049"/>
                </a:lnTo>
                <a:lnTo>
                  <a:pt x="66752" y="211551"/>
                </a:lnTo>
                <a:lnTo>
                  <a:pt x="70205" y="209599"/>
                </a:lnTo>
                <a:lnTo>
                  <a:pt x="76582" y="207431"/>
                </a:lnTo>
                <a:lnTo>
                  <a:pt x="79615" y="206853"/>
                </a:lnTo>
                <a:lnTo>
                  <a:pt x="85527" y="203670"/>
                </a:lnTo>
                <a:lnTo>
                  <a:pt x="88436" y="201488"/>
                </a:lnTo>
                <a:lnTo>
                  <a:pt x="92281" y="199081"/>
                </a:lnTo>
                <a:lnTo>
                  <a:pt x="96749" y="196523"/>
                </a:lnTo>
                <a:lnTo>
                  <a:pt x="101633" y="193866"/>
                </a:lnTo>
                <a:lnTo>
                  <a:pt x="105841" y="190189"/>
                </a:lnTo>
                <a:lnTo>
                  <a:pt x="109600" y="185834"/>
                </a:lnTo>
                <a:lnTo>
                  <a:pt x="113058" y="181024"/>
                </a:lnTo>
                <a:lnTo>
                  <a:pt x="119440" y="170601"/>
                </a:lnTo>
                <a:lnTo>
                  <a:pt x="122474" y="165155"/>
                </a:lnTo>
                <a:lnTo>
                  <a:pt x="126403" y="159618"/>
                </a:lnTo>
                <a:lnTo>
                  <a:pt x="130927" y="154022"/>
                </a:lnTo>
                <a:lnTo>
                  <a:pt x="135849" y="148387"/>
                </a:lnTo>
                <a:lnTo>
                  <a:pt x="140082" y="142725"/>
                </a:lnTo>
                <a:lnTo>
                  <a:pt x="143857" y="137046"/>
                </a:lnTo>
                <a:lnTo>
                  <a:pt x="147325" y="131354"/>
                </a:lnTo>
                <a:lnTo>
                  <a:pt x="153720" y="119950"/>
                </a:lnTo>
                <a:lnTo>
                  <a:pt x="162675" y="102820"/>
                </a:lnTo>
                <a:lnTo>
                  <a:pt x="167527" y="91394"/>
                </a:lnTo>
                <a:lnTo>
                  <a:pt x="171210" y="75203"/>
                </a:lnTo>
                <a:lnTo>
                  <a:pt x="175447" y="67371"/>
                </a:lnTo>
                <a:lnTo>
                  <a:pt x="180506" y="58176"/>
                </a:lnTo>
                <a:lnTo>
                  <a:pt x="184977" y="48692"/>
                </a:lnTo>
                <a:lnTo>
                  <a:pt x="187494" y="37997"/>
                </a:lnTo>
                <a:lnTo>
                  <a:pt x="188414" y="22934"/>
                </a:lnTo>
                <a:lnTo>
                  <a:pt x="188512" y="14279"/>
                </a:lnTo>
                <a:lnTo>
                  <a:pt x="187573" y="11409"/>
                </a:lnTo>
                <a:lnTo>
                  <a:pt x="181169" y="1652"/>
                </a:lnTo>
                <a:lnTo>
                  <a:pt x="180011" y="0"/>
                </a:lnTo>
                <a:lnTo>
                  <a:pt x="179981" y="86304"/>
                </a:lnTo>
                <a:lnTo>
                  <a:pt x="182521" y="100563"/>
                </a:lnTo>
                <a:lnTo>
                  <a:pt x="185872" y="114202"/>
                </a:lnTo>
                <a:lnTo>
                  <a:pt x="187362" y="129790"/>
                </a:lnTo>
                <a:lnTo>
                  <a:pt x="190564" y="146243"/>
                </a:lnTo>
                <a:lnTo>
                  <a:pt x="194209" y="163080"/>
                </a:lnTo>
                <a:lnTo>
                  <a:pt x="195829" y="180088"/>
                </a:lnTo>
                <a:lnTo>
                  <a:pt x="199090" y="197172"/>
                </a:lnTo>
                <a:lnTo>
                  <a:pt x="202761" y="214290"/>
                </a:lnTo>
                <a:lnTo>
                  <a:pt x="204392" y="231423"/>
                </a:lnTo>
                <a:lnTo>
                  <a:pt x="205118" y="248563"/>
                </a:lnTo>
                <a:lnTo>
                  <a:pt x="205311" y="257134"/>
                </a:lnTo>
                <a:lnTo>
                  <a:pt x="206393" y="266658"/>
                </a:lnTo>
                <a:lnTo>
                  <a:pt x="208066" y="276817"/>
                </a:lnTo>
                <a:lnTo>
                  <a:pt x="210135" y="287400"/>
                </a:lnTo>
                <a:lnTo>
                  <a:pt x="211513" y="297313"/>
                </a:lnTo>
                <a:lnTo>
                  <a:pt x="212432" y="306779"/>
                </a:lnTo>
                <a:lnTo>
                  <a:pt x="213045" y="315947"/>
                </a:lnTo>
                <a:lnTo>
                  <a:pt x="213454" y="325870"/>
                </a:lnTo>
                <a:lnTo>
                  <a:pt x="213908" y="347054"/>
                </a:lnTo>
                <a:lnTo>
                  <a:pt x="213076" y="357085"/>
                </a:lnTo>
                <a:lnTo>
                  <a:pt x="211570" y="366629"/>
                </a:lnTo>
                <a:lnTo>
                  <a:pt x="209612" y="375850"/>
                </a:lnTo>
                <a:lnTo>
                  <a:pt x="207355" y="384855"/>
                </a:lnTo>
                <a:lnTo>
                  <a:pt x="204898" y="393715"/>
                </a:lnTo>
                <a:lnTo>
                  <a:pt x="202307" y="402480"/>
                </a:lnTo>
                <a:lnTo>
                  <a:pt x="200580" y="411180"/>
                </a:lnTo>
                <a:lnTo>
                  <a:pt x="199428" y="419838"/>
                </a:lnTo>
                <a:lnTo>
                  <a:pt x="198661" y="428468"/>
                </a:lnTo>
                <a:lnTo>
                  <a:pt x="197197" y="437078"/>
                </a:lnTo>
                <a:lnTo>
                  <a:pt x="195268" y="445675"/>
                </a:lnTo>
                <a:lnTo>
                  <a:pt x="190586" y="461896"/>
                </a:lnTo>
                <a:lnTo>
                  <a:pt x="185329" y="475455"/>
                </a:lnTo>
                <a:lnTo>
                  <a:pt x="179817" y="487831"/>
                </a:lnTo>
                <a:lnTo>
                  <a:pt x="177014" y="493799"/>
                </a:lnTo>
                <a:lnTo>
                  <a:pt x="173241" y="498730"/>
                </a:lnTo>
                <a:lnTo>
                  <a:pt x="168820" y="502969"/>
                </a:lnTo>
                <a:lnTo>
                  <a:pt x="163968" y="506748"/>
                </a:lnTo>
                <a:lnTo>
                  <a:pt x="159780" y="511172"/>
                </a:lnTo>
                <a:lnTo>
                  <a:pt x="156037" y="516027"/>
                </a:lnTo>
                <a:lnTo>
                  <a:pt x="152588" y="521168"/>
                </a:lnTo>
                <a:lnTo>
                  <a:pt x="146216" y="529421"/>
                </a:lnTo>
                <a:lnTo>
                  <a:pt x="143183" y="532955"/>
                </a:lnTo>
                <a:lnTo>
                  <a:pt x="139256" y="535312"/>
                </a:lnTo>
                <a:lnTo>
                  <a:pt x="134734" y="536882"/>
                </a:lnTo>
                <a:lnTo>
                  <a:pt x="129814" y="537929"/>
                </a:lnTo>
                <a:lnTo>
                  <a:pt x="125581" y="539580"/>
                </a:lnTo>
                <a:lnTo>
                  <a:pt x="121807" y="541633"/>
                </a:lnTo>
                <a:lnTo>
                  <a:pt x="118338" y="543954"/>
                </a:lnTo>
                <a:lnTo>
                  <a:pt x="114120" y="545501"/>
                </a:lnTo>
                <a:lnTo>
                  <a:pt x="109404" y="546533"/>
                </a:lnTo>
                <a:lnTo>
                  <a:pt x="104354" y="547221"/>
                </a:lnTo>
                <a:lnTo>
                  <a:pt x="99083" y="547679"/>
                </a:lnTo>
                <a:lnTo>
                  <a:pt x="93664" y="547985"/>
                </a:lnTo>
                <a:lnTo>
                  <a:pt x="83515" y="548325"/>
                </a:lnTo>
                <a:lnTo>
                  <a:pt x="71494" y="548515"/>
                </a:lnTo>
                <a:lnTo>
                  <a:pt x="31508" y="548595"/>
                </a:lnTo>
                <a:lnTo>
                  <a:pt x="29564" y="547643"/>
                </a:lnTo>
                <a:lnTo>
                  <a:pt x="28268" y="546056"/>
                </a:lnTo>
                <a:lnTo>
                  <a:pt x="27404" y="544045"/>
                </a:lnTo>
                <a:lnTo>
                  <a:pt x="21637" y="536665"/>
                </a:lnTo>
                <a:lnTo>
                  <a:pt x="20125" y="533974"/>
                </a:lnTo>
                <a:lnTo>
                  <a:pt x="17103" y="52287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1588"/>
          <p:cNvSpPr/>
          <p:nvPr/>
        </p:nvSpPr>
        <p:spPr>
          <a:xfrm>
            <a:off x="7555230" y="4809172"/>
            <a:ext cx="162878" cy="17146"/>
          </a:xfrm>
          <a:custGeom>
            <a:avLst/>
            <a:gdLst/>
            <a:ahLst/>
            <a:cxnLst/>
            <a:rect l="0" t="0" r="0" b="0"/>
            <a:pathLst>
              <a:path w="162878" h="17146">
                <a:moveTo>
                  <a:pt x="0" y="17145"/>
                </a:moveTo>
                <a:lnTo>
                  <a:pt x="50378" y="17145"/>
                </a:lnTo>
                <a:lnTo>
                  <a:pt x="54541" y="16193"/>
                </a:lnTo>
                <a:lnTo>
                  <a:pt x="58268" y="14606"/>
                </a:lnTo>
                <a:lnTo>
                  <a:pt x="61705" y="12594"/>
                </a:lnTo>
                <a:lnTo>
                  <a:pt x="64949" y="11253"/>
                </a:lnTo>
                <a:lnTo>
                  <a:pt x="68064" y="10360"/>
                </a:lnTo>
                <a:lnTo>
                  <a:pt x="71094" y="9764"/>
                </a:lnTo>
                <a:lnTo>
                  <a:pt x="75018" y="9367"/>
                </a:lnTo>
                <a:lnTo>
                  <a:pt x="79539" y="9102"/>
                </a:lnTo>
                <a:lnTo>
                  <a:pt x="84459" y="8926"/>
                </a:lnTo>
                <a:lnTo>
                  <a:pt x="89643" y="7856"/>
                </a:lnTo>
                <a:lnTo>
                  <a:pt x="95004" y="6190"/>
                </a:lnTo>
                <a:lnTo>
                  <a:pt x="100484" y="4126"/>
                </a:lnTo>
                <a:lnTo>
                  <a:pt x="105089" y="2751"/>
                </a:lnTo>
                <a:lnTo>
                  <a:pt x="109112" y="1834"/>
                </a:lnTo>
                <a:lnTo>
                  <a:pt x="112746" y="1223"/>
                </a:lnTo>
                <a:lnTo>
                  <a:pt x="117074" y="815"/>
                </a:lnTo>
                <a:lnTo>
                  <a:pt x="121864" y="544"/>
                </a:lnTo>
                <a:lnTo>
                  <a:pt x="131314" y="242"/>
                </a:lnTo>
                <a:lnTo>
                  <a:pt x="145142" y="48"/>
                </a:lnTo>
                <a:lnTo>
                  <a:pt x="162877"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1589"/>
          <p:cNvSpPr/>
          <p:nvPr/>
        </p:nvSpPr>
        <p:spPr>
          <a:xfrm>
            <a:off x="7563802" y="4877752"/>
            <a:ext cx="231458" cy="60009"/>
          </a:xfrm>
          <a:custGeom>
            <a:avLst/>
            <a:gdLst/>
            <a:ahLst/>
            <a:cxnLst/>
            <a:rect l="0" t="0" r="0" b="0"/>
            <a:pathLst>
              <a:path w="231458" h="60009">
                <a:moveTo>
                  <a:pt x="0" y="60008"/>
                </a:moveTo>
                <a:lnTo>
                  <a:pt x="0" y="51788"/>
                </a:lnTo>
                <a:lnTo>
                  <a:pt x="6785" y="51482"/>
                </a:lnTo>
                <a:lnTo>
                  <a:pt x="7381" y="51466"/>
                </a:lnTo>
                <a:lnTo>
                  <a:pt x="8731" y="50503"/>
                </a:lnTo>
                <a:lnTo>
                  <a:pt x="10583" y="48909"/>
                </a:lnTo>
                <a:lnTo>
                  <a:pt x="12771" y="46893"/>
                </a:lnTo>
                <a:lnTo>
                  <a:pt x="15181" y="45550"/>
                </a:lnTo>
                <a:lnTo>
                  <a:pt x="20400" y="44057"/>
                </a:lnTo>
                <a:lnTo>
                  <a:pt x="24078" y="43659"/>
                </a:lnTo>
                <a:lnTo>
                  <a:pt x="28434" y="43394"/>
                </a:lnTo>
                <a:lnTo>
                  <a:pt x="33244" y="43216"/>
                </a:lnTo>
                <a:lnTo>
                  <a:pt x="37403" y="42146"/>
                </a:lnTo>
                <a:lnTo>
                  <a:pt x="41128" y="40480"/>
                </a:lnTo>
                <a:lnTo>
                  <a:pt x="44563" y="38417"/>
                </a:lnTo>
                <a:lnTo>
                  <a:pt x="48759" y="37041"/>
                </a:lnTo>
                <a:lnTo>
                  <a:pt x="53461" y="36124"/>
                </a:lnTo>
                <a:lnTo>
                  <a:pt x="58500" y="35513"/>
                </a:lnTo>
                <a:lnTo>
                  <a:pt x="62813" y="34152"/>
                </a:lnTo>
                <a:lnTo>
                  <a:pt x="66640" y="32294"/>
                </a:lnTo>
                <a:lnTo>
                  <a:pt x="70145" y="30102"/>
                </a:lnTo>
                <a:lnTo>
                  <a:pt x="74386" y="28640"/>
                </a:lnTo>
                <a:lnTo>
                  <a:pt x="79118" y="27666"/>
                </a:lnTo>
                <a:lnTo>
                  <a:pt x="84178" y="27016"/>
                </a:lnTo>
                <a:lnTo>
                  <a:pt x="89456" y="25631"/>
                </a:lnTo>
                <a:lnTo>
                  <a:pt x="94880" y="23755"/>
                </a:lnTo>
                <a:lnTo>
                  <a:pt x="100401" y="21552"/>
                </a:lnTo>
                <a:lnTo>
                  <a:pt x="105987" y="20083"/>
                </a:lnTo>
                <a:lnTo>
                  <a:pt x="111615" y="19104"/>
                </a:lnTo>
                <a:lnTo>
                  <a:pt x="117273" y="18451"/>
                </a:lnTo>
                <a:lnTo>
                  <a:pt x="121997" y="18016"/>
                </a:lnTo>
                <a:lnTo>
                  <a:pt x="126099" y="17725"/>
                </a:lnTo>
                <a:lnTo>
                  <a:pt x="129786" y="17532"/>
                </a:lnTo>
                <a:lnTo>
                  <a:pt x="141503" y="17317"/>
                </a:lnTo>
                <a:lnTo>
                  <a:pt x="148628" y="17260"/>
                </a:lnTo>
                <a:lnTo>
                  <a:pt x="154330" y="16269"/>
                </a:lnTo>
                <a:lnTo>
                  <a:pt x="159085" y="14656"/>
                </a:lnTo>
                <a:lnTo>
                  <a:pt x="163206" y="12628"/>
                </a:lnTo>
                <a:lnTo>
                  <a:pt x="167859" y="11276"/>
                </a:lnTo>
                <a:lnTo>
                  <a:pt x="172866" y="10375"/>
                </a:lnTo>
                <a:lnTo>
                  <a:pt x="178109" y="9774"/>
                </a:lnTo>
                <a:lnTo>
                  <a:pt x="182557" y="9374"/>
                </a:lnTo>
                <a:lnTo>
                  <a:pt x="186474" y="9107"/>
                </a:lnTo>
                <a:lnTo>
                  <a:pt x="193367" y="8810"/>
                </a:lnTo>
                <a:lnTo>
                  <a:pt x="199607" y="8678"/>
                </a:lnTo>
                <a:lnTo>
                  <a:pt x="219964" y="8582"/>
                </a:lnTo>
                <a:lnTo>
                  <a:pt x="221890" y="7626"/>
                </a:lnTo>
                <a:lnTo>
                  <a:pt x="224127" y="6037"/>
                </a:lnTo>
                <a:lnTo>
                  <a:pt x="231457"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1590"/>
          <p:cNvSpPr/>
          <p:nvPr/>
        </p:nvSpPr>
        <p:spPr>
          <a:xfrm>
            <a:off x="7846694" y="4646332"/>
            <a:ext cx="282894" cy="274274"/>
          </a:xfrm>
          <a:custGeom>
            <a:avLst/>
            <a:gdLst/>
            <a:ahLst/>
            <a:cxnLst/>
            <a:rect l="0" t="0" r="0" b="0"/>
            <a:pathLst>
              <a:path w="282894" h="274274">
                <a:moveTo>
                  <a:pt x="0" y="94260"/>
                </a:moveTo>
                <a:lnTo>
                  <a:pt x="0" y="89709"/>
                </a:lnTo>
                <a:lnTo>
                  <a:pt x="954" y="87416"/>
                </a:lnTo>
                <a:lnTo>
                  <a:pt x="6786" y="79433"/>
                </a:lnTo>
                <a:lnTo>
                  <a:pt x="7382" y="78660"/>
                </a:lnTo>
                <a:lnTo>
                  <a:pt x="10584" y="72722"/>
                </a:lnTo>
                <a:lnTo>
                  <a:pt x="15182" y="64685"/>
                </a:lnTo>
                <a:lnTo>
                  <a:pt x="20401" y="57938"/>
                </a:lnTo>
                <a:lnTo>
                  <a:pt x="25895" y="51765"/>
                </a:lnTo>
                <a:lnTo>
                  <a:pt x="31511" y="45846"/>
                </a:lnTo>
                <a:lnTo>
                  <a:pt x="37183" y="40040"/>
                </a:lnTo>
                <a:lnTo>
                  <a:pt x="45418" y="34285"/>
                </a:lnTo>
                <a:lnTo>
                  <a:pt x="50282" y="31417"/>
                </a:lnTo>
                <a:lnTo>
                  <a:pt x="58225" y="23150"/>
                </a:lnTo>
                <a:lnTo>
                  <a:pt x="61677" y="18278"/>
                </a:lnTo>
                <a:lnTo>
                  <a:pt x="65883" y="15030"/>
                </a:lnTo>
                <a:lnTo>
                  <a:pt x="70592" y="12865"/>
                </a:lnTo>
                <a:lnTo>
                  <a:pt x="75637" y="11422"/>
                </a:lnTo>
                <a:lnTo>
                  <a:pt x="80905" y="9507"/>
                </a:lnTo>
                <a:lnTo>
                  <a:pt x="86322" y="7278"/>
                </a:lnTo>
                <a:lnTo>
                  <a:pt x="91838" y="4840"/>
                </a:lnTo>
                <a:lnTo>
                  <a:pt x="100508" y="2130"/>
                </a:lnTo>
                <a:lnTo>
                  <a:pt x="107535" y="926"/>
                </a:lnTo>
                <a:lnTo>
                  <a:pt x="113834" y="390"/>
                </a:lnTo>
                <a:lnTo>
                  <a:pt x="119808" y="153"/>
                </a:lnTo>
                <a:lnTo>
                  <a:pt x="126592" y="47"/>
                </a:lnTo>
                <a:lnTo>
                  <a:pt x="135956" y="0"/>
                </a:lnTo>
                <a:lnTo>
                  <a:pt x="140167" y="940"/>
                </a:lnTo>
                <a:lnTo>
                  <a:pt x="147387" y="4525"/>
                </a:lnTo>
                <a:lnTo>
                  <a:pt x="152255" y="7347"/>
                </a:lnTo>
                <a:lnTo>
                  <a:pt x="160745" y="15145"/>
                </a:lnTo>
                <a:lnTo>
                  <a:pt x="166057" y="20362"/>
                </a:lnTo>
                <a:lnTo>
                  <a:pt x="167855" y="24040"/>
                </a:lnTo>
                <a:lnTo>
                  <a:pt x="169054" y="28397"/>
                </a:lnTo>
                <a:lnTo>
                  <a:pt x="169853" y="33206"/>
                </a:lnTo>
                <a:lnTo>
                  <a:pt x="170740" y="41090"/>
                </a:lnTo>
                <a:lnTo>
                  <a:pt x="171135" y="48721"/>
                </a:lnTo>
                <a:lnTo>
                  <a:pt x="171311" y="58463"/>
                </a:lnTo>
                <a:lnTo>
                  <a:pt x="170405" y="63728"/>
                </a:lnTo>
                <a:lnTo>
                  <a:pt x="168848" y="69143"/>
                </a:lnTo>
                <a:lnTo>
                  <a:pt x="166857" y="74658"/>
                </a:lnTo>
                <a:lnTo>
                  <a:pt x="164579" y="80239"/>
                </a:lnTo>
                <a:lnTo>
                  <a:pt x="162107" y="85865"/>
                </a:lnTo>
                <a:lnTo>
                  <a:pt x="159507" y="91522"/>
                </a:lnTo>
                <a:lnTo>
                  <a:pt x="157773" y="97197"/>
                </a:lnTo>
                <a:lnTo>
                  <a:pt x="156617" y="102885"/>
                </a:lnTo>
                <a:lnTo>
                  <a:pt x="155847" y="108583"/>
                </a:lnTo>
                <a:lnTo>
                  <a:pt x="154381" y="114286"/>
                </a:lnTo>
                <a:lnTo>
                  <a:pt x="152450" y="119993"/>
                </a:lnTo>
                <a:lnTo>
                  <a:pt x="150212" y="125703"/>
                </a:lnTo>
                <a:lnTo>
                  <a:pt x="146814" y="131415"/>
                </a:lnTo>
                <a:lnTo>
                  <a:pt x="142644" y="137127"/>
                </a:lnTo>
                <a:lnTo>
                  <a:pt x="137959" y="142841"/>
                </a:lnTo>
                <a:lnTo>
                  <a:pt x="133883" y="148555"/>
                </a:lnTo>
                <a:lnTo>
                  <a:pt x="130213" y="154269"/>
                </a:lnTo>
                <a:lnTo>
                  <a:pt x="126814" y="159984"/>
                </a:lnTo>
                <a:lnTo>
                  <a:pt x="123596" y="165699"/>
                </a:lnTo>
                <a:lnTo>
                  <a:pt x="117479" y="177128"/>
                </a:lnTo>
                <a:lnTo>
                  <a:pt x="108681" y="194273"/>
                </a:lnTo>
                <a:lnTo>
                  <a:pt x="104839" y="199035"/>
                </a:lnTo>
                <a:lnTo>
                  <a:pt x="100372" y="203163"/>
                </a:lnTo>
                <a:lnTo>
                  <a:pt x="95491" y="206867"/>
                </a:lnTo>
                <a:lnTo>
                  <a:pt x="91283" y="211242"/>
                </a:lnTo>
                <a:lnTo>
                  <a:pt x="87525" y="216063"/>
                </a:lnTo>
                <a:lnTo>
                  <a:pt x="84068" y="221182"/>
                </a:lnTo>
                <a:lnTo>
                  <a:pt x="77687" y="229410"/>
                </a:lnTo>
                <a:lnTo>
                  <a:pt x="71675" y="236242"/>
                </a:lnTo>
                <a:lnTo>
                  <a:pt x="65829" y="242453"/>
                </a:lnTo>
                <a:lnTo>
                  <a:pt x="57181" y="251305"/>
                </a:lnTo>
                <a:lnTo>
                  <a:pt x="54313" y="253249"/>
                </a:lnTo>
                <a:lnTo>
                  <a:pt x="48587" y="255409"/>
                </a:lnTo>
                <a:lnTo>
                  <a:pt x="46680" y="256938"/>
                </a:lnTo>
                <a:lnTo>
                  <a:pt x="45407" y="258910"/>
                </a:lnTo>
                <a:lnTo>
                  <a:pt x="44559" y="261176"/>
                </a:lnTo>
                <a:lnTo>
                  <a:pt x="43041" y="262687"/>
                </a:lnTo>
                <a:lnTo>
                  <a:pt x="41077" y="263695"/>
                </a:lnTo>
                <a:lnTo>
                  <a:pt x="34688" y="265592"/>
                </a:lnTo>
                <a:lnTo>
                  <a:pt x="41707" y="265700"/>
                </a:lnTo>
                <a:lnTo>
                  <a:pt x="50143" y="273090"/>
                </a:lnTo>
                <a:lnTo>
                  <a:pt x="53401" y="273752"/>
                </a:lnTo>
                <a:lnTo>
                  <a:pt x="60591" y="274126"/>
                </a:lnTo>
                <a:lnTo>
                  <a:pt x="71553" y="274252"/>
                </a:lnTo>
                <a:lnTo>
                  <a:pt x="80044" y="274273"/>
                </a:lnTo>
                <a:lnTo>
                  <a:pt x="82890" y="273324"/>
                </a:lnTo>
                <a:lnTo>
                  <a:pt x="88592" y="269729"/>
                </a:lnTo>
                <a:lnTo>
                  <a:pt x="96843" y="267496"/>
                </a:lnTo>
                <a:lnTo>
                  <a:pt x="101709" y="266901"/>
                </a:lnTo>
                <a:lnTo>
                  <a:pt x="109657" y="266240"/>
                </a:lnTo>
                <a:lnTo>
                  <a:pt x="113110" y="266063"/>
                </a:lnTo>
                <a:lnTo>
                  <a:pt x="117317" y="264993"/>
                </a:lnTo>
                <a:lnTo>
                  <a:pt x="122027" y="263327"/>
                </a:lnTo>
                <a:lnTo>
                  <a:pt x="127072" y="261264"/>
                </a:lnTo>
                <a:lnTo>
                  <a:pt x="135216" y="258972"/>
                </a:lnTo>
                <a:lnTo>
                  <a:pt x="142964" y="257953"/>
                </a:lnTo>
                <a:lnTo>
                  <a:pt x="147697" y="257681"/>
                </a:lnTo>
                <a:lnTo>
                  <a:pt x="157083" y="257379"/>
                </a:lnTo>
                <a:lnTo>
                  <a:pt x="168675" y="257209"/>
                </a:lnTo>
                <a:lnTo>
                  <a:pt x="178472" y="257169"/>
                </a:lnTo>
                <a:lnTo>
                  <a:pt x="182799" y="256206"/>
                </a:lnTo>
                <a:lnTo>
                  <a:pt x="190147" y="252596"/>
                </a:lnTo>
                <a:lnTo>
                  <a:pt x="194393" y="251252"/>
                </a:lnTo>
                <a:lnTo>
                  <a:pt x="199128" y="250357"/>
                </a:lnTo>
                <a:lnTo>
                  <a:pt x="204190" y="249760"/>
                </a:lnTo>
                <a:lnTo>
                  <a:pt x="208517" y="250314"/>
                </a:lnTo>
                <a:lnTo>
                  <a:pt x="212354" y="251636"/>
                </a:lnTo>
                <a:lnTo>
                  <a:pt x="215865" y="253470"/>
                </a:lnTo>
                <a:lnTo>
                  <a:pt x="220110" y="254692"/>
                </a:lnTo>
                <a:lnTo>
                  <a:pt x="224845" y="255508"/>
                </a:lnTo>
                <a:lnTo>
                  <a:pt x="237031" y="256816"/>
                </a:lnTo>
                <a:lnTo>
                  <a:pt x="243693" y="257042"/>
                </a:lnTo>
                <a:lnTo>
                  <a:pt x="282893" y="25713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1591"/>
          <p:cNvSpPr/>
          <p:nvPr/>
        </p:nvSpPr>
        <p:spPr>
          <a:xfrm>
            <a:off x="8206740" y="4629152"/>
            <a:ext cx="17145" cy="317181"/>
          </a:xfrm>
          <a:custGeom>
            <a:avLst/>
            <a:gdLst/>
            <a:ahLst/>
            <a:cxnLst/>
            <a:rect l="0" t="0" r="0" b="0"/>
            <a:pathLst>
              <a:path w="17145" h="317181">
                <a:moveTo>
                  <a:pt x="8572" y="8570"/>
                </a:moveTo>
                <a:lnTo>
                  <a:pt x="31" y="29"/>
                </a:lnTo>
                <a:lnTo>
                  <a:pt x="4" y="2"/>
                </a:lnTo>
                <a:lnTo>
                  <a:pt x="3" y="0"/>
                </a:lnTo>
                <a:lnTo>
                  <a:pt x="0" y="4549"/>
                </a:lnTo>
                <a:lnTo>
                  <a:pt x="953" y="6842"/>
                </a:lnTo>
                <a:lnTo>
                  <a:pt x="2541" y="9323"/>
                </a:lnTo>
                <a:lnTo>
                  <a:pt x="4551" y="11930"/>
                </a:lnTo>
                <a:lnTo>
                  <a:pt x="5891" y="14619"/>
                </a:lnTo>
                <a:lnTo>
                  <a:pt x="6785" y="17366"/>
                </a:lnTo>
                <a:lnTo>
                  <a:pt x="7381" y="20149"/>
                </a:lnTo>
                <a:lnTo>
                  <a:pt x="7777" y="23910"/>
                </a:lnTo>
                <a:lnTo>
                  <a:pt x="8219" y="33168"/>
                </a:lnTo>
                <a:lnTo>
                  <a:pt x="8467" y="44539"/>
                </a:lnTo>
                <a:lnTo>
                  <a:pt x="8572" y="214426"/>
                </a:lnTo>
                <a:lnTo>
                  <a:pt x="9525" y="222959"/>
                </a:lnTo>
                <a:lnTo>
                  <a:pt x="11111" y="231506"/>
                </a:lnTo>
                <a:lnTo>
                  <a:pt x="13123" y="240062"/>
                </a:lnTo>
                <a:lnTo>
                  <a:pt x="14464" y="247670"/>
                </a:lnTo>
                <a:lnTo>
                  <a:pt x="15357" y="254648"/>
                </a:lnTo>
                <a:lnTo>
                  <a:pt x="15954" y="261204"/>
                </a:lnTo>
                <a:lnTo>
                  <a:pt x="16351" y="267481"/>
                </a:lnTo>
                <a:lnTo>
                  <a:pt x="16792" y="279534"/>
                </a:lnTo>
                <a:lnTo>
                  <a:pt x="17075" y="295950"/>
                </a:lnTo>
                <a:lnTo>
                  <a:pt x="17144" y="31718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2. Find two numbers whose sum is 99 and whose difference is 19.</a:t>
            </a:r>
          </a:p>
        </p:txBody>
      </p:sp>
      <p:sp>
        <p:nvSpPr>
          <p:cNvPr id="3" name="SMARTPenAnnotation1472"/>
          <p:cNvSpPr/>
          <p:nvPr/>
        </p:nvSpPr>
        <p:spPr>
          <a:xfrm>
            <a:off x="2085975" y="1825942"/>
            <a:ext cx="300038" cy="334329"/>
          </a:xfrm>
          <a:custGeom>
            <a:avLst/>
            <a:gdLst/>
            <a:ahLst/>
            <a:cxnLst/>
            <a:rect l="0" t="0" r="0" b="0"/>
            <a:pathLst>
              <a:path w="300038" h="334329">
                <a:moveTo>
                  <a:pt x="0" y="0"/>
                </a:moveTo>
                <a:lnTo>
                  <a:pt x="7380" y="7381"/>
                </a:lnTo>
                <a:lnTo>
                  <a:pt x="8042" y="10583"/>
                </a:lnTo>
                <a:lnTo>
                  <a:pt x="8219" y="12770"/>
                </a:lnTo>
                <a:lnTo>
                  <a:pt x="9289" y="14229"/>
                </a:lnTo>
                <a:lnTo>
                  <a:pt x="10955" y="15201"/>
                </a:lnTo>
                <a:lnTo>
                  <a:pt x="13018" y="15849"/>
                </a:lnTo>
                <a:lnTo>
                  <a:pt x="14394" y="17233"/>
                </a:lnTo>
                <a:lnTo>
                  <a:pt x="15311" y="19109"/>
                </a:lnTo>
                <a:lnTo>
                  <a:pt x="16330" y="23733"/>
                </a:lnTo>
                <a:lnTo>
                  <a:pt x="16782" y="28963"/>
                </a:lnTo>
                <a:lnTo>
                  <a:pt x="17856" y="31691"/>
                </a:lnTo>
                <a:lnTo>
                  <a:pt x="21588" y="37262"/>
                </a:lnTo>
                <a:lnTo>
                  <a:pt x="29044" y="45754"/>
                </a:lnTo>
                <a:lnTo>
                  <a:pt x="34498" y="53990"/>
                </a:lnTo>
                <a:lnTo>
                  <a:pt x="40097" y="63048"/>
                </a:lnTo>
                <a:lnTo>
                  <a:pt x="45761" y="70249"/>
                </a:lnTo>
                <a:lnTo>
                  <a:pt x="51453" y="79164"/>
                </a:lnTo>
                <a:lnTo>
                  <a:pt x="57158" y="88524"/>
                </a:lnTo>
                <a:lnTo>
                  <a:pt x="62868" y="95859"/>
                </a:lnTo>
                <a:lnTo>
                  <a:pt x="71121" y="104834"/>
                </a:lnTo>
                <a:lnTo>
                  <a:pt x="80187" y="115173"/>
                </a:lnTo>
                <a:lnTo>
                  <a:pt x="83938" y="120597"/>
                </a:lnTo>
                <a:lnTo>
                  <a:pt x="90645" y="130751"/>
                </a:lnTo>
                <a:lnTo>
                  <a:pt x="96801" y="138439"/>
                </a:lnTo>
                <a:lnTo>
                  <a:pt x="102712" y="147571"/>
                </a:lnTo>
                <a:lnTo>
                  <a:pt x="109467" y="157980"/>
                </a:lnTo>
                <a:lnTo>
                  <a:pt x="113935" y="163422"/>
                </a:lnTo>
                <a:lnTo>
                  <a:pt x="123028" y="173597"/>
                </a:lnTo>
                <a:lnTo>
                  <a:pt x="130244" y="181294"/>
                </a:lnTo>
                <a:lnTo>
                  <a:pt x="160416" y="211818"/>
                </a:lnTo>
                <a:lnTo>
                  <a:pt x="165999" y="216459"/>
                </a:lnTo>
                <a:lnTo>
                  <a:pt x="171626" y="220506"/>
                </a:lnTo>
                <a:lnTo>
                  <a:pt x="177282" y="224157"/>
                </a:lnTo>
                <a:lnTo>
                  <a:pt x="186107" y="233293"/>
                </a:lnTo>
                <a:lnTo>
                  <a:pt x="189793" y="238396"/>
                </a:lnTo>
                <a:lnTo>
                  <a:pt x="198970" y="246606"/>
                </a:lnTo>
                <a:lnTo>
                  <a:pt x="204084" y="250129"/>
                </a:lnTo>
                <a:lnTo>
                  <a:pt x="212306" y="256584"/>
                </a:lnTo>
                <a:lnTo>
                  <a:pt x="220088" y="263580"/>
                </a:lnTo>
                <a:lnTo>
                  <a:pt x="229897" y="273039"/>
                </a:lnTo>
                <a:lnTo>
                  <a:pt x="235526" y="281053"/>
                </a:lnTo>
                <a:lnTo>
                  <a:pt x="237027" y="284524"/>
                </a:lnTo>
                <a:lnTo>
                  <a:pt x="239933" y="287790"/>
                </a:lnTo>
                <a:lnTo>
                  <a:pt x="248242" y="293959"/>
                </a:lnTo>
                <a:lnTo>
                  <a:pt x="251219" y="296938"/>
                </a:lnTo>
                <a:lnTo>
                  <a:pt x="253204" y="299876"/>
                </a:lnTo>
                <a:lnTo>
                  <a:pt x="254528" y="302787"/>
                </a:lnTo>
                <a:lnTo>
                  <a:pt x="256362" y="304728"/>
                </a:lnTo>
                <a:lnTo>
                  <a:pt x="258538" y="306022"/>
                </a:lnTo>
                <a:lnTo>
                  <a:pt x="264448" y="308412"/>
                </a:lnTo>
                <a:lnTo>
                  <a:pt x="273425" y="312650"/>
                </a:lnTo>
                <a:lnTo>
                  <a:pt x="276580" y="315113"/>
                </a:lnTo>
                <a:lnTo>
                  <a:pt x="278684" y="317708"/>
                </a:lnTo>
                <a:lnTo>
                  <a:pt x="280087" y="320390"/>
                </a:lnTo>
                <a:lnTo>
                  <a:pt x="281975" y="322179"/>
                </a:lnTo>
                <a:lnTo>
                  <a:pt x="284185" y="323371"/>
                </a:lnTo>
                <a:lnTo>
                  <a:pt x="290027" y="325284"/>
                </a:lnTo>
                <a:lnTo>
                  <a:pt x="290506" y="326394"/>
                </a:lnTo>
                <a:lnTo>
                  <a:pt x="291338" y="333095"/>
                </a:lnTo>
                <a:lnTo>
                  <a:pt x="292333" y="333506"/>
                </a:lnTo>
                <a:lnTo>
                  <a:pt x="300037" y="33432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473"/>
          <p:cNvSpPr/>
          <p:nvPr/>
        </p:nvSpPr>
        <p:spPr>
          <a:xfrm>
            <a:off x="2120267" y="1825942"/>
            <a:ext cx="282891" cy="333127"/>
          </a:xfrm>
          <a:custGeom>
            <a:avLst/>
            <a:gdLst/>
            <a:ahLst/>
            <a:cxnLst/>
            <a:rect l="0" t="0" r="0" b="0"/>
            <a:pathLst>
              <a:path w="282891" h="333127">
                <a:moveTo>
                  <a:pt x="282890" y="0"/>
                </a:moveTo>
                <a:lnTo>
                  <a:pt x="269871" y="0"/>
                </a:lnTo>
                <a:lnTo>
                  <a:pt x="268496" y="953"/>
                </a:lnTo>
                <a:lnTo>
                  <a:pt x="267579" y="2540"/>
                </a:lnTo>
                <a:lnTo>
                  <a:pt x="266107" y="7381"/>
                </a:lnTo>
                <a:lnTo>
                  <a:pt x="258973" y="16133"/>
                </a:lnTo>
                <a:lnTo>
                  <a:pt x="253845" y="24951"/>
                </a:lnTo>
                <a:lnTo>
                  <a:pt x="248391" y="32679"/>
                </a:lnTo>
                <a:lnTo>
                  <a:pt x="242792" y="40242"/>
                </a:lnTo>
                <a:lnTo>
                  <a:pt x="233332" y="56162"/>
                </a:lnTo>
                <a:lnTo>
                  <a:pt x="224035" y="70681"/>
                </a:lnTo>
                <a:lnTo>
                  <a:pt x="219840" y="77601"/>
                </a:lnTo>
                <a:lnTo>
                  <a:pt x="216092" y="84119"/>
                </a:lnTo>
                <a:lnTo>
                  <a:pt x="212640" y="90369"/>
                </a:lnTo>
                <a:lnTo>
                  <a:pt x="208434" y="96441"/>
                </a:lnTo>
                <a:lnTo>
                  <a:pt x="203725" y="102394"/>
                </a:lnTo>
                <a:lnTo>
                  <a:pt x="198681" y="108268"/>
                </a:lnTo>
                <a:lnTo>
                  <a:pt x="193413" y="114089"/>
                </a:lnTo>
                <a:lnTo>
                  <a:pt x="182480" y="125636"/>
                </a:lnTo>
                <a:lnTo>
                  <a:pt x="165615" y="142847"/>
                </a:lnTo>
                <a:lnTo>
                  <a:pt x="159939" y="149524"/>
                </a:lnTo>
                <a:lnTo>
                  <a:pt x="154250" y="156833"/>
                </a:lnTo>
                <a:lnTo>
                  <a:pt x="148553" y="164563"/>
                </a:lnTo>
                <a:lnTo>
                  <a:pt x="142849" y="171621"/>
                </a:lnTo>
                <a:lnTo>
                  <a:pt x="137142" y="178231"/>
                </a:lnTo>
                <a:lnTo>
                  <a:pt x="131432" y="184544"/>
                </a:lnTo>
                <a:lnTo>
                  <a:pt x="120008" y="196637"/>
                </a:lnTo>
                <a:lnTo>
                  <a:pt x="114294" y="202529"/>
                </a:lnTo>
                <a:lnTo>
                  <a:pt x="109533" y="208362"/>
                </a:lnTo>
                <a:lnTo>
                  <a:pt x="105406" y="214155"/>
                </a:lnTo>
                <a:lnTo>
                  <a:pt x="101702" y="219923"/>
                </a:lnTo>
                <a:lnTo>
                  <a:pt x="97328" y="225673"/>
                </a:lnTo>
                <a:lnTo>
                  <a:pt x="92507" y="231411"/>
                </a:lnTo>
                <a:lnTo>
                  <a:pt x="87388" y="237142"/>
                </a:lnTo>
                <a:lnTo>
                  <a:pt x="76620" y="248589"/>
                </a:lnTo>
                <a:lnTo>
                  <a:pt x="49046" y="276675"/>
                </a:lnTo>
                <a:lnTo>
                  <a:pt x="9911" y="315842"/>
                </a:lnTo>
                <a:lnTo>
                  <a:pt x="9464" y="317241"/>
                </a:lnTo>
                <a:lnTo>
                  <a:pt x="8967" y="321336"/>
                </a:lnTo>
                <a:lnTo>
                  <a:pt x="7882" y="322809"/>
                </a:lnTo>
                <a:lnTo>
                  <a:pt x="6207" y="323791"/>
                </a:lnTo>
                <a:lnTo>
                  <a:pt x="361" y="325640"/>
                </a:lnTo>
                <a:lnTo>
                  <a:pt x="29" y="333126"/>
                </a:lnTo>
                <a:lnTo>
                  <a:pt x="0" y="326841"/>
                </a:lnTo>
                <a:lnTo>
                  <a:pt x="952" y="326479"/>
                </a:lnTo>
                <a:lnTo>
                  <a:pt x="8570" y="32575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474"/>
          <p:cNvSpPr/>
          <p:nvPr/>
        </p:nvSpPr>
        <p:spPr>
          <a:xfrm>
            <a:off x="3347323" y="1885950"/>
            <a:ext cx="298482" cy="538715"/>
          </a:xfrm>
          <a:custGeom>
            <a:avLst/>
            <a:gdLst/>
            <a:ahLst/>
            <a:cxnLst/>
            <a:rect l="0" t="0" r="0" b="0"/>
            <a:pathLst>
              <a:path w="298482" h="538715">
                <a:moveTo>
                  <a:pt x="7381" y="0"/>
                </a:moveTo>
                <a:lnTo>
                  <a:pt x="0" y="0"/>
                </a:lnTo>
                <a:lnTo>
                  <a:pt x="6294" y="0"/>
                </a:lnTo>
                <a:lnTo>
                  <a:pt x="11610" y="4550"/>
                </a:lnTo>
                <a:lnTo>
                  <a:pt x="13058" y="6843"/>
                </a:lnTo>
                <a:lnTo>
                  <a:pt x="17922" y="19908"/>
                </a:lnTo>
                <a:lnTo>
                  <a:pt x="21591" y="28850"/>
                </a:lnTo>
                <a:lnTo>
                  <a:pt x="23656" y="39240"/>
                </a:lnTo>
                <a:lnTo>
                  <a:pt x="24354" y="53824"/>
                </a:lnTo>
                <a:lnTo>
                  <a:pt x="24412" y="58742"/>
                </a:lnTo>
                <a:lnTo>
                  <a:pt x="27015" y="69288"/>
                </a:lnTo>
                <a:lnTo>
                  <a:pt x="31297" y="83394"/>
                </a:lnTo>
                <a:lnTo>
                  <a:pt x="33250" y="91356"/>
                </a:lnTo>
                <a:lnTo>
                  <a:pt x="38753" y="106549"/>
                </a:lnTo>
                <a:lnTo>
                  <a:pt x="40807" y="123116"/>
                </a:lnTo>
                <a:lnTo>
                  <a:pt x="41287" y="134410"/>
                </a:lnTo>
                <a:lnTo>
                  <a:pt x="42368" y="139137"/>
                </a:lnTo>
                <a:lnTo>
                  <a:pt x="48439" y="151292"/>
                </a:lnTo>
                <a:lnTo>
                  <a:pt x="56271" y="165583"/>
                </a:lnTo>
                <a:lnTo>
                  <a:pt x="61813" y="172970"/>
                </a:lnTo>
                <a:lnTo>
                  <a:pt x="63671" y="177225"/>
                </a:lnTo>
                <a:lnTo>
                  <a:pt x="67240" y="191364"/>
                </a:lnTo>
                <a:lnTo>
                  <a:pt x="71450" y="198716"/>
                </a:lnTo>
                <a:lnTo>
                  <a:pt x="73906" y="201057"/>
                </a:lnTo>
                <a:lnTo>
                  <a:pt x="76497" y="202618"/>
                </a:lnTo>
                <a:lnTo>
                  <a:pt x="79175" y="203658"/>
                </a:lnTo>
                <a:lnTo>
                  <a:pt x="84693" y="207355"/>
                </a:lnTo>
                <a:lnTo>
                  <a:pt x="93154" y="214791"/>
                </a:lnTo>
                <a:lnTo>
                  <a:pt x="95995" y="217489"/>
                </a:lnTo>
                <a:lnTo>
                  <a:pt x="98842" y="219287"/>
                </a:lnTo>
                <a:lnTo>
                  <a:pt x="104546" y="221286"/>
                </a:lnTo>
                <a:lnTo>
                  <a:pt x="113112" y="222411"/>
                </a:lnTo>
                <a:lnTo>
                  <a:pt x="121682" y="222744"/>
                </a:lnTo>
                <a:lnTo>
                  <a:pt x="135969" y="222866"/>
                </a:lnTo>
                <a:lnTo>
                  <a:pt x="138826" y="222872"/>
                </a:lnTo>
                <a:lnTo>
                  <a:pt x="141684" y="221924"/>
                </a:lnTo>
                <a:lnTo>
                  <a:pt x="150257" y="216991"/>
                </a:lnTo>
                <a:lnTo>
                  <a:pt x="158829" y="214153"/>
                </a:lnTo>
                <a:lnTo>
                  <a:pt x="168354" y="207703"/>
                </a:lnTo>
                <a:lnTo>
                  <a:pt x="177667" y="202485"/>
                </a:lnTo>
                <a:lnTo>
                  <a:pt x="185617" y="194451"/>
                </a:lnTo>
                <a:lnTo>
                  <a:pt x="191372" y="185482"/>
                </a:lnTo>
                <a:lnTo>
                  <a:pt x="197607" y="169424"/>
                </a:lnTo>
                <a:lnTo>
                  <a:pt x="205033" y="153704"/>
                </a:lnTo>
                <a:lnTo>
                  <a:pt x="216074" y="131326"/>
                </a:lnTo>
                <a:lnTo>
                  <a:pt x="224579" y="118815"/>
                </a:lnTo>
                <a:lnTo>
                  <a:pt x="226475" y="114453"/>
                </a:lnTo>
                <a:lnTo>
                  <a:pt x="230096" y="100163"/>
                </a:lnTo>
                <a:lnTo>
                  <a:pt x="235825" y="88521"/>
                </a:lnTo>
                <a:lnTo>
                  <a:pt x="237946" y="74382"/>
                </a:lnTo>
                <a:lnTo>
                  <a:pt x="238663" y="60589"/>
                </a:lnTo>
                <a:lnTo>
                  <a:pt x="238805" y="48692"/>
                </a:lnTo>
                <a:lnTo>
                  <a:pt x="237863" y="45796"/>
                </a:lnTo>
                <a:lnTo>
                  <a:pt x="232941" y="37170"/>
                </a:lnTo>
                <a:lnTo>
                  <a:pt x="231455" y="31442"/>
                </a:lnTo>
                <a:lnTo>
                  <a:pt x="230619" y="22863"/>
                </a:lnTo>
                <a:lnTo>
                  <a:pt x="229548" y="20957"/>
                </a:lnTo>
                <a:lnTo>
                  <a:pt x="227883" y="19686"/>
                </a:lnTo>
                <a:lnTo>
                  <a:pt x="221703" y="17148"/>
                </a:lnTo>
                <a:lnTo>
                  <a:pt x="226248" y="21697"/>
                </a:lnTo>
                <a:lnTo>
                  <a:pt x="227587" y="23989"/>
                </a:lnTo>
                <a:lnTo>
                  <a:pt x="229076" y="29077"/>
                </a:lnTo>
                <a:lnTo>
                  <a:pt x="229914" y="37296"/>
                </a:lnTo>
                <a:lnTo>
                  <a:pt x="230984" y="40104"/>
                </a:lnTo>
                <a:lnTo>
                  <a:pt x="234713" y="45764"/>
                </a:lnTo>
                <a:lnTo>
                  <a:pt x="237005" y="53994"/>
                </a:lnTo>
                <a:lnTo>
                  <a:pt x="237616" y="58856"/>
                </a:lnTo>
                <a:lnTo>
                  <a:pt x="240835" y="66798"/>
                </a:lnTo>
                <a:lnTo>
                  <a:pt x="248003" y="79164"/>
                </a:lnTo>
                <a:lnTo>
                  <a:pt x="256159" y="94893"/>
                </a:lnTo>
                <a:lnTo>
                  <a:pt x="267449" y="117275"/>
                </a:lnTo>
                <a:lnTo>
                  <a:pt x="270605" y="131179"/>
                </a:lnTo>
                <a:lnTo>
                  <a:pt x="272959" y="146884"/>
                </a:lnTo>
                <a:lnTo>
                  <a:pt x="277181" y="163389"/>
                </a:lnTo>
                <a:lnTo>
                  <a:pt x="282232" y="177710"/>
                </a:lnTo>
                <a:lnTo>
                  <a:pt x="284913" y="184195"/>
                </a:lnTo>
                <a:lnTo>
                  <a:pt x="287891" y="199022"/>
                </a:lnTo>
                <a:lnTo>
                  <a:pt x="289215" y="215136"/>
                </a:lnTo>
                <a:lnTo>
                  <a:pt x="289804" y="231823"/>
                </a:lnTo>
                <a:lnTo>
                  <a:pt x="290913" y="240274"/>
                </a:lnTo>
                <a:lnTo>
                  <a:pt x="292605" y="248765"/>
                </a:lnTo>
                <a:lnTo>
                  <a:pt x="294685" y="257283"/>
                </a:lnTo>
                <a:lnTo>
                  <a:pt x="296072" y="265819"/>
                </a:lnTo>
                <a:lnTo>
                  <a:pt x="296997" y="274368"/>
                </a:lnTo>
                <a:lnTo>
                  <a:pt x="297614" y="282924"/>
                </a:lnTo>
                <a:lnTo>
                  <a:pt x="298025" y="291486"/>
                </a:lnTo>
                <a:lnTo>
                  <a:pt x="298481" y="308619"/>
                </a:lnTo>
                <a:lnTo>
                  <a:pt x="297651" y="317188"/>
                </a:lnTo>
                <a:lnTo>
                  <a:pt x="296144" y="325759"/>
                </a:lnTo>
                <a:lnTo>
                  <a:pt x="294188" y="334330"/>
                </a:lnTo>
                <a:lnTo>
                  <a:pt x="292883" y="342901"/>
                </a:lnTo>
                <a:lnTo>
                  <a:pt x="292013" y="351473"/>
                </a:lnTo>
                <a:lnTo>
                  <a:pt x="291433" y="360045"/>
                </a:lnTo>
                <a:lnTo>
                  <a:pt x="290094" y="368618"/>
                </a:lnTo>
                <a:lnTo>
                  <a:pt x="288250" y="377190"/>
                </a:lnTo>
                <a:lnTo>
                  <a:pt x="284612" y="393382"/>
                </a:lnTo>
                <a:lnTo>
                  <a:pt x="282995" y="406929"/>
                </a:lnTo>
                <a:lnTo>
                  <a:pt x="277196" y="421840"/>
                </a:lnTo>
                <a:lnTo>
                  <a:pt x="262502" y="450144"/>
                </a:lnTo>
                <a:lnTo>
                  <a:pt x="253365" y="468233"/>
                </a:lnTo>
                <a:lnTo>
                  <a:pt x="244977" y="479883"/>
                </a:lnTo>
                <a:lnTo>
                  <a:pt x="235852" y="491411"/>
                </a:lnTo>
                <a:lnTo>
                  <a:pt x="228621" y="502885"/>
                </a:lnTo>
                <a:lnTo>
                  <a:pt x="219693" y="511794"/>
                </a:lnTo>
                <a:lnTo>
                  <a:pt x="214645" y="515503"/>
                </a:lnTo>
                <a:lnTo>
                  <a:pt x="209375" y="518929"/>
                </a:lnTo>
                <a:lnTo>
                  <a:pt x="203956" y="522165"/>
                </a:lnTo>
                <a:lnTo>
                  <a:pt x="198439" y="525275"/>
                </a:lnTo>
                <a:lnTo>
                  <a:pt x="189768" y="528730"/>
                </a:lnTo>
                <a:lnTo>
                  <a:pt x="181787" y="531219"/>
                </a:lnTo>
                <a:lnTo>
                  <a:pt x="176992" y="533215"/>
                </a:lnTo>
                <a:lnTo>
                  <a:pt x="171890" y="535500"/>
                </a:lnTo>
                <a:lnTo>
                  <a:pt x="163682" y="538037"/>
                </a:lnTo>
                <a:lnTo>
                  <a:pt x="160159" y="538714"/>
                </a:lnTo>
                <a:lnTo>
                  <a:pt x="155906" y="538212"/>
                </a:lnTo>
                <a:lnTo>
                  <a:pt x="151165" y="536926"/>
                </a:lnTo>
                <a:lnTo>
                  <a:pt x="146100" y="535115"/>
                </a:lnTo>
                <a:lnTo>
                  <a:pt x="137932" y="533104"/>
                </a:lnTo>
                <a:lnTo>
                  <a:pt x="131127" y="532210"/>
                </a:lnTo>
                <a:lnTo>
                  <a:pt x="127978" y="531971"/>
                </a:lnTo>
                <a:lnTo>
                  <a:pt x="118824" y="53149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475"/>
          <p:cNvSpPr/>
          <p:nvPr/>
        </p:nvSpPr>
        <p:spPr>
          <a:xfrm>
            <a:off x="2720339" y="1980247"/>
            <a:ext cx="334329" cy="25716"/>
          </a:xfrm>
          <a:custGeom>
            <a:avLst/>
            <a:gdLst/>
            <a:ahLst/>
            <a:cxnLst/>
            <a:rect l="0" t="0" r="0" b="0"/>
            <a:pathLst>
              <a:path w="334329" h="25716">
                <a:moveTo>
                  <a:pt x="0" y="17145"/>
                </a:moveTo>
                <a:lnTo>
                  <a:pt x="20400" y="17145"/>
                </a:lnTo>
                <a:lnTo>
                  <a:pt x="23125" y="18098"/>
                </a:lnTo>
                <a:lnTo>
                  <a:pt x="25895" y="19685"/>
                </a:lnTo>
                <a:lnTo>
                  <a:pt x="28693" y="21696"/>
                </a:lnTo>
                <a:lnTo>
                  <a:pt x="32464" y="23037"/>
                </a:lnTo>
                <a:lnTo>
                  <a:pt x="36883" y="23930"/>
                </a:lnTo>
                <a:lnTo>
                  <a:pt x="41734" y="24526"/>
                </a:lnTo>
                <a:lnTo>
                  <a:pt x="49664" y="25188"/>
                </a:lnTo>
                <a:lnTo>
                  <a:pt x="58268" y="25482"/>
                </a:lnTo>
                <a:lnTo>
                  <a:pt x="124822" y="25715"/>
                </a:lnTo>
                <a:lnTo>
                  <a:pt x="131792" y="24763"/>
                </a:lnTo>
                <a:lnTo>
                  <a:pt x="139297" y="23176"/>
                </a:lnTo>
                <a:lnTo>
                  <a:pt x="147157" y="21166"/>
                </a:lnTo>
                <a:lnTo>
                  <a:pt x="154302" y="19826"/>
                </a:lnTo>
                <a:lnTo>
                  <a:pt x="160971" y="18932"/>
                </a:lnTo>
                <a:lnTo>
                  <a:pt x="167322" y="18336"/>
                </a:lnTo>
                <a:lnTo>
                  <a:pt x="174413" y="17939"/>
                </a:lnTo>
                <a:lnTo>
                  <a:pt x="189912" y="17498"/>
                </a:lnTo>
                <a:lnTo>
                  <a:pt x="224846" y="17192"/>
                </a:lnTo>
                <a:lnTo>
                  <a:pt x="288493" y="17146"/>
                </a:lnTo>
                <a:lnTo>
                  <a:pt x="293294" y="16193"/>
                </a:lnTo>
                <a:lnTo>
                  <a:pt x="297447" y="14605"/>
                </a:lnTo>
                <a:lnTo>
                  <a:pt x="301168" y="12594"/>
                </a:lnTo>
                <a:lnTo>
                  <a:pt x="304601" y="11254"/>
                </a:lnTo>
                <a:lnTo>
                  <a:pt x="307843" y="10360"/>
                </a:lnTo>
                <a:lnTo>
                  <a:pt x="310956" y="9764"/>
                </a:lnTo>
                <a:lnTo>
                  <a:pt x="316956" y="9102"/>
                </a:lnTo>
                <a:lnTo>
                  <a:pt x="325688" y="8730"/>
                </a:lnTo>
                <a:lnTo>
                  <a:pt x="328568" y="8677"/>
                </a:lnTo>
                <a:lnTo>
                  <a:pt x="330488" y="7690"/>
                </a:lnTo>
                <a:lnTo>
                  <a:pt x="331768" y="6079"/>
                </a:lnTo>
                <a:lnTo>
                  <a:pt x="33432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476"/>
          <p:cNvSpPr/>
          <p:nvPr/>
        </p:nvSpPr>
        <p:spPr>
          <a:xfrm>
            <a:off x="2857500" y="1894522"/>
            <a:ext cx="102870" cy="265749"/>
          </a:xfrm>
          <a:custGeom>
            <a:avLst/>
            <a:gdLst/>
            <a:ahLst/>
            <a:cxnLst/>
            <a:rect l="0" t="0" r="0" b="0"/>
            <a:pathLst>
              <a:path w="102870" h="265749">
                <a:moveTo>
                  <a:pt x="0" y="0"/>
                </a:moveTo>
                <a:lnTo>
                  <a:pt x="0" y="12770"/>
                </a:lnTo>
                <a:lnTo>
                  <a:pt x="952" y="15181"/>
                </a:lnTo>
                <a:lnTo>
                  <a:pt x="2539" y="17741"/>
                </a:lnTo>
                <a:lnTo>
                  <a:pt x="4550" y="20400"/>
                </a:lnTo>
                <a:lnTo>
                  <a:pt x="6785" y="28434"/>
                </a:lnTo>
                <a:lnTo>
                  <a:pt x="7380" y="33244"/>
                </a:lnTo>
                <a:lnTo>
                  <a:pt x="8730" y="38355"/>
                </a:lnTo>
                <a:lnTo>
                  <a:pt x="10582" y="43667"/>
                </a:lnTo>
                <a:lnTo>
                  <a:pt x="12770" y="49114"/>
                </a:lnTo>
                <a:lnTo>
                  <a:pt x="15181" y="53698"/>
                </a:lnTo>
                <a:lnTo>
                  <a:pt x="17740" y="57706"/>
                </a:lnTo>
                <a:lnTo>
                  <a:pt x="20399" y="61331"/>
                </a:lnTo>
                <a:lnTo>
                  <a:pt x="22172" y="65652"/>
                </a:lnTo>
                <a:lnTo>
                  <a:pt x="23354" y="70438"/>
                </a:lnTo>
                <a:lnTo>
                  <a:pt x="24141" y="75534"/>
                </a:lnTo>
                <a:lnTo>
                  <a:pt x="25619" y="80836"/>
                </a:lnTo>
                <a:lnTo>
                  <a:pt x="27557" y="86276"/>
                </a:lnTo>
                <a:lnTo>
                  <a:pt x="29801" y="91807"/>
                </a:lnTo>
                <a:lnTo>
                  <a:pt x="32250" y="97400"/>
                </a:lnTo>
                <a:lnTo>
                  <a:pt x="37510" y="108694"/>
                </a:lnTo>
                <a:lnTo>
                  <a:pt x="39294" y="114373"/>
                </a:lnTo>
                <a:lnTo>
                  <a:pt x="40484" y="120063"/>
                </a:lnTo>
                <a:lnTo>
                  <a:pt x="41276" y="125762"/>
                </a:lnTo>
                <a:lnTo>
                  <a:pt x="42757" y="131467"/>
                </a:lnTo>
                <a:lnTo>
                  <a:pt x="44697" y="137174"/>
                </a:lnTo>
                <a:lnTo>
                  <a:pt x="46943" y="142885"/>
                </a:lnTo>
                <a:lnTo>
                  <a:pt x="49393" y="148596"/>
                </a:lnTo>
                <a:lnTo>
                  <a:pt x="54654" y="160023"/>
                </a:lnTo>
                <a:lnTo>
                  <a:pt x="62972" y="177166"/>
                </a:lnTo>
                <a:lnTo>
                  <a:pt x="64841" y="182881"/>
                </a:lnTo>
                <a:lnTo>
                  <a:pt x="66087" y="188596"/>
                </a:lnTo>
                <a:lnTo>
                  <a:pt x="66918" y="194310"/>
                </a:lnTo>
                <a:lnTo>
                  <a:pt x="68424" y="200025"/>
                </a:lnTo>
                <a:lnTo>
                  <a:pt x="70381" y="205740"/>
                </a:lnTo>
                <a:lnTo>
                  <a:pt x="72638" y="211455"/>
                </a:lnTo>
                <a:lnTo>
                  <a:pt x="75095" y="216218"/>
                </a:lnTo>
                <a:lnTo>
                  <a:pt x="77686" y="220345"/>
                </a:lnTo>
                <a:lnTo>
                  <a:pt x="80365" y="224049"/>
                </a:lnTo>
                <a:lnTo>
                  <a:pt x="83343" y="230705"/>
                </a:lnTo>
                <a:lnTo>
                  <a:pt x="84137" y="233813"/>
                </a:lnTo>
                <a:lnTo>
                  <a:pt x="85618" y="236838"/>
                </a:lnTo>
                <a:lnTo>
                  <a:pt x="87559" y="239807"/>
                </a:lnTo>
                <a:lnTo>
                  <a:pt x="92966" y="246865"/>
                </a:lnTo>
                <a:lnTo>
                  <a:pt x="93705" y="250370"/>
                </a:lnTo>
                <a:lnTo>
                  <a:pt x="94122" y="257699"/>
                </a:lnTo>
                <a:lnTo>
                  <a:pt x="94180" y="260382"/>
                </a:lnTo>
                <a:lnTo>
                  <a:pt x="95172" y="262170"/>
                </a:lnTo>
                <a:lnTo>
                  <a:pt x="96785" y="263363"/>
                </a:lnTo>
                <a:lnTo>
                  <a:pt x="102869" y="26574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477"/>
          <p:cNvSpPr/>
          <p:nvPr/>
        </p:nvSpPr>
        <p:spPr>
          <a:xfrm>
            <a:off x="4040504" y="1903095"/>
            <a:ext cx="274322" cy="17114"/>
          </a:xfrm>
          <a:custGeom>
            <a:avLst/>
            <a:gdLst/>
            <a:ahLst/>
            <a:cxnLst/>
            <a:rect l="0" t="0" r="0" b="0"/>
            <a:pathLst>
              <a:path w="274322" h="17114">
                <a:moveTo>
                  <a:pt x="0" y="0"/>
                </a:moveTo>
                <a:lnTo>
                  <a:pt x="0" y="7380"/>
                </a:lnTo>
                <a:lnTo>
                  <a:pt x="953" y="7778"/>
                </a:lnTo>
                <a:lnTo>
                  <a:pt x="4551" y="8219"/>
                </a:lnTo>
                <a:lnTo>
                  <a:pt x="7382" y="8467"/>
                </a:lnTo>
                <a:lnTo>
                  <a:pt x="8731" y="9455"/>
                </a:lnTo>
                <a:lnTo>
                  <a:pt x="10584" y="11066"/>
                </a:lnTo>
                <a:lnTo>
                  <a:pt x="12771" y="13092"/>
                </a:lnTo>
                <a:lnTo>
                  <a:pt x="15182" y="14443"/>
                </a:lnTo>
                <a:lnTo>
                  <a:pt x="17742" y="15343"/>
                </a:lnTo>
                <a:lnTo>
                  <a:pt x="20400" y="15944"/>
                </a:lnTo>
                <a:lnTo>
                  <a:pt x="23125" y="16344"/>
                </a:lnTo>
                <a:lnTo>
                  <a:pt x="28694" y="16789"/>
                </a:lnTo>
                <a:lnTo>
                  <a:pt x="36883" y="16986"/>
                </a:lnTo>
                <a:lnTo>
                  <a:pt x="62213" y="17113"/>
                </a:lnTo>
                <a:lnTo>
                  <a:pt x="70051" y="16171"/>
                </a:lnTo>
                <a:lnTo>
                  <a:pt x="78134" y="14591"/>
                </a:lnTo>
                <a:lnTo>
                  <a:pt x="86379" y="12584"/>
                </a:lnTo>
                <a:lnTo>
                  <a:pt x="93781" y="11247"/>
                </a:lnTo>
                <a:lnTo>
                  <a:pt x="100621" y="10355"/>
                </a:lnTo>
                <a:lnTo>
                  <a:pt x="107086" y="9761"/>
                </a:lnTo>
                <a:lnTo>
                  <a:pt x="114253" y="9365"/>
                </a:lnTo>
                <a:lnTo>
                  <a:pt x="129837" y="8924"/>
                </a:lnTo>
                <a:lnTo>
                  <a:pt x="137993" y="7854"/>
                </a:lnTo>
                <a:lnTo>
                  <a:pt x="146288" y="6189"/>
                </a:lnTo>
                <a:lnTo>
                  <a:pt x="154676" y="4125"/>
                </a:lnTo>
                <a:lnTo>
                  <a:pt x="162172" y="2750"/>
                </a:lnTo>
                <a:lnTo>
                  <a:pt x="169075" y="1833"/>
                </a:lnTo>
                <a:lnTo>
                  <a:pt x="175582" y="1222"/>
                </a:lnTo>
                <a:lnTo>
                  <a:pt x="182777" y="815"/>
                </a:lnTo>
                <a:lnTo>
                  <a:pt x="198392" y="362"/>
                </a:lnTo>
                <a:lnTo>
                  <a:pt x="236779" y="31"/>
                </a:lnTo>
                <a:lnTo>
                  <a:pt x="27432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478"/>
          <p:cNvSpPr/>
          <p:nvPr/>
        </p:nvSpPr>
        <p:spPr>
          <a:xfrm>
            <a:off x="4006215" y="2014538"/>
            <a:ext cx="342901" cy="34290"/>
          </a:xfrm>
          <a:custGeom>
            <a:avLst/>
            <a:gdLst/>
            <a:ahLst/>
            <a:cxnLst/>
            <a:rect l="0" t="0" r="0" b="0"/>
            <a:pathLst>
              <a:path w="342901" h="34290">
                <a:moveTo>
                  <a:pt x="0" y="34289"/>
                </a:moveTo>
                <a:lnTo>
                  <a:pt x="4551" y="29738"/>
                </a:lnTo>
                <a:lnTo>
                  <a:pt x="6843" y="28398"/>
                </a:lnTo>
                <a:lnTo>
                  <a:pt x="9324" y="27504"/>
                </a:lnTo>
                <a:lnTo>
                  <a:pt x="14622" y="26511"/>
                </a:lnTo>
                <a:lnTo>
                  <a:pt x="24864" y="25952"/>
                </a:lnTo>
                <a:lnTo>
                  <a:pt x="37720" y="25821"/>
                </a:lnTo>
                <a:lnTo>
                  <a:pt x="43244" y="24834"/>
                </a:lnTo>
                <a:lnTo>
                  <a:pt x="47879" y="23223"/>
                </a:lnTo>
                <a:lnTo>
                  <a:pt x="51922" y="21197"/>
                </a:lnTo>
                <a:lnTo>
                  <a:pt x="57474" y="19846"/>
                </a:lnTo>
                <a:lnTo>
                  <a:pt x="64034" y="18945"/>
                </a:lnTo>
                <a:lnTo>
                  <a:pt x="71264" y="18345"/>
                </a:lnTo>
                <a:lnTo>
                  <a:pt x="78942" y="17945"/>
                </a:lnTo>
                <a:lnTo>
                  <a:pt x="95092" y="17500"/>
                </a:lnTo>
                <a:lnTo>
                  <a:pt x="120250" y="17249"/>
                </a:lnTo>
                <a:lnTo>
                  <a:pt x="128744" y="16262"/>
                </a:lnTo>
                <a:lnTo>
                  <a:pt x="137264" y="14651"/>
                </a:lnTo>
                <a:lnTo>
                  <a:pt x="145802" y="12624"/>
                </a:lnTo>
                <a:lnTo>
                  <a:pt x="153399" y="11274"/>
                </a:lnTo>
                <a:lnTo>
                  <a:pt x="160368" y="10373"/>
                </a:lnTo>
                <a:lnTo>
                  <a:pt x="166919" y="9772"/>
                </a:lnTo>
                <a:lnTo>
                  <a:pt x="174144" y="9372"/>
                </a:lnTo>
                <a:lnTo>
                  <a:pt x="189792" y="8927"/>
                </a:lnTo>
                <a:lnTo>
                  <a:pt x="210116" y="8677"/>
                </a:lnTo>
                <a:lnTo>
                  <a:pt x="217229" y="7689"/>
                </a:lnTo>
                <a:lnTo>
                  <a:pt x="224830" y="6078"/>
                </a:lnTo>
                <a:lnTo>
                  <a:pt x="232754" y="4052"/>
                </a:lnTo>
                <a:lnTo>
                  <a:pt x="239942" y="2701"/>
                </a:lnTo>
                <a:lnTo>
                  <a:pt x="246638" y="1800"/>
                </a:lnTo>
                <a:lnTo>
                  <a:pt x="253008" y="1200"/>
                </a:lnTo>
                <a:lnTo>
                  <a:pt x="259159" y="800"/>
                </a:lnTo>
                <a:lnTo>
                  <a:pt x="265165" y="533"/>
                </a:lnTo>
                <a:lnTo>
                  <a:pt x="276918" y="236"/>
                </a:lnTo>
                <a:lnTo>
                  <a:pt x="336786" y="0"/>
                </a:lnTo>
                <a:lnTo>
                  <a:pt x="338824" y="952"/>
                </a:lnTo>
                <a:lnTo>
                  <a:pt x="340183" y="2539"/>
                </a:lnTo>
                <a:lnTo>
                  <a:pt x="342900"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479"/>
          <p:cNvSpPr/>
          <p:nvPr/>
        </p:nvSpPr>
        <p:spPr>
          <a:xfrm>
            <a:off x="4606335" y="1765978"/>
            <a:ext cx="222841" cy="368575"/>
          </a:xfrm>
          <a:custGeom>
            <a:avLst/>
            <a:gdLst/>
            <a:ahLst/>
            <a:cxnLst/>
            <a:rect l="0" t="0" r="0" b="0"/>
            <a:pathLst>
              <a:path w="222841" h="368575">
                <a:moveTo>
                  <a:pt x="188549" y="94254"/>
                </a:moveTo>
                <a:lnTo>
                  <a:pt x="193101" y="94254"/>
                </a:lnTo>
                <a:lnTo>
                  <a:pt x="194441" y="93301"/>
                </a:lnTo>
                <a:lnTo>
                  <a:pt x="195335" y="91714"/>
                </a:lnTo>
                <a:lnTo>
                  <a:pt x="196769" y="86873"/>
                </a:lnTo>
                <a:lnTo>
                  <a:pt x="201568" y="81484"/>
                </a:lnTo>
                <a:lnTo>
                  <a:pt x="202944" y="79073"/>
                </a:lnTo>
                <a:lnTo>
                  <a:pt x="205832" y="71129"/>
                </a:lnTo>
                <a:lnTo>
                  <a:pt x="209883" y="65561"/>
                </a:lnTo>
                <a:lnTo>
                  <a:pt x="210392" y="62743"/>
                </a:lnTo>
                <a:lnTo>
                  <a:pt x="209779" y="59912"/>
                </a:lnTo>
                <a:lnTo>
                  <a:pt x="207509" y="54226"/>
                </a:lnTo>
                <a:lnTo>
                  <a:pt x="205280" y="44717"/>
                </a:lnTo>
                <a:lnTo>
                  <a:pt x="201383" y="35408"/>
                </a:lnTo>
                <a:lnTo>
                  <a:pt x="198058" y="32163"/>
                </a:lnTo>
                <a:lnTo>
                  <a:pt x="193935" y="30000"/>
                </a:lnTo>
                <a:lnTo>
                  <a:pt x="189283" y="28558"/>
                </a:lnTo>
                <a:lnTo>
                  <a:pt x="185229" y="26644"/>
                </a:lnTo>
                <a:lnTo>
                  <a:pt x="181573" y="24416"/>
                </a:lnTo>
                <a:lnTo>
                  <a:pt x="178183" y="21978"/>
                </a:lnTo>
                <a:lnTo>
                  <a:pt x="174018" y="19400"/>
                </a:lnTo>
                <a:lnTo>
                  <a:pt x="169337" y="16729"/>
                </a:lnTo>
                <a:lnTo>
                  <a:pt x="159056" y="11221"/>
                </a:lnTo>
                <a:lnTo>
                  <a:pt x="148136" y="5598"/>
                </a:lnTo>
                <a:lnTo>
                  <a:pt x="143510" y="3718"/>
                </a:lnTo>
                <a:lnTo>
                  <a:pt x="139473" y="2464"/>
                </a:lnTo>
                <a:lnTo>
                  <a:pt x="135829" y="1628"/>
                </a:lnTo>
                <a:lnTo>
                  <a:pt x="131495" y="1071"/>
                </a:lnTo>
                <a:lnTo>
                  <a:pt x="126701" y="700"/>
                </a:lnTo>
                <a:lnTo>
                  <a:pt x="121599" y="452"/>
                </a:lnTo>
                <a:lnTo>
                  <a:pt x="110851" y="177"/>
                </a:lnTo>
                <a:lnTo>
                  <a:pt x="92980" y="0"/>
                </a:lnTo>
                <a:lnTo>
                  <a:pt x="88641" y="938"/>
                </a:lnTo>
                <a:lnTo>
                  <a:pt x="83844" y="2516"/>
                </a:lnTo>
                <a:lnTo>
                  <a:pt x="78741" y="4520"/>
                </a:lnTo>
                <a:lnTo>
                  <a:pt x="73434" y="5857"/>
                </a:lnTo>
                <a:lnTo>
                  <a:pt x="67991" y="6747"/>
                </a:lnTo>
                <a:lnTo>
                  <a:pt x="62457" y="7341"/>
                </a:lnTo>
                <a:lnTo>
                  <a:pt x="57815" y="8690"/>
                </a:lnTo>
                <a:lnTo>
                  <a:pt x="53768" y="10541"/>
                </a:lnTo>
                <a:lnTo>
                  <a:pt x="50118" y="12728"/>
                </a:lnTo>
                <a:lnTo>
                  <a:pt x="45779" y="15138"/>
                </a:lnTo>
                <a:lnTo>
                  <a:pt x="35878" y="20356"/>
                </a:lnTo>
                <a:lnTo>
                  <a:pt x="31524" y="24034"/>
                </a:lnTo>
                <a:lnTo>
                  <a:pt x="27668" y="28391"/>
                </a:lnTo>
                <a:lnTo>
                  <a:pt x="20844" y="38311"/>
                </a:lnTo>
                <a:lnTo>
                  <a:pt x="14637" y="49071"/>
                </a:lnTo>
                <a:lnTo>
                  <a:pt x="8702" y="57663"/>
                </a:lnTo>
                <a:lnTo>
                  <a:pt x="5786" y="61287"/>
                </a:lnTo>
                <a:lnTo>
                  <a:pt x="3842" y="65609"/>
                </a:lnTo>
                <a:lnTo>
                  <a:pt x="1683" y="75490"/>
                </a:lnTo>
                <a:lnTo>
                  <a:pt x="722" y="86232"/>
                </a:lnTo>
                <a:lnTo>
                  <a:pt x="296" y="96404"/>
                </a:lnTo>
                <a:lnTo>
                  <a:pt x="106" y="104100"/>
                </a:lnTo>
                <a:lnTo>
                  <a:pt x="0" y="118338"/>
                </a:lnTo>
                <a:lnTo>
                  <a:pt x="937" y="122692"/>
                </a:lnTo>
                <a:lnTo>
                  <a:pt x="5855" y="133372"/>
                </a:lnTo>
                <a:lnTo>
                  <a:pt x="7339" y="139580"/>
                </a:lnTo>
                <a:lnTo>
                  <a:pt x="9640" y="142569"/>
                </a:lnTo>
                <a:lnTo>
                  <a:pt x="13079" y="145514"/>
                </a:lnTo>
                <a:lnTo>
                  <a:pt x="17277" y="148430"/>
                </a:lnTo>
                <a:lnTo>
                  <a:pt x="21028" y="151326"/>
                </a:lnTo>
                <a:lnTo>
                  <a:pt x="27736" y="157085"/>
                </a:lnTo>
                <a:lnTo>
                  <a:pt x="31810" y="159001"/>
                </a:lnTo>
                <a:lnTo>
                  <a:pt x="36431" y="160279"/>
                </a:lnTo>
                <a:lnTo>
                  <a:pt x="41418" y="161131"/>
                </a:lnTo>
                <a:lnTo>
                  <a:pt x="45694" y="161698"/>
                </a:lnTo>
                <a:lnTo>
                  <a:pt x="49497" y="162077"/>
                </a:lnTo>
                <a:lnTo>
                  <a:pt x="52986" y="162329"/>
                </a:lnTo>
                <a:lnTo>
                  <a:pt x="57216" y="162497"/>
                </a:lnTo>
                <a:lnTo>
                  <a:pt x="66997" y="162685"/>
                </a:lnTo>
                <a:lnTo>
                  <a:pt x="72272" y="161782"/>
                </a:lnTo>
                <a:lnTo>
                  <a:pt x="77693" y="160228"/>
                </a:lnTo>
                <a:lnTo>
                  <a:pt x="83213" y="158239"/>
                </a:lnTo>
                <a:lnTo>
                  <a:pt x="87845" y="156913"/>
                </a:lnTo>
                <a:lnTo>
                  <a:pt x="91886" y="156029"/>
                </a:lnTo>
                <a:lnTo>
                  <a:pt x="95532" y="155440"/>
                </a:lnTo>
                <a:lnTo>
                  <a:pt x="99868" y="154095"/>
                </a:lnTo>
                <a:lnTo>
                  <a:pt x="104664" y="152245"/>
                </a:lnTo>
                <a:lnTo>
                  <a:pt x="109765" y="150060"/>
                </a:lnTo>
                <a:lnTo>
                  <a:pt x="120515" y="145092"/>
                </a:lnTo>
                <a:lnTo>
                  <a:pt x="126048" y="142433"/>
                </a:lnTo>
                <a:lnTo>
                  <a:pt x="130689" y="139709"/>
                </a:lnTo>
                <a:lnTo>
                  <a:pt x="134736" y="136939"/>
                </a:lnTo>
                <a:lnTo>
                  <a:pt x="138387" y="134141"/>
                </a:lnTo>
                <a:lnTo>
                  <a:pt x="144982" y="125952"/>
                </a:lnTo>
                <a:lnTo>
                  <a:pt x="148075" y="121101"/>
                </a:lnTo>
                <a:lnTo>
                  <a:pt x="152041" y="116914"/>
                </a:lnTo>
                <a:lnTo>
                  <a:pt x="156591" y="113171"/>
                </a:lnTo>
                <a:lnTo>
                  <a:pt x="161529" y="109723"/>
                </a:lnTo>
                <a:lnTo>
                  <a:pt x="164821" y="106472"/>
                </a:lnTo>
                <a:lnTo>
                  <a:pt x="167015" y="103352"/>
                </a:lnTo>
                <a:lnTo>
                  <a:pt x="170406" y="97345"/>
                </a:lnTo>
                <a:lnTo>
                  <a:pt x="176718" y="88608"/>
                </a:lnTo>
                <a:lnTo>
                  <a:pt x="178528" y="82855"/>
                </a:lnTo>
                <a:lnTo>
                  <a:pt x="179691" y="71400"/>
                </a:lnTo>
                <a:lnTo>
                  <a:pt x="179850" y="65682"/>
                </a:lnTo>
                <a:lnTo>
                  <a:pt x="180845" y="63776"/>
                </a:lnTo>
                <a:lnTo>
                  <a:pt x="182461" y="62505"/>
                </a:lnTo>
                <a:lnTo>
                  <a:pt x="188540" y="59968"/>
                </a:lnTo>
                <a:lnTo>
                  <a:pt x="188549" y="87496"/>
                </a:lnTo>
                <a:lnTo>
                  <a:pt x="191089" y="96331"/>
                </a:lnTo>
                <a:lnTo>
                  <a:pt x="194441" y="106607"/>
                </a:lnTo>
                <a:lnTo>
                  <a:pt x="195931" y="117524"/>
                </a:lnTo>
                <a:lnTo>
                  <a:pt x="196593" y="128726"/>
                </a:lnTo>
                <a:lnTo>
                  <a:pt x="196886" y="140055"/>
                </a:lnTo>
                <a:lnTo>
                  <a:pt x="197091" y="168560"/>
                </a:lnTo>
                <a:lnTo>
                  <a:pt x="198054" y="175224"/>
                </a:lnTo>
                <a:lnTo>
                  <a:pt x="199648" y="182524"/>
                </a:lnTo>
                <a:lnTo>
                  <a:pt x="201664" y="190248"/>
                </a:lnTo>
                <a:lnTo>
                  <a:pt x="203960" y="197303"/>
                </a:lnTo>
                <a:lnTo>
                  <a:pt x="206443" y="203911"/>
                </a:lnTo>
                <a:lnTo>
                  <a:pt x="209051" y="210221"/>
                </a:lnTo>
                <a:lnTo>
                  <a:pt x="210789" y="216333"/>
                </a:lnTo>
                <a:lnTo>
                  <a:pt x="211949" y="222312"/>
                </a:lnTo>
                <a:lnTo>
                  <a:pt x="212722" y="228204"/>
                </a:lnTo>
                <a:lnTo>
                  <a:pt x="213237" y="234989"/>
                </a:lnTo>
                <a:lnTo>
                  <a:pt x="213580" y="242370"/>
                </a:lnTo>
                <a:lnTo>
                  <a:pt x="213809" y="250148"/>
                </a:lnTo>
                <a:lnTo>
                  <a:pt x="214914" y="257238"/>
                </a:lnTo>
                <a:lnTo>
                  <a:pt x="216604" y="263870"/>
                </a:lnTo>
                <a:lnTo>
                  <a:pt x="218682" y="270196"/>
                </a:lnTo>
                <a:lnTo>
                  <a:pt x="220068" y="276319"/>
                </a:lnTo>
                <a:lnTo>
                  <a:pt x="220992" y="282306"/>
                </a:lnTo>
                <a:lnTo>
                  <a:pt x="222019" y="293085"/>
                </a:lnTo>
                <a:lnTo>
                  <a:pt x="222475" y="301051"/>
                </a:lnTo>
                <a:lnTo>
                  <a:pt x="222677" y="310306"/>
                </a:lnTo>
                <a:lnTo>
                  <a:pt x="222840" y="36857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480"/>
          <p:cNvSpPr/>
          <p:nvPr/>
        </p:nvSpPr>
        <p:spPr>
          <a:xfrm>
            <a:off x="5017804" y="1783090"/>
            <a:ext cx="184928" cy="342879"/>
          </a:xfrm>
          <a:custGeom>
            <a:avLst/>
            <a:gdLst/>
            <a:ahLst/>
            <a:cxnLst/>
            <a:rect l="0" t="0" r="0" b="0"/>
            <a:pathLst>
              <a:path w="184928" h="342879">
                <a:moveTo>
                  <a:pt x="137125" y="59997"/>
                </a:moveTo>
                <a:lnTo>
                  <a:pt x="137125" y="55446"/>
                </a:lnTo>
                <a:lnTo>
                  <a:pt x="138078" y="54106"/>
                </a:lnTo>
                <a:lnTo>
                  <a:pt x="139666" y="53212"/>
                </a:lnTo>
                <a:lnTo>
                  <a:pt x="141676" y="52616"/>
                </a:lnTo>
                <a:lnTo>
                  <a:pt x="143017" y="51267"/>
                </a:lnTo>
                <a:lnTo>
                  <a:pt x="143911" y="49414"/>
                </a:lnTo>
                <a:lnTo>
                  <a:pt x="144507" y="47227"/>
                </a:lnTo>
                <a:lnTo>
                  <a:pt x="147709" y="42256"/>
                </a:lnTo>
                <a:lnTo>
                  <a:pt x="149896" y="39597"/>
                </a:lnTo>
                <a:lnTo>
                  <a:pt x="151354" y="36872"/>
                </a:lnTo>
                <a:lnTo>
                  <a:pt x="152974" y="31304"/>
                </a:lnTo>
                <a:lnTo>
                  <a:pt x="153886" y="22815"/>
                </a:lnTo>
                <a:lnTo>
                  <a:pt x="153062" y="19969"/>
                </a:lnTo>
                <a:lnTo>
                  <a:pt x="147435" y="11097"/>
                </a:lnTo>
                <a:lnTo>
                  <a:pt x="145518" y="8736"/>
                </a:lnTo>
                <a:lnTo>
                  <a:pt x="141490" y="4512"/>
                </a:lnTo>
                <a:lnTo>
                  <a:pt x="138130" y="3005"/>
                </a:lnTo>
                <a:lnTo>
                  <a:pt x="133986" y="2000"/>
                </a:lnTo>
                <a:lnTo>
                  <a:pt x="129317" y="1329"/>
                </a:lnTo>
                <a:lnTo>
                  <a:pt x="125253" y="883"/>
                </a:lnTo>
                <a:lnTo>
                  <a:pt x="121590" y="585"/>
                </a:lnTo>
                <a:lnTo>
                  <a:pt x="118196" y="386"/>
                </a:lnTo>
                <a:lnTo>
                  <a:pt x="109345" y="166"/>
                </a:lnTo>
                <a:lnTo>
                  <a:pt x="78663" y="0"/>
                </a:lnTo>
                <a:lnTo>
                  <a:pt x="74338" y="949"/>
                </a:lnTo>
                <a:lnTo>
                  <a:pt x="70502" y="2534"/>
                </a:lnTo>
                <a:lnTo>
                  <a:pt x="66992" y="4543"/>
                </a:lnTo>
                <a:lnTo>
                  <a:pt x="58013" y="9316"/>
                </a:lnTo>
                <a:lnTo>
                  <a:pt x="52951" y="11922"/>
                </a:lnTo>
                <a:lnTo>
                  <a:pt x="48624" y="14612"/>
                </a:lnTo>
                <a:lnTo>
                  <a:pt x="44787" y="17358"/>
                </a:lnTo>
                <a:lnTo>
                  <a:pt x="41277" y="20141"/>
                </a:lnTo>
                <a:lnTo>
                  <a:pt x="37984" y="22949"/>
                </a:lnTo>
                <a:lnTo>
                  <a:pt x="34836" y="25773"/>
                </a:lnTo>
                <a:lnTo>
                  <a:pt x="31785" y="28609"/>
                </a:lnTo>
                <a:lnTo>
                  <a:pt x="28798" y="32404"/>
                </a:lnTo>
                <a:lnTo>
                  <a:pt x="25855" y="36839"/>
                </a:lnTo>
                <a:lnTo>
                  <a:pt x="22940" y="41701"/>
                </a:lnTo>
                <a:lnTo>
                  <a:pt x="17162" y="52183"/>
                </a:lnTo>
                <a:lnTo>
                  <a:pt x="12371" y="62239"/>
                </a:lnTo>
                <a:lnTo>
                  <a:pt x="10242" y="69884"/>
                </a:lnTo>
                <a:lnTo>
                  <a:pt x="6755" y="78996"/>
                </a:lnTo>
                <a:lnTo>
                  <a:pt x="2984" y="89396"/>
                </a:lnTo>
                <a:lnTo>
                  <a:pt x="1977" y="94836"/>
                </a:lnTo>
                <a:lnTo>
                  <a:pt x="860" y="105009"/>
                </a:lnTo>
                <a:lnTo>
                  <a:pt x="363" y="112705"/>
                </a:lnTo>
                <a:lnTo>
                  <a:pt x="83" y="122393"/>
                </a:lnTo>
                <a:lnTo>
                  <a:pt x="0" y="131295"/>
                </a:lnTo>
                <a:lnTo>
                  <a:pt x="941" y="134199"/>
                </a:lnTo>
                <a:lnTo>
                  <a:pt x="4527" y="139966"/>
                </a:lnTo>
                <a:lnTo>
                  <a:pt x="6817" y="141885"/>
                </a:lnTo>
                <a:lnTo>
                  <a:pt x="9295" y="143164"/>
                </a:lnTo>
                <a:lnTo>
                  <a:pt x="11900" y="144016"/>
                </a:lnTo>
                <a:lnTo>
                  <a:pt x="17335" y="147504"/>
                </a:lnTo>
                <a:lnTo>
                  <a:pt x="20117" y="149768"/>
                </a:lnTo>
                <a:lnTo>
                  <a:pt x="22925" y="151277"/>
                </a:lnTo>
                <a:lnTo>
                  <a:pt x="28585" y="152953"/>
                </a:lnTo>
                <a:lnTo>
                  <a:pt x="32380" y="153400"/>
                </a:lnTo>
                <a:lnTo>
                  <a:pt x="36815" y="153698"/>
                </a:lnTo>
                <a:lnTo>
                  <a:pt x="45871" y="154030"/>
                </a:lnTo>
                <a:lnTo>
                  <a:pt x="53070" y="154177"/>
                </a:lnTo>
                <a:lnTo>
                  <a:pt x="57276" y="153264"/>
                </a:lnTo>
                <a:lnTo>
                  <a:pt x="61985" y="151702"/>
                </a:lnTo>
                <a:lnTo>
                  <a:pt x="67030" y="149709"/>
                </a:lnTo>
                <a:lnTo>
                  <a:pt x="71345" y="148380"/>
                </a:lnTo>
                <a:lnTo>
                  <a:pt x="75174" y="147494"/>
                </a:lnTo>
                <a:lnTo>
                  <a:pt x="78680" y="146903"/>
                </a:lnTo>
                <a:lnTo>
                  <a:pt x="82922" y="145557"/>
                </a:lnTo>
                <a:lnTo>
                  <a:pt x="87655" y="143707"/>
                </a:lnTo>
                <a:lnTo>
                  <a:pt x="92715" y="141521"/>
                </a:lnTo>
                <a:lnTo>
                  <a:pt x="97041" y="139112"/>
                </a:lnTo>
                <a:lnTo>
                  <a:pt x="100878" y="136553"/>
                </a:lnTo>
                <a:lnTo>
                  <a:pt x="104388" y="133894"/>
                </a:lnTo>
                <a:lnTo>
                  <a:pt x="107681" y="131169"/>
                </a:lnTo>
                <a:lnTo>
                  <a:pt x="110828" y="128400"/>
                </a:lnTo>
                <a:lnTo>
                  <a:pt x="116865" y="122783"/>
                </a:lnTo>
                <a:lnTo>
                  <a:pt x="122724" y="117112"/>
                </a:lnTo>
                <a:lnTo>
                  <a:pt x="124667" y="113314"/>
                </a:lnTo>
                <a:lnTo>
                  <a:pt x="126826" y="104013"/>
                </a:lnTo>
                <a:lnTo>
                  <a:pt x="130325" y="96070"/>
                </a:lnTo>
                <a:lnTo>
                  <a:pt x="135056" y="88412"/>
                </a:lnTo>
                <a:lnTo>
                  <a:pt x="140333" y="78658"/>
                </a:lnTo>
                <a:lnTo>
                  <a:pt x="145854" y="70513"/>
                </a:lnTo>
                <a:lnTo>
                  <a:pt x="148660" y="67008"/>
                </a:lnTo>
                <a:lnTo>
                  <a:pt x="151777" y="60573"/>
                </a:lnTo>
                <a:lnTo>
                  <a:pt x="154115" y="53586"/>
                </a:lnTo>
                <a:lnTo>
                  <a:pt x="158329" y="44130"/>
                </a:lnTo>
                <a:lnTo>
                  <a:pt x="160837" y="36117"/>
                </a:lnTo>
                <a:lnTo>
                  <a:pt x="162249" y="26252"/>
                </a:lnTo>
                <a:lnTo>
                  <a:pt x="162447" y="23213"/>
                </a:lnTo>
                <a:lnTo>
                  <a:pt x="163532" y="21187"/>
                </a:lnTo>
                <a:lnTo>
                  <a:pt x="165207" y="19836"/>
                </a:lnTo>
                <a:lnTo>
                  <a:pt x="167277" y="18936"/>
                </a:lnTo>
                <a:lnTo>
                  <a:pt x="168656" y="17383"/>
                </a:lnTo>
                <a:lnTo>
                  <a:pt x="169576" y="15395"/>
                </a:lnTo>
                <a:lnTo>
                  <a:pt x="170189" y="13117"/>
                </a:lnTo>
                <a:lnTo>
                  <a:pt x="171550" y="11599"/>
                </a:lnTo>
                <a:lnTo>
                  <a:pt x="173410" y="10587"/>
                </a:lnTo>
                <a:lnTo>
                  <a:pt x="179603" y="8681"/>
                </a:lnTo>
                <a:lnTo>
                  <a:pt x="179937" y="17903"/>
                </a:lnTo>
                <a:lnTo>
                  <a:pt x="179988" y="74437"/>
                </a:lnTo>
                <a:lnTo>
                  <a:pt x="179035" y="80101"/>
                </a:lnTo>
                <a:lnTo>
                  <a:pt x="177448" y="85782"/>
                </a:lnTo>
                <a:lnTo>
                  <a:pt x="175437" y="91475"/>
                </a:lnTo>
                <a:lnTo>
                  <a:pt x="174096" y="97175"/>
                </a:lnTo>
                <a:lnTo>
                  <a:pt x="173203" y="102880"/>
                </a:lnTo>
                <a:lnTo>
                  <a:pt x="172607" y="108588"/>
                </a:lnTo>
                <a:lnTo>
                  <a:pt x="172210" y="115251"/>
                </a:lnTo>
                <a:lnTo>
                  <a:pt x="171769" y="130274"/>
                </a:lnTo>
                <a:lnTo>
                  <a:pt x="171520" y="150247"/>
                </a:lnTo>
                <a:lnTo>
                  <a:pt x="172438" y="157311"/>
                </a:lnTo>
                <a:lnTo>
                  <a:pt x="174002" y="164878"/>
                </a:lnTo>
                <a:lnTo>
                  <a:pt x="175997" y="172780"/>
                </a:lnTo>
                <a:lnTo>
                  <a:pt x="177328" y="179953"/>
                </a:lnTo>
                <a:lnTo>
                  <a:pt x="178215" y="186640"/>
                </a:lnTo>
                <a:lnTo>
                  <a:pt x="178806" y="193004"/>
                </a:lnTo>
                <a:lnTo>
                  <a:pt x="179200" y="199151"/>
                </a:lnTo>
                <a:lnTo>
                  <a:pt x="179463" y="205154"/>
                </a:lnTo>
                <a:lnTo>
                  <a:pt x="179755" y="217856"/>
                </a:lnTo>
                <a:lnTo>
                  <a:pt x="179985" y="288489"/>
                </a:lnTo>
                <a:lnTo>
                  <a:pt x="180939" y="293288"/>
                </a:lnTo>
                <a:lnTo>
                  <a:pt x="184538" y="301159"/>
                </a:lnTo>
                <a:lnTo>
                  <a:pt x="184927" y="304592"/>
                </a:lnTo>
                <a:lnTo>
                  <a:pt x="184233" y="307833"/>
                </a:lnTo>
                <a:lnTo>
                  <a:pt x="182818" y="310946"/>
                </a:lnTo>
                <a:lnTo>
                  <a:pt x="181246" y="319485"/>
                </a:lnTo>
                <a:lnTo>
                  <a:pt x="180236" y="331387"/>
                </a:lnTo>
                <a:lnTo>
                  <a:pt x="180010" y="341441"/>
                </a:lnTo>
                <a:lnTo>
                  <a:pt x="179050" y="341924"/>
                </a:lnTo>
                <a:lnTo>
                  <a:pt x="174101" y="342603"/>
                </a:lnTo>
                <a:lnTo>
                  <a:pt x="171520" y="342878"/>
                </a:lnTo>
                <a:lnTo>
                  <a:pt x="171416" y="33431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481"/>
          <p:cNvSpPr/>
          <p:nvPr/>
        </p:nvSpPr>
        <p:spPr>
          <a:xfrm>
            <a:off x="2171700" y="2426017"/>
            <a:ext cx="325755" cy="300039"/>
          </a:xfrm>
          <a:custGeom>
            <a:avLst/>
            <a:gdLst/>
            <a:ahLst/>
            <a:cxnLst/>
            <a:rect l="0" t="0" r="0" b="0"/>
            <a:pathLst>
              <a:path w="325755" h="300039">
                <a:moveTo>
                  <a:pt x="0" y="0"/>
                </a:moveTo>
                <a:lnTo>
                  <a:pt x="0" y="7381"/>
                </a:lnTo>
                <a:lnTo>
                  <a:pt x="6843" y="15181"/>
                </a:lnTo>
                <a:lnTo>
                  <a:pt x="11931" y="20400"/>
                </a:lnTo>
                <a:lnTo>
                  <a:pt x="13669" y="23125"/>
                </a:lnTo>
                <a:lnTo>
                  <a:pt x="17067" y="31511"/>
                </a:lnTo>
                <a:lnTo>
                  <a:pt x="23683" y="40028"/>
                </a:lnTo>
                <a:lnTo>
                  <a:pt x="31676" y="48585"/>
                </a:lnTo>
                <a:lnTo>
                  <a:pt x="117554" y="134700"/>
                </a:lnTo>
                <a:lnTo>
                  <a:pt x="123137" y="139330"/>
                </a:lnTo>
                <a:lnTo>
                  <a:pt x="128764" y="143369"/>
                </a:lnTo>
                <a:lnTo>
                  <a:pt x="134420" y="147014"/>
                </a:lnTo>
                <a:lnTo>
                  <a:pt x="140095" y="151350"/>
                </a:lnTo>
                <a:lnTo>
                  <a:pt x="145784" y="156145"/>
                </a:lnTo>
                <a:lnTo>
                  <a:pt x="151482" y="161246"/>
                </a:lnTo>
                <a:lnTo>
                  <a:pt x="162892" y="171995"/>
                </a:lnTo>
                <a:lnTo>
                  <a:pt x="168602" y="177528"/>
                </a:lnTo>
                <a:lnTo>
                  <a:pt x="174314" y="182170"/>
                </a:lnTo>
                <a:lnTo>
                  <a:pt x="180027" y="186216"/>
                </a:lnTo>
                <a:lnTo>
                  <a:pt x="185740" y="189867"/>
                </a:lnTo>
                <a:lnTo>
                  <a:pt x="194628" y="199003"/>
                </a:lnTo>
                <a:lnTo>
                  <a:pt x="198332" y="204106"/>
                </a:lnTo>
                <a:lnTo>
                  <a:pt x="207527" y="212316"/>
                </a:lnTo>
                <a:lnTo>
                  <a:pt x="212646" y="215839"/>
                </a:lnTo>
                <a:lnTo>
                  <a:pt x="220874" y="224833"/>
                </a:lnTo>
                <a:lnTo>
                  <a:pt x="224402" y="229899"/>
                </a:lnTo>
                <a:lnTo>
                  <a:pt x="233401" y="238067"/>
                </a:lnTo>
                <a:lnTo>
                  <a:pt x="238468" y="241579"/>
                </a:lnTo>
                <a:lnTo>
                  <a:pt x="246638" y="250561"/>
                </a:lnTo>
                <a:lnTo>
                  <a:pt x="250150" y="255623"/>
                </a:lnTo>
                <a:lnTo>
                  <a:pt x="256593" y="263788"/>
                </a:lnTo>
                <a:lnTo>
                  <a:pt x="259644" y="267299"/>
                </a:lnTo>
                <a:lnTo>
                  <a:pt x="268115" y="273740"/>
                </a:lnTo>
                <a:lnTo>
                  <a:pt x="277277" y="278825"/>
                </a:lnTo>
                <a:lnTo>
                  <a:pt x="284524" y="281085"/>
                </a:lnTo>
                <a:lnTo>
                  <a:pt x="290920" y="284629"/>
                </a:lnTo>
                <a:lnTo>
                  <a:pt x="293959" y="286908"/>
                </a:lnTo>
                <a:lnTo>
                  <a:pt x="299876" y="289440"/>
                </a:lnTo>
                <a:lnTo>
                  <a:pt x="302787" y="290115"/>
                </a:lnTo>
                <a:lnTo>
                  <a:pt x="308561" y="293405"/>
                </a:lnTo>
                <a:lnTo>
                  <a:pt x="315479" y="298727"/>
                </a:lnTo>
                <a:lnTo>
                  <a:pt x="318965" y="299455"/>
                </a:lnTo>
                <a:lnTo>
                  <a:pt x="321785" y="299779"/>
                </a:lnTo>
                <a:lnTo>
                  <a:pt x="319863" y="299923"/>
                </a:lnTo>
                <a:lnTo>
                  <a:pt x="319921" y="299961"/>
                </a:lnTo>
                <a:lnTo>
                  <a:pt x="325754" y="30003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482"/>
          <p:cNvSpPr/>
          <p:nvPr/>
        </p:nvSpPr>
        <p:spPr>
          <a:xfrm>
            <a:off x="2223134" y="2434589"/>
            <a:ext cx="300039" cy="291467"/>
          </a:xfrm>
          <a:custGeom>
            <a:avLst/>
            <a:gdLst/>
            <a:ahLst/>
            <a:cxnLst/>
            <a:rect l="0" t="0" r="0" b="0"/>
            <a:pathLst>
              <a:path w="300039" h="291467">
                <a:moveTo>
                  <a:pt x="300038" y="0"/>
                </a:moveTo>
                <a:lnTo>
                  <a:pt x="291570" y="0"/>
                </a:lnTo>
                <a:lnTo>
                  <a:pt x="291497" y="4552"/>
                </a:lnTo>
                <a:lnTo>
                  <a:pt x="290534" y="6845"/>
                </a:lnTo>
                <a:lnTo>
                  <a:pt x="284628" y="14623"/>
                </a:lnTo>
                <a:lnTo>
                  <a:pt x="279536" y="20152"/>
                </a:lnTo>
                <a:lnTo>
                  <a:pt x="271559" y="25784"/>
                </a:lnTo>
                <a:lnTo>
                  <a:pt x="266764" y="28620"/>
                </a:lnTo>
                <a:lnTo>
                  <a:pt x="258897" y="36850"/>
                </a:lnTo>
                <a:lnTo>
                  <a:pt x="255466" y="41712"/>
                </a:lnTo>
                <a:lnTo>
                  <a:pt x="251273" y="46858"/>
                </a:lnTo>
                <a:lnTo>
                  <a:pt x="246573" y="52194"/>
                </a:lnTo>
                <a:lnTo>
                  <a:pt x="241535" y="57656"/>
                </a:lnTo>
                <a:lnTo>
                  <a:pt x="237223" y="63203"/>
                </a:lnTo>
                <a:lnTo>
                  <a:pt x="233397" y="68805"/>
                </a:lnTo>
                <a:lnTo>
                  <a:pt x="229893" y="74445"/>
                </a:lnTo>
                <a:lnTo>
                  <a:pt x="225652" y="80110"/>
                </a:lnTo>
                <a:lnTo>
                  <a:pt x="220920" y="85792"/>
                </a:lnTo>
                <a:lnTo>
                  <a:pt x="215860" y="91485"/>
                </a:lnTo>
                <a:lnTo>
                  <a:pt x="205158" y="102890"/>
                </a:lnTo>
                <a:lnTo>
                  <a:pt x="182765" y="125734"/>
                </a:lnTo>
                <a:lnTo>
                  <a:pt x="177089" y="130496"/>
                </a:lnTo>
                <a:lnTo>
                  <a:pt x="171399" y="134622"/>
                </a:lnTo>
                <a:lnTo>
                  <a:pt x="165701" y="138326"/>
                </a:lnTo>
                <a:lnTo>
                  <a:pt x="160950" y="142700"/>
                </a:lnTo>
                <a:lnTo>
                  <a:pt x="156830" y="147521"/>
                </a:lnTo>
                <a:lnTo>
                  <a:pt x="153131" y="152640"/>
                </a:lnTo>
                <a:lnTo>
                  <a:pt x="148760" y="157958"/>
                </a:lnTo>
                <a:lnTo>
                  <a:pt x="143941" y="163408"/>
                </a:lnTo>
                <a:lnTo>
                  <a:pt x="138823" y="168946"/>
                </a:lnTo>
                <a:lnTo>
                  <a:pt x="133507" y="173591"/>
                </a:lnTo>
                <a:lnTo>
                  <a:pt x="128057" y="177640"/>
                </a:lnTo>
                <a:lnTo>
                  <a:pt x="122519" y="181292"/>
                </a:lnTo>
                <a:lnTo>
                  <a:pt x="117874" y="185632"/>
                </a:lnTo>
                <a:lnTo>
                  <a:pt x="113826" y="190430"/>
                </a:lnTo>
                <a:lnTo>
                  <a:pt x="110174" y="195533"/>
                </a:lnTo>
                <a:lnTo>
                  <a:pt x="101037" y="203744"/>
                </a:lnTo>
                <a:lnTo>
                  <a:pt x="95933" y="207267"/>
                </a:lnTo>
                <a:lnTo>
                  <a:pt x="87722" y="216261"/>
                </a:lnTo>
                <a:lnTo>
                  <a:pt x="84199" y="221327"/>
                </a:lnTo>
                <a:lnTo>
                  <a:pt x="75204" y="229495"/>
                </a:lnTo>
                <a:lnTo>
                  <a:pt x="70139" y="233007"/>
                </a:lnTo>
                <a:lnTo>
                  <a:pt x="61971" y="239449"/>
                </a:lnTo>
                <a:lnTo>
                  <a:pt x="55165" y="245487"/>
                </a:lnTo>
                <a:lnTo>
                  <a:pt x="45979" y="254242"/>
                </a:lnTo>
                <a:lnTo>
                  <a:pt x="31467" y="268596"/>
                </a:lnTo>
                <a:lnTo>
                  <a:pt x="28598" y="270504"/>
                </a:lnTo>
                <a:lnTo>
                  <a:pt x="20010" y="274142"/>
                </a:lnTo>
                <a:lnTo>
                  <a:pt x="11114" y="280882"/>
                </a:lnTo>
                <a:lnTo>
                  <a:pt x="10267" y="281552"/>
                </a:lnTo>
                <a:lnTo>
                  <a:pt x="6786" y="282297"/>
                </a:lnTo>
                <a:lnTo>
                  <a:pt x="4524" y="282496"/>
                </a:lnTo>
                <a:lnTo>
                  <a:pt x="3016" y="283581"/>
                </a:lnTo>
                <a:lnTo>
                  <a:pt x="2011" y="285256"/>
                </a:lnTo>
                <a:lnTo>
                  <a:pt x="0" y="29146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483"/>
          <p:cNvSpPr/>
          <p:nvPr/>
        </p:nvSpPr>
        <p:spPr>
          <a:xfrm>
            <a:off x="2891789" y="2554605"/>
            <a:ext cx="351474" cy="8573"/>
          </a:xfrm>
          <a:custGeom>
            <a:avLst/>
            <a:gdLst/>
            <a:ahLst/>
            <a:cxnLst/>
            <a:rect l="0" t="0" r="0" b="0"/>
            <a:pathLst>
              <a:path w="351474" h="8573">
                <a:moveTo>
                  <a:pt x="0" y="8572"/>
                </a:moveTo>
                <a:lnTo>
                  <a:pt x="0" y="4021"/>
                </a:lnTo>
                <a:lnTo>
                  <a:pt x="953" y="2680"/>
                </a:lnTo>
                <a:lnTo>
                  <a:pt x="2540" y="1787"/>
                </a:lnTo>
                <a:lnTo>
                  <a:pt x="7381" y="353"/>
                </a:lnTo>
                <a:lnTo>
                  <a:pt x="12771" y="104"/>
                </a:lnTo>
                <a:lnTo>
                  <a:pt x="52783" y="2"/>
                </a:lnTo>
                <a:lnTo>
                  <a:pt x="56144" y="954"/>
                </a:lnTo>
                <a:lnTo>
                  <a:pt x="59337" y="2541"/>
                </a:lnTo>
                <a:lnTo>
                  <a:pt x="62418" y="4551"/>
                </a:lnTo>
                <a:lnTo>
                  <a:pt x="66377" y="5892"/>
                </a:lnTo>
                <a:lnTo>
                  <a:pt x="70922" y="6785"/>
                </a:lnTo>
                <a:lnTo>
                  <a:pt x="75856" y="7381"/>
                </a:lnTo>
                <a:lnTo>
                  <a:pt x="80098" y="7778"/>
                </a:lnTo>
                <a:lnTo>
                  <a:pt x="83879" y="8043"/>
                </a:lnTo>
                <a:lnTo>
                  <a:pt x="87352" y="8219"/>
                </a:lnTo>
                <a:lnTo>
                  <a:pt x="96291" y="8415"/>
                </a:lnTo>
                <a:lnTo>
                  <a:pt x="141800" y="8563"/>
                </a:lnTo>
                <a:lnTo>
                  <a:pt x="147874" y="7613"/>
                </a:lnTo>
                <a:lnTo>
                  <a:pt x="153828" y="6028"/>
                </a:lnTo>
                <a:lnTo>
                  <a:pt x="159702" y="4018"/>
                </a:lnTo>
                <a:lnTo>
                  <a:pt x="166476" y="2679"/>
                </a:lnTo>
                <a:lnTo>
                  <a:pt x="173849" y="1786"/>
                </a:lnTo>
                <a:lnTo>
                  <a:pt x="181622" y="1190"/>
                </a:lnTo>
                <a:lnTo>
                  <a:pt x="188709" y="794"/>
                </a:lnTo>
                <a:lnTo>
                  <a:pt x="201664" y="353"/>
                </a:lnTo>
                <a:lnTo>
                  <a:pt x="225502" y="69"/>
                </a:lnTo>
                <a:lnTo>
                  <a:pt x="351473"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484"/>
          <p:cNvSpPr/>
          <p:nvPr/>
        </p:nvSpPr>
        <p:spPr>
          <a:xfrm>
            <a:off x="3423284" y="2460311"/>
            <a:ext cx="308570" cy="377177"/>
          </a:xfrm>
          <a:custGeom>
            <a:avLst/>
            <a:gdLst/>
            <a:ahLst/>
            <a:cxnLst/>
            <a:rect l="0" t="0" r="0" b="0"/>
            <a:pathLst>
              <a:path w="308570" h="377177">
                <a:moveTo>
                  <a:pt x="0" y="25714"/>
                </a:moveTo>
                <a:lnTo>
                  <a:pt x="4551" y="25714"/>
                </a:lnTo>
                <a:lnTo>
                  <a:pt x="5892" y="26666"/>
                </a:lnTo>
                <a:lnTo>
                  <a:pt x="6786" y="28253"/>
                </a:lnTo>
                <a:lnTo>
                  <a:pt x="8220" y="33094"/>
                </a:lnTo>
                <a:lnTo>
                  <a:pt x="13019" y="38484"/>
                </a:lnTo>
                <a:lnTo>
                  <a:pt x="14394" y="40895"/>
                </a:lnTo>
                <a:lnTo>
                  <a:pt x="15923" y="46113"/>
                </a:lnTo>
                <a:lnTo>
                  <a:pt x="16904" y="57224"/>
                </a:lnTo>
                <a:lnTo>
                  <a:pt x="17038" y="62896"/>
                </a:lnTo>
                <a:lnTo>
                  <a:pt x="19638" y="71131"/>
                </a:lnTo>
                <a:lnTo>
                  <a:pt x="23016" y="80189"/>
                </a:lnTo>
                <a:lnTo>
                  <a:pt x="24917" y="90643"/>
                </a:lnTo>
                <a:lnTo>
                  <a:pt x="25362" y="96799"/>
                </a:lnTo>
                <a:lnTo>
                  <a:pt x="26434" y="99774"/>
                </a:lnTo>
                <a:lnTo>
                  <a:pt x="30164" y="105619"/>
                </a:lnTo>
                <a:lnTo>
                  <a:pt x="32456" y="113932"/>
                </a:lnTo>
                <a:lnTo>
                  <a:pt x="33068" y="118816"/>
                </a:lnTo>
                <a:lnTo>
                  <a:pt x="36287" y="126782"/>
                </a:lnTo>
                <a:lnTo>
                  <a:pt x="43455" y="136622"/>
                </a:lnTo>
                <a:lnTo>
                  <a:pt x="51611" y="145571"/>
                </a:lnTo>
                <a:lnTo>
                  <a:pt x="62900" y="157128"/>
                </a:lnTo>
                <a:lnTo>
                  <a:pt x="71448" y="165722"/>
                </a:lnTo>
                <a:lnTo>
                  <a:pt x="74302" y="167630"/>
                </a:lnTo>
                <a:lnTo>
                  <a:pt x="80013" y="169750"/>
                </a:lnTo>
                <a:lnTo>
                  <a:pt x="88584" y="170943"/>
                </a:lnTo>
                <a:lnTo>
                  <a:pt x="96838" y="171223"/>
                </a:lnTo>
                <a:lnTo>
                  <a:pt x="125495" y="171437"/>
                </a:lnTo>
                <a:lnTo>
                  <a:pt x="131341" y="171442"/>
                </a:lnTo>
                <a:lnTo>
                  <a:pt x="134234" y="170491"/>
                </a:lnTo>
                <a:lnTo>
                  <a:pt x="153132" y="159514"/>
                </a:lnTo>
                <a:lnTo>
                  <a:pt x="161086" y="154078"/>
                </a:lnTo>
                <a:lnTo>
                  <a:pt x="168749" y="148487"/>
                </a:lnTo>
                <a:lnTo>
                  <a:pt x="173460" y="145663"/>
                </a:lnTo>
                <a:lnTo>
                  <a:pt x="178505" y="142827"/>
                </a:lnTo>
                <a:lnTo>
                  <a:pt x="186651" y="134596"/>
                </a:lnTo>
                <a:lnTo>
                  <a:pt x="193446" y="125541"/>
                </a:lnTo>
                <a:lnTo>
                  <a:pt x="202627" y="114135"/>
                </a:lnTo>
                <a:lnTo>
                  <a:pt x="208484" y="104382"/>
                </a:lnTo>
                <a:lnTo>
                  <a:pt x="220006" y="88490"/>
                </a:lnTo>
                <a:lnTo>
                  <a:pt x="225733" y="78697"/>
                </a:lnTo>
                <a:lnTo>
                  <a:pt x="228914" y="70534"/>
                </a:lnTo>
                <a:lnTo>
                  <a:pt x="231280" y="62779"/>
                </a:lnTo>
                <a:lnTo>
                  <a:pt x="235506" y="52982"/>
                </a:lnTo>
                <a:lnTo>
                  <a:pt x="238690" y="41308"/>
                </a:lnTo>
                <a:lnTo>
                  <a:pt x="239633" y="31816"/>
                </a:lnTo>
                <a:lnTo>
                  <a:pt x="239952" y="20075"/>
                </a:lnTo>
                <a:lnTo>
                  <a:pt x="239996" y="14317"/>
                </a:lnTo>
                <a:lnTo>
                  <a:pt x="239055" y="11449"/>
                </a:lnTo>
                <a:lnTo>
                  <a:pt x="231461" y="0"/>
                </a:lnTo>
                <a:lnTo>
                  <a:pt x="238839" y="7377"/>
                </a:lnTo>
                <a:lnTo>
                  <a:pt x="244228" y="17317"/>
                </a:lnTo>
                <a:lnTo>
                  <a:pt x="251858" y="27777"/>
                </a:lnTo>
                <a:lnTo>
                  <a:pt x="254812" y="33933"/>
                </a:lnTo>
                <a:lnTo>
                  <a:pt x="257078" y="40797"/>
                </a:lnTo>
                <a:lnTo>
                  <a:pt x="261260" y="50197"/>
                </a:lnTo>
                <a:lnTo>
                  <a:pt x="268969" y="61649"/>
                </a:lnTo>
                <a:lnTo>
                  <a:pt x="274482" y="70577"/>
                </a:lnTo>
                <a:lnTo>
                  <a:pt x="280107" y="80896"/>
                </a:lnTo>
                <a:lnTo>
                  <a:pt x="285782" y="91832"/>
                </a:lnTo>
                <a:lnTo>
                  <a:pt x="288940" y="103042"/>
                </a:lnTo>
                <a:lnTo>
                  <a:pt x="291295" y="114374"/>
                </a:lnTo>
                <a:lnTo>
                  <a:pt x="295517" y="125761"/>
                </a:lnTo>
                <a:lnTo>
                  <a:pt x="300569" y="139711"/>
                </a:lnTo>
                <a:lnTo>
                  <a:pt x="303250" y="147432"/>
                </a:lnTo>
                <a:lnTo>
                  <a:pt x="305036" y="154485"/>
                </a:lnTo>
                <a:lnTo>
                  <a:pt x="306228" y="161091"/>
                </a:lnTo>
                <a:lnTo>
                  <a:pt x="307022" y="167400"/>
                </a:lnTo>
                <a:lnTo>
                  <a:pt x="307551" y="174464"/>
                </a:lnTo>
                <a:lnTo>
                  <a:pt x="307905" y="182030"/>
                </a:lnTo>
                <a:lnTo>
                  <a:pt x="308401" y="203792"/>
                </a:lnTo>
                <a:lnTo>
                  <a:pt x="308569" y="232763"/>
                </a:lnTo>
                <a:lnTo>
                  <a:pt x="307630" y="239947"/>
                </a:lnTo>
                <a:lnTo>
                  <a:pt x="306053" y="246641"/>
                </a:lnTo>
                <a:lnTo>
                  <a:pt x="304047" y="253008"/>
                </a:lnTo>
                <a:lnTo>
                  <a:pt x="301758" y="259158"/>
                </a:lnTo>
                <a:lnTo>
                  <a:pt x="299280" y="265164"/>
                </a:lnTo>
                <a:lnTo>
                  <a:pt x="293986" y="276916"/>
                </a:lnTo>
                <a:lnTo>
                  <a:pt x="285651" y="294242"/>
                </a:lnTo>
                <a:lnTo>
                  <a:pt x="279991" y="305715"/>
                </a:lnTo>
                <a:lnTo>
                  <a:pt x="271761" y="317163"/>
                </a:lnTo>
                <a:lnTo>
                  <a:pt x="266899" y="322884"/>
                </a:lnTo>
                <a:lnTo>
                  <a:pt x="261753" y="327649"/>
                </a:lnTo>
                <a:lnTo>
                  <a:pt x="256417" y="331779"/>
                </a:lnTo>
                <a:lnTo>
                  <a:pt x="250955" y="335485"/>
                </a:lnTo>
                <a:lnTo>
                  <a:pt x="242346" y="344682"/>
                </a:lnTo>
                <a:lnTo>
                  <a:pt x="238717" y="349802"/>
                </a:lnTo>
                <a:lnTo>
                  <a:pt x="233440" y="354167"/>
                </a:lnTo>
                <a:lnTo>
                  <a:pt x="227064" y="358030"/>
                </a:lnTo>
                <a:lnTo>
                  <a:pt x="219956" y="361558"/>
                </a:lnTo>
                <a:lnTo>
                  <a:pt x="214265" y="363910"/>
                </a:lnTo>
                <a:lnTo>
                  <a:pt x="205401" y="366523"/>
                </a:lnTo>
                <a:lnTo>
                  <a:pt x="200752" y="368172"/>
                </a:lnTo>
                <a:lnTo>
                  <a:pt x="195747" y="370225"/>
                </a:lnTo>
                <a:lnTo>
                  <a:pt x="190506" y="372545"/>
                </a:lnTo>
                <a:lnTo>
                  <a:pt x="185106" y="374092"/>
                </a:lnTo>
                <a:lnTo>
                  <a:pt x="179602" y="375124"/>
                </a:lnTo>
                <a:lnTo>
                  <a:pt x="174027" y="375811"/>
                </a:lnTo>
                <a:lnTo>
                  <a:pt x="168406" y="376269"/>
                </a:lnTo>
                <a:lnTo>
                  <a:pt x="162754" y="376575"/>
                </a:lnTo>
                <a:lnTo>
                  <a:pt x="151393" y="376915"/>
                </a:lnTo>
                <a:lnTo>
                  <a:pt x="113980" y="377170"/>
                </a:lnTo>
                <a:lnTo>
                  <a:pt x="110277" y="377176"/>
                </a:lnTo>
                <a:lnTo>
                  <a:pt x="101082" y="374641"/>
                </a:lnTo>
                <a:lnTo>
                  <a:pt x="91598" y="371292"/>
                </a:lnTo>
                <a:lnTo>
                  <a:pt x="84208" y="369804"/>
                </a:lnTo>
                <a:lnTo>
                  <a:pt x="77748" y="366603"/>
                </a:lnTo>
                <a:lnTo>
                  <a:pt x="74693" y="364416"/>
                </a:lnTo>
                <a:lnTo>
                  <a:pt x="68757" y="361985"/>
                </a:lnTo>
                <a:lnTo>
                  <a:pt x="65841" y="361337"/>
                </a:lnTo>
                <a:lnTo>
                  <a:pt x="63896" y="359953"/>
                </a:lnTo>
                <a:lnTo>
                  <a:pt x="62600" y="358077"/>
                </a:lnTo>
                <a:lnTo>
                  <a:pt x="60008" y="35146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485"/>
          <p:cNvSpPr/>
          <p:nvPr/>
        </p:nvSpPr>
        <p:spPr>
          <a:xfrm>
            <a:off x="4357687" y="2468889"/>
            <a:ext cx="308611" cy="25709"/>
          </a:xfrm>
          <a:custGeom>
            <a:avLst/>
            <a:gdLst/>
            <a:ahLst/>
            <a:cxnLst/>
            <a:rect l="0" t="0" r="0" b="0"/>
            <a:pathLst>
              <a:path w="308611" h="25709">
                <a:moveTo>
                  <a:pt x="0" y="25708"/>
                </a:moveTo>
                <a:lnTo>
                  <a:pt x="120530" y="25708"/>
                </a:lnTo>
                <a:lnTo>
                  <a:pt x="128931" y="24756"/>
                </a:lnTo>
                <a:lnTo>
                  <a:pt x="137389" y="23168"/>
                </a:lnTo>
                <a:lnTo>
                  <a:pt x="145885" y="21157"/>
                </a:lnTo>
                <a:lnTo>
                  <a:pt x="153454" y="19817"/>
                </a:lnTo>
                <a:lnTo>
                  <a:pt x="160405" y="18923"/>
                </a:lnTo>
                <a:lnTo>
                  <a:pt x="166944" y="18327"/>
                </a:lnTo>
                <a:lnTo>
                  <a:pt x="174161" y="17930"/>
                </a:lnTo>
                <a:lnTo>
                  <a:pt x="189800" y="17488"/>
                </a:lnTo>
                <a:lnTo>
                  <a:pt x="197971" y="16418"/>
                </a:lnTo>
                <a:lnTo>
                  <a:pt x="206276" y="14753"/>
                </a:lnTo>
                <a:lnTo>
                  <a:pt x="214670" y="12689"/>
                </a:lnTo>
                <a:lnTo>
                  <a:pt x="222171" y="11314"/>
                </a:lnTo>
                <a:lnTo>
                  <a:pt x="229076" y="10397"/>
                </a:lnTo>
                <a:lnTo>
                  <a:pt x="235585" y="9786"/>
                </a:lnTo>
                <a:lnTo>
                  <a:pt x="240876" y="9378"/>
                </a:lnTo>
                <a:lnTo>
                  <a:pt x="249296" y="8925"/>
                </a:lnTo>
                <a:lnTo>
                  <a:pt x="253828" y="7852"/>
                </a:lnTo>
                <a:lnTo>
                  <a:pt x="258754" y="6184"/>
                </a:lnTo>
                <a:lnTo>
                  <a:pt x="263942" y="4120"/>
                </a:lnTo>
                <a:lnTo>
                  <a:pt x="269306" y="2743"/>
                </a:lnTo>
                <a:lnTo>
                  <a:pt x="274788" y="1826"/>
                </a:lnTo>
                <a:lnTo>
                  <a:pt x="280347" y="1214"/>
                </a:lnTo>
                <a:lnTo>
                  <a:pt x="289064" y="534"/>
                </a:lnTo>
                <a:lnTo>
                  <a:pt x="297870" y="98"/>
                </a:lnTo>
                <a:lnTo>
                  <a:pt x="307228" y="0"/>
                </a:lnTo>
                <a:lnTo>
                  <a:pt x="307689" y="949"/>
                </a:lnTo>
                <a:lnTo>
                  <a:pt x="307996" y="2535"/>
                </a:lnTo>
                <a:lnTo>
                  <a:pt x="308610" y="856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486"/>
          <p:cNvSpPr/>
          <p:nvPr/>
        </p:nvSpPr>
        <p:spPr>
          <a:xfrm>
            <a:off x="4271962" y="2588895"/>
            <a:ext cx="377191" cy="25718"/>
          </a:xfrm>
          <a:custGeom>
            <a:avLst/>
            <a:gdLst/>
            <a:ahLst/>
            <a:cxnLst/>
            <a:rect l="0" t="0" r="0" b="0"/>
            <a:pathLst>
              <a:path w="377191" h="25718">
                <a:moveTo>
                  <a:pt x="0" y="25717"/>
                </a:moveTo>
                <a:lnTo>
                  <a:pt x="115979" y="25717"/>
                </a:lnTo>
                <a:lnTo>
                  <a:pt x="123992" y="24765"/>
                </a:lnTo>
                <a:lnTo>
                  <a:pt x="133144" y="23177"/>
                </a:lnTo>
                <a:lnTo>
                  <a:pt x="143055" y="21166"/>
                </a:lnTo>
                <a:lnTo>
                  <a:pt x="152520" y="19825"/>
                </a:lnTo>
                <a:lnTo>
                  <a:pt x="161688" y="18932"/>
                </a:lnTo>
                <a:lnTo>
                  <a:pt x="170657" y="18336"/>
                </a:lnTo>
                <a:lnTo>
                  <a:pt x="179494" y="17939"/>
                </a:lnTo>
                <a:lnTo>
                  <a:pt x="196933" y="17498"/>
                </a:lnTo>
                <a:lnTo>
                  <a:pt x="222815" y="17249"/>
                </a:lnTo>
                <a:lnTo>
                  <a:pt x="231411" y="16262"/>
                </a:lnTo>
                <a:lnTo>
                  <a:pt x="239999" y="14651"/>
                </a:lnTo>
                <a:lnTo>
                  <a:pt x="248582" y="12625"/>
                </a:lnTo>
                <a:lnTo>
                  <a:pt x="257161" y="11274"/>
                </a:lnTo>
                <a:lnTo>
                  <a:pt x="265738" y="10373"/>
                </a:lnTo>
                <a:lnTo>
                  <a:pt x="274314" y="9773"/>
                </a:lnTo>
                <a:lnTo>
                  <a:pt x="281936" y="8420"/>
                </a:lnTo>
                <a:lnTo>
                  <a:pt x="288922" y="6566"/>
                </a:lnTo>
                <a:lnTo>
                  <a:pt x="295485" y="4377"/>
                </a:lnTo>
                <a:lnTo>
                  <a:pt x="301765" y="2918"/>
                </a:lnTo>
                <a:lnTo>
                  <a:pt x="307856" y="1945"/>
                </a:lnTo>
                <a:lnTo>
                  <a:pt x="313823" y="1297"/>
                </a:lnTo>
                <a:lnTo>
                  <a:pt x="325532" y="576"/>
                </a:lnTo>
                <a:lnTo>
                  <a:pt x="337086" y="256"/>
                </a:lnTo>
                <a:lnTo>
                  <a:pt x="37719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487"/>
          <p:cNvSpPr/>
          <p:nvPr/>
        </p:nvSpPr>
        <p:spPr>
          <a:xfrm>
            <a:off x="4932045" y="2348864"/>
            <a:ext cx="68581" cy="334329"/>
          </a:xfrm>
          <a:custGeom>
            <a:avLst/>
            <a:gdLst/>
            <a:ahLst/>
            <a:cxnLst/>
            <a:rect l="0" t="0" r="0" b="0"/>
            <a:pathLst>
              <a:path w="68581" h="334329">
                <a:moveTo>
                  <a:pt x="0" y="0"/>
                </a:moveTo>
                <a:lnTo>
                  <a:pt x="0" y="4552"/>
                </a:lnTo>
                <a:lnTo>
                  <a:pt x="952" y="5892"/>
                </a:lnTo>
                <a:lnTo>
                  <a:pt x="2540" y="6786"/>
                </a:lnTo>
                <a:lnTo>
                  <a:pt x="4550" y="7381"/>
                </a:lnTo>
                <a:lnTo>
                  <a:pt x="5891" y="8731"/>
                </a:lnTo>
                <a:lnTo>
                  <a:pt x="6785" y="10584"/>
                </a:lnTo>
                <a:lnTo>
                  <a:pt x="8730" y="16134"/>
                </a:lnTo>
                <a:lnTo>
                  <a:pt x="10583" y="20281"/>
                </a:lnTo>
                <a:lnTo>
                  <a:pt x="12770" y="24951"/>
                </a:lnTo>
                <a:lnTo>
                  <a:pt x="14228" y="29017"/>
                </a:lnTo>
                <a:lnTo>
                  <a:pt x="15849" y="36074"/>
                </a:lnTo>
                <a:lnTo>
                  <a:pt x="16568" y="44926"/>
                </a:lnTo>
                <a:lnTo>
                  <a:pt x="16761" y="49953"/>
                </a:lnTo>
                <a:lnTo>
                  <a:pt x="17841" y="55210"/>
                </a:lnTo>
                <a:lnTo>
                  <a:pt x="19514" y="60619"/>
                </a:lnTo>
                <a:lnTo>
                  <a:pt x="21582" y="66131"/>
                </a:lnTo>
                <a:lnTo>
                  <a:pt x="22960" y="72662"/>
                </a:lnTo>
                <a:lnTo>
                  <a:pt x="23880" y="79874"/>
                </a:lnTo>
                <a:lnTo>
                  <a:pt x="24491" y="87539"/>
                </a:lnTo>
                <a:lnTo>
                  <a:pt x="24900" y="94555"/>
                </a:lnTo>
                <a:lnTo>
                  <a:pt x="25354" y="107430"/>
                </a:lnTo>
                <a:lnTo>
                  <a:pt x="25669" y="143793"/>
                </a:lnTo>
                <a:lnTo>
                  <a:pt x="25714" y="190175"/>
                </a:lnTo>
                <a:lnTo>
                  <a:pt x="26668" y="197269"/>
                </a:lnTo>
                <a:lnTo>
                  <a:pt x="28256" y="203903"/>
                </a:lnTo>
                <a:lnTo>
                  <a:pt x="30267" y="210230"/>
                </a:lnTo>
                <a:lnTo>
                  <a:pt x="31608" y="216354"/>
                </a:lnTo>
                <a:lnTo>
                  <a:pt x="32501" y="222341"/>
                </a:lnTo>
                <a:lnTo>
                  <a:pt x="33098" y="228238"/>
                </a:lnTo>
                <a:lnTo>
                  <a:pt x="33495" y="234074"/>
                </a:lnTo>
                <a:lnTo>
                  <a:pt x="33760" y="239869"/>
                </a:lnTo>
                <a:lnTo>
                  <a:pt x="33936" y="245638"/>
                </a:lnTo>
                <a:lnTo>
                  <a:pt x="35007" y="250436"/>
                </a:lnTo>
                <a:lnTo>
                  <a:pt x="36673" y="254588"/>
                </a:lnTo>
                <a:lnTo>
                  <a:pt x="38736" y="258308"/>
                </a:lnTo>
                <a:lnTo>
                  <a:pt x="40111" y="262693"/>
                </a:lnTo>
                <a:lnTo>
                  <a:pt x="41639" y="272645"/>
                </a:lnTo>
                <a:lnTo>
                  <a:pt x="42319" y="280879"/>
                </a:lnTo>
                <a:lnTo>
                  <a:pt x="42701" y="290869"/>
                </a:lnTo>
                <a:lnTo>
                  <a:pt x="42755" y="293925"/>
                </a:lnTo>
                <a:lnTo>
                  <a:pt x="43743" y="296915"/>
                </a:lnTo>
                <a:lnTo>
                  <a:pt x="45355" y="299861"/>
                </a:lnTo>
                <a:lnTo>
                  <a:pt x="47381" y="302778"/>
                </a:lnTo>
                <a:lnTo>
                  <a:pt x="48732" y="305674"/>
                </a:lnTo>
                <a:lnTo>
                  <a:pt x="50234" y="311433"/>
                </a:lnTo>
                <a:lnTo>
                  <a:pt x="51586" y="314302"/>
                </a:lnTo>
                <a:lnTo>
                  <a:pt x="53441" y="317168"/>
                </a:lnTo>
                <a:lnTo>
                  <a:pt x="58710" y="324059"/>
                </a:lnTo>
                <a:lnTo>
                  <a:pt x="60095" y="325577"/>
                </a:lnTo>
                <a:lnTo>
                  <a:pt x="68580" y="33432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488"/>
          <p:cNvSpPr/>
          <p:nvPr/>
        </p:nvSpPr>
        <p:spPr>
          <a:xfrm>
            <a:off x="5069354" y="2350170"/>
            <a:ext cx="231309" cy="366902"/>
          </a:xfrm>
          <a:custGeom>
            <a:avLst/>
            <a:gdLst/>
            <a:ahLst/>
            <a:cxnLst/>
            <a:rect l="0" t="0" r="0" b="0"/>
            <a:pathLst>
              <a:path w="231309" h="366902">
                <a:moveTo>
                  <a:pt x="205591" y="24412"/>
                </a:moveTo>
                <a:lnTo>
                  <a:pt x="201040" y="24412"/>
                </a:lnTo>
                <a:lnTo>
                  <a:pt x="198747" y="23459"/>
                </a:lnTo>
                <a:lnTo>
                  <a:pt x="191921" y="18521"/>
                </a:lnTo>
                <a:lnTo>
                  <a:pt x="186592" y="13829"/>
                </a:lnTo>
                <a:lnTo>
                  <a:pt x="184352" y="11642"/>
                </a:lnTo>
                <a:lnTo>
                  <a:pt x="180954" y="10183"/>
                </a:lnTo>
                <a:lnTo>
                  <a:pt x="176784" y="9211"/>
                </a:lnTo>
                <a:lnTo>
                  <a:pt x="172098" y="8563"/>
                </a:lnTo>
                <a:lnTo>
                  <a:pt x="168022" y="7179"/>
                </a:lnTo>
                <a:lnTo>
                  <a:pt x="160954" y="3100"/>
                </a:lnTo>
                <a:lnTo>
                  <a:pt x="154637" y="653"/>
                </a:lnTo>
                <a:lnTo>
                  <a:pt x="151619" y="0"/>
                </a:lnTo>
                <a:lnTo>
                  <a:pt x="147702" y="517"/>
                </a:lnTo>
                <a:lnTo>
                  <a:pt x="143185" y="1815"/>
                </a:lnTo>
                <a:lnTo>
                  <a:pt x="138270" y="3632"/>
                </a:lnTo>
                <a:lnTo>
                  <a:pt x="133087" y="4844"/>
                </a:lnTo>
                <a:lnTo>
                  <a:pt x="127728" y="5652"/>
                </a:lnTo>
                <a:lnTo>
                  <a:pt x="122250" y="6190"/>
                </a:lnTo>
                <a:lnTo>
                  <a:pt x="116692" y="6549"/>
                </a:lnTo>
                <a:lnTo>
                  <a:pt x="111083" y="6788"/>
                </a:lnTo>
                <a:lnTo>
                  <a:pt x="105438" y="6948"/>
                </a:lnTo>
                <a:lnTo>
                  <a:pt x="99770" y="8007"/>
                </a:lnTo>
                <a:lnTo>
                  <a:pt x="94086" y="9665"/>
                </a:lnTo>
                <a:lnTo>
                  <a:pt x="88392" y="11723"/>
                </a:lnTo>
                <a:lnTo>
                  <a:pt x="82690" y="15001"/>
                </a:lnTo>
                <a:lnTo>
                  <a:pt x="76985" y="19090"/>
                </a:lnTo>
                <a:lnTo>
                  <a:pt x="71276" y="23722"/>
                </a:lnTo>
                <a:lnTo>
                  <a:pt x="66517" y="27762"/>
                </a:lnTo>
                <a:lnTo>
                  <a:pt x="62392" y="31408"/>
                </a:lnTo>
                <a:lnTo>
                  <a:pt x="58690" y="34791"/>
                </a:lnTo>
                <a:lnTo>
                  <a:pt x="49497" y="43630"/>
                </a:lnTo>
                <a:lnTo>
                  <a:pt x="32623" y="60276"/>
                </a:lnTo>
                <a:lnTo>
                  <a:pt x="26164" y="69244"/>
                </a:lnTo>
                <a:lnTo>
                  <a:pt x="20117" y="79580"/>
                </a:lnTo>
                <a:lnTo>
                  <a:pt x="14256" y="90524"/>
                </a:lnTo>
                <a:lnTo>
                  <a:pt x="8475" y="99197"/>
                </a:lnTo>
                <a:lnTo>
                  <a:pt x="5601" y="102844"/>
                </a:lnTo>
                <a:lnTo>
                  <a:pt x="3684" y="107180"/>
                </a:lnTo>
                <a:lnTo>
                  <a:pt x="1554" y="117078"/>
                </a:lnTo>
                <a:lnTo>
                  <a:pt x="608" y="127827"/>
                </a:lnTo>
                <a:lnTo>
                  <a:pt x="187" y="138002"/>
                </a:lnTo>
                <a:lnTo>
                  <a:pt x="0" y="145699"/>
                </a:lnTo>
                <a:lnTo>
                  <a:pt x="903" y="149085"/>
                </a:lnTo>
                <a:lnTo>
                  <a:pt x="4445" y="155387"/>
                </a:lnTo>
                <a:lnTo>
                  <a:pt x="9195" y="161363"/>
                </a:lnTo>
                <a:lnTo>
                  <a:pt x="11796" y="164290"/>
                </a:lnTo>
                <a:lnTo>
                  <a:pt x="14481" y="166242"/>
                </a:lnTo>
                <a:lnTo>
                  <a:pt x="20006" y="168410"/>
                </a:lnTo>
                <a:lnTo>
                  <a:pt x="25636" y="169374"/>
                </a:lnTo>
                <a:lnTo>
                  <a:pt x="32266" y="169802"/>
                </a:lnTo>
                <a:lnTo>
                  <a:pt x="41563" y="169992"/>
                </a:lnTo>
                <a:lnTo>
                  <a:pt x="74295" y="170131"/>
                </a:lnTo>
                <a:lnTo>
                  <a:pt x="79960" y="169183"/>
                </a:lnTo>
                <a:lnTo>
                  <a:pt x="85642" y="167598"/>
                </a:lnTo>
                <a:lnTo>
                  <a:pt x="91335" y="165590"/>
                </a:lnTo>
                <a:lnTo>
                  <a:pt x="97035" y="163298"/>
                </a:lnTo>
                <a:lnTo>
                  <a:pt x="102740" y="160818"/>
                </a:lnTo>
                <a:lnTo>
                  <a:pt x="114159" y="155522"/>
                </a:lnTo>
                <a:lnTo>
                  <a:pt x="148441" y="138683"/>
                </a:lnTo>
                <a:lnTo>
                  <a:pt x="159871" y="132984"/>
                </a:lnTo>
                <a:lnTo>
                  <a:pt x="164633" y="129179"/>
                </a:lnTo>
                <a:lnTo>
                  <a:pt x="168761" y="124736"/>
                </a:lnTo>
                <a:lnTo>
                  <a:pt x="175887" y="115673"/>
                </a:lnTo>
                <a:lnTo>
                  <a:pt x="182229" y="108470"/>
                </a:lnTo>
                <a:lnTo>
                  <a:pt x="188223" y="99554"/>
                </a:lnTo>
                <a:lnTo>
                  <a:pt x="194062" y="90193"/>
                </a:lnTo>
                <a:lnTo>
                  <a:pt x="199831" y="82858"/>
                </a:lnTo>
                <a:lnTo>
                  <a:pt x="205571" y="73883"/>
                </a:lnTo>
                <a:lnTo>
                  <a:pt x="210345" y="64497"/>
                </a:lnTo>
                <a:lnTo>
                  <a:pt x="213984" y="53858"/>
                </a:lnTo>
                <a:lnTo>
                  <a:pt x="219719" y="44672"/>
                </a:lnTo>
                <a:lnTo>
                  <a:pt x="221395" y="38814"/>
                </a:lnTo>
                <a:lnTo>
                  <a:pt x="222471" y="28245"/>
                </a:lnTo>
                <a:lnTo>
                  <a:pt x="222726" y="24562"/>
                </a:lnTo>
                <a:lnTo>
                  <a:pt x="222736" y="162914"/>
                </a:lnTo>
                <a:lnTo>
                  <a:pt x="223688" y="171039"/>
                </a:lnTo>
                <a:lnTo>
                  <a:pt x="225276" y="179313"/>
                </a:lnTo>
                <a:lnTo>
                  <a:pt x="227287" y="187687"/>
                </a:lnTo>
                <a:lnTo>
                  <a:pt x="228627" y="196127"/>
                </a:lnTo>
                <a:lnTo>
                  <a:pt x="229521" y="204611"/>
                </a:lnTo>
                <a:lnTo>
                  <a:pt x="230117" y="213125"/>
                </a:lnTo>
                <a:lnTo>
                  <a:pt x="230514" y="220706"/>
                </a:lnTo>
                <a:lnTo>
                  <a:pt x="230955" y="234209"/>
                </a:lnTo>
                <a:lnTo>
                  <a:pt x="231277" y="277392"/>
                </a:lnTo>
                <a:lnTo>
                  <a:pt x="231308" y="366901"/>
                </a:lnTo>
                <a:lnTo>
                  <a:pt x="231308" y="35874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489"/>
          <p:cNvSpPr/>
          <p:nvPr/>
        </p:nvSpPr>
        <p:spPr>
          <a:xfrm>
            <a:off x="988694" y="2348864"/>
            <a:ext cx="2541" cy="1"/>
          </a:xfrm>
          <a:custGeom>
            <a:avLst/>
            <a:gdLst/>
            <a:ahLst/>
            <a:cxnLst/>
            <a:rect l="0" t="0" r="0" b="0"/>
            <a:pathLst>
              <a:path w="2541" h="1">
                <a:moveTo>
                  <a:pt x="0" y="0"/>
                </a:moveTo>
                <a:lnTo>
                  <a:pt x="2540"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MARTPenAnnotation1490"/>
          <p:cNvSpPr/>
          <p:nvPr/>
        </p:nvSpPr>
        <p:spPr>
          <a:xfrm>
            <a:off x="983196" y="2348864"/>
            <a:ext cx="151232" cy="360047"/>
          </a:xfrm>
          <a:custGeom>
            <a:avLst/>
            <a:gdLst/>
            <a:ahLst/>
            <a:cxnLst/>
            <a:rect l="0" t="0" r="0" b="0"/>
            <a:pathLst>
              <a:path w="151232" h="360047">
                <a:moveTo>
                  <a:pt x="5498" y="0"/>
                </a:moveTo>
                <a:lnTo>
                  <a:pt x="948" y="0"/>
                </a:lnTo>
                <a:lnTo>
                  <a:pt x="560" y="953"/>
                </a:lnTo>
                <a:lnTo>
                  <a:pt x="1253" y="2541"/>
                </a:lnTo>
                <a:lnTo>
                  <a:pt x="2668" y="4552"/>
                </a:lnTo>
                <a:lnTo>
                  <a:pt x="2659" y="5892"/>
                </a:lnTo>
                <a:lnTo>
                  <a:pt x="1701" y="6786"/>
                </a:lnTo>
                <a:lnTo>
                  <a:pt x="109" y="7381"/>
                </a:lnTo>
                <a:lnTo>
                  <a:pt x="0" y="8731"/>
                </a:lnTo>
                <a:lnTo>
                  <a:pt x="881" y="10584"/>
                </a:lnTo>
                <a:lnTo>
                  <a:pt x="2420" y="12771"/>
                </a:lnTo>
                <a:lnTo>
                  <a:pt x="4399" y="14229"/>
                </a:lnTo>
                <a:lnTo>
                  <a:pt x="6670" y="15201"/>
                </a:lnTo>
                <a:lnTo>
                  <a:pt x="9137" y="15849"/>
                </a:lnTo>
                <a:lnTo>
                  <a:pt x="11734" y="17234"/>
                </a:lnTo>
                <a:lnTo>
                  <a:pt x="14418" y="19109"/>
                </a:lnTo>
                <a:lnTo>
                  <a:pt x="17160" y="21312"/>
                </a:lnTo>
                <a:lnTo>
                  <a:pt x="19940" y="24686"/>
                </a:lnTo>
                <a:lnTo>
                  <a:pt x="22746" y="28840"/>
                </a:lnTo>
                <a:lnTo>
                  <a:pt x="27452" y="37583"/>
                </a:lnTo>
                <a:lnTo>
                  <a:pt x="31053" y="48813"/>
                </a:lnTo>
                <a:lnTo>
                  <a:pt x="35271" y="58525"/>
                </a:lnTo>
                <a:lnTo>
                  <a:pt x="37781" y="66651"/>
                </a:lnTo>
                <a:lnTo>
                  <a:pt x="39849" y="74391"/>
                </a:lnTo>
                <a:lnTo>
                  <a:pt x="43943" y="84180"/>
                </a:lnTo>
                <a:lnTo>
                  <a:pt x="46397" y="94881"/>
                </a:lnTo>
                <a:lnTo>
                  <a:pt x="48441" y="105987"/>
                </a:lnTo>
                <a:lnTo>
                  <a:pt x="50319" y="111616"/>
                </a:lnTo>
                <a:lnTo>
                  <a:pt x="52524" y="117273"/>
                </a:lnTo>
                <a:lnTo>
                  <a:pt x="54946" y="122950"/>
                </a:lnTo>
                <a:lnTo>
                  <a:pt x="60178" y="134337"/>
                </a:lnTo>
                <a:lnTo>
                  <a:pt x="62906" y="140993"/>
                </a:lnTo>
                <a:lnTo>
                  <a:pt x="65678" y="148288"/>
                </a:lnTo>
                <a:lnTo>
                  <a:pt x="68478" y="156009"/>
                </a:lnTo>
                <a:lnTo>
                  <a:pt x="70345" y="163061"/>
                </a:lnTo>
                <a:lnTo>
                  <a:pt x="71589" y="169668"/>
                </a:lnTo>
                <a:lnTo>
                  <a:pt x="72419" y="175977"/>
                </a:lnTo>
                <a:lnTo>
                  <a:pt x="73925" y="183041"/>
                </a:lnTo>
                <a:lnTo>
                  <a:pt x="75881" y="190607"/>
                </a:lnTo>
                <a:lnTo>
                  <a:pt x="78138" y="198509"/>
                </a:lnTo>
                <a:lnTo>
                  <a:pt x="80594" y="205682"/>
                </a:lnTo>
                <a:lnTo>
                  <a:pt x="83185" y="212369"/>
                </a:lnTo>
                <a:lnTo>
                  <a:pt x="85865" y="218732"/>
                </a:lnTo>
                <a:lnTo>
                  <a:pt x="88603" y="224879"/>
                </a:lnTo>
                <a:lnTo>
                  <a:pt x="94187" y="236789"/>
                </a:lnTo>
                <a:lnTo>
                  <a:pt x="96056" y="242632"/>
                </a:lnTo>
                <a:lnTo>
                  <a:pt x="97303" y="248432"/>
                </a:lnTo>
                <a:lnTo>
                  <a:pt x="98134" y="254204"/>
                </a:lnTo>
                <a:lnTo>
                  <a:pt x="99640" y="259957"/>
                </a:lnTo>
                <a:lnTo>
                  <a:pt x="101597" y="265698"/>
                </a:lnTo>
                <a:lnTo>
                  <a:pt x="103854" y="271429"/>
                </a:lnTo>
                <a:lnTo>
                  <a:pt x="106312" y="277156"/>
                </a:lnTo>
                <a:lnTo>
                  <a:pt x="111582" y="288598"/>
                </a:lnTo>
                <a:lnTo>
                  <a:pt x="114321" y="293364"/>
                </a:lnTo>
                <a:lnTo>
                  <a:pt x="117099" y="297494"/>
                </a:lnTo>
                <a:lnTo>
                  <a:pt x="119904" y="301199"/>
                </a:lnTo>
                <a:lnTo>
                  <a:pt x="121774" y="305575"/>
                </a:lnTo>
                <a:lnTo>
                  <a:pt x="123851" y="315516"/>
                </a:lnTo>
                <a:lnTo>
                  <a:pt x="127315" y="323745"/>
                </a:lnTo>
                <a:lnTo>
                  <a:pt x="131076" y="330577"/>
                </a:lnTo>
                <a:lnTo>
                  <a:pt x="134147" y="339778"/>
                </a:lnTo>
                <a:lnTo>
                  <a:pt x="138241" y="345640"/>
                </a:lnTo>
                <a:lnTo>
                  <a:pt x="140666" y="347585"/>
                </a:lnTo>
                <a:lnTo>
                  <a:pt x="143235" y="348881"/>
                </a:lnTo>
                <a:lnTo>
                  <a:pt x="145900" y="349745"/>
                </a:lnTo>
                <a:lnTo>
                  <a:pt x="147677" y="351273"/>
                </a:lnTo>
                <a:lnTo>
                  <a:pt x="148862" y="353245"/>
                </a:lnTo>
                <a:lnTo>
                  <a:pt x="151231" y="36004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491"/>
          <p:cNvSpPr/>
          <p:nvPr/>
        </p:nvSpPr>
        <p:spPr>
          <a:xfrm>
            <a:off x="808681" y="2494597"/>
            <a:ext cx="505769" cy="13124"/>
          </a:xfrm>
          <a:custGeom>
            <a:avLst/>
            <a:gdLst/>
            <a:ahLst/>
            <a:cxnLst/>
            <a:rect l="0" t="0" r="0" b="0"/>
            <a:pathLst>
              <a:path w="505769" h="13124">
                <a:moveTo>
                  <a:pt x="17136" y="0"/>
                </a:moveTo>
                <a:lnTo>
                  <a:pt x="0" y="0"/>
                </a:lnTo>
                <a:lnTo>
                  <a:pt x="7373" y="0"/>
                </a:lnTo>
                <a:lnTo>
                  <a:pt x="8722" y="953"/>
                </a:lnTo>
                <a:lnTo>
                  <a:pt x="10574" y="2540"/>
                </a:lnTo>
                <a:lnTo>
                  <a:pt x="12761" y="4551"/>
                </a:lnTo>
                <a:lnTo>
                  <a:pt x="16125" y="5892"/>
                </a:lnTo>
                <a:lnTo>
                  <a:pt x="20272" y="6785"/>
                </a:lnTo>
                <a:lnTo>
                  <a:pt x="24941" y="7381"/>
                </a:lnTo>
                <a:lnTo>
                  <a:pt x="29007" y="7778"/>
                </a:lnTo>
                <a:lnTo>
                  <a:pt x="32670" y="8043"/>
                </a:lnTo>
                <a:lnTo>
                  <a:pt x="44916" y="8416"/>
                </a:lnTo>
                <a:lnTo>
                  <a:pt x="298806" y="8573"/>
                </a:lnTo>
                <a:lnTo>
                  <a:pt x="306834" y="9525"/>
                </a:lnTo>
                <a:lnTo>
                  <a:pt x="314090" y="11113"/>
                </a:lnTo>
                <a:lnTo>
                  <a:pt x="320833" y="13123"/>
                </a:lnTo>
                <a:lnTo>
                  <a:pt x="335945" y="12818"/>
                </a:lnTo>
                <a:lnTo>
                  <a:pt x="343975" y="11403"/>
                </a:lnTo>
                <a:lnTo>
                  <a:pt x="351234" y="10459"/>
                </a:lnTo>
                <a:lnTo>
                  <a:pt x="357978" y="9830"/>
                </a:lnTo>
                <a:lnTo>
                  <a:pt x="364379" y="9411"/>
                </a:lnTo>
                <a:lnTo>
                  <a:pt x="371504" y="9132"/>
                </a:lnTo>
                <a:lnTo>
                  <a:pt x="394231" y="8738"/>
                </a:lnTo>
                <a:lnTo>
                  <a:pt x="425370" y="8594"/>
                </a:lnTo>
                <a:lnTo>
                  <a:pt x="430262" y="7635"/>
                </a:lnTo>
                <a:lnTo>
                  <a:pt x="434476" y="6042"/>
                </a:lnTo>
                <a:lnTo>
                  <a:pt x="438237" y="4028"/>
                </a:lnTo>
                <a:lnTo>
                  <a:pt x="442650" y="2686"/>
                </a:lnTo>
                <a:lnTo>
                  <a:pt x="447497" y="1790"/>
                </a:lnTo>
                <a:lnTo>
                  <a:pt x="452633" y="1194"/>
                </a:lnTo>
                <a:lnTo>
                  <a:pt x="457010" y="796"/>
                </a:lnTo>
                <a:lnTo>
                  <a:pt x="460880" y="531"/>
                </a:lnTo>
                <a:lnTo>
                  <a:pt x="473418" y="157"/>
                </a:lnTo>
                <a:lnTo>
                  <a:pt x="505768"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492"/>
          <p:cNvSpPr/>
          <p:nvPr/>
        </p:nvSpPr>
        <p:spPr>
          <a:xfrm>
            <a:off x="1031557" y="2897505"/>
            <a:ext cx="4586289" cy="85726"/>
          </a:xfrm>
          <a:custGeom>
            <a:avLst/>
            <a:gdLst/>
            <a:ahLst/>
            <a:cxnLst/>
            <a:rect l="0" t="0" r="0" b="0"/>
            <a:pathLst>
              <a:path w="4586289" h="85726">
                <a:moveTo>
                  <a:pt x="0" y="8572"/>
                </a:moveTo>
                <a:lnTo>
                  <a:pt x="188713" y="8572"/>
                </a:lnTo>
                <a:lnTo>
                  <a:pt x="208332" y="6032"/>
                </a:lnTo>
                <a:lnTo>
                  <a:pt x="218898" y="4021"/>
                </a:lnTo>
                <a:lnTo>
                  <a:pt x="238258" y="1787"/>
                </a:lnTo>
                <a:lnTo>
                  <a:pt x="377107" y="6"/>
                </a:lnTo>
                <a:lnTo>
                  <a:pt x="734772" y="0"/>
                </a:lnTo>
                <a:lnTo>
                  <a:pt x="763128" y="2540"/>
                </a:lnTo>
                <a:lnTo>
                  <a:pt x="777357" y="4551"/>
                </a:lnTo>
                <a:lnTo>
                  <a:pt x="808407" y="6785"/>
                </a:lnTo>
                <a:lnTo>
                  <a:pt x="935298" y="8502"/>
                </a:lnTo>
                <a:lnTo>
                  <a:pt x="1511756" y="8572"/>
                </a:lnTo>
                <a:lnTo>
                  <a:pt x="1551684" y="11112"/>
                </a:lnTo>
                <a:lnTo>
                  <a:pt x="1571666" y="13123"/>
                </a:lnTo>
                <a:lnTo>
                  <a:pt x="1611648" y="15357"/>
                </a:lnTo>
                <a:lnTo>
                  <a:pt x="1738432" y="16988"/>
                </a:lnTo>
                <a:lnTo>
                  <a:pt x="1884681" y="17135"/>
                </a:lnTo>
                <a:lnTo>
                  <a:pt x="1926979" y="19681"/>
                </a:lnTo>
                <a:lnTo>
                  <a:pt x="1947592" y="21693"/>
                </a:lnTo>
                <a:lnTo>
                  <a:pt x="1990817" y="23928"/>
                </a:lnTo>
                <a:lnTo>
                  <a:pt x="2116830" y="25560"/>
                </a:lnTo>
                <a:lnTo>
                  <a:pt x="2223235" y="26649"/>
                </a:lnTo>
                <a:lnTo>
                  <a:pt x="2244157" y="28243"/>
                </a:lnTo>
                <a:lnTo>
                  <a:pt x="2264772" y="30259"/>
                </a:lnTo>
                <a:lnTo>
                  <a:pt x="2307998" y="32498"/>
                </a:lnTo>
                <a:lnTo>
                  <a:pt x="2436553" y="34132"/>
                </a:lnTo>
                <a:lnTo>
                  <a:pt x="2501211" y="36783"/>
                </a:lnTo>
                <a:lnTo>
                  <a:pt x="2521867" y="38809"/>
                </a:lnTo>
                <a:lnTo>
                  <a:pt x="2562597" y="41061"/>
                </a:lnTo>
                <a:lnTo>
                  <a:pt x="2664066" y="43577"/>
                </a:lnTo>
                <a:lnTo>
                  <a:pt x="2685681" y="45244"/>
                </a:lnTo>
                <a:lnTo>
                  <a:pt x="2707712" y="47308"/>
                </a:lnTo>
                <a:lnTo>
                  <a:pt x="2749970" y="49600"/>
                </a:lnTo>
                <a:lnTo>
                  <a:pt x="2878415" y="51274"/>
                </a:lnTo>
                <a:lnTo>
                  <a:pt x="3161621" y="51434"/>
                </a:lnTo>
                <a:lnTo>
                  <a:pt x="3206660" y="53974"/>
                </a:lnTo>
                <a:lnTo>
                  <a:pt x="3229338" y="55985"/>
                </a:lnTo>
                <a:lnTo>
                  <a:pt x="3274857" y="58220"/>
                </a:lnTo>
                <a:lnTo>
                  <a:pt x="3409329" y="59850"/>
                </a:lnTo>
                <a:lnTo>
                  <a:pt x="3563656" y="59998"/>
                </a:lnTo>
                <a:lnTo>
                  <a:pt x="3606640" y="62543"/>
                </a:lnTo>
                <a:lnTo>
                  <a:pt x="3627437" y="64555"/>
                </a:lnTo>
                <a:lnTo>
                  <a:pt x="3670864" y="66791"/>
                </a:lnTo>
                <a:lnTo>
                  <a:pt x="3803811" y="68423"/>
                </a:lnTo>
                <a:lnTo>
                  <a:pt x="4082059" y="68579"/>
                </a:lnTo>
                <a:lnTo>
                  <a:pt x="4122791" y="71119"/>
                </a:lnTo>
                <a:lnTo>
                  <a:pt x="4142988" y="73130"/>
                </a:lnTo>
                <a:lnTo>
                  <a:pt x="4183208" y="75364"/>
                </a:lnTo>
                <a:lnTo>
                  <a:pt x="4311456" y="77047"/>
                </a:lnTo>
                <a:lnTo>
                  <a:pt x="4580408" y="77152"/>
                </a:lnTo>
                <a:lnTo>
                  <a:pt x="4582368" y="78105"/>
                </a:lnTo>
                <a:lnTo>
                  <a:pt x="4583675" y="79692"/>
                </a:lnTo>
                <a:lnTo>
                  <a:pt x="4586288" y="8572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493"/>
          <p:cNvSpPr/>
          <p:nvPr/>
        </p:nvSpPr>
        <p:spPr>
          <a:xfrm>
            <a:off x="2000250" y="3094831"/>
            <a:ext cx="420053" cy="514192"/>
          </a:xfrm>
          <a:custGeom>
            <a:avLst/>
            <a:gdLst/>
            <a:ahLst/>
            <a:cxnLst/>
            <a:rect l="0" t="0" r="0" b="0"/>
            <a:pathLst>
              <a:path w="420053" h="514192">
                <a:moveTo>
                  <a:pt x="8572" y="154146"/>
                </a:moveTo>
                <a:lnTo>
                  <a:pt x="31" y="145605"/>
                </a:lnTo>
                <a:lnTo>
                  <a:pt x="0" y="129974"/>
                </a:lnTo>
                <a:lnTo>
                  <a:pt x="4550" y="119785"/>
                </a:lnTo>
                <a:lnTo>
                  <a:pt x="17368" y="100538"/>
                </a:lnTo>
                <a:lnTo>
                  <a:pt x="23911" y="90315"/>
                </a:lnTo>
                <a:lnTo>
                  <a:pt x="33169" y="79422"/>
                </a:lnTo>
                <a:lnTo>
                  <a:pt x="44541" y="67130"/>
                </a:lnTo>
                <a:lnTo>
                  <a:pt x="58493" y="52904"/>
                </a:lnTo>
                <a:lnTo>
                  <a:pt x="64713" y="48552"/>
                </a:lnTo>
                <a:lnTo>
                  <a:pt x="71717" y="44697"/>
                </a:lnTo>
                <a:lnTo>
                  <a:pt x="79244" y="41175"/>
                </a:lnTo>
                <a:lnTo>
                  <a:pt x="87119" y="36922"/>
                </a:lnTo>
                <a:lnTo>
                  <a:pt x="95227" y="32182"/>
                </a:lnTo>
                <a:lnTo>
                  <a:pt x="103489" y="27117"/>
                </a:lnTo>
                <a:lnTo>
                  <a:pt x="111855" y="22787"/>
                </a:lnTo>
                <a:lnTo>
                  <a:pt x="120290" y="18949"/>
                </a:lnTo>
                <a:lnTo>
                  <a:pt x="128771" y="15437"/>
                </a:lnTo>
                <a:lnTo>
                  <a:pt x="137282" y="12143"/>
                </a:lnTo>
                <a:lnTo>
                  <a:pt x="154359" y="5944"/>
                </a:lnTo>
                <a:lnTo>
                  <a:pt x="161961" y="3910"/>
                </a:lnTo>
                <a:lnTo>
                  <a:pt x="168934" y="2553"/>
                </a:lnTo>
                <a:lnTo>
                  <a:pt x="175487" y="1649"/>
                </a:lnTo>
                <a:lnTo>
                  <a:pt x="182714" y="1047"/>
                </a:lnTo>
                <a:lnTo>
                  <a:pt x="190389" y="645"/>
                </a:lnTo>
                <a:lnTo>
                  <a:pt x="205585" y="198"/>
                </a:lnTo>
                <a:lnTo>
                  <a:pt x="218688" y="0"/>
                </a:lnTo>
                <a:lnTo>
                  <a:pt x="230862" y="2452"/>
                </a:lnTo>
                <a:lnTo>
                  <a:pt x="242622" y="5764"/>
                </a:lnTo>
                <a:lnTo>
                  <a:pt x="254199" y="7236"/>
                </a:lnTo>
                <a:lnTo>
                  <a:pt x="259001" y="9533"/>
                </a:lnTo>
                <a:lnTo>
                  <a:pt x="263155" y="12970"/>
                </a:lnTo>
                <a:lnTo>
                  <a:pt x="271262" y="20916"/>
                </a:lnTo>
                <a:lnTo>
                  <a:pt x="281216" y="27623"/>
                </a:lnTo>
                <a:lnTo>
                  <a:pt x="289449" y="36319"/>
                </a:lnTo>
                <a:lnTo>
                  <a:pt x="299440" y="51924"/>
                </a:lnTo>
                <a:lnTo>
                  <a:pt x="305486" y="62994"/>
                </a:lnTo>
                <a:lnTo>
                  <a:pt x="311349" y="74264"/>
                </a:lnTo>
                <a:lnTo>
                  <a:pt x="314590" y="85623"/>
                </a:lnTo>
                <a:lnTo>
                  <a:pt x="316982" y="97022"/>
                </a:lnTo>
                <a:lnTo>
                  <a:pt x="321221" y="108438"/>
                </a:lnTo>
                <a:lnTo>
                  <a:pt x="323739" y="119861"/>
                </a:lnTo>
                <a:lnTo>
                  <a:pt x="324411" y="125574"/>
                </a:lnTo>
                <a:lnTo>
                  <a:pt x="322617" y="139543"/>
                </a:lnTo>
                <a:lnTo>
                  <a:pt x="319598" y="155276"/>
                </a:lnTo>
                <a:lnTo>
                  <a:pt x="318792" y="163472"/>
                </a:lnTo>
                <a:lnTo>
                  <a:pt x="318256" y="171793"/>
                </a:lnTo>
                <a:lnTo>
                  <a:pt x="315993" y="179246"/>
                </a:lnTo>
                <a:lnTo>
                  <a:pt x="308399" y="192607"/>
                </a:lnTo>
                <a:lnTo>
                  <a:pt x="301213" y="207435"/>
                </a:lnTo>
                <a:lnTo>
                  <a:pt x="297964" y="215389"/>
                </a:lnTo>
                <a:lnTo>
                  <a:pt x="293892" y="223550"/>
                </a:lnTo>
                <a:lnTo>
                  <a:pt x="289273" y="231848"/>
                </a:lnTo>
                <a:lnTo>
                  <a:pt x="284288" y="240237"/>
                </a:lnTo>
                <a:lnTo>
                  <a:pt x="280013" y="248688"/>
                </a:lnTo>
                <a:lnTo>
                  <a:pt x="276210" y="257179"/>
                </a:lnTo>
                <a:lnTo>
                  <a:pt x="272722" y="265697"/>
                </a:lnTo>
                <a:lnTo>
                  <a:pt x="268492" y="274233"/>
                </a:lnTo>
                <a:lnTo>
                  <a:pt x="263767" y="282782"/>
                </a:lnTo>
                <a:lnTo>
                  <a:pt x="258712" y="291338"/>
                </a:lnTo>
                <a:lnTo>
                  <a:pt x="251532" y="299900"/>
                </a:lnTo>
                <a:lnTo>
                  <a:pt x="242935" y="308465"/>
                </a:lnTo>
                <a:lnTo>
                  <a:pt x="225129" y="324650"/>
                </a:lnTo>
                <a:lnTo>
                  <a:pt x="210864" y="338193"/>
                </a:lnTo>
                <a:lnTo>
                  <a:pt x="192124" y="356528"/>
                </a:lnTo>
                <a:lnTo>
                  <a:pt x="182860" y="368236"/>
                </a:lnTo>
                <a:lnTo>
                  <a:pt x="179057" y="374025"/>
                </a:lnTo>
                <a:lnTo>
                  <a:pt x="169751" y="382998"/>
                </a:lnTo>
                <a:lnTo>
                  <a:pt x="159264" y="391113"/>
                </a:lnTo>
                <a:lnTo>
                  <a:pt x="148254" y="401069"/>
                </a:lnTo>
                <a:lnTo>
                  <a:pt x="135896" y="412835"/>
                </a:lnTo>
                <a:lnTo>
                  <a:pt x="121651" y="426904"/>
                </a:lnTo>
                <a:lnTo>
                  <a:pt x="110899" y="435074"/>
                </a:lnTo>
                <a:lnTo>
                  <a:pt x="100723" y="440928"/>
                </a:lnTo>
                <a:lnTo>
                  <a:pt x="89639" y="445176"/>
                </a:lnTo>
                <a:lnTo>
                  <a:pt x="80323" y="451091"/>
                </a:lnTo>
                <a:lnTo>
                  <a:pt x="74434" y="452809"/>
                </a:lnTo>
                <a:lnTo>
                  <a:pt x="61713" y="454063"/>
                </a:lnTo>
                <a:lnTo>
                  <a:pt x="51543" y="454183"/>
                </a:lnTo>
                <a:lnTo>
                  <a:pt x="51437" y="441413"/>
                </a:lnTo>
                <a:lnTo>
                  <a:pt x="53341" y="439002"/>
                </a:lnTo>
                <a:lnTo>
                  <a:pt x="67545" y="428290"/>
                </a:lnTo>
                <a:lnTo>
                  <a:pt x="79805" y="417001"/>
                </a:lnTo>
                <a:lnTo>
                  <a:pt x="88522" y="408453"/>
                </a:lnTo>
                <a:lnTo>
                  <a:pt x="92352" y="406552"/>
                </a:lnTo>
                <a:lnTo>
                  <a:pt x="106844" y="402923"/>
                </a:lnTo>
                <a:lnTo>
                  <a:pt x="117653" y="398699"/>
                </a:lnTo>
                <a:lnTo>
                  <a:pt x="128808" y="396186"/>
                </a:lnTo>
                <a:lnTo>
                  <a:pt x="140115" y="395069"/>
                </a:lnTo>
                <a:lnTo>
                  <a:pt x="151490" y="394573"/>
                </a:lnTo>
                <a:lnTo>
                  <a:pt x="168605" y="394294"/>
                </a:lnTo>
                <a:lnTo>
                  <a:pt x="180028" y="396769"/>
                </a:lnTo>
                <a:lnTo>
                  <a:pt x="191455" y="400091"/>
                </a:lnTo>
                <a:lnTo>
                  <a:pt x="202883" y="401567"/>
                </a:lnTo>
                <a:lnTo>
                  <a:pt x="209550" y="402914"/>
                </a:lnTo>
                <a:lnTo>
                  <a:pt x="216852" y="404764"/>
                </a:lnTo>
                <a:lnTo>
                  <a:pt x="224578" y="406950"/>
                </a:lnTo>
                <a:lnTo>
                  <a:pt x="231633" y="409359"/>
                </a:lnTo>
                <a:lnTo>
                  <a:pt x="244553" y="414577"/>
                </a:lnTo>
                <a:lnTo>
                  <a:pt x="256645" y="420071"/>
                </a:lnTo>
                <a:lnTo>
                  <a:pt x="269322" y="425687"/>
                </a:lnTo>
                <a:lnTo>
                  <a:pt x="276703" y="428519"/>
                </a:lnTo>
                <a:lnTo>
                  <a:pt x="284481" y="431359"/>
                </a:lnTo>
                <a:lnTo>
                  <a:pt x="291571" y="434205"/>
                </a:lnTo>
                <a:lnTo>
                  <a:pt x="304529" y="439906"/>
                </a:lnTo>
                <a:lnTo>
                  <a:pt x="314099" y="445616"/>
                </a:lnTo>
                <a:lnTo>
                  <a:pt x="322479" y="452281"/>
                </a:lnTo>
                <a:lnTo>
                  <a:pt x="332554" y="461593"/>
                </a:lnTo>
                <a:lnTo>
                  <a:pt x="344385" y="472995"/>
                </a:lnTo>
                <a:lnTo>
                  <a:pt x="353402" y="479372"/>
                </a:lnTo>
                <a:lnTo>
                  <a:pt x="362807" y="485381"/>
                </a:lnTo>
                <a:lnTo>
                  <a:pt x="373457" y="493167"/>
                </a:lnTo>
                <a:lnTo>
                  <a:pt x="382645" y="496849"/>
                </a:lnTo>
                <a:lnTo>
                  <a:pt x="392353" y="503550"/>
                </a:lnTo>
                <a:lnTo>
                  <a:pt x="404965" y="510615"/>
                </a:lnTo>
                <a:lnTo>
                  <a:pt x="408584" y="512601"/>
                </a:lnTo>
                <a:lnTo>
                  <a:pt x="412733" y="513485"/>
                </a:lnTo>
                <a:lnTo>
                  <a:pt x="420052" y="51419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494"/>
          <p:cNvSpPr/>
          <p:nvPr/>
        </p:nvSpPr>
        <p:spPr>
          <a:xfrm>
            <a:off x="2492515" y="3300412"/>
            <a:ext cx="304978" cy="231459"/>
          </a:xfrm>
          <a:custGeom>
            <a:avLst/>
            <a:gdLst/>
            <a:ahLst/>
            <a:cxnLst/>
            <a:rect l="0" t="0" r="0" b="0"/>
            <a:pathLst>
              <a:path w="304978" h="231459">
                <a:moveTo>
                  <a:pt x="4939" y="0"/>
                </a:moveTo>
                <a:lnTo>
                  <a:pt x="0" y="0"/>
                </a:lnTo>
                <a:lnTo>
                  <a:pt x="2109" y="0"/>
                </a:lnTo>
                <a:lnTo>
                  <a:pt x="3053" y="953"/>
                </a:lnTo>
                <a:lnTo>
                  <a:pt x="3682" y="2540"/>
                </a:lnTo>
                <a:lnTo>
                  <a:pt x="4101" y="4551"/>
                </a:lnTo>
                <a:lnTo>
                  <a:pt x="5333" y="5892"/>
                </a:lnTo>
                <a:lnTo>
                  <a:pt x="7107" y="6785"/>
                </a:lnTo>
                <a:lnTo>
                  <a:pt x="9242" y="7381"/>
                </a:lnTo>
                <a:lnTo>
                  <a:pt x="14154" y="10583"/>
                </a:lnTo>
                <a:lnTo>
                  <a:pt x="16798" y="12771"/>
                </a:lnTo>
                <a:lnTo>
                  <a:pt x="18560" y="15181"/>
                </a:lnTo>
                <a:lnTo>
                  <a:pt x="20518" y="20400"/>
                </a:lnTo>
                <a:lnTo>
                  <a:pt x="22945" y="23125"/>
                </a:lnTo>
                <a:lnTo>
                  <a:pt x="30722" y="28693"/>
                </a:lnTo>
                <a:lnTo>
                  <a:pt x="37988" y="34342"/>
                </a:lnTo>
                <a:lnTo>
                  <a:pt x="45345" y="40028"/>
                </a:lnTo>
                <a:lnTo>
                  <a:pt x="49974" y="42878"/>
                </a:lnTo>
                <a:lnTo>
                  <a:pt x="59245" y="48585"/>
                </a:lnTo>
                <a:lnTo>
                  <a:pt x="66540" y="54296"/>
                </a:lnTo>
                <a:lnTo>
                  <a:pt x="75498" y="60009"/>
                </a:lnTo>
                <a:lnTo>
                  <a:pt x="80553" y="62866"/>
                </a:lnTo>
                <a:lnTo>
                  <a:pt x="85828" y="66676"/>
                </a:lnTo>
                <a:lnTo>
                  <a:pt x="91250" y="71120"/>
                </a:lnTo>
                <a:lnTo>
                  <a:pt x="96770" y="75989"/>
                </a:lnTo>
                <a:lnTo>
                  <a:pt x="103307" y="81139"/>
                </a:lnTo>
                <a:lnTo>
                  <a:pt x="110523" y="86478"/>
                </a:lnTo>
                <a:lnTo>
                  <a:pt x="118191" y="91942"/>
                </a:lnTo>
                <a:lnTo>
                  <a:pt x="125208" y="97490"/>
                </a:lnTo>
                <a:lnTo>
                  <a:pt x="131791" y="103093"/>
                </a:lnTo>
                <a:lnTo>
                  <a:pt x="138085" y="108734"/>
                </a:lnTo>
                <a:lnTo>
                  <a:pt x="142280" y="113447"/>
                </a:lnTo>
                <a:lnTo>
                  <a:pt x="145078" y="117541"/>
                </a:lnTo>
                <a:lnTo>
                  <a:pt x="146942" y="121224"/>
                </a:lnTo>
                <a:lnTo>
                  <a:pt x="150091" y="125583"/>
                </a:lnTo>
                <a:lnTo>
                  <a:pt x="154094" y="130394"/>
                </a:lnTo>
                <a:lnTo>
                  <a:pt x="158669" y="135507"/>
                </a:lnTo>
                <a:lnTo>
                  <a:pt x="164576" y="139868"/>
                </a:lnTo>
                <a:lnTo>
                  <a:pt x="171371" y="143728"/>
                </a:lnTo>
                <a:lnTo>
                  <a:pt x="178759" y="147254"/>
                </a:lnTo>
                <a:lnTo>
                  <a:pt x="184636" y="151509"/>
                </a:lnTo>
                <a:lnTo>
                  <a:pt x="189507" y="156251"/>
                </a:lnTo>
                <a:lnTo>
                  <a:pt x="193707" y="161318"/>
                </a:lnTo>
                <a:lnTo>
                  <a:pt x="198412" y="165648"/>
                </a:lnTo>
                <a:lnTo>
                  <a:pt x="203454" y="169487"/>
                </a:lnTo>
                <a:lnTo>
                  <a:pt x="208720" y="172999"/>
                </a:lnTo>
                <a:lnTo>
                  <a:pt x="214136" y="177245"/>
                </a:lnTo>
                <a:lnTo>
                  <a:pt x="219651" y="181981"/>
                </a:lnTo>
                <a:lnTo>
                  <a:pt x="229907" y="191370"/>
                </a:lnTo>
                <a:lnTo>
                  <a:pt x="241036" y="202012"/>
                </a:lnTo>
                <a:lnTo>
                  <a:pt x="247348" y="208211"/>
                </a:lnTo>
                <a:lnTo>
                  <a:pt x="250366" y="210245"/>
                </a:lnTo>
                <a:lnTo>
                  <a:pt x="256258" y="212504"/>
                </a:lnTo>
                <a:lnTo>
                  <a:pt x="264592" y="216049"/>
                </a:lnTo>
                <a:lnTo>
                  <a:pt x="269481" y="218328"/>
                </a:lnTo>
                <a:lnTo>
                  <a:pt x="272740" y="220799"/>
                </a:lnTo>
                <a:lnTo>
                  <a:pt x="274913" y="223400"/>
                </a:lnTo>
                <a:lnTo>
                  <a:pt x="276362" y="226086"/>
                </a:lnTo>
                <a:lnTo>
                  <a:pt x="278280" y="227876"/>
                </a:lnTo>
                <a:lnTo>
                  <a:pt x="280512" y="229070"/>
                </a:lnTo>
                <a:lnTo>
                  <a:pt x="285531" y="230396"/>
                </a:lnTo>
                <a:lnTo>
                  <a:pt x="293712" y="231143"/>
                </a:lnTo>
                <a:lnTo>
                  <a:pt x="304977" y="23145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495"/>
          <p:cNvSpPr/>
          <p:nvPr/>
        </p:nvSpPr>
        <p:spPr>
          <a:xfrm>
            <a:off x="2523172" y="3283267"/>
            <a:ext cx="257176" cy="240031"/>
          </a:xfrm>
          <a:custGeom>
            <a:avLst/>
            <a:gdLst/>
            <a:ahLst/>
            <a:cxnLst/>
            <a:rect l="0" t="0" r="0" b="0"/>
            <a:pathLst>
              <a:path w="257176" h="240031">
                <a:moveTo>
                  <a:pt x="257175" y="0"/>
                </a:moveTo>
                <a:lnTo>
                  <a:pt x="244405" y="0"/>
                </a:lnTo>
                <a:lnTo>
                  <a:pt x="242946" y="953"/>
                </a:lnTo>
                <a:lnTo>
                  <a:pt x="241974" y="2540"/>
                </a:lnTo>
                <a:lnTo>
                  <a:pt x="241326" y="4551"/>
                </a:lnTo>
                <a:lnTo>
                  <a:pt x="238066" y="9325"/>
                </a:lnTo>
                <a:lnTo>
                  <a:pt x="235863" y="11932"/>
                </a:lnTo>
                <a:lnTo>
                  <a:pt x="228336" y="17368"/>
                </a:lnTo>
                <a:lnTo>
                  <a:pt x="223661" y="20151"/>
                </a:lnTo>
                <a:lnTo>
                  <a:pt x="219593" y="23912"/>
                </a:lnTo>
                <a:lnTo>
                  <a:pt x="215927" y="28324"/>
                </a:lnTo>
                <a:lnTo>
                  <a:pt x="212532" y="33170"/>
                </a:lnTo>
                <a:lnTo>
                  <a:pt x="208363" y="38306"/>
                </a:lnTo>
                <a:lnTo>
                  <a:pt x="203678" y="43635"/>
                </a:lnTo>
                <a:lnTo>
                  <a:pt x="198651" y="49092"/>
                </a:lnTo>
                <a:lnTo>
                  <a:pt x="187984" y="60237"/>
                </a:lnTo>
                <a:lnTo>
                  <a:pt x="182473" y="65875"/>
                </a:lnTo>
                <a:lnTo>
                  <a:pt x="177846" y="72492"/>
                </a:lnTo>
                <a:lnTo>
                  <a:pt x="173809" y="79760"/>
                </a:lnTo>
                <a:lnTo>
                  <a:pt x="170165" y="87464"/>
                </a:lnTo>
                <a:lnTo>
                  <a:pt x="164878" y="94504"/>
                </a:lnTo>
                <a:lnTo>
                  <a:pt x="158497" y="101103"/>
                </a:lnTo>
                <a:lnTo>
                  <a:pt x="151384" y="107407"/>
                </a:lnTo>
                <a:lnTo>
                  <a:pt x="145690" y="113515"/>
                </a:lnTo>
                <a:lnTo>
                  <a:pt x="140942" y="119491"/>
                </a:lnTo>
                <a:lnTo>
                  <a:pt x="136824" y="125381"/>
                </a:lnTo>
                <a:lnTo>
                  <a:pt x="130268" y="131212"/>
                </a:lnTo>
                <a:lnTo>
                  <a:pt x="122088" y="137005"/>
                </a:lnTo>
                <a:lnTo>
                  <a:pt x="112825" y="142772"/>
                </a:lnTo>
                <a:lnTo>
                  <a:pt x="104744" y="148521"/>
                </a:lnTo>
                <a:lnTo>
                  <a:pt x="97452" y="154259"/>
                </a:lnTo>
                <a:lnTo>
                  <a:pt x="90685" y="159989"/>
                </a:lnTo>
                <a:lnTo>
                  <a:pt x="85222" y="165715"/>
                </a:lnTo>
                <a:lnTo>
                  <a:pt x="80627" y="171436"/>
                </a:lnTo>
                <a:lnTo>
                  <a:pt x="76611" y="177156"/>
                </a:lnTo>
                <a:lnTo>
                  <a:pt x="72029" y="181922"/>
                </a:lnTo>
                <a:lnTo>
                  <a:pt x="67070" y="186051"/>
                </a:lnTo>
                <a:lnTo>
                  <a:pt x="61858" y="189757"/>
                </a:lnTo>
                <a:lnTo>
                  <a:pt x="57431" y="193179"/>
                </a:lnTo>
                <a:lnTo>
                  <a:pt x="49973" y="199523"/>
                </a:lnTo>
                <a:lnTo>
                  <a:pt x="43482" y="205517"/>
                </a:lnTo>
                <a:lnTo>
                  <a:pt x="40418" y="208449"/>
                </a:lnTo>
                <a:lnTo>
                  <a:pt x="38376" y="211356"/>
                </a:lnTo>
                <a:lnTo>
                  <a:pt x="36106" y="217126"/>
                </a:lnTo>
                <a:lnTo>
                  <a:pt x="33596" y="219998"/>
                </a:lnTo>
                <a:lnTo>
                  <a:pt x="25726" y="225730"/>
                </a:lnTo>
                <a:lnTo>
                  <a:pt x="17888" y="231278"/>
                </a:lnTo>
                <a:lnTo>
                  <a:pt x="9987" y="238690"/>
                </a:lnTo>
                <a:lnTo>
                  <a:pt x="8563" y="239136"/>
                </a:lnTo>
                <a:lnTo>
                  <a:pt x="585" y="239978"/>
                </a:lnTo>
                <a:lnTo>
                  <a:pt x="0" y="24003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496"/>
          <p:cNvSpPr/>
          <p:nvPr/>
        </p:nvSpPr>
        <p:spPr>
          <a:xfrm>
            <a:off x="4109084" y="3240405"/>
            <a:ext cx="402909" cy="17146"/>
          </a:xfrm>
          <a:custGeom>
            <a:avLst/>
            <a:gdLst/>
            <a:ahLst/>
            <a:cxnLst/>
            <a:rect l="0" t="0" r="0" b="0"/>
            <a:pathLst>
              <a:path w="402909" h="17146">
                <a:moveTo>
                  <a:pt x="0" y="0"/>
                </a:moveTo>
                <a:lnTo>
                  <a:pt x="0" y="4551"/>
                </a:lnTo>
                <a:lnTo>
                  <a:pt x="953" y="5891"/>
                </a:lnTo>
                <a:lnTo>
                  <a:pt x="2541" y="6785"/>
                </a:lnTo>
                <a:lnTo>
                  <a:pt x="7382" y="8219"/>
                </a:lnTo>
                <a:lnTo>
                  <a:pt x="16134" y="8502"/>
                </a:lnTo>
                <a:lnTo>
                  <a:pt x="326978" y="8572"/>
                </a:lnTo>
                <a:lnTo>
                  <a:pt x="334190" y="9525"/>
                </a:lnTo>
                <a:lnTo>
                  <a:pt x="340904" y="11112"/>
                </a:lnTo>
                <a:lnTo>
                  <a:pt x="347285" y="13123"/>
                </a:lnTo>
                <a:lnTo>
                  <a:pt x="352490" y="14464"/>
                </a:lnTo>
                <a:lnTo>
                  <a:pt x="356914" y="15357"/>
                </a:lnTo>
                <a:lnTo>
                  <a:pt x="360815" y="15953"/>
                </a:lnTo>
                <a:lnTo>
                  <a:pt x="365321" y="16350"/>
                </a:lnTo>
                <a:lnTo>
                  <a:pt x="375408" y="16792"/>
                </a:lnTo>
                <a:lnTo>
                  <a:pt x="392235" y="17113"/>
                </a:lnTo>
                <a:lnTo>
                  <a:pt x="402908" y="171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497"/>
          <p:cNvSpPr/>
          <p:nvPr/>
        </p:nvSpPr>
        <p:spPr>
          <a:xfrm>
            <a:off x="4212308" y="3300412"/>
            <a:ext cx="359693" cy="25718"/>
          </a:xfrm>
          <a:custGeom>
            <a:avLst/>
            <a:gdLst/>
            <a:ahLst/>
            <a:cxnLst/>
            <a:rect l="0" t="0" r="0" b="0"/>
            <a:pathLst>
              <a:path w="359693" h="25718">
                <a:moveTo>
                  <a:pt x="8219" y="17145"/>
                </a:moveTo>
                <a:lnTo>
                  <a:pt x="0" y="25365"/>
                </a:lnTo>
                <a:lnTo>
                  <a:pt x="10243" y="25704"/>
                </a:lnTo>
                <a:lnTo>
                  <a:pt x="35721" y="25717"/>
                </a:lnTo>
                <a:lnTo>
                  <a:pt x="39889" y="24764"/>
                </a:lnTo>
                <a:lnTo>
                  <a:pt x="44572" y="23177"/>
                </a:lnTo>
                <a:lnTo>
                  <a:pt x="49599" y="21167"/>
                </a:lnTo>
                <a:lnTo>
                  <a:pt x="55808" y="19826"/>
                </a:lnTo>
                <a:lnTo>
                  <a:pt x="62805" y="18933"/>
                </a:lnTo>
                <a:lnTo>
                  <a:pt x="70327" y="18337"/>
                </a:lnTo>
                <a:lnTo>
                  <a:pt x="77247" y="17940"/>
                </a:lnTo>
                <a:lnTo>
                  <a:pt x="90016" y="17498"/>
                </a:lnTo>
                <a:lnTo>
                  <a:pt x="97993" y="16428"/>
                </a:lnTo>
                <a:lnTo>
                  <a:pt x="107120" y="14762"/>
                </a:lnTo>
                <a:lnTo>
                  <a:pt x="117016" y="12699"/>
                </a:lnTo>
                <a:lnTo>
                  <a:pt x="126470" y="11323"/>
                </a:lnTo>
                <a:lnTo>
                  <a:pt x="135631" y="10406"/>
                </a:lnTo>
                <a:lnTo>
                  <a:pt x="144595" y="9795"/>
                </a:lnTo>
                <a:lnTo>
                  <a:pt x="153429" y="9388"/>
                </a:lnTo>
                <a:lnTo>
                  <a:pt x="170864" y="8935"/>
                </a:lnTo>
                <a:lnTo>
                  <a:pt x="196745" y="8680"/>
                </a:lnTo>
                <a:lnTo>
                  <a:pt x="205340" y="7692"/>
                </a:lnTo>
                <a:lnTo>
                  <a:pt x="213929" y="6081"/>
                </a:lnTo>
                <a:lnTo>
                  <a:pt x="222511" y="4054"/>
                </a:lnTo>
                <a:lnTo>
                  <a:pt x="231090" y="2703"/>
                </a:lnTo>
                <a:lnTo>
                  <a:pt x="239667" y="1802"/>
                </a:lnTo>
                <a:lnTo>
                  <a:pt x="248243" y="1201"/>
                </a:lnTo>
                <a:lnTo>
                  <a:pt x="255865" y="801"/>
                </a:lnTo>
                <a:lnTo>
                  <a:pt x="269414" y="356"/>
                </a:lnTo>
                <a:lnTo>
                  <a:pt x="293634" y="71"/>
                </a:lnTo>
                <a:lnTo>
                  <a:pt x="35969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498"/>
          <p:cNvSpPr/>
          <p:nvPr/>
        </p:nvSpPr>
        <p:spPr>
          <a:xfrm>
            <a:off x="4854901" y="3154680"/>
            <a:ext cx="8565" cy="437198"/>
          </a:xfrm>
          <a:custGeom>
            <a:avLst/>
            <a:gdLst/>
            <a:ahLst/>
            <a:cxnLst/>
            <a:rect l="0" t="0" r="0" b="0"/>
            <a:pathLst>
              <a:path w="8565" h="437198">
                <a:moveTo>
                  <a:pt x="8564" y="0"/>
                </a:moveTo>
                <a:lnTo>
                  <a:pt x="22" y="0"/>
                </a:lnTo>
                <a:lnTo>
                  <a:pt x="0" y="4551"/>
                </a:lnTo>
                <a:lnTo>
                  <a:pt x="949" y="6844"/>
                </a:lnTo>
                <a:lnTo>
                  <a:pt x="2535" y="9325"/>
                </a:lnTo>
                <a:lnTo>
                  <a:pt x="4545" y="11931"/>
                </a:lnTo>
                <a:lnTo>
                  <a:pt x="5884" y="14622"/>
                </a:lnTo>
                <a:lnTo>
                  <a:pt x="6777" y="17368"/>
                </a:lnTo>
                <a:lnTo>
                  <a:pt x="7373" y="20151"/>
                </a:lnTo>
                <a:lnTo>
                  <a:pt x="7770" y="23911"/>
                </a:lnTo>
                <a:lnTo>
                  <a:pt x="8035" y="28323"/>
                </a:lnTo>
                <a:lnTo>
                  <a:pt x="8328" y="38305"/>
                </a:lnTo>
                <a:lnTo>
                  <a:pt x="8554" y="80082"/>
                </a:lnTo>
                <a:lnTo>
                  <a:pt x="8564" y="43719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499"/>
          <p:cNvSpPr/>
          <p:nvPr/>
        </p:nvSpPr>
        <p:spPr>
          <a:xfrm>
            <a:off x="4992052" y="3137535"/>
            <a:ext cx="51436" cy="453977"/>
          </a:xfrm>
          <a:custGeom>
            <a:avLst/>
            <a:gdLst/>
            <a:ahLst/>
            <a:cxnLst/>
            <a:rect l="0" t="0" r="0" b="0"/>
            <a:pathLst>
              <a:path w="51436" h="453977">
                <a:moveTo>
                  <a:pt x="51435" y="0"/>
                </a:moveTo>
                <a:lnTo>
                  <a:pt x="51435" y="133112"/>
                </a:lnTo>
                <a:lnTo>
                  <a:pt x="50483" y="140176"/>
                </a:lnTo>
                <a:lnTo>
                  <a:pt x="48895" y="147743"/>
                </a:lnTo>
                <a:lnTo>
                  <a:pt x="46885" y="155645"/>
                </a:lnTo>
                <a:lnTo>
                  <a:pt x="45543" y="162818"/>
                </a:lnTo>
                <a:lnTo>
                  <a:pt x="44054" y="175868"/>
                </a:lnTo>
                <a:lnTo>
                  <a:pt x="43657" y="182968"/>
                </a:lnTo>
                <a:lnTo>
                  <a:pt x="43216" y="198476"/>
                </a:lnTo>
                <a:lnTo>
                  <a:pt x="42146" y="206613"/>
                </a:lnTo>
                <a:lnTo>
                  <a:pt x="40480" y="214894"/>
                </a:lnTo>
                <a:lnTo>
                  <a:pt x="38416" y="223273"/>
                </a:lnTo>
                <a:lnTo>
                  <a:pt x="37041" y="231716"/>
                </a:lnTo>
                <a:lnTo>
                  <a:pt x="36124" y="240202"/>
                </a:lnTo>
                <a:lnTo>
                  <a:pt x="35513" y="248717"/>
                </a:lnTo>
                <a:lnTo>
                  <a:pt x="34152" y="257251"/>
                </a:lnTo>
                <a:lnTo>
                  <a:pt x="32294" y="265798"/>
                </a:lnTo>
                <a:lnTo>
                  <a:pt x="30101" y="274354"/>
                </a:lnTo>
                <a:lnTo>
                  <a:pt x="28640" y="281962"/>
                </a:lnTo>
                <a:lnTo>
                  <a:pt x="27666" y="288940"/>
                </a:lnTo>
                <a:lnTo>
                  <a:pt x="26583" y="302725"/>
                </a:lnTo>
                <a:lnTo>
                  <a:pt x="26102" y="318377"/>
                </a:lnTo>
                <a:lnTo>
                  <a:pt x="25021" y="325598"/>
                </a:lnTo>
                <a:lnTo>
                  <a:pt x="23348" y="332318"/>
                </a:lnTo>
                <a:lnTo>
                  <a:pt x="21281" y="338703"/>
                </a:lnTo>
                <a:lnTo>
                  <a:pt x="19902" y="345817"/>
                </a:lnTo>
                <a:lnTo>
                  <a:pt x="18983" y="353417"/>
                </a:lnTo>
                <a:lnTo>
                  <a:pt x="18370" y="361341"/>
                </a:lnTo>
                <a:lnTo>
                  <a:pt x="17690" y="375226"/>
                </a:lnTo>
                <a:lnTo>
                  <a:pt x="17306" y="391213"/>
                </a:lnTo>
                <a:lnTo>
                  <a:pt x="17177" y="409699"/>
                </a:lnTo>
                <a:lnTo>
                  <a:pt x="16214" y="414102"/>
                </a:lnTo>
                <a:lnTo>
                  <a:pt x="14619" y="417990"/>
                </a:lnTo>
                <a:lnTo>
                  <a:pt x="12603" y="421535"/>
                </a:lnTo>
                <a:lnTo>
                  <a:pt x="11260" y="424851"/>
                </a:lnTo>
                <a:lnTo>
                  <a:pt x="9767" y="431075"/>
                </a:lnTo>
                <a:lnTo>
                  <a:pt x="8416" y="434068"/>
                </a:lnTo>
                <a:lnTo>
                  <a:pt x="6563" y="437016"/>
                </a:lnTo>
                <a:lnTo>
                  <a:pt x="384" y="445257"/>
                </a:lnTo>
                <a:lnTo>
                  <a:pt x="10" y="453976"/>
                </a:lnTo>
                <a:lnTo>
                  <a:pt x="0" y="44576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500"/>
          <p:cNvSpPr/>
          <p:nvPr/>
        </p:nvSpPr>
        <p:spPr>
          <a:xfrm>
            <a:off x="5206759" y="3180400"/>
            <a:ext cx="280771" cy="325709"/>
          </a:xfrm>
          <a:custGeom>
            <a:avLst/>
            <a:gdLst/>
            <a:ahLst/>
            <a:cxnLst/>
            <a:rect l="0" t="0" r="0" b="0"/>
            <a:pathLst>
              <a:path w="280771" h="325709">
                <a:moveTo>
                  <a:pt x="128193" y="25714"/>
                </a:moveTo>
                <a:lnTo>
                  <a:pt x="128193" y="4403"/>
                </a:lnTo>
                <a:lnTo>
                  <a:pt x="127241" y="2934"/>
                </a:lnTo>
                <a:lnTo>
                  <a:pt x="125653" y="1955"/>
                </a:lnTo>
                <a:lnTo>
                  <a:pt x="120812" y="384"/>
                </a:lnTo>
                <a:lnTo>
                  <a:pt x="113012" y="73"/>
                </a:lnTo>
                <a:lnTo>
                  <a:pt x="91011" y="0"/>
                </a:lnTo>
                <a:lnTo>
                  <a:pt x="88165" y="951"/>
                </a:lnTo>
                <a:lnTo>
                  <a:pt x="79609" y="5889"/>
                </a:lnTo>
                <a:lnTo>
                  <a:pt x="71041" y="8728"/>
                </a:lnTo>
                <a:lnTo>
                  <a:pt x="62470" y="15178"/>
                </a:lnTo>
                <a:lnTo>
                  <a:pt x="56755" y="20397"/>
                </a:lnTo>
                <a:lnTo>
                  <a:pt x="48500" y="25891"/>
                </a:lnTo>
                <a:lnTo>
                  <a:pt x="43632" y="28690"/>
                </a:lnTo>
                <a:lnTo>
                  <a:pt x="35683" y="34339"/>
                </a:lnTo>
                <a:lnTo>
                  <a:pt x="32230" y="37179"/>
                </a:lnTo>
                <a:lnTo>
                  <a:pt x="29927" y="40025"/>
                </a:lnTo>
                <a:lnTo>
                  <a:pt x="28393" y="42875"/>
                </a:lnTo>
                <a:lnTo>
                  <a:pt x="27369" y="45727"/>
                </a:lnTo>
                <a:lnTo>
                  <a:pt x="23693" y="51437"/>
                </a:lnTo>
                <a:lnTo>
                  <a:pt x="16267" y="60006"/>
                </a:lnTo>
                <a:lnTo>
                  <a:pt x="13571" y="62863"/>
                </a:lnTo>
                <a:lnTo>
                  <a:pt x="11773" y="66673"/>
                </a:lnTo>
                <a:lnTo>
                  <a:pt x="9776" y="75986"/>
                </a:lnTo>
                <a:lnTo>
                  <a:pt x="6348" y="83935"/>
                </a:lnTo>
                <a:lnTo>
                  <a:pt x="2602" y="90643"/>
                </a:lnTo>
                <a:lnTo>
                  <a:pt x="938" y="96799"/>
                </a:lnTo>
                <a:lnTo>
                  <a:pt x="0" y="105620"/>
                </a:lnTo>
                <a:lnTo>
                  <a:pt x="821" y="108512"/>
                </a:lnTo>
                <a:lnTo>
                  <a:pt x="5575" y="117134"/>
                </a:lnTo>
                <a:lnTo>
                  <a:pt x="7021" y="122861"/>
                </a:lnTo>
                <a:lnTo>
                  <a:pt x="8359" y="124768"/>
                </a:lnTo>
                <a:lnTo>
                  <a:pt x="10204" y="126041"/>
                </a:lnTo>
                <a:lnTo>
                  <a:pt x="12386" y="126889"/>
                </a:lnTo>
                <a:lnTo>
                  <a:pt x="20008" y="132633"/>
                </a:lnTo>
                <a:lnTo>
                  <a:pt x="28299" y="140368"/>
                </a:lnTo>
                <a:lnTo>
                  <a:pt x="32070" y="142155"/>
                </a:lnTo>
                <a:lnTo>
                  <a:pt x="36489" y="143347"/>
                </a:lnTo>
                <a:lnTo>
                  <a:pt x="41339" y="144141"/>
                </a:lnTo>
                <a:lnTo>
                  <a:pt x="49269" y="145024"/>
                </a:lnTo>
                <a:lnTo>
                  <a:pt x="52717" y="145259"/>
                </a:lnTo>
                <a:lnTo>
                  <a:pt x="56920" y="146369"/>
                </a:lnTo>
                <a:lnTo>
                  <a:pt x="61629" y="148061"/>
                </a:lnTo>
                <a:lnTo>
                  <a:pt x="66671" y="150141"/>
                </a:lnTo>
                <a:lnTo>
                  <a:pt x="71938" y="151528"/>
                </a:lnTo>
                <a:lnTo>
                  <a:pt x="77355" y="152453"/>
                </a:lnTo>
                <a:lnTo>
                  <a:pt x="82872" y="153069"/>
                </a:lnTo>
                <a:lnTo>
                  <a:pt x="89406" y="154433"/>
                </a:lnTo>
                <a:lnTo>
                  <a:pt x="96620" y="156294"/>
                </a:lnTo>
                <a:lnTo>
                  <a:pt x="104287" y="158488"/>
                </a:lnTo>
                <a:lnTo>
                  <a:pt x="111303" y="159950"/>
                </a:lnTo>
                <a:lnTo>
                  <a:pt x="117886" y="160925"/>
                </a:lnTo>
                <a:lnTo>
                  <a:pt x="124179" y="161575"/>
                </a:lnTo>
                <a:lnTo>
                  <a:pt x="130279" y="162008"/>
                </a:lnTo>
                <a:lnTo>
                  <a:pt x="136252" y="162297"/>
                </a:lnTo>
                <a:lnTo>
                  <a:pt x="148919" y="162618"/>
                </a:lnTo>
                <a:lnTo>
                  <a:pt x="164075" y="162761"/>
                </a:lnTo>
                <a:lnTo>
                  <a:pt x="171164" y="163751"/>
                </a:lnTo>
                <a:lnTo>
                  <a:pt x="177796" y="165364"/>
                </a:lnTo>
                <a:lnTo>
                  <a:pt x="184122" y="167392"/>
                </a:lnTo>
                <a:lnTo>
                  <a:pt x="190244" y="168744"/>
                </a:lnTo>
                <a:lnTo>
                  <a:pt x="196230" y="169645"/>
                </a:lnTo>
                <a:lnTo>
                  <a:pt x="202126" y="170245"/>
                </a:lnTo>
                <a:lnTo>
                  <a:pt x="207962" y="171598"/>
                </a:lnTo>
                <a:lnTo>
                  <a:pt x="213757" y="173453"/>
                </a:lnTo>
                <a:lnTo>
                  <a:pt x="219526" y="175642"/>
                </a:lnTo>
                <a:lnTo>
                  <a:pt x="224324" y="178053"/>
                </a:lnTo>
                <a:lnTo>
                  <a:pt x="236580" y="185999"/>
                </a:lnTo>
                <a:lnTo>
                  <a:pt x="241409" y="188768"/>
                </a:lnTo>
                <a:lnTo>
                  <a:pt x="246532" y="191567"/>
                </a:lnTo>
                <a:lnTo>
                  <a:pt x="254766" y="197217"/>
                </a:lnTo>
                <a:lnTo>
                  <a:pt x="261601" y="202903"/>
                </a:lnTo>
                <a:lnTo>
                  <a:pt x="267813" y="208605"/>
                </a:lnTo>
                <a:lnTo>
                  <a:pt x="273749" y="216854"/>
                </a:lnTo>
                <a:lnTo>
                  <a:pt x="278610" y="225918"/>
                </a:lnTo>
                <a:lnTo>
                  <a:pt x="280770" y="233121"/>
                </a:lnTo>
                <a:lnTo>
                  <a:pt x="280394" y="236376"/>
                </a:lnTo>
                <a:lnTo>
                  <a:pt x="279190" y="239498"/>
                </a:lnTo>
                <a:lnTo>
                  <a:pt x="275312" y="245507"/>
                </a:lnTo>
                <a:lnTo>
                  <a:pt x="270415" y="251352"/>
                </a:lnTo>
                <a:lnTo>
                  <a:pt x="268727" y="255198"/>
                </a:lnTo>
                <a:lnTo>
                  <a:pt x="266853" y="264550"/>
                </a:lnTo>
                <a:lnTo>
                  <a:pt x="265401" y="269710"/>
                </a:lnTo>
                <a:lnTo>
                  <a:pt x="263480" y="275056"/>
                </a:lnTo>
                <a:lnTo>
                  <a:pt x="261247" y="280525"/>
                </a:lnTo>
                <a:lnTo>
                  <a:pt x="257853" y="285123"/>
                </a:lnTo>
                <a:lnTo>
                  <a:pt x="253685" y="289141"/>
                </a:lnTo>
                <a:lnTo>
                  <a:pt x="249002" y="292772"/>
                </a:lnTo>
                <a:lnTo>
                  <a:pt x="243975" y="296145"/>
                </a:lnTo>
                <a:lnTo>
                  <a:pt x="238718" y="299347"/>
                </a:lnTo>
                <a:lnTo>
                  <a:pt x="233309" y="302433"/>
                </a:lnTo>
                <a:lnTo>
                  <a:pt x="224759" y="308403"/>
                </a:lnTo>
                <a:lnTo>
                  <a:pt x="216831" y="314232"/>
                </a:lnTo>
                <a:lnTo>
                  <a:pt x="212050" y="317119"/>
                </a:lnTo>
                <a:lnTo>
                  <a:pt x="206958" y="319997"/>
                </a:lnTo>
                <a:lnTo>
                  <a:pt x="201658" y="321915"/>
                </a:lnTo>
                <a:lnTo>
                  <a:pt x="196219" y="323194"/>
                </a:lnTo>
                <a:lnTo>
                  <a:pt x="190689" y="324047"/>
                </a:lnTo>
                <a:lnTo>
                  <a:pt x="182004" y="324994"/>
                </a:lnTo>
                <a:lnTo>
                  <a:pt x="174016" y="325415"/>
                </a:lnTo>
                <a:lnTo>
                  <a:pt x="159762" y="325652"/>
                </a:lnTo>
                <a:lnTo>
                  <a:pt x="152384" y="325708"/>
                </a:lnTo>
                <a:lnTo>
                  <a:pt x="148130" y="324770"/>
                </a:lnTo>
                <a:lnTo>
                  <a:pt x="143390" y="323193"/>
                </a:lnTo>
                <a:lnTo>
                  <a:pt x="138324" y="321188"/>
                </a:lnTo>
                <a:lnTo>
                  <a:pt x="130155" y="318961"/>
                </a:lnTo>
                <a:lnTo>
                  <a:pt x="122398" y="317019"/>
                </a:lnTo>
                <a:lnTo>
                  <a:pt x="117662" y="315168"/>
                </a:lnTo>
                <a:lnTo>
                  <a:pt x="112600" y="312981"/>
                </a:lnTo>
                <a:lnTo>
                  <a:pt x="109225" y="310570"/>
                </a:lnTo>
                <a:lnTo>
                  <a:pt x="106975" y="308011"/>
                </a:lnTo>
                <a:lnTo>
                  <a:pt x="103523" y="302627"/>
                </a:lnTo>
                <a:lnTo>
                  <a:pt x="98814" y="297059"/>
                </a:lnTo>
                <a:lnTo>
                  <a:pt x="97177" y="293289"/>
                </a:lnTo>
                <a:lnTo>
                  <a:pt x="95358" y="284019"/>
                </a:lnTo>
                <a:lnTo>
                  <a:pt x="94550" y="276089"/>
                </a:lnTo>
                <a:lnTo>
                  <a:pt x="94191" y="268437"/>
                </a:lnTo>
                <a:lnTo>
                  <a:pt x="94031" y="258686"/>
                </a:lnTo>
                <a:lnTo>
                  <a:pt x="94941" y="253419"/>
                </a:lnTo>
                <a:lnTo>
                  <a:pt x="96500" y="248003"/>
                </a:lnTo>
                <a:lnTo>
                  <a:pt x="100772" y="237857"/>
                </a:lnTo>
                <a:lnTo>
                  <a:pt x="105846" y="230172"/>
                </a:lnTo>
                <a:lnTo>
                  <a:pt x="108533" y="224885"/>
                </a:lnTo>
                <a:lnTo>
                  <a:pt x="111276" y="218502"/>
                </a:lnTo>
                <a:lnTo>
                  <a:pt x="114058" y="211390"/>
                </a:lnTo>
                <a:lnTo>
                  <a:pt x="116864" y="204743"/>
                </a:lnTo>
                <a:lnTo>
                  <a:pt x="122523" y="192278"/>
                </a:lnTo>
                <a:lnTo>
                  <a:pt x="128213" y="182928"/>
                </a:lnTo>
                <a:lnTo>
                  <a:pt x="134869" y="173692"/>
                </a:lnTo>
                <a:lnTo>
                  <a:pt x="144178" y="160062"/>
                </a:lnTo>
                <a:lnTo>
                  <a:pt x="149327" y="153380"/>
                </a:lnTo>
                <a:lnTo>
                  <a:pt x="154665" y="147020"/>
                </a:lnTo>
                <a:lnTo>
                  <a:pt x="160128" y="140875"/>
                </a:lnTo>
                <a:lnTo>
                  <a:pt x="171279" y="128967"/>
                </a:lnTo>
                <a:lnTo>
                  <a:pt x="176920" y="123125"/>
                </a:lnTo>
                <a:lnTo>
                  <a:pt x="182585" y="118277"/>
                </a:lnTo>
                <a:lnTo>
                  <a:pt x="188267" y="114093"/>
                </a:lnTo>
                <a:lnTo>
                  <a:pt x="193960" y="110351"/>
                </a:lnTo>
                <a:lnTo>
                  <a:pt x="198707" y="105952"/>
                </a:lnTo>
                <a:lnTo>
                  <a:pt x="206523" y="95983"/>
                </a:lnTo>
                <a:lnTo>
                  <a:pt x="209940" y="90658"/>
                </a:lnTo>
                <a:lnTo>
                  <a:pt x="213171" y="85202"/>
                </a:lnTo>
                <a:lnTo>
                  <a:pt x="216278" y="79661"/>
                </a:lnTo>
                <a:lnTo>
                  <a:pt x="224809" y="70963"/>
                </a:lnTo>
                <a:lnTo>
                  <a:pt x="229751" y="67310"/>
                </a:lnTo>
                <a:lnTo>
                  <a:pt x="237783" y="60712"/>
                </a:lnTo>
                <a:lnTo>
                  <a:pt x="244527" y="54604"/>
                </a:lnTo>
                <a:lnTo>
                  <a:pt x="250700" y="48714"/>
                </a:lnTo>
                <a:lnTo>
                  <a:pt x="252727" y="45810"/>
                </a:lnTo>
                <a:lnTo>
                  <a:pt x="254979" y="40044"/>
                </a:lnTo>
                <a:lnTo>
                  <a:pt x="254627" y="37172"/>
                </a:lnTo>
                <a:lnTo>
                  <a:pt x="253440" y="34306"/>
                </a:lnTo>
                <a:lnTo>
                  <a:pt x="251696" y="31442"/>
                </a:lnTo>
                <a:lnTo>
                  <a:pt x="249758" y="25720"/>
                </a:lnTo>
                <a:lnTo>
                  <a:pt x="249241" y="22861"/>
                </a:lnTo>
                <a:lnTo>
                  <a:pt x="247944" y="20954"/>
                </a:lnTo>
                <a:lnTo>
                  <a:pt x="246127" y="19684"/>
                </a:lnTo>
                <a:lnTo>
                  <a:pt x="240615" y="17319"/>
                </a:lnTo>
                <a:lnTo>
                  <a:pt x="231816" y="13093"/>
                </a:lnTo>
                <a:lnTo>
                  <a:pt x="224095" y="10580"/>
                </a:lnTo>
                <a:lnTo>
                  <a:pt x="217488" y="9463"/>
                </a:lnTo>
                <a:lnTo>
                  <a:pt x="211377" y="8967"/>
                </a:lnTo>
                <a:lnTo>
                  <a:pt x="202946" y="8746"/>
                </a:lnTo>
                <a:lnTo>
                  <a:pt x="152704" y="8573"/>
                </a:lnTo>
                <a:lnTo>
                  <a:pt x="148344" y="9524"/>
                </a:lnTo>
                <a:lnTo>
                  <a:pt x="143533" y="11111"/>
                </a:lnTo>
                <a:lnTo>
                  <a:pt x="138419" y="13121"/>
                </a:lnTo>
                <a:lnTo>
                  <a:pt x="130198" y="17895"/>
                </a:lnTo>
                <a:lnTo>
                  <a:pt x="119620" y="2571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501"/>
          <p:cNvSpPr/>
          <p:nvPr/>
        </p:nvSpPr>
        <p:spPr>
          <a:xfrm>
            <a:off x="2068861" y="3660457"/>
            <a:ext cx="805784" cy="34291"/>
          </a:xfrm>
          <a:custGeom>
            <a:avLst/>
            <a:gdLst/>
            <a:ahLst/>
            <a:cxnLst/>
            <a:rect l="0" t="0" r="0" b="0"/>
            <a:pathLst>
              <a:path w="805784" h="34291">
                <a:moveTo>
                  <a:pt x="8541" y="34290"/>
                </a:moveTo>
                <a:lnTo>
                  <a:pt x="1160" y="34290"/>
                </a:lnTo>
                <a:lnTo>
                  <a:pt x="763" y="33338"/>
                </a:lnTo>
                <a:lnTo>
                  <a:pt x="498" y="31750"/>
                </a:lnTo>
                <a:lnTo>
                  <a:pt x="0" y="26071"/>
                </a:lnTo>
                <a:lnTo>
                  <a:pt x="23881" y="25724"/>
                </a:lnTo>
                <a:lnTo>
                  <a:pt x="94813" y="25718"/>
                </a:lnTo>
                <a:lnTo>
                  <a:pt x="103203" y="24765"/>
                </a:lnTo>
                <a:lnTo>
                  <a:pt x="111654" y="23178"/>
                </a:lnTo>
                <a:lnTo>
                  <a:pt x="120145" y="21167"/>
                </a:lnTo>
                <a:lnTo>
                  <a:pt x="129617" y="19826"/>
                </a:lnTo>
                <a:lnTo>
                  <a:pt x="139740" y="18933"/>
                </a:lnTo>
                <a:lnTo>
                  <a:pt x="161149" y="17940"/>
                </a:lnTo>
                <a:lnTo>
                  <a:pt x="193670" y="17380"/>
                </a:lnTo>
                <a:lnTo>
                  <a:pt x="515870" y="17145"/>
                </a:lnTo>
                <a:lnTo>
                  <a:pt x="528688" y="16193"/>
                </a:lnTo>
                <a:lnTo>
                  <a:pt x="541996" y="14605"/>
                </a:lnTo>
                <a:lnTo>
                  <a:pt x="555630" y="12594"/>
                </a:lnTo>
                <a:lnTo>
                  <a:pt x="568529" y="11254"/>
                </a:lnTo>
                <a:lnTo>
                  <a:pt x="580939" y="10360"/>
                </a:lnTo>
                <a:lnTo>
                  <a:pt x="604888" y="9367"/>
                </a:lnTo>
                <a:lnTo>
                  <a:pt x="638838" y="8808"/>
                </a:lnTo>
                <a:lnTo>
                  <a:pt x="658243" y="8677"/>
                </a:lnTo>
                <a:lnTo>
                  <a:pt x="667418" y="7690"/>
                </a:lnTo>
                <a:lnTo>
                  <a:pt x="676392" y="6079"/>
                </a:lnTo>
                <a:lnTo>
                  <a:pt x="685233" y="4053"/>
                </a:lnTo>
                <a:lnTo>
                  <a:pt x="693984" y="2702"/>
                </a:lnTo>
                <a:lnTo>
                  <a:pt x="702675" y="1801"/>
                </a:lnTo>
                <a:lnTo>
                  <a:pt x="719000" y="800"/>
                </a:lnTo>
                <a:lnTo>
                  <a:pt x="738901" y="237"/>
                </a:lnTo>
                <a:lnTo>
                  <a:pt x="805783"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502"/>
          <p:cNvSpPr/>
          <p:nvPr/>
        </p:nvSpPr>
        <p:spPr>
          <a:xfrm>
            <a:off x="2455097" y="3797649"/>
            <a:ext cx="505273" cy="248526"/>
          </a:xfrm>
          <a:custGeom>
            <a:avLst/>
            <a:gdLst/>
            <a:ahLst/>
            <a:cxnLst/>
            <a:rect l="0" t="0" r="0" b="0"/>
            <a:pathLst>
              <a:path w="505273" h="248526">
                <a:moveTo>
                  <a:pt x="85220" y="17113"/>
                </a:moveTo>
                <a:lnTo>
                  <a:pt x="85220" y="12563"/>
                </a:lnTo>
                <a:lnTo>
                  <a:pt x="86172" y="11221"/>
                </a:lnTo>
                <a:lnTo>
                  <a:pt x="87760" y="10328"/>
                </a:lnTo>
                <a:lnTo>
                  <a:pt x="92064" y="9335"/>
                </a:lnTo>
                <a:lnTo>
                  <a:pt x="97152" y="8893"/>
                </a:lnTo>
                <a:lnTo>
                  <a:pt x="99842" y="7824"/>
                </a:lnTo>
                <a:lnTo>
                  <a:pt x="105371" y="4094"/>
                </a:lnTo>
                <a:lnTo>
                  <a:pt x="113544" y="1802"/>
                </a:lnTo>
                <a:lnTo>
                  <a:pt x="128855" y="511"/>
                </a:lnTo>
                <a:lnTo>
                  <a:pt x="139856" y="209"/>
                </a:lnTo>
                <a:lnTo>
                  <a:pt x="168133" y="0"/>
                </a:lnTo>
                <a:lnTo>
                  <a:pt x="179538" y="2522"/>
                </a:lnTo>
                <a:lnTo>
                  <a:pt x="190956" y="6818"/>
                </a:lnTo>
                <a:lnTo>
                  <a:pt x="202382" y="11903"/>
                </a:lnTo>
                <a:lnTo>
                  <a:pt x="213809" y="14797"/>
                </a:lnTo>
                <a:lnTo>
                  <a:pt x="219524" y="15569"/>
                </a:lnTo>
                <a:lnTo>
                  <a:pt x="224286" y="17989"/>
                </a:lnTo>
                <a:lnTo>
                  <a:pt x="228413" y="21507"/>
                </a:lnTo>
                <a:lnTo>
                  <a:pt x="232117" y="25757"/>
                </a:lnTo>
                <a:lnTo>
                  <a:pt x="238773" y="33020"/>
                </a:lnTo>
                <a:lnTo>
                  <a:pt x="247875" y="42464"/>
                </a:lnTo>
                <a:lnTo>
                  <a:pt x="259483" y="54188"/>
                </a:lnTo>
                <a:lnTo>
                  <a:pt x="262356" y="58023"/>
                </a:lnTo>
                <a:lnTo>
                  <a:pt x="265223" y="62483"/>
                </a:lnTo>
                <a:lnTo>
                  <a:pt x="268087" y="67362"/>
                </a:lnTo>
                <a:lnTo>
                  <a:pt x="269996" y="71567"/>
                </a:lnTo>
                <a:lnTo>
                  <a:pt x="272118" y="78780"/>
                </a:lnTo>
                <a:lnTo>
                  <a:pt x="272683" y="82990"/>
                </a:lnTo>
                <a:lnTo>
                  <a:pt x="273061" y="87701"/>
                </a:lnTo>
                <a:lnTo>
                  <a:pt x="273312" y="92746"/>
                </a:lnTo>
                <a:lnTo>
                  <a:pt x="272527" y="98015"/>
                </a:lnTo>
                <a:lnTo>
                  <a:pt x="271052" y="103433"/>
                </a:lnTo>
                <a:lnTo>
                  <a:pt x="269115" y="108950"/>
                </a:lnTo>
                <a:lnTo>
                  <a:pt x="266872" y="114532"/>
                </a:lnTo>
                <a:lnTo>
                  <a:pt x="264424" y="120159"/>
                </a:lnTo>
                <a:lnTo>
                  <a:pt x="261839" y="125816"/>
                </a:lnTo>
                <a:lnTo>
                  <a:pt x="258211" y="131491"/>
                </a:lnTo>
                <a:lnTo>
                  <a:pt x="253887" y="137180"/>
                </a:lnTo>
                <a:lnTo>
                  <a:pt x="249100" y="142878"/>
                </a:lnTo>
                <a:lnTo>
                  <a:pt x="244003" y="148581"/>
                </a:lnTo>
                <a:lnTo>
                  <a:pt x="233260" y="159998"/>
                </a:lnTo>
                <a:lnTo>
                  <a:pt x="199472" y="194279"/>
                </a:lnTo>
                <a:lnTo>
                  <a:pt x="192820" y="199994"/>
                </a:lnTo>
                <a:lnTo>
                  <a:pt x="185529" y="205708"/>
                </a:lnTo>
                <a:lnTo>
                  <a:pt x="177810" y="211424"/>
                </a:lnTo>
                <a:lnTo>
                  <a:pt x="170759" y="216186"/>
                </a:lnTo>
                <a:lnTo>
                  <a:pt x="164153" y="220313"/>
                </a:lnTo>
                <a:lnTo>
                  <a:pt x="150781" y="227439"/>
                </a:lnTo>
                <a:lnTo>
                  <a:pt x="121454" y="239775"/>
                </a:lnTo>
                <a:lnTo>
                  <a:pt x="108944" y="244662"/>
                </a:lnTo>
                <a:lnTo>
                  <a:pt x="97034" y="246833"/>
                </a:lnTo>
                <a:lnTo>
                  <a:pt x="82851" y="247799"/>
                </a:lnTo>
                <a:lnTo>
                  <a:pt x="63881" y="248342"/>
                </a:lnTo>
                <a:lnTo>
                  <a:pt x="44387" y="248525"/>
                </a:lnTo>
                <a:lnTo>
                  <a:pt x="39900" y="247588"/>
                </a:lnTo>
                <a:lnTo>
                  <a:pt x="32375" y="244006"/>
                </a:lnTo>
                <a:lnTo>
                  <a:pt x="22784" y="236635"/>
                </a:lnTo>
                <a:lnTo>
                  <a:pt x="16831" y="231201"/>
                </a:lnTo>
                <a:lnTo>
                  <a:pt x="8124" y="222786"/>
                </a:lnTo>
                <a:lnTo>
                  <a:pt x="5247" y="219951"/>
                </a:lnTo>
                <a:lnTo>
                  <a:pt x="3330" y="216156"/>
                </a:lnTo>
                <a:lnTo>
                  <a:pt x="2052" y="211721"/>
                </a:lnTo>
                <a:lnTo>
                  <a:pt x="0" y="200017"/>
                </a:lnTo>
                <a:lnTo>
                  <a:pt x="2259" y="193336"/>
                </a:lnTo>
                <a:lnTo>
                  <a:pt x="4196" y="188888"/>
                </a:lnTo>
                <a:lnTo>
                  <a:pt x="6347" y="181405"/>
                </a:lnTo>
                <a:lnTo>
                  <a:pt x="6920" y="178076"/>
                </a:lnTo>
                <a:lnTo>
                  <a:pt x="10098" y="171837"/>
                </a:lnTo>
                <a:lnTo>
                  <a:pt x="12278" y="168840"/>
                </a:lnTo>
                <a:lnTo>
                  <a:pt x="19781" y="162970"/>
                </a:lnTo>
                <a:lnTo>
                  <a:pt x="30419" y="157186"/>
                </a:lnTo>
                <a:lnTo>
                  <a:pt x="51520" y="148574"/>
                </a:lnTo>
                <a:lnTo>
                  <a:pt x="64210" y="142850"/>
                </a:lnTo>
                <a:lnTo>
                  <a:pt x="72166" y="139990"/>
                </a:lnTo>
                <a:lnTo>
                  <a:pt x="81279" y="137131"/>
                </a:lnTo>
                <a:lnTo>
                  <a:pt x="91166" y="134273"/>
                </a:lnTo>
                <a:lnTo>
                  <a:pt x="101566" y="132367"/>
                </a:lnTo>
                <a:lnTo>
                  <a:pt x="112310" y="131097"/>
                </a:lnTo>
                <a:lnTo>
                  <a:pt x="123282" y="130250"/>
                </a:lnTo>
                <a:lnTo>
                  <a:pt x="133455" y="129685"/>
                </a:lnTo>
                <a:lnTo>
                  <a:pt x="152378" y="129058"/>
                </a:lnTo>
                <a:lnTo>
                  <a:pt x="205800" y="128622"/>
                </a:lnTo>
                <a:lnTo>
                  <a:pt x="246516" y="128569"/>
                </a:lnTo>
                <a:lnTo>
                  <a:pt x="256568" y="129517"/>
                </a:lnTo>
                <a:lnTo>
                  <a:pt x="267080" y="131101"/>
                </a:lnTo>
                <a:lnTo>
                  <a:pt x="277897" y="133110"/>
                </a:lnTo>
                <a:lnTo>
                  <a:pt x="287967" y="135402"/>
                </a:lnTo>
                <a:lnTo>
                  <a:pt x="297537" y="137882"/>
                </a:lnTo>
                <a:lnTo>
                  <a:pt x="306774" y="140488"/>
                </a:lnTo>
                <a:lnTo>
                  <a:pt x="324659" y="145924"/>
                </a:lnTo>
                <a:lnTo>
                  <a:pt x="333428" y="148707"/>
                </a:lnTo>
                <a:lnTo>
                  <a:pt x="348252" y="151799"/>
                </a:lnTo>
                <a:lnTo>
                  <a:pt x="362143" y="154126"/>
                </a:lnTo>
                <a:lnTo>
                  <a:pt x="377842" y="158335"/>
                </a:lnTo>
                <a:lnTo>
                  <a:pt x="391804" y="160841"/>
                </a:lnTo>
                <a:lnTo>
                  <a:pt x="405312" y="162907"/>
                </a:lnTo>
                <a:lnTo>
                  <a:pt x="420841" y="167000"/>
                </a:lnTo>
                <a:lnTo>
                  <a:pt x="432187" y="171995"/>
                </a:lnTo>
                <a:lnTo>
                  <a:pt x="436547" y="174660"/>
                </a:lnTo>
                <a:lnTo>
                  <a:pt x="446470" y="177621"/>
                </a:lnTo>
                <a:lnTo>
                  <a:pt x="457231" y="178938"/>
                </a:lnTo>
                <a:lnTo>
                  <a:pt x="468363" y="179523"/>
                </a:lnTo>
                <a:lnTo>
                  <a:pt x="473046" y="180631"/>
                </a:lnTo>
                <a:lnTo>
                  <a:pt x="487406" y="186714"/>
                </a:lnTo>
                <a:lnTo>
                  <a:pt x="496486" y="188015"/>
                </a:lnTo>
                <a:lnTo>
                  <a:pt x="505272" y="18856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503"/>
          <p:cNvSpPr/>
          <p:nvPr/>
        </p:nvSpPr>
        <p:spPr>
          <a:xfrm>
            <a:off x="4606397" y="3694747"/>
            <a:ext cx="779991" cy="34288"/>
          </a:xfrm>
          <a:custGeom>
            <a:avLst/>
            <a:gdLst/>
            <a:ahLst/>
            <a:cxnLst/>
            <a:rect l="0" t="0" r="0" b="0"/>
            <a:pathLst>
              <a:path w="779991" h="34288">
                <a:moveTo>
                  <a:pt x="17037" y="0"/>
                </a:moveTo>
                <a:lnTo>
                  <a:pt x="255" y="16783"/>
                </a:lnTo>
                <a:lnTo>
                  <a:pt x="134" y="17856"/>
                </a:lnTo>
                <a:lnTo>
                  <a:pt x="53" y="19524"/>
                </a:lnTo>
                <a:lnTo>
                  <a:pt x="0" y="21589"/>
                </a:lnTo>
                <a:lnTo>
                  <a:pt x="916" y="22965"/>
                </a:lnTo>
                <a:lnTo>
                  <a:pt x="2480" y="23882"/>
                </a:lnTo>
                <a:lnTo>
                  <a:pt x="7283" y="25355"/>
                </a:lnTo>
                <a:lnTo>
                  <a:pt x="8629" y="26428"/>
                </a:lnTo>
                <a:lnTo>
                  <a:pt x="10479" y="28097"/>
                </a:lnTo>
                <a:lnTo>
                  <a:pt x="12666" y="30161"/>
                </a:lnTo>
                <a:lnTo>
                  <a:pt x="15075" y="31537"/>
                </a:lnTo>
                <a:lnTo>
                  <a:pt x="17635" y="32455"/>
                </a:lnTo>
                <a:lnTo>
                  <a:pt x="23970" y="33475"/>
                </a:lnTo>
                <a:lnTo>
                  <a:pt x="43560" y="34129"/>
                </a:lnTo>
                <a:lnTo>
                  <a:pt x="116402" y="34287"/>
                </a:lnTo>
                <a:lnTo>
                  <a:pt x="126143" y="33336"/>
                </a:lnTo>
                <a:lnTo>
                  <a:pt x="135494" y="31749"/>
                </a:lnTo>
                <a:lnTo>
                  <a:pt x="144587" y="29739"/>
                </a:lnTo>
                <a:lnTo>
                  <a:pt x="154458" y="28398"/>
                </a:lnTo>
                <a:lnTo>
                  <a:pt x="164848" y="27505"/>
                </a:lnTo>
                <a:lnTo>
                  <a:pt x="187506" y="26512"/>
                </a:lnTo>
                <a:lnTo>
                  <a:pt x="226085" y="25953"/>
                </a:lnTo>
                <a:lnTo>
                  <a:pt x="250282" y="25822"/>
                </a:lnTo>
                <a:lnTo>
                  <a:pt x="263022" y="24835"/>
                </a:lnTo>
                <a:lnTo>
                  <a:pt x="276277" y="23224"/>
                </a:lnTo>
                <a:lnTo>
                  <a:pt x="289876" y="21198"/>
                </a:lnTo>
                <a:lnTo>
                  <a:pt x="302753" y="19847"/>
                </a:lnTo>
                <a:lnTo>
                  <a:pt x="315147" y="18946"/>
                </a:lnTo>
                <a:lnTo>
                  <a:pt x="327220" y="18346"/>
                </a:lnTo>
                <a:lnTo>
                  <a:pt x="353334" y="17679"/>
                </a:lnTo>
                <a:lnTo>
                  <a:pt x="765165" y="17145"/>
                </a:lnTo>
                <a:lnTo>
                  <a:pt x="768201" y="18098"/>
                </a:lnTo>
                <a:lnTo>
                  <a:pt x="771179" y="19685"/>
                </a:lnTo>
                <a:lnTo>
                  <a:pt x="779990" y="2571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504"/>
          <p:cNvSpPr/>
          <p:nvPr/>
        </p:nvSpPr>
        <p:spPr>
          <a:xfrm>
            <a:off x="4752066" y="3866200"/>
            <a:ext cx="454300" cy="222486"/>
          </a:xfrm>
          <a:custGeom>
            <a:avLst/>
            <a:gdLst/>
            <a:ahLst/>
            <a:cxnLst/>
            <a:rect l="0" t="0" r="0" b="0"/>
            <a:pathLst>
              <a:path w="454300" h="222486">
                <a:moveTo>
                  <a:pt x="102826" y="34287"/>
                </a:moveTo>
                <a:lnTo>
                  <a:pt x="81588" y="34287"/>
                </a:lnTo>
                <a:lnTo>
                  <a:pt x="79142" y="33335"/>
                </a:lnTo>
                <a:lnTo>
                  <a:pt x="71150" y="28395"/>
                </a:lnTo>
                <a:lnTo>
                  <a:pt x="61625" y="26067"/>
                </a:lnTo>
                <a:lnTo>
                  <a:pt x="61071" y="24998"/>
                </a:lnTo>
                <a:lnTo>
                  <a:pt x="60456" y="21268"/>
                </a:lnTo>
                <a:lnTo>
                  <a:pt x="61244" y="19893"/>
                </a:lnTo>
                <a:lnTo>
                  <a:pt x="62723" y="18976"/>
                </a:lnTo>
                <a:lnTo>
                  <a:pt x="64660" y="18365"/>
                </a:lnTo>
                <a:lnTo>
                  <a:pt x="69354" y="15146"/>
                </a:lnTo>
                <a:lnTo>
                  <a:pt x="75577" y="9868"/>
                </a:lnTo>
                <a:lnTo>
                  <a:pt x="85756" y="4404"/>
                </a:lnTo>
                <a:lnTo>
                  <a:pt x="95557" y="1956"/>
                </a:lnTo>
                <a:lnTo>
                  <a:pt x="106263" y="867"/>
                </a:lnTo>
                <a:lnTo>
                  <a:pt x="117371" y="384"/>
                </a:lnTo>
                <a:lnTo>
                  <a:pt x="134335" y="112"/>
                </a:lnTo>
                <a:lnTo>
                  <a:pt x="193076" y="0"/>
                </a:lnTo>
                <a:lnTo>
                  <a:pt x="198235" y="952"/>
                </a:lnTo>
                <a:lnTo>
                  <a:pt x="211000" y="6842"/>
                </a:lnTo>
                <a:lnTo>
                  <a:pt x="237450" y="20148"/>
                </a:lnTo>
                <a:lnTo>
                  <a:pt x="246162" y="25781"/>
                </a:lnTo>
                <a:lnTo>
                  <a:pt x="253208" y="31459"/>
                </a:lnTo>
                <a:lnTo>
                  <a:pt x="259515" y="37158"/>
                </a:lnTo>
                <a:lnTo>
                  <a:pt x="265493" y="42866"/>
                </a:lnTo>
                <a:lnTo>
                  <a:pt x="271325" y="49530"/>
                </a:lnTo>
                <a:lnTo>
                  <a:pt x="274214" y="53974"/>
                </a:lnTo>
                <a:lnTo>
                  <a:pt x="277092" y="58841"/>
                </a:lnTo>
                <a:lnTo>
                  <a:pt x="278058" y="63039"/>
                </a:lnTo>
                <a:lnTo>
                  <a:pt x="277750" y="66790"/>
                </a:lnTo>
                <a:lnTo>
                  <a:pt x="276592" y="70243"/>
                </a:lnTo>
                <a:lnTo>
                  <a:pt x="275820" y="74450"/>
                </a:lnTo>
                <a:lnTo>
                  <a:pt x="275306" y="79160"/>
                </a:lnTo>
                <a:lnTo>
                  <a:pt x="274962" y="84205"/>
                </a:lnTo>
                <a:lnTo>
                  <a:pt x="273781" y="89473"/>
                </a:lnTo>
                <a:lnTo>
                  <a:pt x="272041" y="94890"/>
                </a:lnTo>
                <a:lnTo>
                  <a:pt x="269929" y="100407"/>
                </a:lnTo>
                <a:lnTo>
                  <a:pt x="267568" y="105990"/>
                </a:lnTo>
                <a:lnTo>
                  <a:pt x="262405" y="117273"/>
                </a:lnTo>
                <a:lnTo>
                  <a:pt x="254143" y="134334"/>
                </a:lnTo>
                <a:lnTo>
                  <a:pt x="250376" y="140038"/>
                </a:lnTo>
                <a:lnTo>
                  <a:pt x="245961" y="145745"/>
                </a:lnTo>
                <a:lnTo>
                  <a:pt x="241111" y="151455"/>
                </a:lnTo>
                <a:lnTo>
                  <a:pt x="235974" y="157167"/>
                </a:lnTo>
                <a:lnTo>
                  <a:pt x="225186" y="168593"/>
                </a:lnTo>
                <a:lnTo>
                  <a:pt x="219641" y="173354"/>
                </a:lnTo>
                <a:lnTo>
                  <a:pt x="214040" y="177481"/>
                </a:lnTo>
                <a:lnTo>
                  <a:pt x="208402" y="181185"/>
                </a:lnTo>
                <a:lnTo>
                  <a:pt x="197056" y="187840"/>
                </a:lnTo>
                <a:lnTo>
                  <a:pt x="185663" y="193973"/>
                </a:lnTo>
                <a:lnTo>
                  <a:pt x="174250" y="199873"/>
                </a:lnTo>
                <a:lnTo>
                  <a:pt x="160288" y="205671"/>
                </a:lnTo>
                <a:lnTo>
                  <a:pt x="152564" y="208550"/>
                </a:lnTo>
                <a:lnTo>
                  <a:pt x="138902" y="211750"/>
                </a:lnTo>
                <a:lnTo>
                  <a:pt x="126480" y="214124"/>
                </a:lnTo>
                <a:lnTo>
                  <a:pt x="114609" y="218355"/>
                </a:lnTo>
                <a:lnTo>
                  <a:pt x="102983" y="220870"/>
                </a:lnTo>
                <a:lnTo>
                  <a:pt x="92418" y="221988"/>
                </a:lnTo>
                <a:lnTo>
                  <a:pt x="84548" y="222485"/>
                </a:lnTo>
                <a:lnTo>
                  <a:pt x="75335" y="220166"/>
                </a:lnTo>
                <a:lnTo>
                  <a:pt x="64890" y="216912"/>
                </a:lnTo>
                <a:lnTo>
                  <a:pt x="53898" y="215466"/>
                </a:lnTo>
                <a:lnTo>
                  <a:pt x="45203" y="212283"/>
                </a:lnTo>
                <a:lnTo>
                  <a:pt x="38163" y="207694"/>
                </a:lnTo>
                <a:lnTo>
                  <a:pt x="31860" y="202479"/>
                </a:lnTo>
                <a:lnTo>
                  <a:pt x="25883" y="196987"/>
                </a:lnTo>
                <a:lnTo>
                  <a:pt x="17163" y="188540"/>
                </a:lnTo>
                <a:lnTo>
                  <a:pt x="1653" y="173137"/>
                </a:lnTo>
                <a:lnTo>
                  <a:pt x="1087" y="171622"/>
                </a:lnTo>
                <a:lnTo>
                  <a:pt x="179" y="164884"/>
                </a:lnTo>
                <a:lnTo>
                  <a:pt x="0" y="163272"/>
                </a:lnTo>
                <a:lnTo>
                  <a:pt x="11892" y="162910"/>
                </a:lnTo>
                <a:lnTo>
                  <a:pt x="20108" y="162885"/>
                </a:lnTo>
                <a:lnTo>
                  <a:pt x="33126" y="167428"/>
                </a:lnTo>
                <a:lnTo>
                  <a:pt x="44497" y="170257"/>
                </a:lnTo>
                <a:lnTo>
                  <a:pt x="55947" y="173458"/>
                </a:lnTo>
                <a:lnTo>
                  <a:pt x="69609" y="177103"/>
                </a:lnTo>
                <a:lnTo>
                  <a:pt x="82030" y="178724"/>
                </a:lnTo>
                <a:lnTo>
                  <a:pt x="88962" y="180108"/>
                </a:lnTo>
                <a:lnTo>
                  <a:pt x="96441" y="181983"/>
                </a:lnTo>
                <a:lnTo>
                  <a:pt x="104284" y="184186"/>
                </a:lnTo>
                <a:lnTo>
                  <a:pt x="112371" y="185655"/>
                </a:lnTo>
                <a:lnTo>
                  <a:pt x="120619" y="186634"/>
                </a:lnTo>
                <a:lnTo>
                  <a:pt x="128975" y="187287"/>
                </a:lnTo>
                <a:lnTo>
                  <a:pt x="137404" y="188674"/>
                </a:lnTo>
                <a:lnTo>
                  <a:pt x="145881" y="190552"/>
                </a:lnTo>
                <a:lnTo>
                  <a:pt x="154389" y="192756"/>
                </a:lnTo>
                <a:lnTo>
                  <a:pt x="162919" y="194226"/>
                </a:lnTo>
                <a:lnTo>
                  <a:pt x="171463" y="195205"/>
                </a:lnTo>
                <a:lnTo>
                  <a:pt x="180016" y="195859"/>
                </a:lnTo>
                <a:lnTo>
                  <a:pt x="188576" y="196294"/>
                </a:lnTo>
                <a:lnTo>
                  <a:pt x="205707" y="196777"/>
                </a:lnTo>
                <a:lnTo>
                  <a:pt x="265704" y="197142"/>
                </a:lnTo>
                <a:lnTo>
                  <a:pt x="360001" y="197164"/>
                </a:lnTo>
                <a:lnTo>
                  <a:pt x="367621" y="196212"/>
                </a:lnTo>
                <a:lnTo>
                  <a:pt x="381168" y="192613"/>
                </a:lnTo>
                <a:lnTo>
                  <a:pt x="393538" y="187839"/>
                </a:lnTo>
                <a:lnTo>
                  <a:pt x="405387" y="183495"/>
                </a:lnTo>
                <a:lnTo>
                  <a:pt x="417002" y="181564"/>
                </a:lnTo>
                <a:lnTo>
                  <a:pt x="425975" y="178166"/>
                </a:lnTo>
                <a:lnTo>
                  <a:pt x="429701" y="175926"/>
                </a:lnTo>
                <a:lnTo>
                  <a:pt x="438921" y="173438"/>
                </a:lnTo>
                <a:lnTo>
                  <a:pt x="451261" y="171841"/>
                </a:lnTo>
                <a:lnTo>
                  <a:pt x="452274" y="170757"/>
                </a:lnTo>
                <a:lnTo>
                  <a:pt x="452949" y="169082"/>
                </a:lnTo>
                <a:lnTo>
                  <a:pt x="454299" y="1628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505"/>
          <p:cNvSpPr/>
          <p:nvPr/>
        </p:nvSpPr>
        <p:spPr>
          <a:xfrm>
            <a:off x="3157568" y="4414837"/>
            <a:ext cx="274290" cy="274321"/>
          </a:xfrm>
          <a:custGeom>
            <a:avLst/>
            <a:gdLst/>
            <a:ahLst/>
            <a:cxnLst/>
            <a:rect l="0" t="0" r="0" b="0"/>
            <a:pathLst>
              <a:path w="274290" h="274321">
                <a:moveTo>
                  <a:pt x="8542" y="0"/>
                </a:moveTo>
                <a:lnTo>
                  <a:pt x="0" y="0"/>
                </a:lnTo>
                <a:lnTo>
                  <a:pt x="4529" y="0"/>
                </a:lnTo>
                <a:lnTo>
                  <a:pt x="5867" y="953"/>
                </a:lnTo>
                <a:lnTo>
                  <a:pt x="6758" y="2540"/>
                </a:lnTo>
                <a:lnTo>
                  <a:pt x="8189" y="7381"/>
                </a:lnTo>
                <a:lnTo>
                  <a:pt x="13465" y="10583"/>
                </a:lnTo>
                <a:lnTo>
                  <a:pt x="17539" y="12771"/>
                </a:lnTo>
                <a:lnTo>
                  <a:pt x="20255" y="15181"/>
                </a:lnTo>
                <a:lnTo>
                  <a:pt x="22065" y="17741"/>
                </a:lnTo>
                <a:lnTo>
                  <a:pt x="25029" y="24077"/>
                </a:lnTo>
                <a:lnTo>
                  <a:pt x="29522" y="33244"/>
                </a:lnTo>
                <a:lnTo>
                  <a:pt x="34694" y="41128"/>
                </a:lnTo>
                <a:lnTo>
                  <a:pt x="40167" y="47806"/>
                </a:lnTo>
                <a:lnTo>
                  <a:pt x="45775" y="53950"/>
                </a:lnTo>
                <a:lnTo>
                  <a:pt x="53982" y="59855"/>
                </a:lnTo>
                <a:lnTo>
                  <a:pt x="58838" y="62764"/>
                </a:lnTo>
                <a:lnTo>
                  <a:pt x="66773" y="71076"/>
                </a:lnTo>
                <a:lnTo>
                  <a:pt x="70222" y="75959"/>
                </a:lnTo>
                <a:lnTo>
                  <a:pt x="76595" y="83925"/>
                </a:lnTo>
                <a:lnTo>
                  <a:pt x="79628" y="87382"/>
                </a:lnTo>
                <a:lnTo>
                  <a:pt x="88078" y="93764"/>
                </a:lnTo>
                <a:lnTo>
                  <a:pt x="92998" y="96800"/>
                </a:lnTo>
                <a:lnTo>
                  <a:pt x="98184" y="100728"/>
                </a:lnTo>
                <a:lnTo>
                  <a:pt x="103545" y="105252"/>
                </a:lnTo>
                <a:lnTo>
                  <a:pt x="109025" y="110173"/>
                </a:lnTo>
                <a:lnTo>
                  <a:pt x="114583" y="114406"/>
                </a:lnTo>
                <a:lnTo>
                  <a:pt x="120193" y="118181"/>
                </a:lnTo>
                <a:lnTo>
                  <a:pt x="125838" y="121650"/>
                </a:lnTo>
                <a:lnTo>
                  <a:pt x="130554" y="125868"/>
                </a:lnTo>
                <a:lnTo>
                  <a:pt x="134651" y="130584"/>
                </a:lnTo>
                <a:lnTo>
                  <a:pt x="138335" y="135634"/>
                </a:lnTo>
                <a:lnTo>
                  <a:pt x="142695" y="139953"/>
                </a:lnTo>
                <a:lnTo>
                  <a:pt x="147507" y="143784"/>
                </a:lnTo>
                <a:lnTo>
                  <a:pt x="152621" y="147291"/>
                </a:lnTo>
                <a:lnTo>
                  <a:pt x="156982" y="151534"/>
                </a:lnTo>
                <a:lnTo>
                  <a:pt x="160842" y="156268"/>
                </a:lnTo>
                <a:lnTo>
                  <a:pt x="164367" y="161328"/>
                </a:lnTo>
                <a:lnTo>
                  <a:pt x="170825" y="169492"/>
                </a:lnTo>
                <a:lnTo>
                  <a:pt x="177822" y="177247"/>
                </a:lnTo>
                <a:lnTo>
                  <a:pt x="195297" y="195208"/>
                </a:lnTo>
                <a:lnTo>
                  <a:pt x="225680" y="225708"/>
                </a:lnTo>
                <a:lnTo>
                  <a:pt x="233952" y="231442"/>
                </a:lnTo>
                <a:lnTo>
                  <a:pt x="238825" y="234305"/>
                </a:lnTo>
                <a:lnTo>
                  <a:pt x="242074" y="237166"/>
                </a:lnTo>
                <a:lnTo>
                  <a:pt x="244240" y="240025"/>
                </a:lnTo>
                <a:lnTo>
                  <a:pt x="247599" y="245743"/>
                </a:lnTo>
                <a:lnTo>
                  <a:pt x="253892" y="253364"/>
                </a:lnTo>
                <a:lnTo>
                  <a:pt x="261267" y="261224"/>
                </a:lnTo>
                <a:lnTo>
                  <a:pt x="263702" y="262732"/>
                </a:lnTo>
                <a:lnTo>
                  <a:pt x="268949" y="264407"/>
                </a:lnTo>
                <a:lnTo>
                  <a:pt x="270729" y="265807"/>
                </a:lnTo>
                <a:lnTo>
                  <a:pt x="271916" y="267692"/>
                </a:lnTo>
                <a:lnTo>
                  <a:pt x="274289" y="27432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506"/>
          <p:cNvSpPr/>
          <p:nvPr/>
        </p:nvSpPr>
        <p:spPr>
          <a:xfrm>
            <a:off x="3114675" y="4363402"/>
            <a:ext cx="317183" cy="334328"/>
          </a:xfrm>
          <a:custGeom>
            <a:avLst/>
            <a:gdLst/>
            <a:ahLst/>
            <a:cxnLst/>
            <a:rect l="0" t="0" r="0" b="0"/>
            <a:pathLst>
              <a:path w="317183" h="334328">
                <a:moveTo>
                  <a:pt x="317182" y="0"/>
                </a:moveTo>
                <a:lnTo>
                  <a:pt x="301259" y="0"/>
                </a:lnTo>
                <a:lnTo>
                  <a:pt x="295848" y="4551"/>
                </a:lnTo>
                <a:lnTo>
                  <a:pt x="288213" y="11932"/>
                </a:lnTo>
                <a:lnTo>
                  <a:pt x="266877" y="33170"/>
                </a:lnTo>
                <a:lnTo>
                  <a:pt x="262690" y="38306"/>
                </a:lnTo>
                <a:lnTo>
                  <a:pt x="258946" y="43635"/>
                </a:lnTo>
                <a:lnTo>
                  <a:pt x="255498" y="49092"/>
                </a:lnTo>
                <a:lnTo>
                  <a:pt x="246587" y="57697"/>
                </a:lnTo>
                <a:lnTo>
                  <a:pt x="241544" y="61325"/>
                </a:lnTo>
                <a:lnTo>
                  <a:pt x="236277" y="66601"/>
                </a:lnTo>
                <a:lnTo>
                  <a:pt x="230860" y="72975"/>
                </a:lnTo>
                <a:lnTo>
                  <a:pt x="225344" y="80082"/>
                </a:lnTo>
                <a:lnTo>
                  <a:pt x="220714" y="86726"/>
                </a:lnTo>
                <a:lnTo>
                  <a:pt x="216675" y="93060"/>
                </a:lnTo>
                <a:lnTo>
                  <a:pt x="213030" y="99188"/>
                </a:lnTo>
                <a:lnTo>
                  <a:pt x="208695" y="105177"/>
                </a:lnTo>
                <a:lnTo>
                  <a:pt x="203900" y="111076"/>
                </a:lnTo>
                <a:lnTo>
                  <a:pt x="198798" y="116914"/>
                </a:lnTo>
                <a:lnTo>
                  <a:pt x="193492" y="122710"/>
                </a:lnTo>
                <a:lnTo>
                  <a:pt x="182516" y="134231"/>
                </a:lnTo>
                <a:lnTo>
                  <a:pt x="148557" y="168586"/>
                </a:lnTo>
                <a:lnTo>
                  <a:pt x="142853" y="175256"/>
                </a:lnTo>
                <a:lnTo>
                  <a:pt x="137145" y="182560"/>
                </a:lnTo>
                <a:lnTo>
                  <a:pt x="131435" y="190287"/>
                </a:lnTo>
                <a:lnTo>
                  <a:pt x="125723" y="197343"/>
                </a:lnTo>
                <a:lnTo>
                  <a:pt x="120010" y="203952"/>
                </a:lnTo>
                <a:lnTo>
                  <a:pt x="114297" y="210263"/>
                </a:lnTo>
                <a:lnTo>
                  <a:pt x="109535" y="216375"/>
                </a:lnTo>
                <a:lnTo>
                  <a:pt x="105408" y="222355"/>
                </a:lnTo>
                <a:lnTo>
                  <a:pt x="101705" y="228247"/>
                </a:lnTo>
                <a:lnTo>
                  <a:pt x="97330" y="234079"/>
                </a:lnTo>
                <a:lnTo>
                  <a:pt x="92509" y="239873"/>
                </a:lnTo>
                <a:lnTo>
                  <a:pt x="87390" y="245641"/>
                </a:lnTo>
                <a:lnTo>
                  <a:pt x="76622" y="257129"/>
                </a:lnTo>
                <a:lnTo>
                  <a:pt x="58738" y="275475"/>
                </a:lnTo>
                <a:lnTo>
                  <a:pt x="52141" y="284676"/>
                </a:lnTo>
                <a:lnTo>
                  <a:pt x="46033" y="294163"/>
                </a:lnTo>
                <a:lnTo>
                  <a:pt x="40144" y="301554"/>
                </a:lnTo>
                <a:lnTo>
                  <a:pt x="37240" y="303906"/>
                </a:lnTo>
                <a:lnTo>
                  <a:pt x="34351" y="305475"/>
                </a:lnTo>
                <a:lnTo>
                  <a:pt x="31473" y="306519"/>
                </a:lnTo>
                <a:lnTo>
                  <a:pt x="25735" y="310221"/>
                </a:lnTo>
                <a:lnTo>
                  <a:pt x="17150" y="317660"/>
                </a:lnTo>
                <a:lnTo>
                  <a:pt x="14291" y="320358"/>
                </a:lnTo>
                <a:lnTo>
                  <a:pt x="11432" y="322157"/>
                </a:lnTo>
                <a:lnTo>
                  <a:pt x="1693" y="325281"/>
                </a:lnTo>
                <a:lnTo>
                  <a:pt x="1129" y="326392"/>
                </a:lnTo>
                <a:lnTo>
                  <a:pt x="0" y="33432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507"/>
          <p:cNvSpPr/>
          <p:nvPr/>
        </p:nvSpPr>
        <p:spPr>
          <a:xfrm>
            <a:off x="3629025" y="4431982"/>
            <a:ext cx="282893" cy="24496"/>
          </a:xfrm>
          <a:custGeom>
            <a:avLst/>
            <a:gdLst/>
            <a:ahLst/>
            <a:cxnLst/>
            <a:rect l="0" t="0" r="0" b="0"/>
            <a:pathLst>
              <a:path w="282893" h="24496">
                <a:moveTo>
                  <a:pt x="0" y="0"/>
                </a:moveTo>
                <a:lnTo>
                  <a:pt x="0" y="8219"/>
                </a:lnTo>
                <a:lnTo>
                  <a:pt x="5079" y="8415"/>
                </a:lnTo>
                <a:lnTo>
                  <a:pt x="19312" y="8542"/>
                </a:lnTo>
                <a:lnTo>
                  <a:pt x="22400" y="9505"/>
                </a:lnTo>
                <a:lnTo>
                  <a:pt x="25410" y="11099"/>
                </a:lnTo>
                <a:lnTo>
                  <a:pt x="28370" y="13114"/>
                </a:lnTo>
                <a:lnTo>
                  <a:pt x="31296" y="14458"/>
                </a:lnTo>
                <a:lnTo>
                  <a:pt x="34199" y="15353"/>
                </a:lnTo>
                <a:lnTo>
                  <a:pt x="37087" y="15951"/>
                </a:lnTo>
                <a:lnTo>
                  <a:pt x="45375" y="16615"/>
                </a:lnTo>
                <a:lnTo>
                  <a:pt x="50253" y="16791"/>
                </a:lnTo>
                <a:lnTo>
                  <a:pt x="55409" y="17862"/>
                </a:lnTo>
                <a:lnTo>
                  <a:pt x="60752" y="19528"/>
                </a:lnTo>
                <a:lnTo>
                  <a:pt x="66218" y="21591"/>
                </a:lnTo>
                <a:lnTo>
                  <a:pt x="71768" y="22967"/>
                </a:lnTo>
                <a:lnTo>
                  <a:pt x="77373" y="23884"/>
                </a:lnTo>
                <a:lnTo>
                  <a:pt x="83014" y="24495"/>
                </a:lnTo>
                <a:lnTo>
                  <a:pt x="88680" y="23950"/>
                </a:lnTo>
                <a:lnTo>
                  <a:pt x="94362" y="22634"/>
                </a:lnTo>
                <a:lnTo>
                  <a:pt x="100055" y="20805"/>
                </a:lnTo>
                <a:lnTo>
                  <a:pt x="105756" y="19585"/>
                </a:lnTo>
                <a:lnTo>
                  <a:pt x="111461" y="18771"/>
                </a:lnTo>
                <a:lnTo>
                  <a:pt x="117170" y="18229"/>
                </a:lnTo>
                <a:lnTo>
                  <a:pt x="122881" y="17868"/>
                </a:lnTo>
                <a:lnTo>
                  <a:pt x="134306" y="17466"/>
                </a:lnTo>
                <a:lnTo>
                  <a:pt x="140972" y="16407"/>
                </a:lnTo>
                <a:lnTo>
                  <a:pt x="148274" y="14748"/>
                </a:lnTo>
                <a:lnTo>
                  <a:pt x="155999" y="12690"/>
                </a:lnTo>
                <a:lnTo>
                  <a:pt x="163054" y="11318"/>
                </a:lnTo>
                <a:lnTo>
                  <a:pt x="169663" y="10402"/>
                </a:lnTo>
                <a:lnTo>
                  <a:pt x="175973" y="9792"/>
                </a:lnTo>
                <a:lnTo>
                  <a:pt x="183038" y="9386"/>
                </a:lnTo>
                <a:lnTo>
                  <a:pt x="198508" y="8934"/>
                </a:lnTo>
                <a:lnTo>
                  <a:pt x="218987" y="8644"/>
                </a:lnTo>
                <a:lnTo>
                  <a:pt x="282892"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508"/>
          <p:cNvSpPr/>
          <p:nvPr/>
        </p:nvSpPr>
        <p:spPr>
          <a:xfrm>
            <a:off x="3620452" y="4526667"/>
            <a:ext cx="317183" cy="33904"/>
          </a:xfrm>
          <a:custGeom>
            <a:avLst/>
            <a:gdLst/>
            <a:ahLst/>
            <a:cxnLst/>
            <a:rect l="0" t="0" r="0" b="0"/>
            <a:pathLst>
              <a:path w="317183" h="33904">
                <a:moveTo>
                  <a:pt x="0" y="33903"/>
                </a:moveTo>
                <a:lnTo>
                  <a:pt x="41463" y="33903"/>
                </a:lnTo>
                <a:lnTo>
                  <a:pt x="46692" y="32950"/>
                </a:lnTo>
                <a:lnTo>
                  <a:pt x="52083" y="31363"/>
                </a:lnTo>
                <a:lnTo>
                  <a:pt x="57582" y="29352"/>
                </a:lnTo>
                <a:lnTo>
                  <a:pt x="64105" y="28011"/>
                </a:lnTo>
                <a:lnTo>
                  <a:pt x="71312" y="27117"/>
                </a:lnTo>
                <a:lnTo>
                  <a:pt x="78974" y="26522"/>
                </a:lnTo>
                <a:lnTo>
                  <a:pt x="85986" y="25172"/>
                </a:lnTo>
                <a:lnTo>
                  <a:pt x="92567" y="23320"/>
                </a:lnTo>
                <a:lnTo>
                  <a:pt x="98859" y="21132"/>
                </a:lnTo>
                <a:lnTo>
                  <a:pt x="105911" y="19674"/>
                </a:lnTo>
                <a:lnTo>
                  <a:pt x="113470" y="18702"/>
                </a:lnTo>
                <a:lnTo>
                  <a:pt x="121366" y="18054"/>
                </a:lnTo>
                <a:lnTo>
                  <a:pt x="129488" y="16669"/>
                </a:lnTo>
                <a:lnTo>
                  <a:pt x="137761" y="14794"/>
                </a:lnTo>
                <a:lnTo>
                  <a:pt x="146133" y="12591"/>
                </a:lnTo>
                <a:lnTo>
                  <a:pt x="154572" y="11123"/>
                </a:lnTo>
                <a:lnTo>
                  <a:pt x="163055" y="10144"/>
                </a:lnTo>
                <a:lnTo>
                  <a:pt x="171569" y="9491"/>
                </a:lnTo>
                <a:lnTo>
                  <a:pt x="180102" y="8103"/>
                </a:lnTo>
                <a:lnTo>
                  <a:pt x="188648" y="6225"/>
                </a:lnTo>
                <a:lnTo>
                  <a:pt x="197203" y="4021"/>
                </a:lnTo>
                <a:lnTo>
                  <a:pt x="204811" y="2551"/>
                </a:lnTo>
                <a:lnTo>
                  <a:pt x="211788" y="1572"/>
                </a:lnTo>
                <a:lnTo>
                  <a:pt x="218345" y="919"/>
                </a:lnTo>
                <a:lnTo>
                  <a:pt x="224621" y="483"/>
                </a:lnTo>
                <a:lnTo>
                  <a:pt x="230710" y="193"/>
                </a:lnTo>
                <a:lnTo>
                  <a:pt x="236674" y="0"/>
                </a:lnTo>
                <a:lnTo>
                  <a:pt x="242555" y="823"/>
                </a:lnTo>
                <a:lnTo>
                  <a:pt x="248381" y="2324"/>
                </a:lnTo>
                <a:lnTo>
                  <a:pt x="254170" y="4278"/>
                </a:lnTo>
                <a:lnTo>
                  <a:pt x="258982" y="5581"/>
                </a:lnTo>
                <a:lnTo>
                  <a:pt x="263142" y="6448"/>
                </a:lnTo>
                <a:lnTo>
                  <a:pt x="270305" y="7413"/>
                </a:lnTo>
                <a:lnTo>
                  <a:pt x="279692" y="7956"/>
                </a:lnTo>
                <a:lnTo>
                  <a:pt x="285597" y="8084"/>
                </a:lnTo>
                <a:lnTo>
                  <a:pt x="289458" y="9070"/>
                </a:lnTo>
                <a:lnTo>
                  <a:pt x="293937" y="10680"/>
                </a:lnTo>
                <a:lnTo>
                  <a:pt x="307752" y="16402"/>
                </a:lnTo>
                <a:lnTo>
                  <a:pt x="312907" y="16652"/>
                </a:lnTo>
                <a:lnTo>
                  <a:pt x="314332" y="17640"/>
                </a:lnTo>
                <a:lnTo>
                  <a:pt x="315282" y="19251"/>
                </a:lnTo>
                <a:lnTo>
                  <a:pt x="317182" y="2533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509"/>
          <p:cNvSpPr/>
          <p:nvPr/>
        </p:nvSpPr>
        <p:spPr>
          <a:xfrm>
            <a:off x="4186389" y="4209131"/>
            <a:ext cx="282741" cy="351042"/>
          </a:xfrm>
          <a:custGeom>
            <a:avLst/>
            <a:gdLst/>
            <a:ahLst/>
            <a:cxnLst/>
            <a:rect l="0" t="0" r="0" b="0"/>
            <a:pathLst>
              <a:path w="282741" h="351042">
                <a:moveTo>
                  <a:pt x="282740" y="51401"/>
                </a:moveTo>
                <a:lnTo>
                  <a:pt x="245475" y="51401"/>
                </a:lnTo>
                <a:lnTo>
                  <a:pt x="242657" y="50448"/>
                </a:lnTo>
                <a:lnTo>
                  <a:pt x="236985" y="46850"/>
                </a:lnTo>
                <a:lnTo>
                  <a:pt x="228750" y="44616"/>
                </a:lnTo>
                <a:lnTo>
                  <a:pt x="223887" y="44020"/>
                </a:lnTo>
                <a:lnTo>
                  <a:pt x="215944" y="43358"/>
                </a:lnTo>
                <a:lnTo>
                  <a:pt x="209238" y="43064"/>
                </a:lnTo>
                <a:lnTo>
                  <a:pt x="203083" y="42933"/>
                </a:lnTo>
                <a:lnTo>
                  <a:pt x="194632" y="40335"/>
                </a:lnTo>
                <a:lnTo>
                  <a:pt x="189711" y="38309"/>
                </a:lnTo>
                <a:lnTo>
                  <a:pt x="181704" y="36057"/>
                </a:lnTo>
                <a:lnTo>
                  <a:pt x="178236" y="35457"/>
                </a:lnTo>
                <a:lnTo>
                  <a:pt x="171842" y="32250"/>
                </a:lnTo>
                <a:lnTo>
                  <a:pt x="168803" y="30061"/>
                </a:lnTo>
                <a:lnTo>
                  <a:pt x="160346" y="27629"/>
                </a:lnTo>
                <a:lnTo>
                  <a:pt x="155425" y="26980"/>
                </a:lnTo>
                <a:lnTo>
                  <a:pt x="150238" y="25596"/>
                </a:lnTo>
                <a:lnTo>
                  <a:pt x="144876" y="23720"/>
                </a:lnTo>
                <a:lnTo>
                  <a:pt x="131683" y="18417"/>
                </a:lnTo>
                <a:lnTo>
                  <a:pt x="124799" y="15151"/>
                </a:lnTo>
                <a:lnTo>
                  <a:pt x="116342" y="11478"/>
                </a:lnTo>
                <a:lnTo>
                  <a:pt x="109408" y="9845"/>
                </a:lnTo>
                <a:lnTo>
                  <a:pt x="107178" y="8457"/>
                </a:lnTo>
                <a:lnTo>
                  <a:pt x="105692" y="6579"/>
                </a:lnTo>
                <a:lnTo>
                  <a:pt x="104701" y="4375"/>
                </a:lnTo>
                <a:lnTo>
                  <a:pt x="102134" y="2905"/>
                </a:lnTo>
                <a:lnTo>
                  <a:pt x="94203" y="1272"/>
                </a:lnTo>
                <a:lnTo>
                  <a:pt x="86331" y="81"/>
                </a:lnTo>
                <a:lnTo>
                  <a:pt x="81247" y="0"/>
                </a:lnTo>
                <a:lnTo>
                  <a:pt x="78879" y="941"/>
                </a:lnTo>
                <a:lnTo>
                  <a:pt x="70775" y="6756"/>
                </a:lnTo>
                <a:lnTo>
                  <a:pt x="69993" y="7350"/>
                </a:lnTo>
                <a:lnTo>
                  <a:pt x="69471" y="8699"/>
                </a:lnTo>
                <a:lnTo>
                  <a:pt x="68891" y="12738"/>
                </a:lnTo>
                <a:lnTo>
                  <a:pt x="67785" y="15148"/>
                </a:lnTo>
                <a:lnTo>
                  <a:pt x="64015" y="20366"/>
                </a:lnTo>
                <a:lnTo>
                  <a:pt x="62628" y="24043"/>
                </a:lnTo>
                <a:lnTo>
                  <a:pt x="61088" y="33210"/>
                </a:lnTo>
                <a:lnTo>
                  <a:pt x="57863" y="41094"/>
                </a:lnTo>
                <a:lnTo>
                  <a:pt x="55670" y="44529"/>
                </a:lnTo>
                <a:lnTo>
                  <a:pt x="53233" y="53427"/>
                </a:lnTo>
                <a:lnTo>
                  <a:pt x="52583" y="58467"/>
                </a:lnTo>
                <a:lnTo>
                  <a:pt x="49321" y="66606"/>
                </a:lnTo>
                <a:lnTo>
                  <a:pt x="47118" y="70110"/>
                </a:lnTo>
                <a:lnTo>
                  <a:pt x="44669" y="79084"/>
                </a:lnTo>
                <a:lnTo>
                  <a:pt x="42628" y="89422"/>
                </a:lnTo>
                <a:lnTo>
                  <a:pt x="38547" y="100367"/>
                </a:lnTo>
                <a:lnTo>
                  <a:pt x="37077" y="105952"/>
                </a:lnTo>
                <a:lnTo>
                  <a:pt x="36097" y="111581"/>
                </a:lnTo>
                <a:lnTo>
                  <a:pt x="35444" y="117239"/>
                </a:lnTo>
                <a:lnTo>
                  <a:pt x="35009" y="122915"/>
                </a:lnTo>
                <a:lnTo>
                  <a:pt x="34719" y="128605"/>
                </a:lnTo>
                <a:lnTo>
                  <a:pt x="34310" y="143174"/>
                </a:lnTo>
                <a:lnTo>
                  <a:pt x="34153" y="165162"/>
                </a:lnTo>
                <a:lnTo>
                  <a:pt x="34138" y="197131"/>
                </a:lnTo>
                <a:lnTo>
                  <a:pt x="62757" y="168514"/>
                </a:lnTo>
                <a:lnTo>
                  <a:pt x="70987" y="162824"/>
                </a:lnTo>
                <a:lnTo>
                  <a:pt x="75850" y="159973"/>
                </a:lnTo>
                <a:lnTo>
                  <a:pt x="83791" y="156805"/>
                </a:lnTo>
                <a:lnTo>
                  <a:pt x="91449" y="154445"/>
                </a:lnTo>
                <a:lnTo>
                  <a:pt x="96158" y="152482"/>
                </a:lnTo>
                <a:lnTo>
                  <a:pt x="101202" y="150221"/>
                </a:lnTo>
                <a:lnTo>
                  <a:pt x="106469" y="148713"/>
                </a:lnTo>
                <a:lnTo>
                  <a:pt x="111887" y="147708"/>
                </a:lnTo>
                <a:lnTo>
                  <a:pt x="117403" y="147039"/>
                </a:lnTo>
                <a:lnTo>
                  <a:pt x="122985" y="146592"/>
                </a:lnTo>
                <a:lnTo>
                  <a:pt x="128612" y="146294"/>
                </a:lnTo>
                <a:lnTo>
                  <a:pt x="139944" y="145963"/>
                </a:lnTo>
                <a:lnTo>
                  <a:pt x="163900" y="145734"/>
                </a:lnTo>
                <a:lnTo>
                  <a:pt x="168271" y="146674"/>
                </a:lnTo>
                <a:lnTo>
                  <a:pt x="173090" y="148254"/>
                </a:lnTo>
                <a:lnTo>
                  <a:pt x="178208" y="150260"/>
                </a:lnTo>
                <a:lnTo>
                  <a:pt x="183525" y="152550"/>
                </a:lnTo>
                <a:lnTo>
                  <a:pt x="194512" y="157633"/>
                </a:lnTo>
                <a:lnTo>
                  <a:pt x="203205" y="163068"/>
                </a:lnTo>
                <a:lnTo>
                  <a:pt x="210244" y="168658"/>
                </a:lnTo>
                <a:lnTo>
                  <a:pt x="216548" y="174318"/>
                </a:lnTo>
                <a:lnTo>
                  <a:pt x="225064" y="182548"/>
                </a:lnTo>
                <a:lnTo>
                  <a:pt x="233294" y="191604"/>
                </a:lnTo>
                <a:lnTo>
                  <a:pt x="236952" y="198804"/>
                </a:lnTo>
                <a:lnTo>
                  <a:pt x="241117" y="207718"/>
                </a:lnTo>
                <a:lnTo>
                  <a:pt x="245191" y="217078"/>
                </a:lnTo>
                <a:lnTo>
                  <a:pt x="247002" y="224413"/>
                </a:lnTo>
                <a:lnTo>
                  <a:pt x="247807" y="233388"/>
                </a:lnTo>
                <a:lnTo>
                  <a:pt x="248164" y="243727"/>
                </a:lnTo>
                <a:lnTo>
                  <a:pt x="248413" y="266993"/>
                </a:lnTo>
                <a:lnTo>
                  <a:pt x="245894" y="276125"/>
                </a:lnTo>
                <a:lnTo>
                  <a:pt x="241600" y="285581"/>
                </a:lnTo>
                <a:lnTo>
                  <a:pt x="233826" y="296259"/>
                </a:lnTo>
                <a:lnTo>
                  <a:pt x="225491" y="305456"/>
                </a:lnTo>
                <a:lnTo>
                  <a:pt x="216989" y="314213"/>
                </a:lnTo>
                <a:lnTo>
                  <a:pt x="211290" y="319972"/>
                </a:lnTo>
                <a:lnTo>
                  <a:pt x="203043" y="325706"/>
                </a:lnTo>
                <a:lnTo>
                  <a:pt x="198176" y="328569"/>
                </a:lnTo>
                <a:lnTo>
                  <a:pt x="190229" y="334289"/>
                </a:lnTo>
                <a:lnTo>
                  <a:pt x="186776" y="337148"/>
                </a:lnTo>
                <a:lnTo>
                  <a:pt x="182569" y="339054"/>
                </a:lnTo>
                <a:lnTo>
                  <a:pt x="177860" y="340325"/>
                </a:lnTo>
                <a:lnTo>
                  <a:pt x="172815" y="341172"/>
                </a:lnTo>
                <a:lnTo>
                  <a:pt x="164670" y="344653"/>
                </a:lnTo>
                <a:lnTo>
                  <a:pt x="161164" y="346915"/>
                </a:lnTo>
                <a:lnTo>
                  <a:pt x="156922" y="348423"/>
                </a:lnTo>
                <a:lnTo>
                  <a:pt x="152189" y="349428"/>
                </a:lnTo>
                <a:lnTo>
                  <a:pt x="147129" y="350098"/>
                </a:lnTo>
                <a:lnTo>
                  <a:pt x="141850" y="350545"/>
                </a:lnTo>
                <a:lnTo>
                  <a:pt x="136426" y="350843"/>
                </a:lnTo>
                <a:lnTo>
                  <a:pt x="130905" y="351041"/>
                </a:lnTo>
                <a:lnTo>
                  <a:pt x="125320" y="350222"/>
                </a:lnTo>
                <a:lnTo>
                  <a:pt x="119691" y="348722"/>
                </a:lnTo>
                <a:lnTo>
                  <a:pt x="114033" y="346770"/>
                </a:lnTo>
                <a:lnTo>
                  <a:pt x="108356" y="345469"/>
                </a:lnTo>
                <a:lnTo>
                  <a:pt x="102667" y="344601"/>
                </a:lnTo>
                <a:lnTo>
                  <a:pt x="96969" y="344023"/>
                </a:lnTo>
                <a:lnTo>
                  <a:pt x="92218" y="342685"/>
                </a:lnTo>
                <a:lnTo>
                  <a:pt x="84399" y="338658"/>
                </a:lnTo>
                <a:lnTo>
                  <a:pt x="80028" y="337203"/>
                </a:lnTo>
                <a:lnTo>
                  <a:pt x="75209" y="336233"/>
                </a:lnTo>
                <a:lnTo>
                  <a:pt x="70091" y="335587"/>
                </a:lnTo>
                <a:lnTo>
                  <a:pt x="61865" y="332329"/>
                </a:lnTo>
                <a:lnTo>
                  <a:pt x="55033" y="327705"/>
                </a:lnTo>
                <a:lnTo>
                  <a:pt x="48822" y="322476"/>
                </a:lnTo>
                <a:lnTo>
                  <a:pt x="40347" y="316976"/>
                </a:lnTo>
                <a:lnTo>
                  <a:pt x="35420" y="314176"/>
                </a:lnTo>
                <a:lnTo>
                  <a:pt x="27405" y="308525"/>
                </a:lnTo>
                <a:lnTo>
                  <a:pt x="23935" y="305685"/>
                </a:lnTo>
                <a:lnTo>
                  <a:pt x="17538" y="302529"/>
                </a:lnTo>
                <a:lnTo>
                  <a:pt x="11520" y="301126"/>
                </a:lnTo>
                <a:lnTo>
                  <a:pt x="3730" y="300336"/>
                </a:lnTo>
                <a:lnTo>
                  <a:pt x="0" y="300017"/>
                </a:lnTo>
                <a:lnTo>
                  <a:pt x="8420" y="30000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510"/>
          <p:cNvSpPr/>
          <p:nvPr/>
        </p:nvSpPr>
        <p:spPr>
          <a:xfrm>
            <a:off x="4555252" y="4243501"/>
            <a:ext cx="273924" cy="359932"/>
          </a:xfrm>
          <a:custGeom>
            <a:avLst/>
            <a:gdLst/>
            <a:ahLst/>
            <a:cxnLst/>
            <a:rect l="0" t="0" r="0" b="0"/>
            <a:pathLst>
              <a:path w="273924" h="359932">
                <a:moveTo>
                  <a:pt x="248205" y="42749"/>
                </a:moveTo>
                <a:lnTo>
                  <a:pt x="240824" y="42749"/>
                </a:lnTo>
                <a:lnTo>
                  <a:pt x="240427" y="41796"/>
                </a:lnTo>
                <a:lnTo>
                  <a:pt x="239737" y="35368"/>
                </a:lnTo>
                <a:lnTo>
                  <a:pt x="238750" y="34971"/>
                </a:lnTo>
                <a:lnTo>
                  <a:pt x="235113" y="34529"/>
                </a:lnTo>
                <a:lnTo>
                  <a:pt x="233762" y="33459"/>
                </a:lnTo>
                <a:lnTo>
                  <a:pt x="232861" y="31793"/>
                </a:lnTo>
                <a:lnTo>
                  <a:pt x="231860" y="27402"/>
                </a:lnTo>
                <a:lnTo>
                  <a:pt x="231416" y="22275"/>
                </a:lnTo>
                <a:lnTo>
                  <a:pt x="230345" y="20527"/>
                </a:lnTo>
                <a:lnTo>
                  <a:pt x="228678" y="19362"/>
                </a:lnTo>
                <a:lnTo>
                  <a:pt x="224286" y="18067"/>
                </a:lnTo>
                <a:lnTo>
                  <a:pt x="219160" y="17492"/>
                </a:lnTo>
                <a:lnTo>
                  <a:pt x="216459" y="16386"/>
                </a:lnTo>
                <a:lnTo>
                  <a:pt x="208107" y="11231"/>
                </a:lnTo>
                <a:lnTo>
                  <a:pt x="199600" y="8327"/>
                </a:lnTo>
                <a:lnTo>
                  <a:pt x="191047" y="2811"/>
                </a:lnTo>
                <a:lnTo>
                  <a:pt x="185336" y="1186"/>
                </a:lnTo>
                <a:lnTo>
                  <a:pt x="179623" y="464"/>
                </a:lnTo>
                <a:lnTo>
                  <a:pt x="172957" y="143"/>
                </a:lnTo>
                <a:lnTo>
                  <a:pt x="163644" y="0"/>
                </a:lnTo>
                <a:lnTo>
                  <a:pt x="159446" y="915"/>
                </a:lnTo>
                <a:lnTo>
                  <a:pt x="152242" y="4471"/>
                </a:lnTo>
                <a:lnTo>
                  <a:pt x="148034" y="5800"/>
                </a:lnTo>
                <a:lnTo>
                  <a:pt x="143325" y="6686"/>
                </a:lnTo>
                <a:lnTo>
                  <a:pt x="138280" y="7277"/>
                </a:lnTo>
                <a:lnTo>
                  <a:pt x="133011" y="8623"/>
                </a:lnTo>
                <a:lnTo>
                  <a:pt x="127595" y="10473"/>
                </a:lnTo>
                <a:lnTo>
                  <a:pt x="122078" y="12659"/>
                </a:lnTo>
                <a:lnTo>
                  <a:pt x="117448" y="14117"/>
                </a:lnTo>
                <a:lnTo>
                  <a:pt x="109763" y="15735"/>
                </a:lnTo>
                <a:lnTo>
                  <a:pt x="105428" y="17120"/>
                </a:lnTo>
                <a:lnTo>
                  <a:pt x="100633" y="18996"/>
                </a:lnTo>
                <a:lnTo>
                  <a:pt x="95531" y="21198"/>
                </a:lnTo>
                <a:lnTo>
                  <a:pt x="84783" y="26186"/>
                </a:lnTo>
                <a:lnTo>
                  <a:pt x="79249" y="28849"/>
                </a:lnTo>
                <a:lnTo>
                  <a:pt x="74608" y="31577"/>
                </a:lnTo>
                <a:lnTo>
                  <a:pt x="66910" y="37148"/>
                </a:lnTo>
                <a:lnTo>
                  <a:pt x="62572" y="40920"/>
                </a:lnTo>
                <a:lnTo>
                  <a:pt x="57775" y="45340"/>
                </a:lnTo>
                <a:lnTo>
                  <a:pt x="44461" y="58122"/>
                </a:lnTo>
                <a:lnTo>
                  <a:pt x="31430" y="70974"/>
                </a:lnTo>
                <a:lnTo>
                  <a:pt x="25495" y="79423"/>
                </a:lnTo>
                <a:lnTo>
                  <a:pt x="19683" y="88576"/>
                </a:lnTo>
                <a:lnTo>
                  <a:pt x="12008" y="99084"/>
                </a:lnTo>
                <a:lnTo>
                  <a:pt x="8358" y="108230"/>
                </a:lnTo>
                <a:lnTo>
                  <a:pt x="2620" y="116972"/>
                </a:lnTo>
                <a:lnTo>
                  <a:pt x="944" y="122727"/>
                </a:lnTo>
                <a:lnTo>
                  <a:pt x="0" y="131322"/>
                </a:lnTo>
                <a:lnTo>
                  <a:pt x="820" y="134182"/>
                </a:lnTo>
                <a:lnTo>
                  <a:pt x="5573" y="142759"/>
                </a:lnTo>
                <a:lnTo>
                  <a:pt x="8357" y="151333"/>
                </a:lnTo>
                <a:lnTo>
                  <a:pt x="15454" y="161070"/>
                </a:lnTo>
                <a:lnTo>
                  <a:pt x="21253" y="162011"/>
                </a:lnTo>
                <a:lnTo>
                  <a:pt x="29227" y="162429"/>
                </a:lnTo>
                <a:lnTo>
                  <a:pt x="35947" y="162615"/>
                </a:lnTo>
                <a:lnTo>
                  <a:pt x="70666" y="162760"/>
                </a:lnTo>
                <a:lnTo>
                  <a:pt x="79129" y="160222"/>
                </a:lnTo>
                <a:lnTo>
                  <a:pt x="84052" y="158212"/>
                </a:lnTo>
                <a:lnTo>
                  <a:pt x="92063" y="153438"/>
                </a:lnTo>
                <a:lnTo>
                  <a:pt x="98799" y="148142"/>
                </a:lnTo>
                <a:lnTo>
                  <a:pt x="104967" y="142613"/>
                </a:lnTo>
                <a:lnTo>
                  <a:pt x="113424" y="136980"/>
                </a:lnTo>
                <a:lnTo>
                  <a:pt x="118346" y="134144"/>
                </a:lnTo>
                <a:lnTo>
                  <a:pt x="128895" y="128454"/>
                </a:lnTo>
                <a:lnTo>
                  <a:pt x="134375" y="125603"/>
                </a:lnTo>
                <a:lnTo>
                  <a:pt x="138981" y="121798"/>
                </a:lnTo>
                <a:lnTo>
                  <a:pt x="146638" y="112489"/>
                </a:lnTo>
                <a:lnTo>
                  <a:pt x="150966" y="107340"/>
                </a:lnTo>
                <a:lnTo>
                  <a:pt x="155757" y="102002"/>
                </a:lnTo>
                <a:lnTo>
                  <a:pt x="169061" y="87928"/>
                </a:lnTo>
                <a:lnTo>
                  <a:pt x="175882" y="79973"/>
                </a:lnTo>
                <a:lnTo>
                  <a:pt x="182089" y="70088"/>
                </a:lnTo>
                <a:lnTo>
                  <a:pt x="188023" y="61885"/>
                </a:lnTo>
                <a:lnTo>
                  <a:pt x="193835" y="55063"/>
                </a:lnTo>
                <a:lnTo>
                  <a:pt x="199593" y="48857"/>
                </a:lnTo>
                <a:lnTo>
                  <a:pt x="208190" y="40008"/>
                </a:lnTo>
                <a:lnTo>
                  <a:pt x="216769" y="31353"/>
                </a:lnTo>
                <a:lnTo>
                  <a:pt x="218675" y="28484"/>
                </a:lnTo>
                <a:lnTo>
                  <a:pt x="222421" y="17254"/>
                </a:lnTo>
                <a:lnTo>
                  <a:pt x="222484" y="17044"/>
                </a:lnTo>
                <a:lnTo>
                  <a:pt x="222487" y="24413"/>
                </a:lnTo>
                <a:lnTo>
                  <a:pt x="227039" y="29802"/>
                </a:lnTo>
                <a:lnTo>
                  <a:pt x="228379" y="33165"/>
                </a:lnTo>
                <a:lnTo>
                  <a:pt x="229869" y="41982"/>
                </a:lnTo>
                <a:lnTo>
                  <a:pt x="230707" y="53105"/>
                </a:lnTo>
                <a:lnTo>
                  <a:pt x="230903" y="61956"/>
                </a:lnTo>
                <a:lnTo>
                  <a:pt x="230955" y="66984"/>
                </a:lnTo>
                <a:lnTo>
                  <a:pt x="233554" y="77650"/>
                </a:lnTo>
                <a:lnTo>
                  <a:pt x="235580" y="83161"/>
                </a:lnTo>
                <a:lnTo>
                  <a:pt x="236931" y="89693"/>
                </a:lnTo>
                <a:lnTo>
                  <a:pt x="237832" y="96904"/>
                </a:lnTo>
                <a:lnTo>
                  <a:pt x="238432" y="104570"/>
                </a:lnTo>
                <a:lnTo>
                  <a:pt x="239784" y="111585"/>
                </a:lnTo>
                <a:lnTo>
                  <a:pt x="241639" y="118168"/>
                </a:lnTo>
                <a:lnTo>
                  <a:pt x="243828" y="124460"/>
                </a:lnTo>
                <a:lnTo>
                  <a:pt x="245287" y="131513"/>
                </a:lnTo>
                <a:lnTo>
                  <a:pt x="246259" y="139072"/>
                </a:lnTo>
                <a:lnTo>
                  <a:pt x="246908" y="146970"/>
                </a:lnTo>
                <a:lnTo>
                  <a:pt x="248293" y="155092"/>
                </a:lnTo>
                <a:lnTo>
                  <a:pt x="250169" y="163364"/>
                </a:lnTo>
                <a:lnTo>
                  <a:pt x="252371" y="171736"/>
                </a:lnTo>
                <a:lnTo>
                  <a:pt x="253840" y="180175"/>
                </a:lnTo>
                <a:lnTo>
                  <a:pt x="254819" y="188659"/>
                </a:lnTo>
                <a:lnTo>
                  <a:pt x="255472" y="197172"/>
                </a:lnTo>
                <a:lnTo>
                  <a:pt x="256860" y="204753"/>
                </a:lnTo>
                <a:lnTo>
                  <a:pt x="258737" y="211711"/>
                </a:lnTo>
                <a:lnTo>
                  <a:pt x="260942" y="218256"/>
                </a:lnTo>
                <a:lnTo>
                  <a:pt x="262411" y="225476"/>
                </a:lnTo>
                <a:lnTo>
                  <a:pt x="263391" y="233147"/>
                </a:lnTo>
                <a:lnTo>
                  <a:pt x="264044" y="241119"/>
                </a:lnTo>
                <a:lnTo>
                  <a:pt x="264479" y="248338"/>
                </a:lnTo>
                <a:lnTo>
                  <a:pt x="264963" y="261439"/>
                </a:lnTo>
                <a:lnTo>
                  <a:pt x="266044" y="268552"/>
                </a:lnTo>
                <a:lnTo>
                  <a:pt x="267718" y="276152"/>
                </a:lnTo>
                <a:lnTo>
                  <a:pt x="269786" y="284076"/>
                </a:lnTo>
                <a:lnTo>
                  <a:pt x="271165" y="291263"/>
                </a:lnTo>
                <a:lnTo>
                  <a:pt x="272084" y="297960"/>
                </a:lnTo>
                <a:lnTo>
                  <a:pt x="272697" y="304330"/>
                </a:lnTo>
                <a:lnTo>
                  <a:pt x="273378" y="313947"/>
                </a:lnTo>
                <a:lnTo>
                  <a:pt x="273761" y="324716"/>
                </a:lnTo>
                <a:lnTo>
                  <a:pt x="273901" y="339807"/>
                </a:lnTo>
                <a:lnTo>
                  <a:pt x="273923" y="35993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511"/>
          <p:cNvSpPr/>
          <p:nvPr/>
        </p:nvSpPr>
        <p:spPr>
          <a:xfrm>
            <a:off x="6415478" y="3617596"/>
            <a:ext cx="333938" cy="394185"/>
          </a:xfrm>
          <a:custGeom>
            <a:avLst/>
            <a:gdLst/>
            <a:ahLst/>
            <a:cxnLst/>
            <a:rect l="0" t="0" r="0" b="0"/>
            <a:pathLst>
              <a:path w="333938" h="394185">
                <a:moveTo>
                  <a:pt x="333937" y="8571"/>
                </a:moveTo>
                <a:lnTo>
                  <a:pt x="329386" y="8571"/>
                </a:lnTo>
                <a:lnTo>
                  <a:pt x="328045" y="9524"/>
                </a:lnTo>
                <a:lnTo>
                  <a:pt x="327151" y="11111"/>
                </a:lnTo>
                <a:lnTo>
                  <a:pt x="326556" y="13122"/>
                </a:lnTo>
                <a:lnTo>
                  <a:pt x="324254" y="14462"/>
                </a:lnTo>
                <a:lnTo>
                  <a:pt x="316616" y="15952"/>
                </a:lnTo>
                <a:lnTo>
                  <a:pt x="310707" y="16791"/>
                </a:lnTo>
                <a:lnTo>
                  <a:pt x="306785" y="19527"/>
                </a:lnTo>
                <a:lnTo>
                  <a:pt x="304405" y="21590"/>
                </a:lnTo>
                <a:lnTo>
                  <a:pt x="301867" y="22965"/>
                </a:lnTo>
                <a:lnTo>
                  <a:pt x="296506" y="24494"/>
                </a:lnTo>
                <a:lnTo>
                  <a:pt x="288132" y="25354"/>
                </a:lnTo>
                <a:lnTo>
                  <a:pt x="279924" y="25555"/>
                </a:lnTo>
                <a:lnTo>
                  <a:pt x="223667" y="25716"/>
                </a:lnTo>
                <a:lnTo>
                  <a:pt x="219466" y="24763"/>
                </a:lnTo>
                <a:lnTo>
                  <a:pt x="209002" y="19824"/>
                </a:lnTo>
                <a:lnTo>
                  <a:pt x="198918" y="16986"/>
                </a:lnTo>
                <a:lnTo>
                  <a:pt x="189473" y="12946"/>
                </a:lnTo>
                <a:lnTo>
                  <a:pt x="181465" y="10515"/>
                </a:lnTo>
                <a:lnTo>
                  <a:pt x="177997" y="9867"/>
                </a:lnTo>
                <a:lnTo>
                  <a:pt x="171602" y="6607"/>
                </a:lnTo>
                <a:lnTo>
                  <a:pt x="168565" y="4405"/>
                </a:lnTo>
                <a:lnTo>
                  <a:pt x="160108" y="1957"/>
                </a:lnTo>
                <a:lnTo>
                  <a:pt x="150952" y="869"/>
                </a:lnTo>
                <a:lnTo>
                  <a:pt x="143707" y="385"/>
                </a:lnTo>
                <a:lnTo>
                  <a:pt x="134274" y="113"/>
                </a:lnTo>
                <a:lnTo>
                  <a:pt x="124179" y="9"/>
                </a:lnTo>
                <a:lnTo>
                  <a:pt x="108092" y="0"/>
                </a:lnTo>
                <a:lnTo>
                  <a:pt x="105269" y="952"/>
                </a:lnTo>
                <a:lnTo>
                  <a:pt x="99591" y="4550"/>
                </a:lnTo>
                <a:lnTo>
                  <a:pt x="97697" y="7795"/>
                </a:lnTo>
                <a:lnTo>
                  <a:pt x="95592" y="16481"/>
                </a:lnTo>
                <a:lnTo>
                  <a:pt x="92116" y="24152"/>
                </a:lnTo>
                <a:lnTo>
                  <a:pt x="84803" y="36365"/>
                </a:lnTo>
                <a:lnTo>
                  <a:pt x="79383" y="46641"/>
                </a:lnTo>
                <a:lnTo>
                  <a:pt x="65301" y="74415"/>
                </a:lnTo>
                <a:lnTo>
                  <a:pt x="62143" y="85778"/>
                </a:lnTo>
                <a:lnTo>
                  <a:pt x="59787" y="97178"/>
                </a:lnTo>
                <a:lnTo>
                  <a:pt x="55564" y="108594"/>
                </a:lnTo>
                <a:lnTo>
                  <a:pt x="50514" y="120018"/>
                </a:lnTo>
                <a:lnTo>
                  <a:pt x="46046" y="130493"/>
                </a:lnTo>
                <a:lnTo>
                  <a:pt x="42578" y="142698"/>
                </a:lnTo>
                <a:lnTo>
                  <a:pt x="38392" y="152638"/>
                </a:lnTo>
                <a:lnTo>
                  <a:pt x="35230" y="159843"/>
                </a:lnTo>
                <a:lnTo>
                  <a:pt x="34294" y="166528"/>
                </a:lnTo>
                <a:lnTo>
                  <a:pt x="33934" y="178397"/>
                </a:lnTo>
                <a:lnTo>
                  <a:pt x="33902" y="187259"/>
                </a:lnTo>
                <a:lnTo>
                  <a:pt x="34853" y="187704"/>
                </a:lnTo>
                <a:lnTo>
                  <a:pt x="41280" y="188477"/>
                </a:lnTo>
                <a:lnTo>
                  <a:pt x="41677" y="187563"/>
                </a:lnTo>
                <a:lnTo>
                  <a:pt x="42119" y="184008"/>
                </a:lnTo>
                <a:lnTo>
                  <a:pt x="43189" y="182679"/>
                </a:lnTo>
                <a:lnTo>
                  <a:pt x="44855" y="181793"/>
                </a:lnTo>
                <a:lnTo>
                  <a:pt x="46918" y="181203"/>
                </a:lnTo>
                <a:lnTo>
                  <a:pt x="51750" y="178006"/>
                </a:lnTo>
                <a:lnTo>
                  <a:pt x="58025" y="173410"/>
                </a:lnTo>
                <a:lnTo>
                  <a:pt x="67165" y="168193"/>
                </a:lnTo>
                <a:lnTo>
                  <a:pt x="75036" y="165239"/>
                </a:lnTo>
                <a:lnTo>
                  <a:pt x="82662" y="162974"/>
                </a:lnTo>
                <a:lnTo>
                  <a:pt x="92402" y="158792"/>
                </a:lnTo>
                <a:lnTo>
                  <a:pt x="100541" y="153758"/>
                </a:lnTo>
                <a:lnTo>
                  <a:pt x="104044" y="151083"/>
                </a:lnTo>
                <a:lnTo>
                  <a:pt x="108285" y="149299"/>
                </a:lnTo>
                <a:lnTo>
                  <a:pt x="118077" y="147317"/>
                </a:lnTo>
                <a:lnTo>
                  <a:pt x="123355" y="145836"/>
                </a:lnTo>
                <a:lnTo>
                  <a:pt x="128779" y="143896"/>
                </a:lnTo>
                <a:lnTo>
                  <a:pt x="134300" y="141650"/>
                </a:lnTo>
                <a:lnTo>
                  <a:pt x="140838" y="140153"/>
                </a:lnTo>
                <a:lnTo>
                  <a:pt x="148054" y="139155"/>
                </a:lnTo>
                <a:lnTo>
                  <a:pt x="161787" y="138046"/>
                </a:lnTo>
                <a:lnTo>
                  <a:pt x="171066" y="137553"/>
                </a:lnTo>
                <a:lnTo>
                  <a:pt x="176778" y="138374"/>
                </a:lnTo>
                <a:lnTo>
                  <a:pt x="183445" y="139874"/>
                </a:lnTo>
                <a:lnTo>
                  <a:pt x="190746" y="141826"/>
                </a:lnTo>
                <a:lnTo>
                  <a:pt x="196566" y="144080"/>
                </a:lnTo>
                <a:lnTo>
                  <a:pt x="205573" y="149125"/>
                </a:lnTo>
                <a:lnTo>
                  <a:pt x="215291" y="154542"/>
                </a:lnTo>
                <a:lnTo>
                  <a:pt x="225008" y="160124"/>
                </a:lnTo>
                <a:lnTo>
                  <a:pt x="232501" y="165781"/>
                </a:lnTo>
                <a:lnTo>
                  <a:pt x="239007" y="174010"/>
                </a:lnTo>
                <a:lnTo>
                  <a:pt x="245072" y="184017"/>
                </a:lnTo>
                <a:lnTo>
                  <a:pt x="250944" y="194815"/>
                </a:lnTo>
                <a:lnTo>
                  <a:pt x="262474" y="217269"/>
                </a:lnTo>
                <a:lnTo>
                  <a:pt x="268203" y="228643"/>
                </a:lnTo>
                <a:lnTo>
                  <a:pt x="271384" y="240048"/>
                </a:lnTo>
                <a:lnTo>
                  <a:pt x="272798" y="251467"/>
                </a:lnTo>
                <a:lnTo>
                  <a:pt x="273426" y="262892"/>
                </a:lnTo>
                <a:lnTo>
                  <a:pt x="273705" y="276860"/>
                </a:lnTo>
                <a:lnTo>
                  <a:pt x="273781" y="284585"/>
                </a:lnTo>
                <a:lnTo>
                  <a:pt x="272878" y="291641"/>
                </a:lnTo>
                <a:lnTo>
                  <a:pt x="271323" y="298249"/>
                </a:lnTo>
                <a:lnTo>
                  <a:pt x="269334" y="304560"/>
                </a:lnTo>
                <a:lnTo>
                  <a:pt x="267124" y="316652"/>
                </a:lnTo>
                <a:lnTo>
                  <a:pt x="266535" y="322543"/>
                </a:lnTo>
                <a:lnTo>
                  <a:pt x="263340" y="331629"/>
                </a:lnTo>
                <a:lnTo>
                  <a:pt x="258746" y="339795"/>
                </a:lnTo>
                <a:lnTo>
                  <a:pt x="253528" y="349774"/>
                </a:lnTo>
                <a:lnTo>
                  <a:pt x="245237" y="361552"/>
                </a:lnTo>
                <a:lnTo>
                  <a:pt x="237047" y="368016"/>
                </a:lnTo>
                <a:lnTo>
                  <a:pt x="227057" y="374065"/>
                </a:lnTo>
                <a:lnTo>
                  <a:pt x="221726" y="377011"/>
                </a:lnTo>
                <a:lnTo>
                  <a:pt x="210723" y="382825"/>
                </a:lnTo>
                <a:lnTo>
                  <a:pt x="199483" y="388584"/>
                </a:lnTo>
                <a:lnTo>
                  <a:pt x="193818" y="390500"/>
                </a:lnTo>
                <a:lnTo>
                  <a:pt x="188136" y="391778"/>
                </a:lnTo>
                <a:lnTo>
                  <a:pt x="182444" y="392630"/>
                </a:lnTo>
                <a:lnTo>
                  <a:pt x="176744" y="393198"/>
                </a:lnTo>
                <a:lnTo>
                  <a:pt x="171039" y="393576"/>
                </a:lnTo>
                <a:lnTo>
                  <a:pt x="165331" y="393829"/>
                </a:lnTo>
                <a:lnTo>
                  <a:pt x="153908" y="394109"/>
                </a:lnTo>
                <a:lnTo>
                  <a:pt x="148195" y="394184"/>
                </a:lnTo>
                <a:lnTo>
                  <a:pt x="142482" y="393282"/>
                </a:lnTo>
                <a:lnTo>
                  <a:pt x="136767" y="391727"/>
                </a:lnTo>
                <a:lnTo>
                  <a:pt x="131053" y="389739"/>
                </a:lnTo>
                <a:lnTo>
                  <a:pt x="125338" y="388413"/>
                </a:lnTo>
                <a:lnTo>
                  <a:pt x="119623" y="387529"/>
                </a:lnTo>
                <a:lnTo>
                  <a:pt x="113909" y="386940"/>
                </a:lnTo>
                <a:lnTo>
                  <a:pt x="108194" y="385594"/>
                </a:lnTo>
                <a:lnTo>
                  <a:pt x="102479" y="383745"/>
                </a:lnTo>
                <a:lnTo>
                  <a:pt x="96764" y="381559"/>
                </a:lnTo>
                <a:lnTo>
                  <a:pt x="91049" y="379150"/>
                </a:lnTo>
                <a:lnTo>
                  <a:pt x="85334" y="376591"/>
                </a:lnTo>
                <a:lnTo>
                  <a:pt x="73904" y="371208"/>
                </a:lnTo>
                <a:lnTo>
                  <a:pt x="62474" y="365641"/>
                </a:lnTo>
                <a:lnTo>
                  <a:pt x="53584" y="359991"/>
                </a:lnTo>
                <a:lnTo>
                  <a:pt x="43224" y="351456"/>
                </a:lnTo>
                <a:lnTo>
                  <a:pt x="40116" y="348603"/>
                </a:lnTo>
                <a:lnTo>
                  <a:pt x="36139" y="346702"/>
                </a:lnTo>
                <a:lnTo>
                  <a:pt x="26639" y="344589"/>
                </a:lnTo>
                <a:lnTo>
                  <a:pt x="19683" y="343399"/>
                </a:lnTo>
                <a:lnTo>
                  <a:pt x="15516" y="340581"/>
                </a:lnTo>
                <a:lnTo>
                  <a:pt x="9630" y="335562"/>
                </a:lnTo>
                <a:lnTo>
                  <a:pt x="6285" y="334875"/>
                </a:lnTo>
                <a:lnTo>
                  <a:pt x="928" y="334435"/>
                </a:lnTo>
                <a:lnTo>
                  <a:pt x="488" y="333446"/>
                </a:lnTo>
                <a:lnTo>
                  <a:pt x="0" y="329807"/>
                </a:lnTo>
                <a:lnTo>
                  <a:pt x="822" y="328456"/>
                </a:lnTo>
                <a:lnTo>
                  <a:pt x="2323" y="327555"/>
                </a:lnTo>
                <a:lnTo>
                  <a:pt x="8181" y="32575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512"/>
          <p:cNvSpPr/>
          <p:nvPr/>
        </p:nvSpPr>
        <p:spPr>
          <a:xfrm>
            <a:off x="6835288" y="3574850"/>
            <a:ext cx="239882" cy="428508"/>
          </a:xfrm>
          <a:custGeom>
            <a:avLst/>
            <a:gdLst/>
            <a:ahLst/>
            <a:cxnLst/>
            <a:rect l="0" t="0" r="0" b="0"/>
            <a:pathLst>
              <a:path w="239882" h="428508">
                <a:moveTo>
                  <a:pt x="171302" y="102752"/>
                </a:moveTo>
                <a:lnTo>
                  <a:pt x="166751" y="102752"/>
                </a:lnTo>
                <a:lnTo>
                  <a:pt x="165410" y="101800"/>
                </a:lnTo>
                <a:lnTo>
                  <a:pt x="164516" y="100212"/>
                </a:lnTo>
                <a:lnTo>
                  <a:pt x="163524" y="95908"/>
                </a:lnTo>
                <a:lnTo>
                  <a:pt x="162834" y="82601"/>
                </a:lnTo>
                <a:lnTo>
                  <a:pt x="162732" y="49647"/>
                </a:lnTo>
                <a:lnTo>
                  <a:pt x="161779" y="46394"/>
                </a:lnTo>
                <a:lnTo>
                  <a:pt x="158179" y="40239"/>
                </a:lnTo>
                <a:lnTo>
                  <a:pt x="150797" y="31419"/>
                </a:lnTo>
                <a:lnTo>
                  <a:pt x="145361" y="25646"/>
                </a:lnTo>
                <a:lnTo>
                  <a:pt x="134110" y="14178"/>
                </a:lnTo>
                <a:lnTo>
                  <a:pt x="131267" y="12271"/>
                </a:lnTo>
                <a:lnTo>
                  <a:pt x="125569" y="10150"/>
                </a:lnTo>
                <a:lnTo>
                  <a:pt x="119861" y="6668"/>
                </a:lnTo>
                <a:lnTo>
                  <a:pt x="117006" y="4406"/>
                </a:lnTo>
                <a:lnTo>
                  <a:pt x="113197" y="2898"/>
                </a:lnTo>
                <a:lnTo>
                  <a:pt x="108753" y="1893"/>
                </a:lnTo>
                <a:lnTo>
                  <a:pt x="103885" y="1223"/>
                </a:lnTo>
                <a:lnTo>
                  <a:pt x="99687" y="776"/>
                </a:lnTo>
                <a:lnTo>
                  <a:pt x="92483" y="279"/>
                </a:lnTo>
                <a:lnTo>
                  <a:pt x="86106" y="59"/>
                </a:lnTo>
                <a:lnTo>
                  <a:pt x="83072" y="0"/>
                </a:lnTo>
                <a:lnTo>
                  <a:pt x="79144" y="913"/>
                </a:lnTo>
                <a:lnTo>
                  <a:pt x="74621" y="2475"/>
                </a:lnTo>
                <a:lnTo>
                  <a:pt x="69700" y="4468"/>
                </a:lnTo>
                <a:lnTo>
                  <a:pt x="65468" y="5797"/>
                </a:lnTo>
                <a:lnTo>
                  <a:pt x="58225" y="7273"/>
                </a:lnTo>
                <a:lnTo>
                  <a:pt x="54960" y="9572"/>
                </a:lnTo>
                <a:lnTo>
                  <a:pt x="48792" y="17206"/>
                </a:lnTo>
                <a:lnTo>
                  <a:pt x="42875" y="24409"/>
                </a:lnTo>
                <a:lnTo>
                  <a:pt x="37070" y="30786"/>
                </a:lnTo>
                <a:lnTo>
                  <a:pt x="31316" y="36795"/>
                </a:lnTo>
                <a:lnTo>
                  <a:pt x="25583" y="45180"/>
                </a:lnTo>
                <a:lnTo>
                  <a:pt x="19861" y="55257"/>
                </a:lnTo>
                <a:lnTo>
                  <a:pt x="14141" y="66085"/>
                </a:lnTo>
                <a:lnTo>
                  <a:pt x="5568" y="82892"/>
                </a:lnTo>
                <a:lnTo>
                  <a:pt x="2393" y="94243"/>
                </a:lnTo>
                <a:lnTo>
                  <a:pt x="980" y="106590"/>
                </a:lnTo>
                <a:lnTo>
                  <a:pt x="604" y="113883"/>
                </a:lnTo>
                <a:lnTo>
                  <a:pt x="186" y="128654"/>
                </a:lnTo>
                <a:lnTo>
                  <a:pt x="0" y="141569"/>
                </a:lnTo>
                <a:lnTo>
                  <a:pt x="2458" y="153659"/>
                </a:lnTo>
                <a:lnTo>
                  <a:pt x="6725" y="164430"/>
                </a:lnTo>
                <a:lnTo>
                  <a:pt x="11797" y="172392"/>
                </a:lnTo>
                <a:lnTo>
                  <a:pt x="15434" y="176802"/>
                </a:lnTo>
                <a:lnTo>
                  <a:pt x="19765" y="181645"/>
                </a:lnTo>
                <a:lnTo>
                  <a:pt x="28705" y="191156"/>
                </a:lnTo>
                <a:lnTo>
                  <a:pt x="35853" y="198558"/>
                </a:lnTo>
                <a:lnTo>
                  <a:pt x="39092" y="200912"/>
                </a:lnTo>
                <a:lnTo>
                  <a:pt x="45233" y="203529"/>
                </a:lnTo>
                <a:lnTo>
                  <a:pt x="49156" y="205179"/>
                </a:lnTo>
                <a:lnTo>
                  <a:pt x="53676" y="207232"/>
                </a:lnTo>
                <a:lnTo>
                  <a:pt x="58595" y="209553"/>
                </a:lnTo>
                <a:lnTo>
                  <a:pt x="62826" y="211100"/>
                </a:lnTo>
                <a:lnTo>
                  <a:pt x="70068" y="212819"/>
                </a:lnTo>
                <a:lnTo>
                  <a:pt x="76462" y="213583"/>
                </a:lnTo>
                <a:lnTo>
                  <a:pt x="79500" y="213787"/>
                </a:lnTo>
                <a:lnTo>
                  <a:pt x="83431" y="212971"/>
                </a:lnTo>
                <a:lnTo>
                  <a:pt x="87956" y="211473"/>
                </a:lnTo>
                <a:lnTo>
                  <a:pt x="92878" y="209523"/>
                </a:lnTo>
                <a:lnTo>
                  <a:pt x="97112" y="208223"/>
                </a:lnTo>
                <a:lnTo>
                  <a:pt x="104355" y="206778"/>
                </a:lnTo>
                <a:lnTo>
                  <a:pt x="110750" y="203596"/>
                </a:lnTo>
                <a:lnTo>
                  <a:pt x="117720" y="198054"/>
                </a:lnTo>
                <a:lnTo>
                  <a:pt x="122246" y="193909"/>
                </a:lnTo>
                <a:lnTo>
                  <a:pt x="135177" y="181514"/>
                </a:lnTo>
                <a:lnTo>
                  <a:pt x="141911" y="173952"/>
                </a:lnTo>
                <a:lnTo>
                  <a:pt x="148079" y="164241"/>
                </a:lnTo>
                <a:lnTo>
                  <a:pt x="152010" y="159937"/>
                </a:lnTo>
                <a:lnTo>
                  <a:pt x="156536" y="156116"/>
                </a:lnTo>
                <a:lnTo>
                  <a:pt x="161457" y="152615"/>
                </a:lnTo>
                <a:lnTo>
                  <a:pt x="165691" y="148377"/>
                </a:lnTo>
                <a:lnTo>
                  <a:pt x="172936" y="138587"/>
                </a:lnTo>
                <a:lnTo>
                  <a:pt x="176790" y="127886"/>
                </a:lnTo>
                <a:lnTo>
                  <a:pt x="177818" y="122366"/>
                </a:lnTo>
                <a:lnTo>
                  <a:pt x="181501" y="113692"/>
                </a:lnTo>
                <a:lnTo>
                  <a:pt x="188929" y="103453"/>
                </a:lnTo>
                <a:lnTo>
                  <a:pt x="194375" y="96396"/>
                </a:lnTo>
                <a:lnTo>
                  <a:pt x="199972" y="86910"/>
                </a:lnTo>
                <a:lnTo>
                  <a:pt x="203094" y="78883"/>
                </a:lnTo>
                <a:lnTo>
                  <a:pt x="203927" y="75410"/>
                </a:lnTo>
                <a:lnTo>
                  <a:pt x="207392" y="69010"/>
                </a:lnTo>
                <a:lnTo>
                  <a:pt x="212827" y="61691"/>
                </a:lnTo>
                <a:lnTo>
                  <a:pt x="213570" y="58150"/>
                </a:lnTo>
                <a:lnTo>
                  <a:pt x="214047" y="52667"/>
                </a:lnTo>
                <a:lnTo>
                  <a:pt x="214153" y="58816"/>
                </a:lnTo>
                <a:lnTo>
                  <a:pt x="220054" y="66521"/>
                </a:lnTo>
                <a:lnTo>
                  <a:pt x="221544" y="71727"/>
                </a:lnTo>
                <a:lnTo>
                  <a:pt x="222383" y="84564"/>
                </a:lnTo>
                <a:lnTo>
                  <a:pt x="222632" y="100432"/>
                </a:lnTo>
                <a:lnTo>
                  <a:pt x="223619" y="106921"/>
                </a:lnTo>
                <a:lnTo>
                  <a:pt x="225230" y="114103"/>
                </a:lnTo>
                <a:lnTo>
                  <a:pt x="227256" y="121750"/>
                </a:lnTo>
                <a:lnTo>
                  <a:pt x="228607" y="129705"/>
                </a:lnTo>
                <a:lnTo>
                  <a:pt x="229508" y="137866"/>
                </a:lnTo>
                <a:lnTo>
                  <a:pt x="230109" y="146163"/>
                </a:lnTo>
                <a:lnTo>
                  <a:pt x="230508" y="154553"/>
                </a:lnTo>
                <a:lnTo>
                  <a:pt x="230953" y="171495"/>
                </a:lnTo>
                <a:lnTo>
                  <a:pt x="231278" y="215400"/>
                </a:lnTo>
                <a:lnTo>
                  <a:pt x="231309" y="423865"/>
                </a:lnTo>
                <a:lnTo>
                  <a:pt x="232262" y="425412"/>
                </a:lnTo>
                <a:lnTo>
                  <a:pt x="233849" y="426444"/>
                </a:lnTo>
                <a:lnTo>
                  <a:pt x="239881" y="42850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513"/>
          <p:cNvSpPr/>
          <p:nvPr/>
        </p:nvSpPr>
        <p:spPr>
          <a:xfrm>
            <a:off x="7212330" y="3789045"/>
            <a:ext cx="282893" cy="8571"/>
          </a:xfrm>
          <a:custGeom>
            <a:avLst/>
            <a:gdLst/>
            <a:ahLst/>
            <a:cxnLst/>
            <a:rect l="0" t="0" r="0" b="0"/>
            <a:pathLst>
              <a:path w="282893" h="8571">
                <a:moveTo>
                  <a:pt x="0" y="0"/>
                </a:moveTo>
                <a:lnTo>
                  <a:pt x="20399" y="0"/>
                </a:lnTo>
                <a:lnTo>
                  <a:pt x="23125" y="952"/>
                </a:lnTo>
                <a:lnTo>
                  <a:pt x="25894" y="2540"/>
                </a:lnTo>
                <a:lnTo>
                  <a:pt x="28693" y="4550"/>
                </a:lnTo>
                <a:lnTo>
                  <a:pt x="32463" y="5891"/>
                </a:lnTo>
                <a:lnTo>
                  <a:pt x="36882" y="6785"/>
                </a:lnTo>
                <a:lnTo>
                  <a:pt x="41733" y="7381"/>
                </a:lnTo>
                <a:lnTo>
                  <a:pt x="46872" y="7778"/>
                </a:lnTo>
                <a:lnTo>
                  <a:pt x="52203" y="8042"/>
                </a:lnTo>
                <a:lnTo>
                  <a:pt x="63206" y="8337"/>
                </a:lnTo>
                <a:lnTo>
                  <a:pt x="133114" y="8570"/>
                </a:lnTo>
                <a:lnTo>
                  <a:pt x="140178" y="7618"/>
                </a:lnTo>
                <a:lnTo>
                  <a:pt x="147744" y="6031"/>
                </a:lnTo>
                <a:lnTo>
                  <a:pt x="155646" y="4021"/>
                </a:lnTo>
                <a:lnTo>
                  <a:pt x="162819" y="2680"/>
                </a:lnTo>
                <a:lnTo>
                  <a:pt x="169506" y="1787"/>
                </a:lnTo>
                <a:lnTo>
                  <a:pt x="175869" y="1191"/>
                </a:lnTo>
                <a:lnTo>
                  <a:pt x="182016" y="794"/>
                </a:lnTo>
                <a:lnTo>
                  <a:pt x="188019" y="529"/>
                </a:lnTo>
                <a:lnTo>
                  <a:pt x="199768" y="235"/>
                </a:lnTo>
                <a:lnTo>
                  <a:pt x="28289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514"/>
          <p:cNvSpPr/>
          <p:nvPr/>
        </p:nvSpPr>
        <p:spPr>
          <a:xfrm>
            <a:off x="7332375" y="3686175"/>
            <a:ext cx="68551" cy="265748"/>
          </a:xfrm>
          <a:custGeom>
            <a:avLst/>
            <a:gdLst/>
            <a:ahLst/>
            <a:cxnLst/>
            <a:rect l="0" t="0" r="0" b="0"/>
            <a:pathLst>
              <a:path w="68551" h="265748">
                <a:moveTo>
                  <a:pt x="8542" y="0"/>
                </a:moveTo>
                <a:lnTo>
                  <a:pt x="323" y="0"/>
                </a:lnTo>
                <a:lnTo>
                  <a:pt x="0" y="7380"/>
                </a:lnTo>
                <a:lnTo>
                  <a:pt x="943" y="8730"/>
                </a:lnTo>
                <a:lnTo>
                  <a:pt x="2523" y="10583"/>
                </a:lnTo>
                <a:lnTo>
                  <a:pt x="4530" y="12770"/>
                </a:lnTo>
                <a:lnTo>
                  <a:pt x="5867" y="16133"/>
                </a:lnTo>
                <a:lnTo>
                  <a:pt x="6759" y="20280"/>
                </a:lnTo>
                <a:lnTo>
                  <a:pt x="7353" y="24950"/>
                </a:lnTo>
                <a:lnTo>
                  <a:pt x="8702" y="29016"/>
                </a:lnTo>
                <a:lnTo>
                  <a:pt x="10554" y="32679"/>
                </a:lnTo>
                <a:lnTo>
                  <a:pt x="12741" y="36073"/>
                </a:lnTo>
                <a:lnTo>
                  <a:pt x="14199" y="40241"/>
                </a:lnTo>
                <a:lnTo>
                  <a:pt x="15171" y="44925"/>
                </a:lnTo>
                <a:lnTo>
                  <a:pt x="15819" y="49952"/>
                </a:lnTo>
                <a:lnTo>
                  <a:pt x="17203" y="55209"/>
                </a:lnTo>
                <a:lnTo>
                  <a:pt x="19079" y="60618"/>
                </a:lnTo>
                <a:lnTo>
                  <a:pt x="21281" y="66130"/>
                </a:lnTo>
                <a:lnTo>
                  <a:pt x="22750" y="71709"/>
                </a:lnTo>
                <a:lnTo>
                  <a:pt x="23729" y="77333"/>
                </a:lnTo>
                <a:lnTo>
                  <a:pt x="24382" y="82988"/>
                </a:lnTo>
                <a:lnTo>
                  <a:pt x="25769" y="88663"/>
                </a:lnTo>
                <a:lnTo>
                  <a:pt x="27647" y="94351"/>
                </a:lnTo>
                <a:lnTo>
                  <a:pt x="29851" y="100048"/>
                </a:lnTo>
                <a:lnTo>
                  <a:pt x="31321" y="105751"/>
                </a:lnTo>
                <a:lnTo>
                  <a:pt x="32301" y="111458"/>
                </a:lnTo>
                <a:lnTo>
                  <a:pt x="32953" y="117168"/>
                </a:lnTo>
                <a:lnTo>
                  <a:pt x="34342" y="122879"/>
                </a:lnTo>
                <a:lnTo>
                  <a:pt x="36219" y="128592"/>
                </a:lnTo>
                <a:lnTo>
                  <a:pt x="38424" y="134305"/>
                </a:lnTo>
                <a:lnTo>
                  <a:pt x="40846" y="140019"/>
                </a:lnTo>
                <a:lnTo>
                  <a:pt x="46076" y="151448"/>
                </a:lnTo>
                <a:lnTo>
                  <a:pt x="47852" y="157163"/>
                </a:lnTo>
                <a:lnTo>
                  <a:pt x="49037" y="162878"/>
                </a:lnTo>
                <a:lnTo>
                  <a:pt x="49826" y="168593"/>
                </a:lnTo>
                <a:lnTo>
                  <a:pt x="50352" y="174307"/>
                </a:lnTo>
                <a:lnTo>
                  <a:pt x="50703" y="180022"/>
                </a:lnTo>
                <a:lnTo>
                  <a:pt x="51092" y="190500"/>
                </a:lnTo>
                <a:lnTo>
                  <a:pt x="51266" y="198331"/>
                </a:lnTo>
                <a:lnTo>
                  <a:pt x="52264" y="202706"/>
                </a:lnTo>
                <a:lnTo>
                  <a:pt x="53883" y="207527"/>
                </a:lnTo>
                <a:lnTo>
                  <a:pt x="55915" y="212646"/>
                </a:lnTo>
                <a:lnTo>
                  <a:pt x="57269" y="217012"/>
                </a:lnTo>
                <a:lnTo>
                  <a:pt x="58773" y="224402"/>
                </a:lnTo>
                <a:lnTo>
                  <a:pt x="59442" y="230862"/>
                </a:lnTo>
                <a:lnTo>
                  <a:pt x="59739" y="236907"/>
                </a:lnTo>
                <a:lnTo>
                  <a:pt x="59872" y="242770"/>
                </a:lnTo>
                <a:lnTo>
                  <a:pt x="59968" y="255471"/>
                </a:lnTo>
                <a:lnTo>
                  <a:pt x="60924" y="256039"/>
                </a:lnTo>
                <a:lnTo>
                  <a:pt x="62513" y="256418"/>
                </a:lnTo>
                <a:lnTo>
                  <a:pt x="64525" y="256670"/>
                </a:lnTo>
                <a:lnTo>
                  <a:pt x="65867" y="257791"/>
                </a:lnTo>
                <a:lnTo>
                  <a:pt x="66761" y="259490"/>
                </a:lnTo>
                <a:lnTo>
                  <a:pt x="68550" y="26574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515"/>
          <p:cNvSpPr/>
          <p:nvPr/>
        </p:nvSpPr>
        <p:spPr>
          <a:xfrm>
            <a:off x="7606665" y="3669029"/>
            <a:ext cx="188595" cy="548127"/>
          </a:xfrm>
          <a:custGeom>
            <a:avLst/>
            <a:gdLst/>
            <a:ahLst/>
            <a:cxnLst/>
            <a:rect l="0" t="0" r="0" b="0"/>
            <a:pathLst>
              <a:path w="188595" h="548127">
                <a:moveTo>
                  <a:pt x="17144" y="0"/>
                </a:moveTo>
                <a:lnTo>
                  <a:pt x="17144" y="37161"/>
                </a:lnTo>
                <a:lnTo>
                  <a:pt x="12593" y="50275"/>
                </a:lnTo>
                <a:lnTo>
                  <a:pt x="10359" y="63302"/>
                </a:lnTo>
                <a:lnTo>
                  <a:pt x="9367" y="77665"/>
                </a:lnTo>
                <a:lnTo>
                  <a:pt x="8925" y="90398"/>
                </a:lnTo>
                <a:lnTo>
                  <a:pt x="8677" y="108277"/>
                </a:lnTo>
                <a:lnTo>
                  <a:pt x="11159" y="119878"/>
                </a:lnTo>
                <a:lnTo>
                  <a:pt x="14485" y="132337"/>
                </a:lnTo>
                <a:lnTo>
                  <a:pt x="15962" y="147399"/>
                </a:lnTo>
                <a:lnTo>
                  <a:pt x="19159" y="161079"/>
                </a:lnTo>
                <a:lnTo>
                  <a:pt x="23755" y="172556"/>
                </a:lnTo>
                <a:lnTo>
                  <a:pt x="28972" y="180832"/>
                </a:lnTo>
                <a:lnTo>
                  <a:pt x="34467" y="190225"/>
                </a:lnTo>
                <a:lnTo>
                  <a:pt x="40083" y="199797"/>
                </a:lnTo>
                <a:lnTo>
                  <a:pt x="45754" y="207227"/>
                </a:lnTo>
                <a:lnTo>
                  <a:pt x="51450" y="213704"/>
                </a:lnTo>
                <a:lnTo>
                  <a:pt x="54303" y="216764"/>
                </a:lnTo>
                <a:lnTo>
                  <a:pt x="58109" y="218805"/>
                </a:lnTo>
                <a:lnTo>
                  <a:pt x="62552" y="220165"/>
                </a:lnTo>
                <a:lnTo>
                  <a:pt x="67419" y="221072"/>
                </a:lnTo>
                <a:lnTo>
                  <a:pt x="71615" y="222629"/>
                </a:lnTo>
                <a:lnTo>
                  <a:pt x="75366" y="224620"/>
                </a:lnTo>
                <a:lnTo>
                  <a:pt x="78819" y="226899"/>
                </a:lnTo>
                <a:lnTo>
                  <a:pt x="82074" y="228419"/>
                </a:lnTo>
                <a:lnTo>
                  <a:pt x="85195" y="229432"/>
                </a:lnTo>
                <a:lnTo>
                  <a:pt x="88229" y="230107"/>
                </a:lnTo>
                <a:lnTo>
                  <a:pt x="91204" y="229605"/>
                </a:lnTo>
                <a:lnTo>
                  <a:pt x="97050" y="226507"/>
                </a:lnTo>
                <a:lnTo>
                  <a:pt x="100895" y="225300"/>
                </a:lnTo>
                <a:lnTo>
                  <a:pt x="105363" y="224495"/>
                </a:lnTo>
                <a:lnTo>
                  <a:pt x="110247" y="223959"/>
                </a:lnTo>
                <a:lnTo>
                  <a:pt x="113503" y="222648"/>
                </a:lnTo>
                <a:lnTo>
                  <a:pt x="115673" y="220823"/>
                </a:lnTo>
                <a:lnTo>
                  <a:pt x="121268" y="213702"/>
                </a:lnTo>
                <a:lnTo>
                  <a:pt x="126287" y="207374"/>
                </a:lnTo>
                <a:lnTo>
                  <a:pt x="131692" y="198211"/>
                </a:lnTo>
                <a:lnTo>
                  <a:pt x="137270" y="187789"/>
                </a:lnTo>
                <a:lnTo>
                  <a:pt x="148612" y="165576"/>
                </a:lnTo>
                <a:lnTo>
                  <a:pt x="151774" y="154235"/>
                </a:lnTo>
                <a:lnTo>
                  <a:pt x="154132" y="141891"/>
                </a:lnTo>
                <a:lnTo>
                  <a:pt x="158356" y="126881"/>
                </a:lnTo>
                <a:lnTo>
                  <a:pt x="160868" y="113225"/>
                </a:lnTo>
                <a:lnTo>
                  <a:pt x="161984" y="100805"/>
                </a:lnTo>
                <a:lnTo>
                  <a:pt x="162480" y="88935"/>
                </a:lnTo>
                <a:lnTo>
                  <a:pt x="165241" y="77310"/>
                </a:lnTo>
                <a:lnTo>
                  <a:pt x="168690" y="65793"/>
                </a:lnTo>
                <a:lnTo>
                  <a:pt x="170632" y="49551"/>
                </a:lnTo>
                <a:lnTo>
                  <a:pt x="171288" y="35048"/>
                </a:lnTo>
                <a:lnTo>
                  <a:pt x="171418" y="23010"/>
                </a:lnTo>
                <a:lnTo>
                  <a:pt x="170476" y="20103"/>
                </a:lnTo>
                <a:lnTo>
                  <a:pt x="165552" y="11460"/>
                </a:lnTo>
                <a:lnTo>
                  <a:pt x="162981" y="503"/>
                </a:lnTo>
                <a:lnTo>
                  <a:pt x="162887" y="7426"/>
                </a:lnTo>
                <a:lnTo>
                  <a:pt x="167431" y="12784"/>
                </a:lnTo>
                <a:lnTo>
                  <a:pt x="168770" y="16143"/>
                </a:lnTo>
                <a:lnTo>
                  <a:pt x="171609" y="29972"/>
                </a:lnTo>
                <a:lnTo>
                  <a:pt x="177106" y="46134"/>
                </a:lnTo>
                <a:lnTo>
                  <a:pt x="180110" y="62988"/>
                </a:lnTo>
                <a:lnTo>
                  <a:pt x="184188" y="74350"/>
                </a:lnTo>
                <a:lnTo>
                  <a:pt x="186636" y="88290"/>
                </a:lnTo>
                <a:lnTo>
                  <a:pt x="187725" y="104963"/>
                </a:lnTo>
                <a:lnTo>
                  <a:pt x="188208" y="125073"/>
                </a:lnTo>
                <a:lnTo>
                  <a:pt x="188594" y="277567"/>
                </a:lnTo>
                <a:lnTo>
                  <a:pt x="187642" y="287915"/>
                </a:lnTo>
                <a:lnTo>
                  <a:pt x="186054" y="297671"/>
                </a:lnTo>
                <a:lnTo>
                  <a:pt x="184043" y="307033"/>
                </a:lnTo>
                <a:lnTo>
                  <a:pt x="182703" y="317084"/>
                </a:lnTo>
                <a:lnTo>
                  <a:pt x="181809" y="327594"/>
                </a:lnTo>
                <a:lnTo>
                  <a:pt x="181214" y="338412"/>
                </a:lnTo>
                <a:lnTo>
                  <a:pt x="179864" y="349433"/>
                </a:lnTo>
                <a:lnTo>
                  <a:pt x="178012" y="360590"/>
                </a:lnTo>
                <a:lnTo>
                  <a:pt x="175825" y="371839"/>
                </a:lnTo>
                <a:lnTo>
                  <a:pt x="173414" y="382195"/>
                </a:lnTo>
                <a:lnTo>
                  <a:pt x="170854" y="391957"/>
                </a:lnTo>
                <a:lnTo>
                  <a:pt x="168195" y="401322"/>
                </a:lnTo>
                <a:lnTo>
                  <a:pt x="164518" y="410423"/>
                </a:lnTo>
                <a:lnTo>
                  <a:pt x="160161" y="419348"/>
                </a:lnTo>
                <a:lnTo>
                  <a:pt x="155351" y="428156"/>
                </a:lnTo>
                <a:lnTo>
                  <a:pt x="151193" y="436885"/>
                </a:lnTo>
                <a:lnTo>
                  <a:pt x="147467" y="445562"/>
                </a:lnTo>
                <a:lnTo>
                  <a:pt x="144031" y="454204"/>
                </a:lnTo>
                <a:lnTo>
                  <a:pt x="139836" y="461870"/>
                </a:lnTo>
                <a:lnTo>
                  <a:pt x="135134" y="468887"/>
                </a:lnTo>
                <a:lnTo>
                  <a:pt x="130094" y="475469"/>
                </a:lnTo>
                <a:lnTo>
                  <a:pt x="125781" y="481762"/>
                </a:lnTo>
                <a:lnTo>
                  <a:pt x="121955" y="487863"/>
                </a:lnTo>
                <a:lnTo>
                  <a:pt x="118450" y="493835"/>
                </a:lnTo>
                <a:lnTo>
                  <a:pt x="114209" y="499721"/>
                </a:lnTo>
                <a:lnTo>
                  <a:pt x="109477" y="505550"/>
                </a:lnTo>
                <a:lnTo>
                  <a:pt x="104417" y="511341"/>
                </a:lnTo>
                <a:lnTo>
                  <a:pt x="99139" y="516154"/>
                </a:lnTo>
                <a:lnTo>
                  <a:pt x="93715" y="520316"/>
                </a:lnTo>
                <a:lnTo>
                  <a:pt x="88194" y="524042"/>
                </a:lnTo>
                <a:lnTo>
                  <a:pt x="82609" y="527479"/>
                </a:lnTo>
                <a:lnTo>
                  <a:pt x="76980" y="530723"/>
                </a:lnTo>
                <a:lnTo>
                  <a:pt x="71322" y="533838"/>
                </a:lnTo>
                <a:lnTo>
                  <a:pt x="66598" y="536867"/>
                </a:lnTo>
                <a:lnTo>
                  <a:pt x="62496" y="539839"/>
                </a:lnTo>
                <a:lnTo>
                  <a:pt x="58808" y="542773"/>
                </a:lnTo>
                <a:lnTo>
                  <a:pt x="55399" y="544729"/>
                </a:lnTo>
                <a:lnTo>
                  <a:pt x="52172" y="546033"/>
                </a:lnTo>
                <a:lnTo>
                  <a:pt x="49069" y="546902"/>
                </a:lnTo>
                <a:lnTo>
                  <a:pt x="45095" y="547482"/>
                </a:lnTo>
                <a:lnTo>
                  <a:pt x="40541" y="547868"/>
                </a:lnTo>
                <a:lnTo>
                  <a:pt x="35599" y="548126"/>
                </a:lnTo>
                <a:lnTo>
                  <a:pt x="31353" y="547345"/>
                </a:lnTo>
                <a:lnTo>
                  <a:pt x="27569" y="545872"/>
                </a:lnTo>
                <a:lnTo>
                  <a:pt x="24094" y="543937"/>
                </a:lnTo>
                <a:lnTo>
                  <a:pt x="20826" y="542648"/>
                </a:lnTo>
                <a:lnTo>
                  <a:pt x="17693" y="541788"/>
                </a:lnTo>
                <a:lnTo>
                  <a:pt x="14653" y="541215"/>
                </a:lnTo>
                <a:lnTo>
                  <a:pt x="11673" y="539880"/>
                </a:lnTo>
                <a:lnTo>
                  <a:pt x="5823" y="535857"/>
                </a:lnTo>
                <a:lnTo>
                  <a:pt x="3882" y="532498"/>
                </a:lnTo>
                <a:lnTo>
                  <a:pt x="511" y="517117"/>
                </a:lnTo>
                <a:lnTo>
                  <a:pt x="0" y="50577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516"/>
          <p:cNvSpPr/>
          <p:nvPr/>
        </p:nvSpPr>
        <p:spPr>
          <a:xfrm>
            <a:off x="7958137" y="3694747"/>
            <a:ext cx="291466" cy="17146"/>
          </a:xfrm>
          <a:custGeom>
            <a:avLst/>
            <a:gdLst/>
            <a:ahLst/>
            <a:cxnLst/>
            <a:rect l="0" t="0" r="0" b="0"/>
            <a:pathLst>
              <a:path w="291466" h="17146">
                <a:moveTo>
                  <a:pt x="0" y="17145"/>
                </a:moveTo>
                <a:lnTo>
                  <a:pt x="65875" y="17145"/>
                </a:lnTo>
                <a:lnTo>
                  <a:pt x="72492" y="16193"/>
                </a:lnTo>
                <a:lnTo>
                  <a:pt x="79760" y="14605"/>
                </a:lnTo>
                <a:lnTo>
                  <a:pt x="87464" y="12594"/>
                </a:lnTo>
                <a:lnTo>
                  <a:pt x="95457" y="11253"/>
                </a:lnTo>
                <a:lnTo>
                  <a:pt x="103643" y="10360"/>
                </a:lnTo>
                <a:lnTo>
                  <a:pt x="111958" y="9764"/>
                </a:lnTo>
                <a:lnTo>
                  <a:pt x="119406" y="8414"/>
                </a:lnTo>
                <a:lnTo>
                  <a:pt x="126277" y="6562"/>
                </a:lnTo>
                <a:lnTo>
                  <a:pt x="132762" y="4375"/>
                </a:lnTo>
                <a:lnTo>
                  <a:pt x="139943" y="2916"/>
                </a:lnTo>
                <a:lnTo>
                  <a:pt x="147588" y="1944"/>
                </a:lnTo>
                <a:lnTo>
                  <a:pt x="155542" y="1296"/>
                </a:lnTo>
                <a:lnTo>
                  <a:pt x="162750" y="864"/>
                </a:lnTo>
                <a:lnTo>
                  <a:pt x="175839" y="384"/>
                </a:lnTo>
                <a:lnTo>
                  <a:pt x="193918" y="114"/>
                </a:lnTo>
                <a:lnTo>
                  <a:pt x="288536" y="0"/>
                </a:lnTo>
                <a:lnTo>
                  <a:pt x="289513" y="953"/>
                </a:lnTo>
                <a:lnTo>
                  <a:pt x="290163" y="2540"/>
                </a:lnTo>
                <a:lnTo>
                  <a:pt x="291465"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517"/>
          <p:cNvSpPr/>
          <p:nvPr/>
        </p:nvSpPr>
        <p:spPr>
          <a:xfrm>
            <a:off x="7941453" y="3789159"/>
            <a:ext cx="299578" cy="42749"/>
          </a:xfrm>
          <a:custGeom>
            <a:avLst/>
            <a:gdLst/>
            <a:ahLst/>
            <a:cxnLst/>
            <a:rect l="0" t="0" r="0" b="0"/>
            <a:pathLst>
              <a:path w="299578" h="42749">
                <a:moveTo>
                  <a:pt x="25256" y="42748"/>
                </a:moveTo>
                <a:lnTo>
                  <a:pt x="0" y="42748"/>
                </a:lnTo>
                <a:lnTo>
                  <a:pt x="28162" y="42748"/>
                </a:lnTo>
                <a:lnTo>
                  <a:pt x="32908" y="41795"/>
                </a:lnTo>
                <a:lnTo>
                  <a:pt x="38931" y="40208"/>
                </a:lnTo>
                <a:lnTo>
                  <a:pt x="45802" y="38197"/>
                </a:lnTo>
                <a:lnTo>
                  <a:pt x="52288" y="36857"/>
                </a:lnTo>
                <a:lnTo>
                  <a:pt x="58518" y="35963"/>
                </a:lnTo>
                <a:lnTo>
                  <a:pt x="64576" y="35367"/>
                </a:lnTo>
                <a:lnTo>
                  <a:pt x="71472" y="34018"/>
                </a:lnTo>
                <a:lnTo>
                  <a:pt x="78927" y="32165"/>
                </a:lnTo>
                <a:lnTo>
                  <a:pt x="86754" y="29978"/>
                </a:lnTo>
                <a:lnTo>
                  <a:pt x="93877" y="27567"/>
                </a:lnTo>
                <a:lnTo>
                  <a:pt x="100532" y="25007"/>
                </a:lnTo>
                <a:lnTo>
                  <a:pt x="106872" y="22349"/>
                </a:lnTo>
                <a:lnTo>
                  <a:pt x="113956" y="20576"/>
                </a:lnTo>
                <a:lnTo>
                  <a:pt x="121538" y="19394"/>
                </a:lnTo>
                <a:lnTo>
                  <a:pt x="129449" y="18606"/>
                </a:lnTo>
                <a:lnTo>
                  <a:pt x="136629" y="17129"/>
                </a:lnTo>
                <a:lnTo>
                  <a:pt x="143320" y="15191"/>
                </a:lnTo>
                <a:lnTo>
                  <a:pt x="149685" y="12946"/>
                </a:lnTo>
                <a:lnTo>
                  <a:pt x="156786" y="11450"/>
                </a:lnTo>
                <a:lnTo>
                  <a:pt x="164379" y="10453"/>
                </a:lnTo>
                <a:lnTo>
                  <a:pt x="172297" y="9788"/>
                </a:lnTo>
                <a:lnTo>
                  <a:pt x="179481" y="8392"/>
                </a:lnTo>
                <a:lnTo>
                  <a:pt x="186175" y="6509"/>
                </a:lnTo>
                <a:lnTo>
                  <a:pt x="192543" y="4301"/>
                </a:lnTo>
                <a:lnTo>
                  <a:pt x="198694" y="2830"/>
                </a:lnTo>
                <a:lnTo>
                  <a:pt x="204698" y="1848"/>
                </a:lnTo>
                <a:lnTo>
                  <a:pt x="210608" y="1194"/>
                </a:lnTo>
                <a:lnTo>
                  <a:pt x="217404" y="758"/>
                </a:lnTo>
                <a:lnTo>
                  <a:pt x="224792" y="467"/>
                </a:lnTo>
                <a:lnTo>
                  <a:pt x="246303" y="58"/>
                </a:lnTo>
                <a:lnTo>
                  <a:pt x="252631" y="0"/>
                </a:lnTo>
                <a:lnTo>
                  <a:pt x="257803" y="915"/>
                </a:lnTo>
                <a:lnTo>
                  <a:pt x="262202" y="2477"/>
                </a:lnTo>
                <a:lnTo>
                  <a:pt x="266088" y="4470"/>
                </a:lnTo>
                <a:lnTo>
                  <a:pt x="270584" y="5800"/>
                </a:lnTo>
                <a:lnTo>
                  <a:pt x="275485" y="6686"/>
                </a:lnTo>
                <a:lnTo>
                  <a:pt x="280658" y="7277"/>
                </a:lnTo>
                <a:lnTo>
                  <a:pt x="288946" y="7933"/>
                </a:lnTo>
                <a:lnTo>
                  <a:pt x="299577" y="845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518"/>
          <p:cNvSpPr/>
          <p:nvPr/>
        </p:nvSpPr>
        <p:spPr>
          <a:xfrm>
            <a:off x="8361093" y="3533210"/>
            <a:ext cx="205205" cy="487256"/>
          </a:xfrm>
          <a:custGeom>
            <a:avLst/>
            <a:gdLst/>
            <a:ahLst/>
            <a:cxnLst/>
            <a:rect l="0" t="0" r="0" b="0"/>
            <a:pathLst>
              <a:path w="205205" h="487256">
                <a:moveTo>
                  <a:pt x="197119" y="101530"/>
                </a:moveTo>
                <a:lnTo>
                  <a:pt x="192568" y="101530"/>
                </a:lnTo>
                <a:lnTo>
                  <a:pt x="192180" y="100577"/>
                </a:lnTo>
                <a:lnTo>
                  <a:pt x="192874" y="98990"/>
                </a:lnTo>
                <a:lnTo>
                  <a:pt x="196281" y="94149"/>
                </a:lnTo>
                <a:lnTo>
                  <a:pt x="192320" y="84209"/>
                </a:lnTo>
                <a:lnTo>
                  <a:pt x="192015" y="80457"/>
                </a:lnTo>
                <a:lnTo>
                  <a:pt x="192763" y="77004"/>
                </a:lnTo>
                <a:lnTo>
                  <a:pt x="195183" y="70627"/>
                </a:lnTo>
                <a:lnTo>
                  <a:pt x="196737" y="58772"/>
                </a:lnTo>
                <a:lnTo>
                  <a:pt x="197044" y="47258"/>
                </a:lnTo>
                <a:lnTo>
                  <a:pt x="196117" y="44393"/>
                </a:lnTo>
                <a:lnTo>
                  <a:pt x="191213" y="35811"/>
                </a:lnTo>
                <a:lnTo>
                  <a:pt x="188385" y="27236"/>
                </a:lnTo>
                <a:lnTo>
                  <a:pt x="184347" y="21520"/>
                </a:lnTo>
                <a:lnTo>
                  <a:pt x="179377" y="15805"/>
                </a:lnTo>
                <a:lnTo>
                  <a:pt x="176719" y="12947"/>
                </a:lnTo>
                <a:lnTo>
                  <a:pt x="173041" y="11042"/>
                </a:lnTo>
                <a:lnTo>
                  <a:pt x="168685" y="9772"/>
                </a:lnTo>
                <a:lnTo>
                  <a:pt x="163875" y="8926"/>
                </a:lnTo>
                <a:lnTo>
                  <a:pt x="159717" y="7408"/>
                </a:lnTo>
                <a:lnTo>
                  <a:pt x="155991" y="5445"/>
                </a:lnTo>
                <a:lnTo>
                  <a:pt x="152556" y="3183"/>
                </a:lnTo>
                <a:lnTo>
                  <a:pt x="148360" y="1675"/>
                </a:lnTo>
                <a:lnTo>
                  <a:pt x="143658" y="670"/>
                </a:lnTo>
                <a:lnTo>
                  <a:pt x="138619" y="0"/>
                </a:lnTo>
                <a:lnTo>
                  <a:pt x="134306" y="506"/>
                </a:lnTo>
                <a:lnTo>
                  <a:pt x="130479" y="1795"/>
                </a:lnTo>
                <a:lnTo>
                  <a:pt x="126974" y="3607"/>
                </a:lnTo>
                <a:lnTo>
                  <a:pt x="122734" y="4816"/>
                </a:lnTo>
                <a:lnTo>
                  <a:pt x="118001" y="5621"/>
                </a:lnTo>
                <a:lnTo>
                  <a:pt x="112942" y="6158"/>
                </a:lnTo>
                <a:lnTo>
                  <a:pt x="107663" y="8421"/>
                </a:lnTo>
                <a:lnTo>
                  <a:pt x="102240" y="11835"/>
                </a:lnTo>
                <a:lnTo>
                  <a:pt x="96719" y="16015"/>
                </a:lnTo>
                <a:lnTo>
                  <a:pt x="91132" y="19755"/>
                </a:lnTo>
                <a:lnTo>
                  <a:pt x="85504" y="23201"/>
                </a:lnTo>
                <a:lnTo>
                  <a:pt x="79847" y="26451"/>
                </a:lnTo>
                <a:lnTo>
                  <a:pt x="74170" y="30522"/>
                </a:lnTo>
                <a:lnTo>
                  <a:pt x="68480" y="35141"/>
                </a:lnTo>
                <a:lnTo>
                  <a:pt x="62782" y="40126"/>
                </a:lnTo>
                <a:lnTo>
                  <a:pt x="57079" y="45354"/>
                </a:lnTo>
                <a:lnTo>
                  <a:pt x="45662" y="56242"/>
                </a:lnTo>
                <a:lnTo>
                  <a:pt x="28524" y="73083"/>
                </a:lnTo>
                <a:lnTo>
                  <a:pt x="23762" y="79707"/>
                </a:lnTo>
                <a:lnTo>
                  <a:pt x="19635" y="86982"/>
                </a:lnTo>
                <a:lnTo>
                  <a:pt x="6169" y="114637"/>
                </a:lnTo>
                <a:lnTo>
                  <a:pt x="2714" y="126723"/>
                </a:lnTo>
                <a:lnTo>
                  <a:pt x="1179" y="138444"/>
                </a:lnTo>
                <a:lnTo>
                  <a:pt x="498" y="150004"/>
                </a:lnTo>
                <a:lnTo>
                  <a:pt x="195" y="161491"/>
                </a:lnTo>
                <a:lnTo>
                  <a:pt x="0" y="179837"/>
                </a:lnTo>
                <a:lnTo>
                  <a:pt x="1888" y="184215"/>
                </a:lnTo>
                <a:lnTo>
                  <a:pt x="5053" y="189038"/>
                </a:lnTo>
                <a:lnTo>
                  <a:pt x="9067" y="194158"/>
                </a:lnTo>
                <a:lnTo>
                  <a:pt x="12696" y="198525"/>
                </a:lnTo>
                <a:lnTo>
                  <a:pt x="16068" y="202388"/>
                </a:lnTo>
                <a:lnTo>
                  <a:pt x="19268" y="205916"/>
                </a:lnTo>
                <a:lnTo>
                  <a:pt x="22354" y="208268"/>
                </a:lnTo>
                <a:lnTo>
                  <a:pt x="28323" y="210881"/>
                </a:lnTo>
                <a:lnTo>
                  <a:pt x="34151" y="212043"/>
                </a:lnTo>
                <a:lnTo>
                  <a:pt x="37039" y="212353"/>
                </a:lnTo>
                <a:lnTo>
                  <a:pt x="40869" y="212559"/>
                </a:lnTo>
                <a:lnTo>
                  <a:pt x="50205" y="212788"/>
                </a:lnTo>
                <a:lnTo>
                  <a:pt x="66170" y="212918"/>
                </a:lnTo>
                <a:lnTo>
                  <a:pt x="70768" y="211983"/>
                </a:lnTo>
                <a:lnTo>
                  <a:pt x="74785" y="210408"/>
                </a:lnTo>
                <a:lnTo>
                  <a:pt x="78415" y="208405"/>
                </a:lnTo>
                <a:lnTo>
                  <a:pt x="92627" y="201036"/>
                </a:lnTo>
                <a:lnTo>
                  <a:pt x="108903" y="192819"/>
                </a:lnTo>
                <a:lnTo>
                  <a:pt x="113543" y="189060"/>
                </a:lnTo>
                <a:lnTo>
                  <a:pt x="117589" y="184648"/>
                </a:lnTo>
                <a:lnTo>
                  <a:pt x="121239" y="179802"/>
                </a:lnTo>
                <a:lnTo>
                  <a:pt x="125578" y="174666"/>
                </a:lnTo>
                <a:lnTo>
                  <a:pt x="130374" y="169337"/>
                </a:lnTo>
                <a:lnTo>
                  <a:pt x="143688" y="155276"/>
                </a:lnTo>
                <a:lnTo>
                  <a:pt x="161271" y="137440"/>
                </a:lnTo>
                <a:lnTo>
                  <a:pt x="164648" y="132137"/>
                </a:lnTo>
                <a:lnTo>
                  <a:pt x="170353" y="116525"/>
                </a:lnTo>
                <a:lnTo>
                  <a:pt x="175063" y="108829"/>
                </a:lnTo>
                <a:lnTo>
                  <a:pt x="177791" y="99694"/>
                </a:lnTo>
                <a:lnTo>
                  <a:pt x="178519" y="94591"/>
                </a:lnTo>
                <a:lnTo>
                  <a:pt x="181867" y="86381"/>
                </a:lnTo>
                <a:lnTo>
                  <a:pt x="187227" y="77900"/>
                </a:lnTo>
                <a:lnTo>
                  <a:pt x="187961" y="74200"/>
                </a:lnTo>
                <a:lnTo>
                  <a:pt x="188537" y="67360"/>
                </a:lnTo>
                <a:lnTo>
                  <a:pt x="188547" y="140744"/>
                </a:lnTo>
                <a:lnTo>
                  <a:pt x="191086" y="155153"/>
                </a:lnTo>
                <a:lnTo>
                  <a:pt x="194438" y="170130"/>
                </a:lnTo>
                <a:lnTo>
                  <a:pt x="195928" y="183136"/>
                </a:lnTo>
                <a:lnTo>
                  <a:pt x="196590" y="197807"/>
                </a:lnTo>
                <a:lnTo>
                  <a:pt x="196766" y="205719"/>
                </a:lnTo>
                <a:lnTo>
                  <a:pt x="197836" y="213852"/>
                </a:lnTo>
                <a:lnTo>
                  <a:pt x="199503" y="222131"/>
                </a:lnTo>
                <a:lnTo>
                  <a:pt x="201565" y="230508"/>
                </a:lnTo>
                <a:lnTo>
                  <a:pt x="202940" y="238950"/>
                </a:lnTo>
                <a:lnTo>
                  <a:pt x="203858" y="247436"/>
                </a:lnTo>
                <a:lnTo>
                  <a:pt x="204469" y="255950"/>
                </a:lnTo>
                <a:lnTo>
                  <a:pt x="203924" y="264484"/>
                </a:lnTo>
                <a:lnTo>
                  <a:pt x="202609" y="273031"/>
                </a:lnTo>
                <a:lnTo>
                  <a:pt x="200778" y="281586"/>
                </a:lnTo>
                <a:lnTo>
                  <a:pt x="199558" y="290147"/>
                </a:lnTo>
                <a:lnTo>
                  <a:pt x="198745" y="298712"/>
                </a:lnTo>
                <a:lnTo>
                  <a:pt x="198204" y="307280"/>
                </a:lnTo>
                <a:lnTo>
                  <a:pt x="198794" y="315849"/>
                </a:lnTo>
                <a:lnTo>
                  <a:pt x="200141" y="324419"/>
                </a:lnTo>
                <a:lnTo>
                  <a:pt x="201992" y="332990"/>
                </a:lnTo>
                <a:lnTo>
                  <a:pt x="203225" y="341562"/>
                </a:lnTo>
                <a:lnTo>
                  <a:pt x="204047" y="350133"/>
                </a:lnTo>
                <a:lnTo>
                  <a:pt x="204595" y="358705"/>
                </a:lnTo>
                <a:lnTo>
                  <a:pt x="205204" y="373310"/>
                </a:lnTo>
                <a:lnTo>
                  <a:pt x="204522" y="387104"/>
                </a:lnTo>
                <a:lnTo>
                  <a:pt x="203008" y="394782"/>
                </a:lnTo>
                <a:lnTo>
                  <a:pt x="199736" y="409981"/>
                </a:lnTo>
                <a:lnTo>
                  <a:pt x="198282" y="423087"/>
                </a:lnTo>
                <a:lnTo>
                  <a:pt x="197636" y="435262"/>
                </a:lnTo>
                <a:lnTo>
                  <a:pt x="197273" y="450285"/>
                </a:lnTo>
                <a:lnTo>
                  <a:pt x="197128" y="475676"/>
                </a:lnTo>
                <a:lnTo>
                  <a:pt x="196173" y="477643"/>
                </a:lnTo>
                <a:lnTo>
                  <a:pt x="190335" y="485104"/>
                </a:lnTo>
                <a:lnTo>
                  <a:pt x="188578" y="487255"/>
                </a:lnTo>
                <a:lnTo>
                  <a:pt x="188547" y="47871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519"/>
          <p:cNvSpPr/>
          <p:nvPr/>
        </p:nvSpPr>
        <p:spPr>
          <a:xfrm>
            <a:off x="8669698" y="3515112"/>
            <a:ext cx="179980" cy="479674"/>
          </a:xfrm>
          <a:custGeom>
            <a:avLst/>
            <a:gdLst/>
            <a:ahLst/>
            <a:cxnLst/>
            <a:rect l="0" t="0" r="0" b="0"/>
            <a:pathLst>
              <a:path w="179980" h="479674">
                <a:moveTo>
                  <a:pt x="179979" y="59620"/>
                </a:moveTo>
                <a:lnTo>
                  <a:pt x="179979" y="55069"/>
                </a:lnTo>
                <a:lnTo>
                  <a:pt x="179027" y="53729"/>
                </a:lnTo>
                <a:lnTo>
                  <a:pt x="177439" y="52835"/>
                </a:lnTo>
                <a:lnTo>
                  <a:pt x="175428" y="52239"/>
                </a:lnTo>
                <a:lnTo>
                  <a:pt x="174087" y="50890"/>
                </a:lnTo>
                <a:lnTo>
                  <a:pt x="173194" y="49037"/>
                </a:lnTo>
                <a:lnTo>
                  <a:pt x="172201" y="44439"/>
                </a:lnTo>
                <a:lnTo>
                  <a:pt x="171760" y="39221"/>
                </a:lnTo>
                <a:lnTo>
                  <a:pt x="170690" y="36496"/>
                </a:lnTo>
                <a:lnTo>
                  <a:pt x="166961" y="30928"/>
                </a:lnTo>
                <a:lnTo>
                  <a:pt x="162128" y="25278"/>
                </a:lnTo>
                <a:lnTo>
                  <a:pt x="155816" y="18440"/>
                </a:lnTo>
                <a:lnTo>
                  <a:pt x="150171" y="12705"/>
                </a:lnTo>
                <a:lnTo>
                  <a:pt x="147725" y="11199"/>
                </a:lnTo>
                <a:lnTo>
                  <a:pt x="138779" y="8126"/>
                </a:lnTo>
                <a:lnTo>
                  <a:pt x="134414" y="6240"/>
                </a:lnTo>
                <a:lnTo>
                  <a:pt x="129600" y="4031"/>
                </a:lnTo>
                <a:lnTo>
                  <a:pt x="125438" y="2558"/>
                </a:lnTo>
                <a:lnTo>
                  <a:pt x="121711" y="1576"/>
                </a:lnTo>
                <a:lnTo>
                  <a:pt x="118274" y="922"/>
                </a:lnTo>
                <a:lnTo>
                  <a:pt x="114077" y="485"/>
                </a:lnTo>
                <a:lnTo>
                  <a:pt x="109374" y="194"/>
                </a:lnTo>
                <a:lnTo>
                  <a:pt x="104334" y="0"/>
                </a:lnTo>
                <a:lnTo>
                  <a:pt x="100022" y="824"/>
                </a:lnTo>
                <a:lnTo>
                  <a:pt x="96194" y="2325"/>
                </a:lnTo>
                <a:lnTo>
                  <a:pt x="92691" y="4278"/>
                </a:lnTo>
                <a:lnTo>
                  <a:pt x="88449" y="5581"/>
                </a:lnTo>
                <a:lnTo>
                  <a:pt x="83716" y="6449"/>
                </a:lnTo>
                <a:lnTo>
                  <a:pt x="78657" y="7028"/>
                </a:lnTo>
                <a:lnTo>
                  <a:pt x="74331" y="8366"/>
                </a:lnTo>
                <a:lnTo>
                  <a:pt x="70494" y="10211"/>
                </a:lnTo>
                <a:lnTo>
                  <a:pt x="66985" y="12393"/>
                </a:lnTo>
                <a:lnTo>
                  <a:pt x="62739" y="14800"/>
                </a:lnTo>
                <a:lnTo>
                  <a:pt x="52943" y="20015"/>
                </a:lnTo>
                <a:lnTo>
                  <a:pt x="48615" y="23692"/>
                </a:lnTo>
                <a:lnTo>
                  <a:pt x="44778" y="28048"/>
                </a:lnTo>
                <a:lnTo>
                  <a:pt x="41267" y="32857"/>
                </a:lnTo>
                <a:lnTo>
                  <a:pt x="37975" y="37016"/>
                </a:lnTo>
                <a:lnTo>
                  <a:pt x="34828" y="40740"/>
                </a:lnTo>
                <a:lnTo>
                  <a:pt x="31776" y="44176"/>
                </a:lnTo>
                <a:lnTo>
                  <a:pt x="28789" y="48372"/>
                </a:lnTo>
                <a:lnTo>
                  <a:pt x="25846" y="53074"/>
                </a:lnTo>
                <a:lnTo>
                  <a:pt x="22931" y="58114"/>
                </a:lnTo>
                <a:lnTo>
                  <a:pt x="17153" y="68793"/>
                </a:lnTo>
                <a:lnTo>
                  <a:pt x="14278" y="74308"/>
                </a:lnTo>
                <a:lnTo>
                  <a:pt x="11409" y="80842"/>
                </a:lnTo>
                <a:lnTo>
                  <a:pt x="8545" y="88056"/>
                </a:lnTo>
                <a:lnTo>
                  <a:pt x="3773" y="102738"/>
                </a:lnTo>
                <a:lnTo>
                  <a:pt x="1653" y="115614"/>
                </a:lnTo>
                <a:lnTo>
                  <a:pt x="710" y="127686"/>
                </a:lnTo>
                <a:lnTo>
                  <a:pt x="292" y="139402"/>
                </a:lnTo>
                <a:lnTo>
                  <a:pt x="0" y="163624"/>
                </a:lnTo>
                <a:lnTo>
                  <a:pt x="2516" y="172836"/>
                </a:lnTo>
                <a:lnTo>
                  <a:pt x="6810" y="182328"/>
                </a:lnTo>
                <a:lnTo>
                  <a:pt x="11893" y="189722"/>
                </a:lnTo>
                <a:lnTo>
                  <a:pt x="14581" y="192075"/>
                </a:lnTo>
                <a:lnTo>
                  <a:pt x="17326" y="193643"/>
                </a:lnTo>
                <a:lnTo>
                  <a:pt x="20109" y="194689"/>
                </a:lnTo>
                <a:lnTo>
                  <a:pt x="22917" y="196338"/>
                </a:lnTo>
                <a:lnTo>
                  <a:pt x="25741" y="198391"/>
                </a:lnTo>
                <a:lnTo>
                  <a:pt x="28576" y="200711"/>
                </a:lnTo>
                <a:lnTo>
                  <a:pt x="31419" y="202259"/>
                </a:lnTo>
                <a:lnTo>
                  <a:pt x="34266" y="203290"/>
                </a:lnTo>
                <a:lnTo>
                  <a:pt x="37117" y="203978"/>
                </a:lnTo>
                <a:lnTo>
                  <a:pt x="39971" y="204436"/>
                </a:lnTo>
                <a:lnTo>
                  <a:pt x="42826" y="204741"/>
                </a:lnTo>
                <a:lnTo>
                  <a:pt x="45680" y="204945"/>
                </a:lnTo>
                <a:lnTo>
                  <a:pt x="48537" y="204128"/>
                </a:lnTo>
                <a:lnTo>
                  <a:pt x="51394" y="202632"/>
                </a:lnTo>
                <a:lnTo>
                  <a:pt x="54250" y="200681"/>
                </a:lnTo>
                <a:lnTo>
                  <a:pt x="58059" y="199381"/>
                </a:lnTo>
                <a:lnTo>
                  <a:pt x="62505" y="198514"/>
                </a:lnTo>
                <a:lnTo>
                  <a:pt x="67373" y="197936"/>
                </a:lnTo>
                <a:lnTo>
                  <a:pt x="71570" y="196598"/>
                </a:lnTo>
                <a:lnTo>
                  <a:pt x="75322" y="194754"/>
                </a:lnTo>
                <a:lnTo>
                  <a:pt x="78775" y="192572"/>
                </a:lnTo>
                <a:lnTo>
                  <a:pt x="82983" y="189212"/>
                </a:lnTo>
                <a:lnTo>
                  <a:pt x="87692" y="185067"/>
                </a:lnTo>
                <a:lnTo>
                  <a:pt x="97053" y="176334"/>
                </a:lnTo>
                <a:lnTo>
                  <a:pt x="104388" y="169278"/>
                </a:lnTo>
                <a:lnTo>
                  <a:pt x="108630" y="166063"/>
                </a:lnTo>
                <a:lnTo>
                  <a:pt x="113363" y="162967"/>
                </a:lnTo>
                <a:lnTo>
                  <a:pt x="118422" y="159951"/>
                </a:lnTo>
                <a:lnTo>
                  <a:pt x="122749" y="156034"/>
                </a:lnTo>
                <a:lnTo>
                  <a:pt x="126586" y="151519"/>
                </a:lnTo>
                <a:lnTo>
                  <a:pt x="130096" y="146604"/>
                </a:lnTo>
                <a:lnTo>
                  <a:pt x="133389" y="142374"/>
                </a:lnTo>
                <a:lnTo>
                  <a:pt x="136537" y="138602"/>
                </a:lnTo>
                <a:lnTo>
                  <a:pt x="139587" y="135134"/>
                </a:lnTo>
                <a:lnTo>
                  <a:pt x="141622" y="130918"/>
                </a:lnTo>
                <a:lnTo>
                  <a:pt x="145437" y="115882"/>
                </a:lnTo>
                <a:lnTo>
                  <a:pt x="149704" y="104945"/>
                </a:lnTo>
                <a:lnTo>
                  <a:pt x="154776" y="96275"/>
                </a:lnTo>
                <a:lnTo>
                  <a:pt x="157462" y="92629"/>
                </a:lnTo>
                <a:lnTo>
                  <a:pt x="160447" y="86038"/>
                </a:lnTo>
                <a:lnTo>
                  <a:pt x="161773" y="78981"/>
                </a:lnTo>
                <a:lnTo>
                  <a:pt x="162519" y="65251"/>
                </a:lnTo>
                <a:lnTo>
                  <a:pt x="162772" y="51595"/>
                </a:lnTo>
                <a:lnTo>
                  <a:pt x="162834" y="42489"/>
                </a:lnTo>
                <a:lnTo>
                  <a:pt x="162834" y="54408"/>
                </a:lnTo>
                <a:lnTo>
                  <a:pt x="168726" y="72279"/>
                </a:lnTo>
                <a:lnTo>
                  <a:pt x="170215" y="83026"/>
                </a:lnTo>
                <a:lnTo>
                  <a:pt x="170877" y="96693"/>
                </a:lnTo>
                <a:lnTo>
                  <a:pt x="171249" y="117912"/>
                </a:lnTo>
                <a:lnTo>
                  <a:pt x="171407" y="315573"/>
                </a:lnTo>
                <a:lnTo>
                  <a:pt x="172359" y="324553"/>
                </a:lnTo>
                <a:lnTo>
                  <a:pt x="173946" y="333397"/>
                </a:lnTo>
                <a:lnTo>
                  <a:pt x="175958" y="342151"/>
                </a:lnTo>
                <a:lnTo>
                  <a:pt x="176346" y="350844"/>
                </a:lnTo>
                <a:lnTo>
                  <a:pt x="175652" y="359497"/>
                </a:lnTo>
                <a:lnTo>
                  <a:pt x="174237" y="368123"/>
                </a:lnTo>
                <a:lnTo>
                  <a:pt x="173294" y="376731"/>
                </a:lnTo>
                <a:lnTo>
                  <a:pt x="172664" y="385327"/>
                </a:lnTo>
                <a:lnTo>
                  <a:pt x="171966" y="401546"/>
                </a:lnTo>
                <a:lnTo>
                  <a:pt x="171572" y="421387"/>
                </a:lnTo>
                <a:lnTo>
                  <a:pt x="171407" y="479125"/>
                </a:lnTo>
                <a:lnTo>
                  <a:pt x="173946" y="479430"/>
                </a:lnTo>
                <a:lnTo>
                  <a:pt x="176346" y="479565"/>
                </a:lnTo>
                <a:lnTo>
                  <a:pt x="171407" y="4796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520"/>
          <p:cNvSpPr/>
          <p:nvPr/>
        </p:nvSpPr>
        <p:spPr>
          <a:xfrm>
            <a:off x="6200784" y="4269104"/>
            <a:ext cx="377182" cy="51437"/>
          </a:xfrm>
          <a:custGeom>
            <a:avLst/>
            <a:gdLst/>
            <a:ahLst/>
            <a:cxnLst/>
            <a:rect l="0" t="0" r="0" b="0"/>
            <a:pathLst>
              <a:path w="377182" h="51437">
                <a:moveTo>
                  <a:pt x="8563" y="51436"/>
                </a:moveTo>
                <a:lnTo>
                  <a:pt x="95" y="51436"/>
                </a:lnTo>
                <a:lnTo>
                  <a:pt x="61" y="50483"/>
                </a:lnTo>
                <a:lnTo>
                  <a:pt x="0" y="44055"/>
                </a:lnTo>
                <a:lnTo>
                  <a:pt x="949" y="43657"/>
                </a:lnTo>
                <a:lnTo>
                  <a:pt x="11923" y="42968"/>
                </a:lnTo>
                <a:lnTo>
                  <a:pt x="15566" y="41980"/>
                </a:lnTo>
                <a:lnTo>
                  <a:pt x="19899" y="40370"/>
                </a:lnTo>
                <a:lnTo>
                  <a:pt x="24693" y="38343"/>
                </a:lnTo>
                <a:lnTo>
                  <a:pt x="29794" y="36992"/>
                </a:lnTo>
                <a:lnTo>
                  <a:pt x="40542" y="35491"/>
                </a:lnTo>
                <a:lnTo>
                  <a:pt x="46075" y="34139"/>
                </a:lnTo>
                <a:lnTo>
                  <a:pt x="51668" y="32284"/>
                </a:lnTo>
                <a:lnTo>
                  <a:pt x="57303" y="30095"/>
                </a:lnTo>
                <a:lnTo>
                  <a:pt x="62964" y="28636"/>
                </a:lnTo>
                <a:lnTo>
                  <a:pt x="68643" y="27664"/>
                </a:lnTo>
                <a:lnTo>
                  <a:pt x="74334" y="27015"/>
                </a:lnTo>
                <a:lnTo>
                  <a:pt x="80985" y="25630"/>
                </a:lnTo>
                <a:lnTo>
                  <a:pt x="88277" y="23755"/>
                </a:lnTo>
                <a:lnTo>
                  <a:pt x="95996" y="21552"/>
                </a:lnTo>
                <a:lnTo>
                  <a:pt x="103046" y="20083"/>
                </a:lnTo>
                <a:lnTo>
                  <a:pt x="109652" y="19104"/>
                </a:lnTo>
                <a:lnTo>
                  <a:pt x="115961" y="18451"/>
                </a:lnTo>
                <a:lnTo>
                  <a:pt x="123024" y="17063"/>
                </a:lnTo>
                <a:lnTo>
                  <a:pt x="130590" y="15186"/>
                </a:lnTo>
                <a:lnTo>
                  <a:pt x="138492" y="12981"/>
                </a:lnTo>
                <a:lnTo>
                  <a:pt x="146618" y="11512"/>
                </a:lnTo>
                <a:lnTo>
                  <a:pt x="154892" y="10533"/>
                </a:lnTo>
                <a:lnTo>
                  <a:pt x="163266" y="9879"/>
                </a:lnTo>
                <a:lnTo>
                  <a:pt x="171706" y="9444"/>
                </a:lnTo>
                <a:lnTo>
                  <a:pt x="188703" y="8960"/>
                </a:lnTo>
                <a:lnTo>
                  <a:pt x="224679" y="8624"/>
                </a:lnTo>
                <a:lnTo>
                  <a:pt x="335479" y="8573"/>
                </a:lnTo>
                <a:lnTo>
                  <a:pt x="339855" y="7621"/>
                </a:lnTo>
                <a:lnTo>
                  <a:pt x="344676" y="6033"/>
                </a:lnTo>
                <a:lnTo>
                  <a:pt x="349796" y="4022"/>
                </a:lnTo>
                <a:lnTo>
                  <a:pt x="354162" y="2682"/>
                </a:lnTo>
                <a:lnTo>
                  <a:pt x="361553" y="1192"/>
                </a:lnTo>
                <a:lnTo>
                  <a:pt x="368012" y="530"/>
                </a:lnTo>
                <a:lnTo>
                  <a:pt x="37718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521"/>
          <p:cNvSpPr/>
          <p:nvPr/>
        </p:nvSpPr>
        <p:spPr>
          <a:xfrm>
            <a:off x="6680834" y="4140517"/>
            <a:ext cx="222406" cy="296119"/>
          </a:xfrm>
          <a:custGeom>
            <a:avLst/>
            <a:gdLst/>
            <a:ahLst/>
            <a:cxnLst/>
            <a:rect l="0" t="0" r="0" b="0"/>
            <a:pathLst>
              <a:path w="222406" h="296119">
                <a:moveTo>
                  <a:pt x="154306" y="0"/>
                </a:moveTo>
                <a:lnTo>
                  <a:pt x="154306" y="4551"/>
                </a:lnTo>
                <a:lnTo>
                  <a:pt x="153353" y="5891"/>
                </a:lnTo>
                <a:lnTo>
                  <a:pt x="151766" y="6785"/>
                </a:lnTo>
                <a:lnTo>
                  <a:pt x="149755" y="7381"/>
                </a:lnTo>
                <a:lnTo>
                  <a:pt x="144981" y="10583"/>
                </a:lnTo>
                <a:lnTo>
                  <a:pt x="142374" y="12770"/>
                </a:lnTo>
                <a:lnTo>
                  <a:pt x="138731" y="14229"/>
                </a:lnTo>
                <a:lnTo>
                  <a:pt x="134398" y="15201"/>
                </a:lnTo>
                <a:lnTo>
                  <a:pt x="129603" y="15849"/>
                </a:lnTo>
                <a:lnTo>
                  <a:pt x="125455" y="16281"/>
                </a:lnTo>
                <a:lnTo>
                  <a:pt x="121737" y="16569"/>
                </a:lnTo>
                <a:lnTo>
                  <a:pt x="118306" y="16761"/>
                </a:lnTo>
                <a:lnTo>
                  <a:pt x="114113" y="17842"/>
                </a:lnTo>
                <a:lnTo>
                  <a:pt x="109413" y="19515"/>
                </a:lnTo>
                <a:lnTo>
                  <a:pt x="104375" y="21582"/>
                </a:lnTo>
                <a:lnTo>
                  <a:pt x="99111" y="22961"/>
                </a:lnTo>
                <a:lnTo>
                  <a:pt x="93697" y="23880"/>
                </a:lnTo>
                <a:lnTo>
                  <a:pt x="88182" y="24492"/>
                </a:lnTo>
                <a:lnTo>
                  <a:pt x="83553" y="23948"/>
                </a:lnTo>
                <a:lnTo>
                  <a:pt x="79515" y="22633"/>
                </a:lnTo>
                <a:lnTo>
                  <a:pt x="75870" y="20804"/>
                </a:lnTo>
                <a:lnTo>
                  <a:pt x="71536" y="19584"/>
                </a:lnTo>
                <a:lnTo>
                  <a:pt x="66740" y="18771"/>
                </a:lnTo>
                <a:lnTo>
                  <a:pt x="61639" y="18229"/>
                </a:lnTo>
                <a:lnTo>
                  <a:pt x="57285" y="17868"/>
                </a:lnTo>
                <a:lnTo>
                  <a:pt x="53430" y="17627"/>
                </a:lnTo>
                <a:lnTo>
                  <a:pt x="46608" y="17359"/>
                </a:lnTo>
                <a:lnTo>
                  <a:pt x="40399" y="17240"/>
                </a:lnTo>
                <a:lnTo>
                  <a:pt x="36459" y="16256"/>
                </a:lnTo>
                <a:lnTo>
                  <a:pt x="31926" y="14647"/>
                </a:lnTo>
                <a:lnTo>
                  <a:pt x="20065" y="9773"/>
                </a:lnTo>
                <a:lnTo>
                  <a:pt x="13460" y="8928"/>
                </a:lnTo>
                <a:lnTo>
                  <a:pt x="10021" y="8678"/>
                </a:lnTo>
                <a:lnTo>
                  <a:pt x="6677" y="11159"/>
                </a:lnTo>
                <a:lnTo>
                  <a:pt x="4451" y="13155"/>
                </a:lnTo>
                <a:lnTo>
                  <a:pt x="2968" y="15437"/>
                </a:lnTo>
                <a:lnTo>
                  <a:pt x="391" y="24176"/>
                </a:lnTo>
                <a:lnTo>
                  <a:pt x="174" y="30112"/>
                </a:lnTo>
                <a:lnTo>
                  <a:pt x="0" y="112722"/>
                </a:lnTo>
                <a:lnTo>
                  <a:pt x="953" y="116106"/>
                </a:lnTo>
                <a:lnTo>
                  <a:pt x="5892" y="124466"/>
                </a:lnTo>
                <a:lnTo>
                  <a:pt x="8731" y="128319"/>
                </a:lnTo>
                <a:lnTo>
                  <a:pt x="15201" y="135132"/>
                </a:lnTo>
                <a:lnTo>
                  <a:pt x="15850" y="135808"/>
                </a:lnTo>
                <a:lnTo>
                  <a:pt x="17234" y="136259"/>
                </a:lnTo>
                <a:lnTo>
                  <a:pt x="21312" y="136759"/>
                </a:lnTo>
                <a:lnTo>
                  <a:pt x="23734" y="135940"/>
                </a:lnTo>
                <a:lnTo>
                  <a:pt x="28964" y="132491"/>
                </a:lnTo>
                <a:lnTo>
                  <a:pt x="34463" y="130322"/>
                </a:lnTo>
                <a:lnTo>
                  <a:pt x="41035" y="128406"/>
                </a:lnTo>
                <a:lnTo>
                  <a:pt x="45454" y="126562"/>
                </a:lnTo>
                <a:lnTo>
                  <a:pt x="50305" y="124380"/>
                </a:lnTo>
                <a:lnTo>
                  <a:pt x="54492" y="121972"/>
                </a:lnTo>
                <a:lnTo>
                  <a:pt x="58236" y="119415"/>
                </a:lnTo>
                <a:lnTo>
                  <a:pt x="61684" y="116757"/>
                </a:lnTo>
                <a:lnTo>
                  <a:pt x="65888" y="114986"/>
                </a:lnTo>
                <a:lnTo>
                  <a:pt x="70595" y="113805"/>
                </a:lnTo>
                <a:lnTo>
                  <a:pt x="75639" y="113017"/>
                </a:lnTo>
                <a:lnTo>
                  <a:pt x="79954" y="111540"/>
                </a:lnTo>
                <a:lnTo>
                  <a:pt x="83783" y="109603"/>
                </a:lnTo>
                <a:lnTo>
                  <a:pt x="87288" y="107358"/>
                </a:lnTo>
                <a:lnTo>
                  <a:pt x="91530" y="105862"/>
                </a:lnTo>
                <a:lnTo>
                  <a:pt x="96262" y="104865"/>
                </a:lnTo>
                <a:lnTo>
                  <a:pt x="101323" y="104200"/>
                </a:lnTo>
                <a:lnTo>
                  <a:pt x="106601" y="103757"/>
                </a:lnTo>
                <a:lnTo>
                  <a:pt x="112025" y="103461"/>
                </a:lnTo>
                <a:lnTo>
                  <a:pt x="123132" y="103133"/>
                </a:lnTo>
                <a:lnTo>
                  <a:pt x="134418" y="102987"/>
                </a:lnTo>
                <a:lnTo>
                  <a:pt x="139142" y="103901"/>
                </a:lnTo>
                <a:lnTo>
                  <a:pt x="143244" y="105462"/>
                </a:lnTo>
                <a:lnTo>
                  <a:pt x="146931" y="107456"/>
                </a:lnTo>
                <a:lnTo>
                  <a:pt x="153568" y="112211"/>
                </a:lnTo>
                <a:lnTo>
                  <a:pt x="156671" y="114812"/>
                </a:lnTo>
                <a:lnTo>
                  <a:pt x="160646" y="117499"/>
                </a:lnTo>
                <a:lnTo>
                  <a:pt x="165200" y="120243"/>
                </a:lnTo>
                <a:lnTo>
                  <a:pt x="170141" y="123024"/>
                </a:lnTo>
                <a:lnTo>
                  <a:pt x="174387" y="125831"/>
                </a:lnTo>
                <a:lnTo>
                  <a:pt x="178171" y="128655"/>
                </a:lnTo>
                <a:lnTo>
                  <a:pt x="181646" y="131490"/>
                </a:lnTo>
                <a:lnTo>
                  <a:pt x="185867" y="135285"/>
                </a:lnTo>
                <a:lnTo>
                  <a:pt x="195638" y="144582"/>
                </a:lnTo>
                <a:lnTo>
                  <a:pt x="201251" y="152524"/>
                </a:lnTo>
                <a:lnTo>
                  <a:pt x="204698" y="160181"/>
                </a:lnTo>
                <a:lnTo>
                  <a:pt x="209405" y="169934"/>
                </a:lnTo>
                <a:lnTo>
                  <a:pt x="214672" y="178079"/>
                </a:lnTo>
                <a:lnTo>
                  <a:pt x="217410" y="181585"/>
                </a:lnTo>
                <a:lnTo>
                  <a:pt x="219235" y="185826"/>
                </a:lnTo>
                <a:lnTo>
                  <a:pt x="220452" y="190559"/>
                </a:lnTo>
                <a:lnTo>
                  <a:pt x="221263" y="195619"/>
                </a:lnTo>
                <a:lnTo>
                  <a:pt x="221804" y="200898"/>
                </a:lnTo>
                <a:lnTo>
                  <a:pt x="222164" y="206322"/>
                </a:lnTo>
                <a:lnTo>
                  <a:pt x="222405" y="211843"/>
                </a:lnTo>
                <a:lnTo>
                  <a:pt x="221612" y="216476"/>
                </a:lnTo>
                <a:lnTo>
                  <a:pt x="218192" y="224164"/>
                </a:lnTo>
                <a:lnTo>
                  <a:pt x="216038" y="233296"/>
                </a:lnTo>
                <a:lnTo>
                  <a:pt x="215462" y="238398"/>
                </a:lnTo>
                <a:lnTo>
                  <a:pt x="214128" y="242752"/>
                </a:lnTo>
                <a:lnTo>
                  <a:pt x="210103" y="250130"/>
                </a:lnTo>
                <a:lnTo>
                  <a:pt x="205139" y="256584"/>
                </a:lnTo>
                <a:lnTo>
                  <a:pt x="198806" y="263580"/>
                </a:lnTo>
                <a:lnTo>
                  <a:pt x="189641" y="273039"/>
                </a:lnTo>
                <a:lnTo>
                  <a:pt x="185482" y="276323"/>
                </a:lnTo>
                <a:lnTo>
                  <a:pt x="181758" y="278513"/>
                </a:lnTo>
                <a:lnTo>
                  <a:pt x="175079" y="281899"/>
                </a:lnTo>
                <a:lnTo>
                  <a:pt x="168936" y="286578"/>
                </a:lnTo>
                <a:lnTo>
                  <a:pt x="165012" y="288207"/>
                </a:lnTo>
                <a:lnTo>
                  <a:pt x="160491" y="289293"/>
                </a:lnTo>
                <a:lnTo>
                  <a:pt x="155571" y="290017"/>
                </a:lnTo>
                <a:lnTo>
                  <a:pt x="151339" y="291453"/>
                </a:lnTo>
                <a:lnTo>
                  <a:pt x="147566" y="293362"/>
                </a:lnTo>
                <a:lnTo>
                  <a:pt x="144098" y="295587"/>
                </a:lnTo>
                <a:lnTo>
                  <a:pt x="140833" y="296118"/>
                </a:lnTo>
                <a:lnTo>
                  <a:pt x="137704" y="295519"/>
                </a:lnTo>
                <a:lnTo>
                  <a:pt x="131687" y="293267"/>
                </a:lnTo>
                <a:lnTo>
                  <a:pt x="125838" y="292266"/>
                </a:lnTo>
                <a:lnTo>
                  <a:pt x="120063" y="291821"/>
                </a:lnTo>
                <a:lnTo>
                  <a:pt x="114322" y="291623"/>
                </a:lnTo>
                <a:lnTo>
                  <a:pt x="108595" y="291536"/>
                </a:lnTo>
                <a:lnTo>
                  <a:pt x="106687" y="290559"/>
                </a:lnTo>
                <a:lnTo>
                  <a:pt x="105415" y="288956"/>
                </a:lnTo>
                <a:lnTo>
                  <a:pt x="104567" y="286935"/>
                </a:lnTo>
                <a:lnTo>
                  <a:pt x="103049" y="285588"/>
                </a:lnTo>
                <a:lnTo>
                  <a:pt x="101085" y="284690"/>
                </a:lnTo>
                <a:lnTo>
                  <a:pt x="94298" y="28289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522"/>
          <p:cNvSpPr/>
          <p:nvPr/>
        </p:nvSpPr>
        <p:spPr>
          <a:xfrm>
            <a:off x="6993994" y="4097791"/>
            <a:ext cx="184047" cy="351337"/>
          </a:xfrm>
          <a:custGeom>
            <a:avLst/>
            <a:gdLst/>
            <a:ahLst/>
            <a:cxnLst/>
            <a:rect l="0" t="0" r="0" b="0"/>
            <a:pathLst>
              <a:path w="184047" h="351337">
                <a:moveTo>
                  <a:pt x="158328" y="25581"/>
                </a:moveTo>
                <a:lnTo>
                  <a:pt x="158328" y="12563"/>
                </a:lnTo>
                <a:lnTo>
                  <a:pt x="157376" y="10234"/>
                </a:lnTo>
                <a:lnTo>
                  <a:pt x="153777" y="5108"/>
                </a:lnTo>
                <a:lnTo>
                  <a:pt x="151484" y="3360"/>
                </a:lnTo>
                <a:lnTo>
                  <a:pt x="149003" y="2195"/>
                </a:lnTo>
                <a:lnTo>
                  <a:pt x="143706" y="899"/>
                </a:lnTo>
                <a:lnTo>
                  <a:pt x="138176" y="324"/>
                </a:lnTo>
                <a:lnTo>
                  <a:pt x="134416" y="170"/>
                </a:lnTo>
                <a:lnTo>
                  <a:pt x="125159" y="0"/>
                </a:lnTo>
                <a:lnTo>
                  <a:pt x="120974" y="907"/>
                </a:lnTo>
                <a:lnTo>
                  <a:pt x="117233" y="2464"/>
                </a:lnTo>
                <a:lnTo>
                  <a:pt x="113787" y="4455"/>
                </a:lnTo>
                <a:lnTo>
                  <a:pt x="109584" y="5782"/>
                </a:lnTo>
                <a:lnTo>
                  <a:pt x="104877" y="6667"/>
                </a:lnTo>
                <a:lnTo>
                  <a:pt x="99835" y="7257"/>
                </a:lnTo>
                <a:lnTo>
                  <a:pt x="94567" y="8602"/>
                </a:lnTo>
                <a:lnTo>
                  <a:pt x="89151" y="10452"/>
                </a:lnTo>
                <a:lnTo>
                  <a:pt x="83636" y="12637"/>
                </a:lnTo>
                <a:lnTo>
                  <a:pt x="79006" y="15047"/>
                </a:lnTo>
                <a:lnTo>
                  <a:pt x="74966" y="17606"/>
                </a:lnTo>
                <a:lnTo>
                  <a:pt x="71321" y="20265"/>
                </a:lnTo>
                <a:lnTo>
                  <a:pt x="66986" y="22989"/>
                </a:lnTo>
                <a:lnTo>
                  <a:pt x="62191" y="25758"/>
                </a:lnTo>
                <a:lnTo>
                  <a:pt x="57089" y="28557"/>
                </a:lnTo>
                <a:lnTo>
                  <a:pt x="52735" y="31375"/>
                </a:lnTo>
                <a:lnTo>
                  <a:pt x="48880" y="34206"/>
                </a:lnTo>
                <a:lnTo>
                  <a:pt x="45358" y="37046"/>
                </a:lnTo>
                <a:lnTo>
                  <a:pt x="41105" y="40845"/>
                </a:lnTo>
                <a:lnTo>
                  <a:pt x="31298" y="50145"/>
                </a:lnTo>
                <a:lnTo>
                  <a:pt x="26969" y="55292"/>
                </a:lnTo>
                <a:lnTo>
                  <a:pt x="23131" y="60628"/>
                </a:lnTo>
                <a:lnTo>
                  <a:pt x="19619" y="66091"/>
                </a:lnTo>
                <a:lnTo>
                  <a:pt x="15717" y="74701"/>
                </a:lnTo>
                <a:lnTo>
                  <a:pt x="13031" y="82654"/>
                </a:lnTo>
                <a:lnTo>
                  <a:pt x="8661" y="92540"/>
                </a:lnTo>
                <a:lnTo>
                  <a:pt x="3545" y="100743"/>
                </a:lnTo>
                <a:lnTo>
                  <a:pt x="847" y="104264"/>
                </a:lnTo>
                <a:lnTo>
                  <a:pt x="0" y="108516"/>
                </a:lnTo>
                <a:lnTo>
                  <a:pt x="389" y="113257"/>
                </a:lnTo>
                <a:lnTo>
                  <a:pt x="2408" y="122651"/>
                </a:lnTo>
                <a:lnTo>
                  <a:pt x="3544" y="133294"/>
                </a:lnTo>
                <a:lnTo>
                  <a:pt x="3811" y="139493"/>
                </a:lnTo>
                <a:lnTo>
                  <a:pt x="4834" y="142480"/>
                </a:lnTo>
                <a:lnTo>
                  <a:pt x="9873" y="150282"/>
                </a:lnTo>
                <a:lnTo>
                  <a:pt x="14598" y="155941"/>
                </a:lnTo>
                <a:lnTo>
                  <a:pt x="16788" y="158208"/>
                </a:lnTo>
                <a:lnTo>
                  <a:pt x="19200" y="159719"/>
                </a:lnTo>
                <a:lnTo>
                  <a:pt x="24421" y="161398"/>
                </a:lnTo>
                <a:lnTo>
                  <a:pt x="28099" y="160893"/>
                </a:lnTo>
                <a:lnTo>
                  <a:pt x="32456" y="159604"/>
                </a:lnTo>
                <a:lnTo>
                  <a:pt x="37266" y="157792"/>
                </a:lnTo>
                <a:lnTo>
                  <a:pt x="41425" y="156584"/>
                </a:lnTo>
                <a:lnTo>
                  <a:pt x="45150" y="155779"/>
                </a:lnTo>
                <a:lnTo>
                  <a:pt x="48586" y="155242"/>
                </a:lnTo>
                <a:lnTo>
                  <a:pt x="51830" y="153932"/>
                </a:lnTo>
                <a:lnTo>
                  <a:pt x="54944" y="152106"/>
                </a:lnTo>
                <a:lnTo>
                  <a:pt x="57973" y="149936"/>
                </a:lnTo>
                <a:lnTo>
                  <a:pt x="60945" y="147537"/>
                </a:lnTo>
                <a:lnTo>
                  <a:pt x="63879" y="144985"/>
                </a:lnTo>
                <a:lnTo>
                  <a:pt x="66786" y="142331"/>
                </a:lnTo>
                <a:lnTo>
                  <a:pt x="75098" y="134303"/>
                </a:lnTo>
                <a:lnTo>
                  <a:pt x="91405" y="118177"/>
                </a:lnTo>
                <a:lnTo>
                  <a:pt x="94663" y="113982"/>
                </a:lnTo>
                <a:lnTo>
                  <a:pt x="97787" y="109280"/>
                </a:lnTo>
                <a:lnTo>
                  <a:pt x="100822" y="104240"/>
                </a:lnTo>
                <a:lnTo>
                  <a:pt x="103798" y="99928"/>
                </a:lnTo>
                <a:lnTo>
                  <a:pt x="106735" y="96101"/>
                </a:lnTo>
                <a:lnTo>
                  <a:pt x="109646" y="92597"/>
                </a:lnTo>
                <a:lnTo>
                  <a:pt x="112538" y="88356"/>
                </a:lnTo>
                <a:lnTo>
                  <a:pt x="115419" y="83623"/>
                </a:lnTo>
                <a:lnTo>
                  <a:pt x="121160" y="74238"/>
                </a:lnTo>
                <a:lnTo>
                  <a:pt x="126886" y="66891"/>
                </a:lnTo>
                <a:lnTo>
                  <a:pt x="128794" y="62646"/>
                </a:lnTo>
                <a:lnTo>
                  <a:pt x="130915" y="52849"/>
                </a:lnTo>
                <a:lnTo>
                  <a:pt x="132433" y="49475"/>
                </a:lnTo>
                <a:lnTo>
                  <a:pt x="134397" y="47226"/>
                </a:lnTo>
                <a:lnTo>
                  <a:pt x="136659" y="45726"/>
                </a:lnTo>
                <a:lnTo>
                  <a:pt x="138166" y="43773"/>
                </a:lnTo>
                <a:lnTo>
                  <a:pt x="139172" y="41519"/>
                </a:lnTo>
                <a:lnTo>
                  <a:pt x="139842" y="39064"/>
                </a:lnTo>
                <a:lnTo>
                  <a:pt x="143127" y="33796"/>
                </a:lnTo>
                <a:lnTo>
                  <a:pt x="149368" y="26062"/>
                </a:lnTo>
                <a:lnTo>
                  <a:pt x="149721" y="33004"/>
                </a:lnTo>
                <a:lnTo>
                  <a:pt x="149745" y="42915"/>
                </a:lnTo>
                <a:lnTo>
                  <a:pt x="150701" y="46662"/>
                </a:lnTo>
                <a:lnTo>
                  <a:pt x="155645" y="57439"/>
                </a:lnTo>
                <a:lnTo>
                  <a:pt x="157136" y="67045"/>
                </a:lnTo>
                <a:lnTo>
                  <a:pt x="157798" y="77664"/>
                </a:lnTo>
                <a:lnTo>
                  <a:pt x="157975" y="83163"/>
                </a:lnTo>
                <a:lnTo>
                  <a:pt x="159045" y="89687"/>
                </a:lnTo>
                <a:lnTo>
                  <a:pt x="160711" y="96893"/>
                </a:lnTo>
                <a:lnTo>
                  <a:pt x="162774" y="104555"/>
                </a:lnTo>
                <a:lnTo>
                  <a:pt x="164150" y="111568"/>
                </a:lnTo>
                <a:lnTo>
                  <a:pt x="165067" y="118148"/>
                </a:lnTo>
                <a:lnTo>
                  <a:pt x="165679" y="124440"/>
                </a:lnTo>
                <a:lnTo>
                  <a:pt x="166086" y="131492"/>
                </a:lnTo>
                <a:lnTo>
                  <a:pt x="166538" y="146947"/>
                </a:lnTo>
                <a:lnTo>
                  <a:pt x="166793" y="171714"/>
                </a:lnTo>
                <a:lnTo>
                  <a:pt x="167782" y="180153"/>
                </a:lnTo>
                <a:lnTo>
                  <a:pt x="169393" y="188637"/>
                </a:lnTo>
                <a:lnTo>
                  <a:pt x="171419" y="197150"/>
                </a:lnTo>
                <a:lnTo>
                  <a:pt x="172770" y="205683"/>
                </a:lnTo>
                <a:lnTo>
                  <a:pt x="173672" y="214229"/>
                </a:lnTo>
                <a:lnTo>
                  <a:pt x="174272" y="222784"/>
                </a:lnTo>
                <a:lnTo>
                  <a:pt x="174673" y="230392"/>
                </a:lnTo>
                <a:lnTo>
                  <a:pt x="175118" y="243926"/>
                </a:lnTo>
                <a:lnTo>
                  <a:pt x="175442" y="287132"/>
                </a:lnTo>
                <a:lnTo>
                  <a:pt x="175473" y="336641"/>
                </a:lnTo>
                <a:lnTo>
                  <a:pt x="176426" y="338682"/>
                </a:lnTo>
                <a:lnTo>
                  <a:pt x="178013" y="340043"/>
                </a:lnTo>
                <a:lnTo>
                  <a:pt x="180024" y="340950"/>
                </a:lnTo>
                <a:lnTo>
                  <a:pt x="181364" y="342507"/>
                </a:lnTo>
                <a:lnTo>
                  <a:pt x="182258" y="344497"/>
                </a:lnTo>
                <a:lnTo>
                  <a:pt x="184046" y="35133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523"/>
          <p:cNvSpPr/>
          <p:nvPr/>
        </p:nvSpPr>
        <p:spPr>
          <a:xfrm>
            <a:off x="7983895" y="4320540"/>
            <a:ext cx="265708" cy="8573"/>
          </a:xfrm>
          <a:custGeom>
            <a:avLst/>
            <a:gdLst/>
            <a:ahLst/>
            <a:cxnLst/>
            <a:rect l="0" t="0" r="0" b="0"/>
            <a:pathLst>
              <a:path w="265708" h="8573">
                <a:moveTo>
                  <a:pt x="25677" y="0"/>
                </a:moveTo>
                <a:lnTo>
                  <a:pt x="0" y="0"/>
                </a:lnTo>
                <a:lnTo>
                  <a:pt x="4522" y="0"/>
                </a:lnTo>
                <a:lnTo>
                  <a:pt x="5859" y="952"/>
                </a:lnTo>
                <a:lnTo>
                  <a:pt x="6750" y="2539"/>
                </a:lnTo>
                <a:lnTo>
                  <a:pt x="7345" y="4550"/>
                </a:lnTo>
                <a:lnTo>
                  <a:pt x="8692" y="5891"/>
                </a:lnTo>
                <a:lnTo>
                  <a:pt x="10544" y="6785"/>
                </a:lnTo>
                <a:lnTo>
                  <a:pt x="12731" y="7381"/>
                </a:lnTo>
                <a:lnTo>
                  <a:pt x="16094" y="7778"/>
                </a:lnTo>
                <a:lnTo>
                  <a:pt x="20241" y="8043"/>
                </a:lnTo>
                <a:lnTo>
                  <a:pt x="24911" y="8219"/>
                </a:lnTo>
                <a:lnTo>
                  <a:pt x="40584" y="8468"/>
                </a:lnTo>
                <a:lnTo>
                  <a:pt x="155584" y="8572"/>
                </a:lnTo>
                <a:lnTo>
                  <a:pt x="162764" y="7620"/>
                </a:lnTo>
                <a:lnTo>
                  <a:pt x="169456" y="6032"/>
                </a:lnTo>
                <a:lnTo>
                  <a:pt x="175823" y="4022"/>
                </a:lnTo>
                <a:lnTo>
                  <a:pt x="181971" y="2681"/>
                </a:lnTo>
                <a:lnTo>
                  <a:pt x="187975" y="1787"/>
                </a:lnTo>
                <a:lnTo>
                  <a:pt x="193884" y="1191"/>
                </a:lnTo>
                <a:lnTo>
                  <a:pt x="199727" y="794"/>
                </a:lnTo>
                <a:lnTo>
                  <a:pt x="205528" y="529"/>
                </a:lnTo>
                <a:lnTo>
                  <a:pt x="220253" y="157"/>
                </a:lnTo>
                <a:lnTo>
                  <a:pt x="238314" y="31"/>
                </a:lnTo>
                <a:lnTo>
                  <a:pt x="242682" y="973"/>
                </a:lnTo>
                <a:lnTo>
                  <a:pt x="246548" y="2553"/>
                </a:lnTo>
                <a:lnTo>
                  <a:pt x="250076" y="4560"/>
                </a:lnTo>
                <a:lnTo>
                  <a:pt x="253382" y="5897"/>
                </a:lnTo>
                <a:lnTo>
                  <a:pt x="256538" y="6789"/>
                </a:lnTo>
                <a:lnTo>
                  <a:pt x="265707"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524"/>
          <p:cNvSpPr/>
          <p:nvPr/>
        </p:nvSpPr>
        <p:spPr>
          <a:xfrm>
            <a:off x="8361044" y="4174817"/>
            <a:ext cx="201835" cy="257050"/>
          </a:xfrm>
          <a:custGeom>
            <a:avLst/>
            <a:gdLst/>
            <a:ahLst/>
            <a:cxnLst/>
            <a:rect l="0" t="0" r="0" b="0"/>
            <a:pathLst>
              <a:path w="201835" h="257050">
                <a:moveTo>
                  <a:pt x="154306" y="17135"/>
                </a:moveTo>
                <a:lnTo>
                  <a:pt x="146925" y="17135"/>
                </a:lnTo>
                <a:lnTo>
                  <a:pt x="146528" y="16183"/>
                </a:lnTo>
                <a:lnTo>
                  <a:pt x="146087" y="12584"/>
                </a:lnTo>
                <a:lnTo>
                  <a:pt x="145016" y="11244"/>
                </a:lnTo>
                <a:lnTo>
                  <a:pt x="143350" y="10350"/>
                </a:lnTo>
                <a:lnTo>
                  <a:pt x="141287" y="9754"/>
                </a:lnTo>
                <a:lnTo>
                  <a:pt x="139912" y="8405"/>
                </a:lnTo>
                <a:lnTo>
                  <a:pt x="138995" y="6552"/>
                </a:lnTo>
                <a:lnTo>
                  <a:pt x="138384" y="4365"/>
                </a:lnTo>
                <a:lnTo>
                  <a:pt x="137024" y="2907"/>
                </a:lnTo>
                <a:lnTo>
                  <a:pt x="135164" y="1935"/>
                </a:lnTo>
                <a:lnTo>
                  <a:pt x="129888" y="375"/>
                </a:lnTo>
                <a:lnTo>
                  <a:pt x="124422" y="104"/>
                </a:lnTo>
                <a:lnTo>
                  <a:pt x="108731" y="5"/>
                </a:lnTo>
                <a:lnTo>
                  <a:pt x="103920" y="0"/>
                </a:lnTo>
                <a:lnTo>
                  <a:pt x="99761" y="949"/>
                </a:lnTo>
                <a:lnTo>
                  <a:pt x="96034" y="2534"/>
                </a:lnTo>
                <a:lnTo>
                  <a:pt x="92598" y="4544"/>
                </a:lnTo>
                <a:lnTo>
                  <a:pt x="88403" y="5884"/>
                </a:lnTo>
                <a:lnTo>
                  <a:pt x="83701" y="6776"/>
                </a:lnTo>
                <a:lnTo>
                  <a:pt x="78661" y="7372"/>
                </a:lnTo>
                <a:lnTo>
                  <a:pt x="74348" y="7769"/>
                </a:lnTo>
                <a:lnTo>
                  <a:pt x="70521" y="8034"/>
                </a:lnTo>
                <a:lnTo>
                  <a:pt x="67017" y="8210"/>
                </a:lnTo>
                <a:lnTo>
                  <a:pt x="60583" y="8406"/>
                </a:lnTo>
                <a:lnTo>
                  <a:pt x="57534" y="8458"/>
                </a:lnTo>
                <a:lnTo>
                  <a:pt x="53596" y="9446"/>
                </a:lnTo>
                <a:lnTo>
                  <a:pt x="49066" y="11056"/>
                </a:lnTo>
                <a:lnTo>
                  <a:pt x="44141" y="13083"/>
                </a:lnTo>
                <a:lnTo>
                  <a:pt x="39905" y="14433"/>
                </a:lnTo>
                <a:lnTo>
                  <a:pt x="36129" y="15334"/>
                </a:lnTo>
                <a:lnTo>
                  <a:pt x="27774" y="16779"/>
                </a:lnTo>
                <a:lnTo>
                  <a:pt x="21552" y="16977"/>
                </a:lnTo>
                <a:lnTo>
                  <a:pt x="12" y="17135"/>
                </a:lnTo>
                <a:lnTo>
                  <a:pt x="4555" y="17135"/>
                </a:lnTo>
                <a:lnTo>
                  <a:pt x="5894" y="18087"/>
                </a:lnTo>
                <a:lnTo>
                  <a:pt x="6787" y="19675"/>
                </a:lnTo>
                <a:lnTo>
                  <a:pt x="7780" y="23979"/>
                </a:lnTo>
                <a:lnTo>
                  <a:pt x="8221" y="29067"/>
                </a:lnTo>
                <a:lnTo>
                  <a:pt x="9290" y="31757"/>
                </a:lnTo>
                <a:lnTo>
                  <a:pt x="14395" y="39142"/>
                </a:lnTo>
                <a:lnTo>
                  <a:pt x="17284" y="43658"/>
                </a:lnTo>
                <a:lnTo>
                  <a:pt x="21335" y="51466"/>
                </a:lnTo>
                <a:lnTo>
                  <a:pt x="23769" y="58746"/>
                </a:lnTo>
                <a:lnTo>
                  <a:pt x="24420" y="62020"/>
                </a:lnTo>
                <a:lnTo>
                  <a:pt x="27681" y="68199"/>
                </a:lnTo>
                <a:lnTo>
                  <a:pt x="29884" y="71180"/>
                </a:lnTo>
                <a:lnTo>
                  <a:pt x="31353" y="75073"/>
                </a:lnTo>
                <a:lnTo>
                  <a:pt x="32332" y="79573"/>
                </a:lnTo>
                <a:lnTo>
                  <a:pt x="32986" y="84478"/>
                </a:lnTo>
                <a:lnTo>
                  <a:pt x="33420" y="89652"/>
                </a:lnTo>
                <a:lnTo>
                  <a:pt x="33711" y="95008"/>
                </a:lnTo>
                <a:lnTo>
                  <a:pt x="34119" y="109106"/>
                </a:lnTo>
                <a:lnTo>
                  <a:pt x="34281" y="131299"/>
                </a:lnTo>
                <a:lnTo>
                  <a:pt x="34290" y="148568"/>
                </a:lnTo>
                <a:lnTo>
                  <a:pt x="35243" y="150477"/>
                </a:lnTo>
                <a:lnTo>
                  <a:pt x="36831" y="151750"/>
                </a:lnTo>
                <a:lnTo>
                  <a:pt x="38841" y="152598"/>
                </a:lnTo>
                <a:lnTo>
                  <a:pt x="40182" y="154116"/>
                </a:lnTo>
                <a:lnTo>
                  <a:pt x="41076" y="156081"/>
                </a:lnTo>
                <a:lnTo>
                  <a:pt x="42758" y="162470"/>
                </a:lnTo>
                <a:lnTo>
                  <a:pt x="47383" y="162750"/>
                </a:lnTo>
                <a:lnTo>
                  <a:pt x="48734" y="161837"/>
                </a:lnTo>
                <a:lnTo>
                  <a:pt x="49634" y="160276"/>
                </a:lnTo>
                <a:lnTo>
                  <a:pt x="50235" y="158282"/>
                </a:lnTo>
                <a:lnTo>
                  <a:pt x="51587" y="156953"/>
                </a:lnTo>
                <a:lnTo>
                  <a:pt x="53442" y="156067"/>
                </a:lnTo>
                <a:lnTo>
                  <a:pt x="55631" y="155476"/>
                </a:lnTo>
                <a:lnTo>
                  <a:pt x="60603" y="152280"/>
                </a:lnTo>
                <a:lnTo>
                  <a:pt x="65988" y="147685"/>
                </a:lnTo>
                <a:lnTo>
                  <a:pt x="71556" y="142467"/>
                </a:lnTo>
                <a:lnTo>
                  <a:pt x="84597" y="129624"/>
                </a:lnTo>
                <a:lnTo>
                  <a:pt x="88783" y="126418"/>
                </a:lnTo>
                <a:lnTo>
                  <a:pt x="92526" y="124280"/>
                </a:lnTo>
                <a:lnTo>
                  <a:pt x="95974" y="122855"/>
                </a:lnTo>
                <a:lnTo>
                  <a:pt x="100178" y="120952"/>
                </a:lnTo>
                <a:lnTo>
                  <a:pt x="115195" y="113724"/>
                </a:lnTo>
                <a:lnTo>
                  <a:pt x="126129" y="108323"/>
                </a:lnTo>
                <a:lnTo>
                  <a:pt x="130758" y="106503"/>
                </a:lnTo>
                <a:lnTo>
                  <a:pt x="134797" y="105288"/>
                </a:lnTo>
                <a:lnTo>
                  <a:pt x="138444" y="104479"/>
                </a:lnTo>
                <a:lnTo>
                  <a:pt x="142778" y="103939"/>
                </a:lnTo>
                <a:lnTo>
                  <a:pt x="147573" y="103579"/>
                </a:lnTo>
                <a:lnTo>
                  <a:pt x="152675" y="103340"/>
                </a:lnTo>
                <a:lnTo>
                  <a:pt x="163424" y="103073"/>
                </a:lnTo>
                <a:lnTo>
                  <a:pt x="181295" y="102902"/>
                </a:lnTo>
                <a:lnTo>
                  <a:pt x="183729" y="103841"/>
                </a:lnTo>
                <a:lnTo>
                  <a:pt x="185351" y="105419"/>
                </a:lnTo>
                <a:lnTo>
                  <a:pt x="186432" y="107423"/>
                </a:lnTo>
                <a:lnTo>
                  <a:pt x="188106" y="108760"/>
                </a:lnTo>
                <a:lnTo>
                  <a:pt x="190175" y="109651"/>
                </a:lnTo>
                <a:lnTo>
                  <a:pt x="192505" y="110245"/>
                </a:lnTo>
                <a:lnTo>
                  <a:pt x="194060" y="111593"/>
                </a:lnTo>
                <a:lnTo>
                  <a:pt x="195096" y="113445"/>
                </a:lnTo>
                <a:lnTo>
                  <a:pt x="195787" y="115631"/>
                </a:lnTo>
                <a:lnTo>
                  <a:pt x="199094" y="120601"/>
                </a:lnTo>
                <a:lnTo>
                  <a:pt x="201310" y="123260"/>
                </a:lnTo>
                <a:lnTo>
                  <a:pt x="201834" y="126937"/>
                </a:lnTo>
                <a:lnTo>
                  <a:pt x="201231" y="131294"/>
                </a:lnTo>
                <a:lnTo>
                  <a:pt x="199877" y="136103"/>
                </a:lnTo>
                <a:lnTo>
                  <a:pt x="198373" y="143987"/>
                </a:lnTo>
                <a:lnTo>
                  <a:pt x="197971" y="147423"/>
                </a:lnTo>
                <a:lnTo>
                  <a:pt x="196750" y="151619"/>
                </a:lnTo>
                <a:lnTo>
                  <a:pt x="194985" y="156321"/>
                </a:lnTo>
                <a:lnTo>
                  <a:pt x="192856" y="161361"/>
                </a:lnTo>
                <a:lnTo>
                  <a:pt x="190483" y="166626"/>
                </a:lnTo>
                <a:lnTo>
                  <a:pt x="185307" y="177556"/>
                </a:lnTo>
                <a:lnTo>
                  <a:pt x="181641" y="182184"/>
                </a:lnTo>
                <a:lnTo>
                  <a:pt x="177292" y="186223"/>
                </a:lnTo>
                <a:lnTo>
                  <a:pt x="172487" y="189868"/>
                </a:lnTo>
                <a:lnTo>
                  <a:pt x="168331" y="194203"/>
                </a:lnTo>
                <a:lnTo>
                  <a:pt x="164609" y="198998"/>
                </a:lnTo>
                <a:lnTo>
                  <a:pt x="161174" y="204099"/>
                </a:lnTo>
                <a:lnTo>
                  <a:pt x="156981" y="208453"/>
                </a:lnTo>
                <a:lnTo>
                  <a:pt x="152278" y="212308"/>
                </a:lnTo>
                <a:lnTo>
                  <a:pt x="147239" y="215830"/>
                </a:lnTo>
                <a:lnTo>
                  <a:pt x="141975" y="220084"/>
                </a:lnTo>
                <a:lnTo>
                  <a:pt x="136560" y="224824"/>
                </a:lnTo>
                <a:lnTo>
                  <a:pt x="131045" y="229890"/>
                </a:lnTo>
                <a:lnTo>
                  <a:pt x="126416" y="233266"/>
                </a:lnTo>
                <a:lnTo>
                  <a:pt x="122377" y="235518"/>
                </a:lnTo>
                <a:lnTo>
                  <a:pt x="118732" y="237018"/>
                </a:lnTo>
                <a:lnTo>
                  <a:pt x="114398" y="238972"/>
                </a:lnTo>
                <a:lnTo>
                  <a:pt x="104502" y="243682"/>
                </a:lnTo>
                <a:lnTo>
                  <a:pt x="100148" y="245319"/>
                </a:lnTo>
                <a:lnTo>
                  <a:pt x="96293" y="246410"/>
                </a:lnTo>
                <a:lnTo>
                  <a:pt x="92771" y="247137"/>
                </a:lnTo>
                <a:lnTo>
                  <a:pt x="88517" y="248575"/>
                </a:lnTo>
                <a:lnTo>
                  <a:pt x="83777" y="250486"/>
                </a:lnTo>
                <a:lnTo>
                  <a:pt x="78711" y="252713"/>
                </a:lnTo>
                <a:lnTo>
                  <a:pt x="74382" y="254197"/>
                </a:lnTo>
                <a:lnTo>
                  <a:pt x="70544" y="255186"/>
                </a:lnTo>
                <a:lnTo>
                  <a:pt x="67032" y="255846"/>
                </a:lnTo>
                <a:lnTo>
                  <a:pt x="62786" y="256286"/>
                </a:lnTo>
                <a:lnTo>
                  <a:pt x="58050" y="256579"/>
                </a:lnTo>
                <a:lnTo>
                  <a:pt x="48660" y="256905"/>
                </a:lnTo>
                <a:lnTo>
                  <a:pt x="41312" y="257049"/>
                </a:lnTo>
                <a:lnTo>
                  <a:pt x="38019" y="256135"/>
                </a:lnTo>
                <a:lnTo>
                  <a:pt x="31820" y="252580"/>
                </a:lnTo>
                <a:lnTo>
                  <a:pt x="25889" y="250365"/>
                </a:lnTo>
                <a:lnTo>
                  <a:pt x="20080" y="249380"/>
                </a:lnTo>
                <a:lnTo>
                  <a:pt x="14323" y="248943"/>
                </a:lnTo>
                <a:lnTo>
                  <a:pt x="8756" y="248662"/>
                </a:lnTo>
                <a:lnTo>
                  <a:pt x="0" y="24859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525"/>
          <p:cNvSpPr/>
          <p:nvPr/>
        </p:nvSpPr>
        <p:spPr>
          <a:xfrm>
            <a:off x="8626828" y="4098017"/>
            <a:ext cx="188560" cy="325394"/>
          </a:xfrm>
          <a:custGeom>
            <a:avLst/>
            <a:gdLst/>
            <a:ahLst/>
            <a:cxnLst/>
            <a:rect l="0" t="0" r="0" b="0"/>
            <a:pathLst>
              <a:path w="188560" h="325394">
                <a:moveTo>
                  <a:pt x="119979" y="16783"/>
                </a:moveTo>
                <a:lnTo>
                  <a:pt x="119979" y="12232"/>
                </a:lnTo>
                <a:lnTo>
                  <a:pt x="119027" y="10891"/>
                </a:lnTo>
                <a:lnTo>
                  <a:pt x="117439" y="9998"/>
                </a:lnTo>
                <a:lnTo>
                  <a:pt x="112599" y="8563"/>
                </a:lnTo>
                <a:lnTo>
                  <a:pt x="107209" y="3764"/>
                </a:lnTo>
                <a:lnTo>
                  <a:pt x="103218" y="0"/>
                </a:lnTo>
                <a:lnTo>
                  <a:pt x="98397" y="4296"/>
                </a:lnTo>
                <a:lnTo>
                  <a:pt x="96067" y="5601"/>
                </a:lnTo>
                <a:lnTo>
                  <a:pt x="90936" y="7050"/>
                </a:lnTo>
                <a:lnTo>
                  <a:pt x="88234" y="9342"/>
                </a:lnTo>
                <a:lnTo>
                  <a:pt x="82693" y="16968"/>
                </a:lnTo>
                <a:lnTo>
                  <a:pt x="78929" y="20716"/>
                </a:lnTo>
                <a:lnTo>
                  <a:pt x="74515" y="24168"/>
                </a:lnTo>
                <a:lnTo>
                  <a:pt x="69667" y="27421"/>
                </a:lnTo>
                <a:lnTo>
                  <a:pt x="64530" y="31495"/>
                </a:lnTo>
                <a:lnTo>
                  <a:pt x="59200" y="36116"/>
                </a:lnTo>
                <a:lnTo>
                  <a:pt x="53742" y="41102"/>
                </a:lnTo>
                <a:lnTo>
                  <a:pt x="42598" y="51721"/>
                </a:lnTo>
                <a:lnTo>
                  <a:pt x="36959" y="57220"/>
                </a:lnTo>
                <a:lnTo>
                  <a:pt x="32247" y="62791"/>
                </a:lnTo>
                <a:lnTo>
                  <a:pt x="28154" y="68410"/>
                </a:lnTo>
                <a:lnTo>
                  <a:pt x="24473" y="74061"/>
                </a:lnTo>
                <a:lnTo>
                  <a:pt x="21065" y="79733"/>
                </a:lnTo>
                <a:lnTo>
                  <a:pt x="17842" y="85420"/>
                </a:lnTo>
                <a:lnTo>
                  <a:pt x="14740" y="91116"/>
                </a:lnTo>
                <a:lnTo>
                  <a:pt x="12672" y="96818"/>
                </a:lnTo>
                <a:lnTo>
                  <a:pt x="11294" y="102525"/>
                </a:lnTo>
                <a:lnTo>
                  <a:pt x="10375" y="108234"/>
                </a:lnTo>
                <a:lnTo>
                  <a:pt x="8810" y="113945"/>
                </a:lnTo>
                <a:lnTo>
                  <a:pt x="6814" y="119658"/>
                </a:lnTo>
                <a:lnTo>
                  <a:pt x="4531" y="125371"/>
                </a:lnTo>
                <a:lnTo>
                  <a:pt x="1994" y="134259"/>
                </a:lnTo>
                <a:lnTo>
                  <a:pt x="866" y="141385"/>
                </a:lnTo>
                <a:lnTo>
                  <a:pt x="232" y="150751"/>
                </a:lnTo>
                <a:lnTo>
                  <a:pt x="43" y="159559"/>
                </a:lnTo>
                <a:lnTo>
                  <a:pt x="0" y="165328"/>
                </a:lnTo>
                <a:lnTo>
                  <a:pt x="940" y="167248"/>
                </a:lnTo>
                <a:lnTo>
                  <a:pt x="2519" y="168528"/>
                </a:lnTo>
                <a:lnTo>
                  <a:pt x="4525" y="169381"/>
                </a:lnTo>
                <a:lnTo>
                  <a:pt x="9294" y="170329"/>
                </a:lnTo>
                <a:lnTo>
                  <a:pt x="15566" y="170938"/>
                </a:lnTo>
                <a:lnTo>
                  <a:pt x="21203" y="171043"/>
                </a:lnTo>
                <a:lnTo>
                  <a:pt x="24601" y="170105"/>
                </a:lnTo>
                <a:lnTo>
                  <a:pt x="28770" y="168528"/>
                </a:lnTo>
                <a:lnTo>
                  <a:pt x="33455" y="166523"/>
                </a:lnTo>
                <a:lnTo>
                  <a:pt x="37533" y="164235"/>
                </a:lnTo>
                <a:lnTo>
                  <a:pt x="41202" y="161757"/>
                </a:lnTo>
                <a:lnTo>
                  <a:pt x="44600" y="159152"/>
                </a:lnTo>
                <a:lnTo>
                  <a:pt x="47820" y="156463"/>
                </a:lnTo>
                <a:lnTo>
                  <a:pt x="50918" y="153718"/>
                </a:lnTo>
                <a:lnTo>
                  <a:pt x="53935" y="150935"/>
                </a:lnTo>
                <a:lnTo>
                  <a:pt x="67285" y="137917"/>
                </a:lnTo>
                <a:lnTo>
                  <a:pt x="78754" y="126546"/>
                </a:lnTo>
                <a:lnTo>
                  <a:pt x="82018" y="122343"/>
                </a:lnTo>
                <a:lnTo>
                  <a:pt x="85147" y="117636"/>
                </a:lnTo>
                <a:lnTo>
                  <a:pt x="88185" y="112593"/>
                </a:lnTo>
                <a:lnTo>
                  <a:pt x="91163" y="108279"/>
                </a:lnTo>
                <a:lnTo>
                  <a:pt x="97012" y="100945"/>
                </a:lnTo>
                <a:lnTo>
                  <a:pt x="98953" y="96704"/>
                </a:lnTo>
                <a:lnTo>
                  <a:pt x="101109" y="86910"/>
                </a:lnTo>
                <a:lnTo>
                  <a:pt x="102636" y="81632"/>
                </a:lnTo>
                <a:lnTo>
                  <a:pt x="104608" y="76208"/>
                </a:lnTo>
                <a:lnTo>
                  <a:pt x="106873" y="70687"/>
                </a:lnTo>
                <a:lnTo>
                  <a:pt x="109337" y="65102"/>
                </a:lnTo>
                <a:lnTo>
                  <a:pt x="114615" y="53815"/>
                </a:lnTo>
                <a:lnTo>
                  <a:pt x="116402" y="48138"/>
                </a:lnTo>
                <a:lnTo>
                  <a:pt x="117595" y="42449"/>
                </a:lnTo>
                <a:lnTo>
                  <a:pt x="118390" y="36751"/>
                </a:lnTo>
                <a:lnTo>
                  <a:pt x="121813" y="27880"/>
                </a:lnTo>
                <a:lnTo>
                  <a:pt x="125557" y="20762"/>
                </a:lnTo>
                <a:lnTo>
                  <a:pt x="127220" y="14424"/>
                </a:lnTo>
                <a:lnTo>
                  <a:pt x="128616" y="12353"/>
                </a:lnTo>
                <a:lnTo>
                  <a:pt x="130500" y="10972"/>
                </a:lnTo>
                <a:lnTo>
                  <a:pt x="136737" y="8372"/>
                </a:lnTo>
                <a:lnTo>
                  <a:pt x="141560" y="8258"/>
                </a:lnTo>
                <a:lnTo>
                  <a:pt x="142939" y="9195"/>
                </a:lnTo>
                <a:lnTo>
                  <a:pt x="143858" y="10771"/>
                </a:lnTo>
                <a:lnTo>
                  <a:pt x="144879" y="15064"/>
                </a:lnTo>
                <a:lnTo>
                  <a:pt x="145455" y="23787"/>
                </a:lnTo>
                <a:lnTo>
                  <a:pt x="145649" y="43319"/>
                </a:lnTo>
                <a:lnTo>
                  <a:pt x="145665" y="48762"/>
                </a:lnTo>
                <a:lnTo>
                  <a:pt x="146628" y="54294"/>
                </a:lnTo>
                <a:lnTo>
                  <a:pt x="148223" y="59888"/>
                </a:lnTo>
                <a:lnTo>
                  <a:pt x="150238" y="65522"/>
                </a:lnTo>
                <a:lnTo>
                  <a:pt x="151581" y="71183"/>
                </a:lnTo>
                <a:lnTo>
                  <a:pt x="152477" y="76862"/>
                </a:lnTo>
                <a:lnTo>
                  <a:pt x="153075" y="82553"/>
                </a:lnTo>
                <a:lnTo>
                  <a:pt x="153473" y="88252"/>
                </a:lnTo>
                <a:lnTo>
                  <a:pt x="153739" y="93956"/>
                </a:lnTo>
                <a:lnTo>
                  <a:pt x="154032" y="105375"/>
                </a:lnTo>
                <a:lnTo>
                  <a:pt x="154238" y="138492"/>
                </a:lnTo>
                <a:lnTo>
                  <a:pt x="155201" y="145548"/>
                </a:lnTo>
                <a:lnTo>
                  <a:pt x="156795" y="152156"/>
                </a:lnTo>
                <a:lnTo>
                  <a:pt x="158810" y="158466"/>
                </a:lnTo>
                <a:lnTo>
                  <a:pt x="160155" y="164579"/>
                </a:lnTo>
                <a:lnTo>
                  <a:pt x="161050" y="170558"/>
                </a:lnTo>
                <a:lnTo>
                  <a:pt x="161647" y="176450"/>
                </a:lnTo>
                <a:lnTo>
                  <a:pt x="162998" y="182282"/>
                </a:lnTo>
                <a:lnTo>
                  <a:pt x="164850" y="188076"/>
                </a:lnTo>
                <a:lnTo>
                  <a:pt x="167039" y="193843"/>
                </a:lnTo>
                <a:lnTo>
                  <a:pt x="169450" y="199593"/>
                </a:lnTo>
                <a:lnTo>
                  <a:pt x="172010" y="205331"/>
                </a:lnTo>
                <a:lnTo>
                  <a:pt x="174668" y="211062"/>
                </a:lnTo>
                <a:lnTo>
                  <a:pt x="176441" y="216787"/>
                </a:lnTo>
                <a:lnTo>
                  <a:pt x="177622" y="222509"/>
                </a:lnTo>
                <a:lnTo>
                  <a:pt x="178411" y="228229"/>
                </a:lnTo>
                <a:lnTo>
                  <a:pt x="179287" y="237123"/>
                </a:lnTo>
                <a:lnTo>
                  <a:pt x="179520" y="240829"/>
                </a:lnTo>
                <a:lnTo>
                  <a:pt x="182319" y="250026"/>
                </a:lnTo>
                <a:lnTo>
                  <a:pt x="185786" y="259511"/>
                </a:lnTo>
                <a:lnTo>
                  <a:pt x="187327" y="266902"/>
                </a:lnTo>
                <a:lnTo>
                  <a:pt x="188012" y="275902"/>
                </a:lnTo>
                <a:lnTo>
                  <a:pt x="188316" y="285299"/>
                </a:lnTo>
                <a:lnTo>
                  <a:pt x="188528" y="297594"/>
                </a:lnTo>
                <a:lnTo>
                  <a:pt x="188559" y="32539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526"/>
          <p:cNvSpPr/>
          <p:nvPr/>
        </p:nvSpPr>
        <p:spPr>
          <a:xfrm>
            <a:off x="7315200" y="4809525"/>
            <a:ext cx="197168" cy="471132"/>
          </a:xfrm>
          <a:custGeom>
            <a:avLst/>
            <a:gdLst/>
            <a:ahLst/>
            <a:cxnLst/>
            <a:rect l="0" t="0" r="0" b="0"/>
            <a:pathLst>
              <a:path w="197168" h="471132">
                <a:moveTo>
                  <a:pt x="8572" y="8220"/>
                </a:moveTo>
                <a:lnTo>
                  <a:pt x="353" y="0"/>
                </a:lnTo>
                <a:lnTo>
                  <a:pt x="9" y="12426"/>
                </a:lnTo>
                <a:lnTo>
                  <a:pt x="0" y="32892"/>
                </a:lnTo>
                <a:lnTo>
                  <a:pt x="2540" y="43315"/>
                </a:lnTo>
                <a:lnTo>
                  <a:pt x="5891" y="54298"/>
                </a:lnTo>
                <a:lnTo>
                  <a:pt x="7380" y="65529"/>
                </a:lnTo>
                <a:lnTo>
                  <a:pt x="8042" y="79411"/>
                </a:lnTo>
                <a:lnTo>
                  <a:pt x="8219" y="87112"/>
                </a:lnTo>
                <a:lnTo>
                  <a:pt x="10955" y="100751"/>
                </a:lnTo>
                <a:lnTo>
                  <a:pt x="14394" y="113162"/>
                </a:lnTo>
                <a:lnTo>
                  <a:pt x="15923" y="125028"/>
                </a:lnTo>
                <a:lnTo>
                  <a:pt x="19142" y="139192"/>
                </a:lnTo>
                <a:lnTo>
                  <a:pt x="21333" y="146970"/>
                </a:lnTo>
                <a:lnTo>
                  <a:pt x="26309" y="160691"/>
                </a:lnTo>
                <a:lnTo>
                  <a:pt x="31695" y="172187"/>
                </a:lnTo>
                <a:lnTo>
                  <a:pt x="37264" y="180472"/>
                </a:lnTo>
                <a:lnTo>
                  <a:pt x="40374" y="189869"/>
                </a:lnTo>
                <a:lnTo>
                  <a:pt x="41203" y="195042"/>
                </a:lnTo>
                <a:lnTo>
                  <a:pt x="44665" y="203329"/>
                </a:lnTo>
                <a:lnTo>
                  <a:pt x="46921" y="206873"/>
                </a:lnTo>
                <a:lnTo>
                  <a:pt x="50331" y="210187"/>
                </a:lnTo>
                <a:lnTo>
                  <a:pt x="54509" y="213350"/>
                </a:lnTo>
                <a:lnTo>
                  <a:pt x="59199" y="216411"/>
                </a:lnTo>
                <a:lnTo>
                  <a:pt x="63279" y="219404"/>
                </a:lnTo>
                <a:lnTo>
                  <a:pt x="66950" y="222351"/>
                </a:lnTo>
                <a:lnTo>
                  <a:pt x="70351" y="225269"/>
                </a:lnTo>
                <a:lnTo>
                  <a:pt x="73570" y="227214"/>
                </a:lnTo>
                <a:lnTo>
                  <a:pt x="79688" y="229376"/>
                </a:lnTo>
                <a:lnTo>
                  <a:pt x="85582" y="230337"/>
                </a:lnTo>
                <a:lnTo>
                  <a:pt x="91376" y="230763"/>
                </a:lnTo>
                <a:lnTo>
                  <a:pt x="97126" y="230953"/>
                </a:lnTo>
                <a:lnTo>
                  <a:pt x="99993" y="230051"/>
                </a:lnTo>
                <a:lnTo>
                  <a:pt x="105719" y="226509"/>
                </a:lnTo>
                <a:lnTo>
                  <a:pt x="111438" y="221760"/>
                </a:lnTo>
                <a:lnTo>
                  <a:pt x="114297" y="219159"/>
                </a:lnTo>
                <a:lnTo>
                  <a:pt x="120013" y="211191"/>
                </a:lnTo>
                <a:lnTo>
                  <a:pt x="124777" y="202252"/>
                </a:lnTo>
                <a:lnTo>
                  <a:pt x="128411" y="189959"/>
                </a:lnTo>
                <a:lnTo>
                  <a:pt x="132636" y="176623"/>
                </a:lnTo>
                <a:lnTo>
                  <a:pt x="135149" y="163710"/>
                </a:lnTo>
                <a:lnTo>
                  <a:pt x="137219" y="150669"/>
                </a:lnTo>
                <a:lnTo>
                  <a:pt x="139104" y="143191"/>
                </a:lnTo>
                <a:lnTo>
                  <a:pt x="141313" y="135348"/>
                </a:lnTo>
                <a:lnTo>
                  <a:pt x="146308" y="121553"/>
                </a:lnTo>
                <a:lnTo>
                  <a:pt x="148973" y="115208"/>
                </a:lnTo>
                <a:lnTo>
                  <a:pt x="151935" y="100538"/>
                </a:lnTo>
                <a:lnTo>
                  <a:pt x="152725" y="92625"/>
                </a:lnTo>
                <a:lnTo>
                  <a:pt x="153603" y="78753"/>
                </a:lnTo>
                <a:lnTo>
                  <a:pt x="153837" y="72387"/>
                </a:lnTo>
                <a:lnTo>
                  <a:pt x="154945" y="67190"/>
                </a:lnTo>
                <a:lnTo>
                  <a:pt x="160104" y="55326"/>
                </a:lnTo>
                <a:lnTo>
                  <a:pt x="161645" y="48841"/>
                </a:lnTo>
                <a:lnTo>
                  <a:pt x="162512" y="35284"/>
                </a:lnTo>
                <a:lnTo>
                  <a:pt x="162868" y="21072"/>
                </a:lnTo>
                <a:lnTo>
                  <a:pt x="162874" y="18060"/>
                </a:lnTo>
                <a:lnTo>
                  <a:pt x="162877" y="37202"/>
                </a:lnTo>
                <a:lnTo>
                  <a:pt x="168768" y="55149"/>
                </a:lnTo>
                <a:lnTo>
                  <a:pt x="170258" y="65907"/>
                </a:lnTo>
                <a:lnTo>
                  <a:pt x="170920" y="77039"/>
                </a:lnTo>
                <a:lnTo>
                  <a:pt x="171097" y="82674"/>
                </a:lnTo>
                <a:lnTo>
                  <a:pt x="173833" y="94016"/>
                </a:lnTo>
                <a:lnTo>
                  <a:pt x="178224" y="106359"/>
                </a:lnTo>
                <a:lnTo>
                  <a:pt x="183350" y="121369"/>
                </a:lnTo>
                <a:lnTo>
                  <a:pt x="185098" y="129373"/>
                </a:lnTo>
                <a:lnTo>
                  <a:pt x="186264" y="137566"/>
                </a:lnTo>
                <a:lnTo>
                  <a:pt x="187041" y="145886"/>
                </a:lnTo>
                <a:lnTo>
                  <a:pt x="188511" y="154289"/>
                </a:lnTo>
                <a:lnTo>
                  <a:pt x="190444" y="162750"/>
                </a:lnTo>
                <a:lnTo>
                  <a:pt x="192685" y="171247"/>
                </a:lnTo>
                <a:lnTo>
                  <a:pt x="194179" y="179770"/>
                </a:lnTo>
                <a:lnTo>
                  <a:pt x="195175" y="188309"/>
                </a:lnTo>
                <a:lnTo>
                  <a:pt x="195839" y="196859"/>
                </a:lnTo>
                <a:lnTo>
                  <a:pt x="196282" y="205417"/>
                </a:lnTo>
                <a:lnTo>
                  <a:pt x="196774" y="222545"/>
                </a:lnTo>
                <a:lnTo>
                  <a:pt x="197167" y="359661"/>
                </a:lnTo>
                <a:lnTo>
                  <a:pt x="196214" y="368244"/>
                </a:lnTo>
                <a:lnTo>
                  <a:pt x="194627" y="376823"/>
                </a:lnTo>
                <a:lnTo>
                  <a:pt x="192616" y="385400"/>
                </a:lnTo>
                <a:lnTo>
                  <a:pt x="190382" y="400011"/>
                </a:lnTo>
                <a:lnTo>
                  <a:pt x="188437" y="412854"/>
                </a:lnTo>
                <a:lnTo>
                  <a:pt x="184398" y="424912"/>
                </a:lnTo>
                <a:lnTo>
                  <a:pt x="179427" y="434082"/>
                </a:lnTo>
                <a:lnTo>
                  <a:pt x="174042" y="441331"/>
                </a:lnTo>
                <a:lnTo>
                  <a:pt x="168474" y="447729"/>
                </a:lnTo>
                <a:lnTo>
                  <a:pt x="162824" y="453747"/>
                </a:lnTo>
                <a:lnTo>
                  <a:pt x="159984" y="456685"/>
                </a:lnTo>
                <a:lnTo>
                  <a:pt x="156187" y="459597"/>
                </a:lnTo>
                <a:lnTo>
                  <a:pt x="151749" y="462490"/>
                </a:lnTo>
                <a:lnTo>
                  <a:pt x="146886" y="465372"/>
                </a:lnTo>
                <a:lnTo>
                  <a:pt x="142692" y="467293"/>
                </a:lnTo>
                <a:lnTo>
                  <a:pt x="138943" y="468573"/>
                </a:lnTo>
                <a:lnTo>
                  <a:pt x="135491" y="469427"/>
                </a:lnTo>
                <a:lnTo>
                  <a:pt x="132237" y="469996"/>
                </a:lnTo>
                <a:lnTo>
                  <a:pt x="126082" y="470629"/>
                </a:lnTo>
                <a:lnTo>
                  <a:pt x="120171" y="470910"/>
                </a:lnTo>
                <a:lnTo>
                  <a:pt x="113417" y="471035"/>
                </a:lnTo>
                <a:lnTo>
                  <a:pt x="83223" y="471131"/>
                </a:lnTo>
                <a:lnTo>
                  <a:pt x="80247" y="470180"/>
                </a:lnTo>
                <a:lnTo>
                  <a:pt x="74400" y="466583"/>
                </a:lnTo>
                <a:lnTo>
                  <a:pt x="68626" y="464349"/>
                </a:lnTo>
                <a:lnTo>
                  <a:pt x="65753" y="463753"/>
                </a:lnTo>
                <a:lnTo>
                  <a:pt x="60021" y="460552"/>
                </a:lnTo>
                <a:lnTo>
                  <a:pt x="51434" y="45399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527"/>
          <p:cNvSpPr/>
          <p:nvPr/>
        </p:nvSpPr>
        <p:spPr>
          <a:xfrm>
            <a:off x="7598092" y="4800985"/>
            <a:ext cx="188596" cy="33906"/>
          </a:xfrm>
          <a:custGeom>
            <a:avLst/>
            <a:gdLst/>
            <a:ahLst/>
            <a:cxnLst/>
            <a:rect l="0" t="0" r="0" b="0"/>
            <a:pathLst>
              <a:path w="188596" h="33906">
                <a:moveTo>
                  <a:pt x="0" y="33905"/>
                </a:moveTo>
                <a:lnTo>
                  <a:pt x="24702" y="33905"/>
                </a:lnTo>
                <a:lnTo>
                  <a:pt x="28850" y="32952"/>
                </a:lnTo>
                <a:lnTo>
                  <a:pt x="32569" y="31365"/>
                </a:lnTo>
                <a:lnTo>
                  <a:pt x="36000" y="29354"/>
                </a:lnTo>
                <a:lnTo>
                  <a:pt x="40192" y="28013"/>
                </a:lnTo>
                <a:lnTo>
                  <a:pt x="44893" y="27119"/>
                </a:lnTo>
                <a:lnTo>
                  <a:pt x="49931" y="26523"/>
                </a:lnTo>
                <a:lnTo>
                  <a:pt x="55195" y="25174"/>
                </a:lnTo>
                <a:lnTo>
                  <a:pt x="60609" y="23322"/>
                </a:lnTo>
                <a:lnTo>
                  <a:pt x="66124" y="21134"/>
                </a:lnTo>
                <a:lnTo>
                  <a:pt x="71705" y="19676"/>
                </a:lnTo>
                <a:lnTo>
                  <a:pt x="77331" y="18704"/>
                </a:lnTo>
                <a:lnTo>
                  <a:pt x="82987" y="18056"/>
                </a:lnTo>
                <a:lnTo>
                  <a:pt x="88662" y="17624"/>
                </a:lnTo>
                <a:lnTo>
                  <a:pt x="94350" y="17336"/>
                </a:lnTo>
                <a:lnTo>
                  <a:pt x="100048" y="17144"/>
                </a:lnTo>
                <a:lnTo>
                  <a:pt x="106704" y="16063"/>
                </a:lnTo>
                <a:lnTo>
                  <a:pt x="113999" y="14390"/>
                </a:lnTo>
                <a:lnTo>
                  <a:pt x="121719" y="12323"/>
                </a:lnTo>
                <a:lnTo>
                  <a:pt x="127818" y="10944"/>
                </a:lnTo>
                <a:lnTo>
                  <a:pt x="132838" y="10025"/>
                </a:lnTo>
                <a:lnTo>
                  <a:pt x="137136" y="9412"/>
                </a:lnTo>
                <a:lnTo>
                  <a:pt x="140954" y="8052"/>
                </a:lnTo>
                <a:lnTo>
                  <a:pt x="144452" y="6192"/>
                </a:lnTo>
                <a:lnTo>
                  <a:pt x="147736" y="4000"/>
                </a:lnTo>
                <a:lnTo>
                  <a:pt x="151831" y="2538"/>
                </a:lnTo>
                <a:lnTo>
                  <a:pt x="156465" y="1564"/>
                </a:lnTo>
                <a:lnTo>
                  <a:pt x="161461" y="914"/>
                </a:lnTo>
                <a:lnTo>
                  <a:pt x="165743" y="480"/>
                </a:lnTo>
                <a:lnTo>
                  <a:pt x="169550" y="192"/>
                </a:lnTo>
                <a:lnTo>
                  <a:pt x="173041" y="0"/>
                </a:lnTo>
                <a:lnTo>
                  <a:pt x="175369" y="824"/>
                </a:lnTo>
                <a:lnTo>
                  <a:pt x="176920" y="2326"/>
                </a:lnTo>
                <a:lnTo>
                  <a:pt x="177954" y="4280"/>
                </a:lnTo>
                <a:lnTo>
                  <a:pt x="179596" y="5582"/>
                </a:lnTo>
                <a:lnTo>
                  <a:pt x="181643" y="6451"/>
                </a:lnTo>
                <a:lnTo>
                  <a:pt x="188595" y="818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528"/>
          <p:cNvSpPr/>
          <p:nvPr/>
        </p:nvSpPr>
        <p:spPr>
          <a:xfrm>
            <a:off x="7582246" y="4903501"/>
            <a:ext cx="255877" cy="17115"/>
          </a:xfrm>
          <a:custGeom>
            <a:avLst/>
            <a:gdLst/>
            <a:ahLst/>
            <a:cxnLst/>
            <a:rect l="0" t="0" r="0" b="0"/>
            <a:pathLst>
              <a:path w="255877" h="17115">
                <a:moveTo>
                  <a:pt x="24419" y="8541"/>
                </a:moveTo>
                <a:lnTo>
                  <a:pt x="16200" y="16761"/>
                </a:lnTo>
                <a:lnTo>
                  <a:pt x="8496" y="17083"/>
                </a:lnTo>
                <a:lnTo>
                  <a:pt x="0" y="17111"/>
                </a:lnTo>
                <a:lnTo>
                  <a:pt x="40436" y="17114"/>
                </a:lnTo>
                <a:lnTo>
                  <a:pt x="45574" y="16161"/>
                </a:lnTo>
                <a:lnTo>
                  <a:pt x="50905" y="14574"/>
                </a:lnTo>
                <a:lnTo>
                  <a:pt x="56363" y="12563"/>
                </a:lnTo>
                <a:lnTo>
                  <a:pt x="61908" y="11222"/>
                </a:lnTo>
                <a:lnTo>
                  <a:pt x="67508" y="10328"/>
                </a:lnTo>
                <a:lnTo>
                  <a:pt x="73148" y="9732"/>
                </a:lnTo>
                <a:lnTo>
                  <a:pt x="78812" y="9335"/>
                </a:lnTo>
                <a:lnTo>
                  <a:pt x="84493" y="9071"/>
                </a:lnTo>
                <a:lnTo>
                  <a:pt x="95886" y="8777"/>
                </a:lnTo>
                <a:lnTo>
                  <a:pt x="107300" y="8646"/>
                </a:lnTo>
                <a:lnTo>
                  <a:pt x="113010" y="7658"/>
                </a:lnTo>
                <a:lnTo>
                  <a:pt x="118722" y="6048"/>
                </a:lnTo>
                <a:lnTo>
                  <a:pt x="124435" y="4021"/>
                </a:lnTo>
                <a:lnTo>
                  <a:pt x="130149" y="2670"/>
                </a:lnTo>
                <a:lnTo>
                  <a:pt x="135863" y="1770"/>
                </a:lnTo>
                <a:lnTo>
                  <a:pt x="141577" y="1169"/>
                </a:lnTo>
                <a:lnTo>
                  <a:pt x="147292" y="769"/>
                </a:lnTo>
                <a:lnTo>
                  <a:pt x="153007" y="502"/>
                </a:lnTo>
                <a:lnTo>
                  <a:pt x="165389" y="206"/>
                </a:lnTo>
                <a:lnTo>
                  <a:pt x="195842" y="0"/>
                </a:lnTo>
                <a:lnTo>
                  <a:pt x="200613" y="942"/>
                </a:lnTo>
                <a:lnTo>
                  <a:pt x="205699" y="2522"/>
                </a:lnTo>
                <a:lnTo>
                  <a:pt x="210994" y="4528"/>
                </a:lnTo>
                <a:lnTo>
                  <a:pt x="216430" y="5866"/>
                </a:lnTo>
                <a:lnTo>
                  <a:pt x="221959" y="6758"/>
                </a:lnTo>
                <a:lnTo>
                  <a:pt x="227550" y="7352"/>
                </a:lnTo>
                <a:lnTo>
                  <a:pt x="232229" y="7748"/>
                </a:lnTo>
                <a:lnTo>
                  <a:pt x="239969" y="8189"/>
                </a:lnTo>
                <a:lnTo>
                  <a:pt x="246583" y="8385"/>
                </a:lnTo>
                <a:lnTo>
                  <a:pt x="255876" y="854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1529"/>
          <p:cNvSpPr/>
          <p:nvPr/>
        </p:nvSpPr>
        <p:spPr>
          <a:xfrm>
            <a:off x="7915284" y="4698116"/>
            <a:ext cx="214304" cy="127845"/>
          </a:xfrm>
          <a:custGeom>
            <a:avLst/>
            <a:gdLst/>
            <a:ahLst/>
            <a:cxnLst/>
            <a:rect l="0" t="0" r="0" b="0"/>
            <a:pathLst>
              <a:path w="214304" h="127845">
                <a:moveTo>
                  <a:pt x="8563" y="25331"/>
                </a:moveTo>
                <a:lnTo>
                  <a:pt x="4012" y="25331"/>
                </a:lnTo>
                <a:lnTo>
                  <a:pt x="2672" y="24379"/>
                </a:lnTo>
                <a:lnTo>
                  <a:pt x="1778" y="22791"/>
                </a:lnTo>
                <a:lnTo>
                  <a:pt x="344" y="17950"/>
                </a:lnTo>
                <a:lnTo>
                  <a:pt x="148" y="14749"/>
                </a:lnTo>
                <a:lnTo>
                  <a:pt x="22" y="9483"/>
                </a:lnTo>
                <a:lnTo>
                  <a:pt x="0" y="4020"/>
                </a:lnTo>
                <a:lnTo>
                  <a:pt x="949" y="2551"/>
                </a:lnTo>
                <a:lnTo>
                  <a:pt x="2535" y="1572"/>
                </a:lnTo>
                <a:lnTo>
                  <a:pt x="7372" y="0"/>
                </a:lnTo>
                <a:lnTo>
                  <a:pt x="7770" y="824"/>
                </a:lnTo>
                <a:lnTo>
                  <a:pt x="8210" y="4279"/>
                </a:lnTo>
                <a:lnTo>
                  <a:pt x="9280" y="5582"/>
                </a:lnTo>
                <a:lnTo>
                  <a:pt x="10947" y="6449"/>
                </a:lnTo>
                <a:lnTo>
                  <a:pt x="13009" y="7028"/>
                </a:lnTo>
                <a:lnTo>
                  <a:pt x="14384" y="8367"/>
                </a:lnTo>
                <a:lnTo>
                  <a:pt x="15302" y="10212"/>
                </a:lnTo>
                <a:lnTo>
                  <a:pt x="15914" y="12394"/>
                </a:lnTo>
                <a:lnTo>
                  <a:pt x="16321" y="14801"/>
                </a:lnTo>
                <a:lnTo>
                  <a:pt x="16593" y="17359"/>
                </a:lnTo>
                <a:lnTo>
                  <a:pt x="16773" y="20016"/>
                </a:lnTo>
                <a:lnTo>
                  <a:pt x="16894" y="22740"/>
                </a:lnTo>
                <a:lnTo>
                  <a:pt x="17029" y="28307"/>
                </a:lnTo>
                <a:lnTo>
                  <a:pt x="17134" y="82879"/>
                </a:lnTo>
                <a:lnTo>
                  <a:pt x="16183" y="87509"/>
                </a:lnTo>
                <a:lnTo>
                  <a:pt x="14596" y="91548"/>
                </a:lnTo>
                <a:lnTo>
                  <a:pt x="12584" y="95193"/>
                </a:lnTo>
                <a:lnTo>
                  <a:pt x="11244" y="98576"/>
                </a:lnTo>
                <a:lnTo>
                  <a:pt x="10350" y="101784"/>
                </a:lnTo>
                <a:lnTo>
                  <a:pt x="9755" y="104875"/>
                </a:lnTo>
                <a:lnTo>
                  <a:pt x="9357" y="107887"/>
                </a:lnTo>
                <a:lnTo>
                  <a:pt x="9092" y="110849"/>
                </a:lnTo>
                <a:lnTo>
                  <a:pt x="8667" y="117895"/>
                </a:lnTo>
                <a:lnTo>
                  <a:pt x="9585" y="118472"/>
                </a:lnTo>
                <a:lnTo>
                  <a:pt x="15953" y="119476"/>
                </a:lnTo>
                <a:lnTo>
                  <a:pt x="16348" y="120480"/>
                </a:lnTo>
                <a:lnTo>
                  <a:pt x="16785" y="124135"/>
                </a:lnTo>
                <a:lnTo>
                  <a:pt x="17855" y="125490"/>
                </a:lnTo>
                <a:lnTo>
                  <a:pt x="19520" y="126394"/>
                </a:lnTo>
                <a:lnTo>
                  <a:pt x="23910" y="127398"/>
                </a:lnTo>
                <a:lnTo>
                  <a:pt x="29037" y="127844"/>
                </a:lnTo>
                <a:lnTo>
                  <a:pt x="31737" y="127011"/>
                </a:lnTo>
                <a:lnTo>
                  <a:pt x="37277" y="123545"/>
                </a:lnTo>
                <a:lnTo>
                  <a:pt x="42915" y="121369"/>
                </a:lnTo>
                <a:lnTo>
                  <a:pt x="45752" y="120789"/>
                </a:lnTo>
                <a:lnTo>
                  <a:pt x="51445" y="117604"/>
                </a:lnTo>
                <a:lnTo>
                  <a:pt x="54296" y="115421"/>
                </a:lnTo>
                <a:lnTo>
                  <a:pt x="58102" y="113966"/>
                </a:lnTo>
                <a:lnTo>
                  <a:pt x="62544" y="112996"/>
                </a:lnTo>
                <a:lnTo>
                  <a:pt x="67410" y="112350"/>
                </a:lnTo>
                <a:lnTo>
                  <a:pt x="71607" y="110966"/>
                </a:lnTo>
                <a:lnTo>
                  <a:pt x="75358" y="109091"/>
                </a:lnTo>
                <a:lnTo>
                  <a:pt x="78810" y="106889"/>
                </a:lnTo>
                <a:lnTo>
                  <a:pt x="83016" y="104467"/>
                </a:lnTo>
                <a:lnTo>
                  <a:pt x="92772" y="99238"/>
                </a:lnTo>
                <a:lnTo>
                  <a:pt x="98040" y="97462"/>
                </a:lnTo>
                <a:lnTo>
                  <a:pt x="103457" y="96279"/>
                </a:lnTo>
                <a:lnTo>
                  <a:pt x="108973" y="95489"/>
                </a:lnTo>
                <a:lnTo>
                  <a:pt x="114556" y="94010"/>
                </a:lnTo>
                <a:lnTo>
                  <a:pt x="120182" y="92073"/>
                </a:lnTo>
                <a:lnTo>
                  <a:pt x="125839" y="89828"/>
                </a:lnTo>
                <a:lnTo>
                  <a:pt x="131514" y="88331"/>
                </a:lnTo>
                <a:lnTo>
                  <a:pt x="137203" y="87334"/>
                </a:lnTo>
                <a:lnTo>
                  <a:pt x="142900" y="86669"/>
                </a:lnTo>
                <a:lnTo>
                  <a:pt x="148604" y="86226"/>
                </a:lnTo>
                <a:lnTo>
                  <a:pt x="154311" y="85930"/>
                </a:lnTo>
                <a:lnTo>
                  <a:pt x="168905" y="85514"/>
                </a:lnTo>
                <a:lnTo>
                  <a:pt x="191295" y="85349"/>
                </a:lnTo>
                <a:lnTo>
                  <a:pt x="199972" y="85342"/>
                </a:lnTo>
                <a:lnTo>
                  <a:pt x="202843" y="86293"/>
                </a:lnTo>
                <a:lnTo>
                  <a:pt x="208575" y="89890"/>
                </a:lnTo>
                <a:lnTo>
                  <a:pt x="214303" y="9391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1530"/>
          <p:cNvSpPr/>
          <p:nvPr/>
        </p:nvSpPr>
        <p:spPr>
          <a:xfrm>
            <a:off x="8043862" y="4672117"/>
            <a:ext cx="42864" cy="342796"/>
          </a:xfrm>
          <a:custGeom>
            <a:avLst/>
            <a:gdLst/>
            <a:ahLst/>
            <a:cxnLst/>
            <a:rect l="0" t="0" r="0" b="0"/>
            <a:pathLst>
              <a:path w="42864" h="342796">
                <a:moveTo>
                  <a:pt x="42863" y="8468"/>
                </a:moveTo>
                <a:lnTo>
                  <a:pt x="34644" y="248"/>
                </a:lnTo>
                <a:lnTo>
                  <a:pt x="33573" y="131"/>
                </a:lnTo>
                <a:lnTo>
                  <a:pt x="31907" y="52"/>
                </a:lnTo>
                <a:lnTo>
                  <a:pt x="29844" y="0"/>
                </a:lnTo>
                <a:lnTo>
                  <a:pt x="28469" y="917"/>
                </a:lnTo>
                <a:lnTo>
                  <a:pt x="27552" y="2482"/>
                </a:lnTo>
                <a:lnTo>
                  <a:pt x="26080" y="7286"/>
                </a:lnTo>
                <a:lnTo>
                  <a:pt x="25007" y="9585"/>
                </a:lnTo>
                <a:lnTo>
                  <a:pt x="21275" y="17219"/>
                </a:lnTo>
                <a:lnTo>
                  <a:pt x="19897" y="20970"/>
                </a:lnTo>
                <a:lnTo>
                  <a:pt x="18980" y="24422"/>
                </a:lnTo>
                <a:lnTo>
                  <a:pt x="18369" y="27676"/>
                </a:lnTo>
                <a:lnTo>
                  <a:pt x="17008" y="31751"/>
                </a:lnTo>
                <a:lnTo>
                  <a:pt x="15149" y="36372"/>
                </a:lnTo>
                <a:lnTo>
                  <a:pt x="12957" y="41358"/>
                </a:lnTo>
                <a:lnTo>
                  <a:pt x="11495" y="46587"/>
                </a:lnTo>
                <a:lnTo>
                  <a:pt x="10521" y="51978"/>
                </a:lnTo>
                <a:lnTo>
                  <a:pt x="9872" y="57478"/>
                </a:lnTo>
                <a:lnTo>
                  <a:pt x="9439" y="64001"/>
                </a:lnTo>
                <a:lnTo>
                  <a:pt x="9150" y="71207"/>
                </a:lnTo>
                <a:lnTo>
                  <a:pt x="8958" y="78869"/>
                </a:lnTo>
                <a:lnTo>
                  <a:pt x="7876" y="85882"/>
                </a:lnTo>
                <a:lnTo>
                  <a:pt x="6203" y="92462"/>
                </a:lnTo>
                <a:lnTo>
                  <a:pt x="4135" y="98754"/>
                </a:lnTo>
                <a:lnTo>
                  <a:pt x="2757" y="105806"/>
                </a:lnTo>
                <a:lnTo>
                  <a:pt x="1839" y="113365"/>
                </a:lnTo>
                <a:lnTo>
                  <a:pt x="1226" y="121262"/>
                </a:lnTo>
                <a:lnTo>
                  <a:pt x="817" y="129384"/>
                </a:lnTo>
                <a:lnTo>
                  <a:pt x="363" y="146028"/>
                </a:lnTo>
                <a:lnTo>
                  <a:pt x="1" y="247903"/>
                </a:lnTo>
                <a:lnTo>
                  <a:pt x="0" y="288468"/>
                </a:lnTo>
                <a:lnTo>
                  <a:pt x="953" y="293242"/>
                </a:lnTo>
                <a:lnTo>
                  <a:pt x="2539" y="297377"/>
                </a:lnTo>
                <a:lnTo>
                  <a:pt x="4551" y="301087"/>
                </a:lnTo>
                <a:lnTo>
                  <a:pt x="5892" y="305465"/>
                </a:lnTo>
                <a:lnTo>
                  <a:pt x="6785" y="310288"/>
                </a:lnTo>
                <a:lnTo>
                  <a:pt x="7779" y="319775"/>
                </a:lnTo>
                <a:lnTo>
                  <a:pt x="8337" y="329519"/>
                </a:lnTo>
                <a:lnTo>
                  <a:pt x="8551" y="339701"/>
                </a:lnTo>
                <a:lnTo>
                  <a:pt x="8572" y="34279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1531"/>
          <p:cNvSpPr/>
          <p:nvPr/>
        </p:nvSpPr>
        <p:spPr>
          <a:xfrm>
            <a:off x="8129587" y="4689192"/>
            <a:ext cx="222852" cy="299575"/>
          </a:xfrm>
          <a:custGeom>
            <a:avLst/>
            <a:gdLst/>
            <a:ahLst/>
            <a:cxnLst/>
            <a:rect l="0" t="0" r="0" b="0"/>
            <a:pathLst>
              <a:path w="222852" h="299575">
                <a:moveTo>
                  <a:pt x="77153" y="42828"/>
                </a:moveTo>
                <a:lnTo>
                  <a:pt x="77153" y="38277"/>
                </a:lnTo>
                <a:lnTo>
                  <a:pt x="76200" y="36936"/>
                </a:lnTo>
                <a:lnTo>
                  <a:pt x="74613" y="36042"/>
                </a:lnTo>
                <a:lnTo>
                  <a:pt x="68934" y="34360"/>
                </a:lnTo>
                <a:lnTo>
                  <a:pt x="68650" y="29337"/>
                </a:lnTo>
                <a:lnTo>
                  <a:pt x="68611" y="31434"/>
                </a:lnTo>
                <a:lnTo>
                  <a:pt x="67649" y="32375"/>
                </a:lnTo>
                <a:lnTo>
                  <a:pt x="66054" y="33001"/>
                </a:lnTo>
                <a:lnTo>
                  <a:pt x="61202" y="34008"/>
                </a:lnTo>
                <a:lnTo>
                  <a:pt x="60538" y="39225"/>
                </a:lnTo>
                <a:lnTo>
                  <a:pt x="60361" y="43283"/>
                </a:lnTo>
                <a:lnTo>
                  <a:pt x="59291" y="46942"/>
                </a:lnTo>
                <a:lnTo>
                  <a:pt x="55563" y="53546"/>
                </a:lnTo>
                <a:lnTo>
                  <a:pt x="53270" y="59656"/>
                </a:lnTo>
                <a:lnTo>
                  <a:pt x="51298" y="66500"/>
                </a:lnTo>
                <a:lnTo>
                  <a:pt x="49438" y="70992"/>
                </a:lnTo>
                <a:lnTo>
                  <a:pt x="47248" y="75891"/>
                </a:lnTo>
                <a:lnTo>
                  <a:pt x="45786" y="81062"/>
                </a:lnTo>
                <a:lnTo>
                  <a:pt x="44811" y="86415"/>
                </a:lnTo>
                <a:lnTo>
                  <a:pt x="44162" y="91889"/>
                </a:lnTo>
                <a:lnTo>
                  <a:pt x="42776" y="97442"/>
                </a:lnTo>
                <a:lnTo>
                  <a:pt x="40901" y="103050"/>
                </a:lnTo>
                <a:lnTo>
                  <a:pt x="38697" y="108694"/>
                </a:lnTo>
                <a:lnTo>
                  <a:pt x="37227" y="114361"/>
                </a:lnTo>
                <a:lnTo>
                  <a:pt x="36249" y="120044"/>
                </a:lnTo>
                <a:lnTo>
                  <a:pt x="35596" y="125738"/>
                </a:lnTo>
                <a:lnTo>
                  <a:pt x="35161" y="131439"/>
                </a:lnTo>
                <a:lnTo>
                  <a:pt x="34871" y="137144"/>
                </a:lnTo>
                <a:lnTo>
                  <a:pt x="34548" y="148564"/>
                </a:lnTo>
                <a:lnTo>
                  <a:pt x="34405" y="159989"/>
                </a:lnTo>
                <a:lnTo>
                  <a:pt x="35319" y="165703"/>
                </a:lnTo>
                <a:lnTo>
                  <a:pt x="36881" y="171417"/>
                </a:lnTo>
                <a:lnTo>
                  <a:pt x="38876" y="177131"/>
                </a:lnTo>
                <a:lnTo>
                  <a:pt x="40205" y="182846"/>
                </a:lnTo>
                <a:lnTo>
                  <a:pt x="41091" y="188561"/>
                </a:lnTo>
                <a:lnTo>
                  <a:pt x="41681" y="194275"/>
                </a:lnTo>
                <a:lnTo>
                  <a:pt x="42074" y="199990"/>
                </a:lnTo>
                <a:lnTo>
                  <a:pt x="42337" y="205705"/>
                </a:lnTo>
                <a:lnTo>
                  <a:pt x="42629" y="217135"/>
                </a:lnTo>
                <a:lnTo>
                  <a:pt x="42759" y="228565"/>
                </a:lnTo>
                <a:lnTo>
                  <a:pt x="43745" y="234280"/>
                </a:lnTo>
                <a:lnTo>
                  <a:pt x="45356" y="239995"/>
                </a:lnTo>
                <a:lnTo>
                  <a:pt x="47382" y="245710"/>
                </a:lnTo>
                <a:lnTo>
                  <a:pt x="52174" y="254600"/>
                </a:lnTo>
                <a:lnTo>
                  <a:pt x="57478" y="261726"/>
                </a:lnTo>
                <a:lnTo>
                  <a:pt x="63011" y="268068"/>
                </a:lnTo>
                <a:lnTo>
                  <a:pt x="68645" y="276602"/>
                </a:lnTo>
                <a:lnTo>
                  <a:pt x="71481" y="281545"/>
                </a:lnTo>
                <a:lnTo>
                  <a:pt x="74324" y="284840"/>
                </a:lnTo>
                <a:lnTo>
                  <a:pt x="77172" y="287037"/>
                </a:lnTo>
                <a:lnTo>
                  <a:pt x="93137" y="295113"/>
                </a:lnTo>
                <a:lnTo>
                  <a:pt x="97334" y="296743"/>
                </a:lnTo>
                <a:lnTo>
                  <a:pt x="101085" y="297829"/>
                </a:lnTo>
                <a:lnTo>
                  <a:pt x="107791" y="299037"/>
                </a:lnTo>
                <a:lnTo>
                  <a:pt x="113948" y="299574"/>
                </a:lnTo>
                <a:lnTo>
                  <a:pt x="116923" y="298764"/>
                </a:lnTo>
                <a:lnTo>
                  <a:pt x="122768" y="295325"/>
                </a:lnTo>
                <a:lnTo>
                  <a:pt x="128542" y="293161"/>
                </a:lnTo>
                <a:lnTo>
                  <a:pt x="135234" y="291247"/>
                </a:lnTo>
                <a:lnTo>
                  <a:pt x="139686" y="289403"/>
                </a:lnTo>
                <a:lnTo>
                  <a:pt x="144559" y="287221"/>
                </a:lnTo>
                <a:lnTo>
                  <a:pt x="148760" y="283862"/>
                </a:lnTo>
                <a:lnTo>
                  <a:pt x="152513" y="279717"/>
                </a:lnTo>
                <a:lnTo>
                  <a:pt x="159224" y="270984"/>
                </a:lnTo>
                <a:lnTo>
                  <a:pt x="165381" y="263928"/>
                </a:lnTo>
                <a:lnTo>
                  <a:pt x="173833" y="255077"/>
                </a:lnTo>
                <a:lnTo>
                  <a:pt x="178754" y="250050"/>
                </a:lnTo>
                <a:lnTo>
                  <a:pt x="182987" y="244793"/>
                </a:lnTo>
                <a:lnTo>
                  <a:pt x="186761" y="239384"/>
                </a:lnTo>
                <a:lnTo>
                  <a:pt x="190230" y="233873"/>
                </a:lnTo>
                <a:lnTo>
                  <a:pt x="193495" y="228294"/>
                </a:lnTo>
                <a:lnTo>
                  <a:pt x="196624" y="222669"/>
                </a:lnTo>
                <a:lnTo>
                  <a:pt x="202641" y="211340"/>
                </a:lnTo>
                <a:lnTo>
                  <a:pt x="208490" y="199954"/>
                </a:lnTo>
                <a:lnTo>
                  <a:pt x="210431" y="193299"/>
                </a:lnTo>
                <a:lnTo>
                  <a:pt x="211724" y="186004"/>
                </a:lnTo>
                <a:lnTo>
                  <a:pt x="212587" y="178284"/>
                </a:lnTo>
                <a:lnTo>
                  <a:pt x="214115" y="172184"/>
                </a:lnTo>
                <a:lnTo>
                  <a:pt x="218352" y="162867"/>
                </a:lnTo>
                <a:lnTo>
                  <a:pt x="219863" y="157144"/>
                </a:lnTo>
                <a:lnTo>
                  <a:pt x="220870" y="150471"/>
                </a:lnTo>
                <a:lnTo>
                  <a:pt x="221542" y="143164"/>
                </a:lnTo>
                <a:lnTo>
                  <a:pt x="221990" y="136389"/>
                </a:lnTo>
                <a:lnTo>
                  <a:pt x="222289" y="129967"/>
                </a:lnTo>
                <a:lnTo>
                  <a:pt x="222619" y="117751"/>
                </a:lnTo>
                <a:lnTo>
                  <a:pt x="222851" y="88631"/>
                </a:lnTo>
                <a:lnTo>
                  <a:pt x="221910" y="83841"/>
                </a:lnTo>
                <a:lnTo>
                  <a:pt x="218325" y="75978"/>
                </a:lnTo>
                <a:lnTo>
                  <a:pt x="210950" y="61646"/>
                </a:lnTo>
                <a:lnTo>
                  <a:pt x="205516" y="53414"/>
                </a:lnTo>
                <a:lnTo>
                  <a:pt x="199926" y="46580"/>
                </a:lnTo>
                <a:lnTo>
                  <a:pt x="194266" y="40368"/>
                </a:lnTo>
                <a:lnTo>
                  <a:pt x="185724" y="31515"/>
                </a:lnTo>
                <a:lnTo>
                  <a:pt x="181918" y="28619"/>
                </a:lnTo>
                <a:lnTo>
                  <a:pt x="177477" y="25735"/>
                </a:lnTo>
                <a:lnTo>
                  <a:pt x="172610" y="22860"/>
                </a:lnTo>
                <a:lnTo>
                  <a:pt x="168413" y="19991"/>
                </a:lnTo>
                <a:lnTo>
                  <a:pt x="164664" y="17126"/>
                </a:lnTo>
                <a:lnTo>
                  <a:pt x="161210" y="14263"/>
                </a:lnTo>
                <a:lnTo>
                  <a:pt x="157004" y="12355"/>
                </a:lnTo>
                <a:lnTo>
                  <a:pt x="152295" y="11083"/>
                </a:lnTo>
                <a:lnTo>
                  <a:pt x="147250" y="10234"/>
                </a:lnTo>
                <a:lnTo>
                  <a:pt x="142933" y="8716"/>
                </a:lnTo>
                <a:lnTo>
                  <a:pt x="139105" y="6752"/>
                </a:lnTo>
                <a:lnTo>
                  <a:pt x="135599" y="4489"/>
                </a:lnTo>
                <a:lnTo>
                  <a:pt x="131356" y="2982"/>
                </a:lnTo>
                <a:lnTo>
                  <a:pt x="126623" y="1976"/>
                </a:lnTo>
                <a:lnTo>
                  <a:pt x="121564" y="1306"/>
                </a:lnTo>
                <a:lnTo>
                  <a:pt x="116284" y="859"/>
                </a:lnTo>
                <a:lnTo>
                  <a:pt x="110861" y="561"/>
                </a:lnTo>
                <a:lnTo>
                  <a:pt x="99754" y="230"/>
                </a:lnTo>
                <a:lnTo>
                  <a:pt x="71403" y="0"/>
                </a:lnTo>
                <a:lnTo>
                  <a:pt x="65700" y="941"/>
                </a:lnTo>
                <a:lnTo>
                  <a:pt x="59993" y="2520"/>
                </a:lnTo>
                <a:lnTo>
                  <a:pt x="54283" y="4526"/>
                </a:lnTo>
                <a:lnTo>
                  <a:pt x="48571" y="5864"/>
                </a:lnTo>
                <a:lnTo>
                  <a:pt x="42859" y="6755"/>
                </a:lnTo>
                <a:lnTo>
                  <a:pt x="37145" y="7350"/>
                </a:lnTo>
                <a:lnTo>
                  <a:pt x="32383" y="7746"/>
                </a:lnTo>
                <a:lnTo>
                  <a:pt x="28256" y="8010"/>
                </a:lnTo>
                <a:lnTo>
                  <a:pt x="21131" y="8303"/>
                </a:lnTo>
                <a:lnTo>
                  <a:pt x="11764" y="8468"/>
                </a:lnTo>
                <a:lnTo>
                  <a:pt x="0" y="853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3. The sum of the ages of two brothers is 43 years, and one </a:t>
            </a:r>
            <a:r>
              <a:rPr lang="en-US" dirty="0" smtClean="0"/>
              <a:t>of them </a:t>
            </a:r>
            <a:r>
              <a:rPr lang="en-US" dirty="0"/>
              <a:t>is 15 years older than the other. Find their ages.</a:t>
            </a:r>
          </a:p>
        </p:txBody>
      </p:sp>
      <p:sp>
        <p:nvSpPr>
          <p:cNvPr id="3" name="SMARTPenAnnotation1415"/>
          <p:cNvSpPr/>
          <p:nvPr/>
        </p:nvSpPr>
        <p:spPr>
          <a:xfrm>
            <a:off x="2934652" y="1980247"/>
            <a:ext cx="317183" cy="342901"/>
          </a:xfrm>
          <a:custGeom>
            <a:avLst/>
            <a:gdLst/>
            <a:ahLst/>
            <a:cxnLst/>
            <a:rect l="0" t="0" r="0" b="0"/>
            <a:pathLst>
              <a:path w="317183" h="342901">
                <a:moveTo>
                  <a:pt x="0" y="0"/>
                </a:moveTo>
                <a:lnTo>
                  <a:pt x="8468" y="0"/>
                </a:lnTo>
                <a:lnTo>
                  <a:pt x="8563" y="7381"/>
                </a:lnTo>
                <a:lnTo>
                  <a:pt x="15415" y="15181"/>
                </a:lnTo>
                <a:lnTo>
                  <a:pt x="20503" y="20400"/>
                </a:lnTo>
                <a:lnTo>
                  <a:pt x="28480" y="25894"/>
                </a:lnTo>
                <a:lnTo>
                  <a:pt x="37423" y="31511"/>
                </a:lnTo>
                <a:lnTo>
                  <a:pt x="44572" y="37182"/>
                </a:lnTo>
                <a:lnTo>
                  <a:pt x="53952" y="45730"/>
                </a:lnTo>
                <a:lnTo>
                  <a:pt x="59857" y="53980"/>
                </a:lnTo>
                <a:lnTo>
                  <a:pt x="65655" y="63996"/>
                </a:lnTo>
                <a:lnTo>
                  <a:pt x="71408" y="74798"/>
                </a:lnTo>
                <a:lnTo>
                  <a:pt x="79679" y="83409"/>
                </a:lnTo>
                <a:lnTo>
                  <a:pt x="84552" y="87038"/>
                </a:lnTo>
                <a:lnTo>
                  <a:pt x="92506" y="96151"/>
                </a:lnTo>
                <a:lnTo>
                  <a:pt x="100169" y="106551"/>
                </a:lnTo>
                <a:lnTo>
                  <a:pt x="104879" y="111992"/>
                </a:lnTo>
                <a:lnTo>
                  <a:pt x="109924" y="117524"/>
                </a:lnTo>
                <a:lnTo>
                  <a:pt x="114240" y="123117"/>
                </a:lnTo>
                <a:lnTo>
                  <a:pt x="118070" y="128750"/>
                </a:lnTo>
                <a:lnTo>
                  <a:pt x="121576" y="134411"/>
                </a:lnTo>
                <a:lnTo>
                  <a:pt x="125818" y="140090"/>
                </a:lnTo>
                <a:lnTo>
                  <a:pt x="130551" y="145781"/>
                </a:lnTo>
                <a:lnTo>
                  <a:pt x="135612" y="151480"/>
                </a:lnTo>
                <a:lnTo>
                  <a:pt x="146314" y="162892"/>
                </a:lnTo>
                <a:lnTo>
                  <a:pt x="168707" y="185740"/>
                </a:lnTo>
                <a:lnTo>
                  <a:pt x="173432" y="191454"/>
                </a:lnTo>
                <a:lnTo>
                  <a:pt x="177534" y="197169"/>
                </a:lnTo>
                <a:lnTo>
                  <a:pt x="181221" y="202883"/>
                </a:lnTo>
                <a:lnTo>
                  <a:pt x="185584" y="208598"/>
                </a:lnTo>
                <a:lnTo>
                  <a:pt x="190398" y="214313"/>
                </a:lnTo>
                <a:lnTo>
                  <a:pt x="195512" y="220028"/>
                </a:lnTo>
                <a:lnTo>
                  <a:pt x="200826" y="224790"/>
                </a:lnTo>
                <a:lnTo>
                  <a:pt x="206274" y="228918"/>
                </a:lnTo>
                <a:lnTo>
                  <a:pt x="211811" y="232622"/>
                </a:lnTo>
                <a:lnTo>
                  <a:pt x="220503" y="241818"/>
                </a:lnTo>
                <a:lnTo>
                  <a:pt x="228494" y="252255"/>
                </a:lnTo>
                <a:lnTo>
                  <a:pt x="233292" y="257705"/>
                </a:lnTo>
                <a:lnTo>
                  <a:pt x="242750" y="267888"/>
                </a:lnTo>
                <a:lnTo>
                  <a:pt x="250129" y="275589"/>
                </a:lnTo>
                <a:lnTo>
                  <a:pt x="256584" y="284726"/>
                </a:lnTo>
                <a:lnTo>
                  <a:pt x="259638" y="289830"/>
                </a:lnTo>
                <a:lnTo>
                  <a:pt x="268112" y="298041"/>
                </a:lnTo>
                <a:lnTo>
                  <a:pt x="273039" y="301564"/>
                </a:lnTo>
                <a:lnTo>
                  <a:pt x="276324" y="304865"/>
                </a:lnTo>
                <a:lnTo>
                  <a:pt x="278513" y="308018"/>
                </a:lnTo>
                <a:lnTo>
                  <a:pt x="279973" y="311073"/>
                </a:lnTo>
                <a:lnTo>
                  <a:pt x="282851" y="314062"/>
                </a:lnTo>
                <a:lnTo>
                  <a:pt x="291129" y="319923"/>
                </a:lnTo>
                <a:lnTo>
                  <a:pt x="298618" y="325703"/>
                </a:lnTo>
                <a:lnTo>
                  <a:pt x="306636" y="332624"/>
                </a:lnTo>
                <a:lnTo>
                  <a:pt x="307294" y="334144"/>
                </a:lnTo>
                <a:lnTo>
                  <a:pt x="308025" y="338374"/>
                </a:lnTo>
                <a:lnTo>
                  <a:pt x="309173" y="339882"/>
                </a:lnTo>
                <a:lnTo>
                  <a:pt x="310890" y="340888"/>
                </a:lnTo>
                <a:lnTo>
                  <a:pt x="317182" y="3429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416"/>
          <p:cNvSpPr/>
          <p:nvPr/>
        </p:nvSpPr>
        <p:spPr>
          <a:xfrm>
            <a:off x="2968942" y="2006318"/>
            <a:ext cx="248603" cy="265395"/>
          </a:xfrm>
          <a:custGeom>
            <a:avLst/>
            <a:gdLst/>
            <a:ahLst/>
            <a:cxnLst/>
            <a:rect l="0" t="0" r="0" b="0"/>
            <a:pathLst>
              <a:path w="248603" h="265395">
                <a:moveTo>
                  <a:pt x="248602" y="8219"/>
                </a:moveTo>
                <a:lnTo>
                  <a:pt x="240383" y="0"/>
                </a:lnTo>
                <a:lnTo>
                  <a:pt x="240135" y="4302"/>
                </a:lnTo>
                <a:lnTo>
                  <a:pt x="239147" y="5608"/>
                </a:lnTo>
                <a:lnTo>
                  <a:pt x="237537" y="6478"/>
                </a:lnTo>
                <a:lnTo>
                  <a:pt x="235510" y="7059"/>
                </a:lnTo>
                <a:lnTo>
                  <a:pt x="234159" y="8398"/>
                </a:lnTo>
                <a:lnTo>
                  <a:pt x="233259" y="10243"/>
                </a:lnTo>
                <a:lnTo>
                  <a:pt x="231305" y="15786"/>
                </a:lnTo>
                <a:lnTo>
                  <a:pt x="229451" y="19931"/>
                </a:lnTo>
                <a:lnTo>
                  <a:pt x="227262" y="24600"/>
                </a:lnTo>
                <a:lnTo>
                  <a:pt x="223898" y="29617"/>
                </a:lnTo>
                <a:lnTo>
                  <a:pt x="219751" y="34867"/>
                </a:lnTo>
                <a:lnTo>
                  <a:pt x="215081" y="40272"/>
                </a:lnTo>
                <a:lnTo>
                  <a:pt x="210062" y="45780"/>
                </a:lnTo>
                <a:lnTo>
                  <a:pt x="199406" y="56980"/>
                </a:lnTo>
                <a:lnTo>
                  <a:pt x="182696" y="73996"/>
                </a:lnTo>
                <a:lnTo>
                  <a:pt x="177043" y="80645"/>
                </a:lnTo>
                <a:lnTo>
                  <a:pt x="171368" y="87936"/>
                </a:lnTo>
                <a:lnTo>
                  <a:pt x="165681" y="95654"/>
                </a:lnTo>
                <a:lnTo>
                  <a:pt x="154281" y="111849"/>
                </a:lnTo>
                <a:lnTo>
                  <a:pt x="148574" y="120168"/>
                </a:lnTo>
                <a:lnTo>
                  <a:pt x="142864" y="127619"/>
                </a:lnTo>
                <a:lnTo>
                  <a:pt x="137153" y="134492"/>
                </a:lnTo>
                <a:lnTo>
                  <a:pt x="131440" y="140978"/>
                </a:lnTo>
                <a:lnTo>
                  <a:pt x="120013" y="153266"/>
                </a:lnTo>
                <a:lnTo>
                  <a:pt x="114299" y="159209"/>
                </a:lnTo>
                <a:lnTo>
                  <a:pt x="108584" y="166029"/>
                </a:lnTo>
                <a:lnTo>
                  <a:pt x="102869" y="173433"/>
                </a:lnTo>
                <a:lnTo>
                  <a:pt x="97155" y="181227"/>
                </a:lnTo>
                <a:lnTo>
                  <a:pt x="91440" y="187375"/>
                </a:lnTo>
                <a:lnTo>
                  <a:pt x="85725" y="192427"/>
                </a:lnTo>
                <a:lnTo>
                  <a:pt x="80010" y="196747"/>
                </a:lnTo>
                <a:lnTo>
                  <a:pt x="74295" y="201531"/>
                </a:lnTo>
                <a:lnTo>
                  <a:pt x="68580" y="206627"/>
                </a:lnTo>
                <a:lnTo>
                  <a:pt x="62865" y="211928"/>
                </a:lnTo>
                <a:lnTo>
                  <a:pt x="57150" y="216415"/>
                </a:lnTo>
                <a:lnTo>
                  <a:pt x="51435" y="220359"/>
                </a:lnTo>
                <a:lnTo>
                  <a:pt x="45720" y="223941"/>
                </a:lnTo>
                <a:lnTo>
                  <a:pt x="40957" y="227281"/>
                </a:lnTo>
                <a:lnTo>
                  <a:pt x="36830" y="230460"/>
                </a:lnTo>
                <a:lnTo>
                  <a:pt x="29704" y="236533"/>
                </a:lnTo>
                <a:lnTo>
                  <a:pt x="23362" y="242407"/>
                </a:lnTo>
                <a:lnTo>
                  <a:pt x="14436" y="251069"/>
                </a:lnTo>
                <a:lnTo>
                  <a:pt x="11529" y="252987"/>
                </a:lnTo>
                <a:lnTo>
                  <a:pt x="3839" y="255685"/>
                </a:lnTo>
                <a:lnTo>
                  <a:pt x="1706" y="256316"/>
                </a:lnTo>
                <a:lnTo>
                  <a:pt x="1138" y="257437"/>
                </a:lnTo>
                <a:lnTo>
                  <a:pt x="0" y="26539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417"/>
          <p:cNvSpPr/>
          <p:nvPr/>
        </p:nvSpPr>
        <p:spPr>
          <a:xfrm>
            <a:off x="3311842" y="2143125"/>
            <a:ext cx="394336" cy="8573"/>
          </a:xfrm>
          <a:custGeom>
            <a:avLst/>
            <a:gdLst/>
            <a:ahLst/>
            <a:cxnLst/>
            <a:rect l="0" t="0" r="0" b="0"/>
            <a:pathLst>
              <a:path w="394336" h="8573">
                <a:moveTo>
                  <a:pt x="0" y="8572"/>
                </a:moveTo>
                <a:lnTo>
                  <a:pt x="4551" y="8572"/>
                </a:lnTo>
                <a:lnTo>
                  <a:pt x="6844" y="7620"/>
                </a:lnTo>
                <a:lnTo>
                  <a:pt x="9325" y="6032"/>
                </a:lnTo>
                <a:lnTo>
                  <a:pt x="11931" y="4021"/>
                </a:lnTo>
                <a:lnTo>
                  <a:pt x="14622" y="2681"/>
                </a:lnTo>
                <a:lnTo>
                  <a:pt x="17368" y="1787"/>
                </a:lnTo>
                <a:lnTo>
                  <a:pt x="20151" y="1191"/>
                </a:lnTo>
                <a:lnTo>
                  <a:pt x="23912" y="794"/>
                </a:lnTo>
                <a:lnTo>
                  <a:pt x="28324" y="529"/>
                </a:lnTo>
                <a:lnTo>
                  <a:pt x="38306" y="235"/>
                </a:lnTo>
                <a:lnTo>
                  <a:pt x="82913" y="9"/>
                </a:lnTo>
                <a:lnTo>
                  <a:pt x="39433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418"/>
          <p:cNvSpPr/>
          <p:nvPr/>
        </p:nvSpPr>
        <p:spPr>
          <a:xfrm>
            <a:off x="3544491" y="1997392"/>
            <a:ext cx="110252" cy="325756"/>
          </a:xfrm>
          <a:custGeom>
            <a:avLst/>
            <a:gdLst/>
            <a:ahLst/>
            <a:cxnLst/>
            <a:rect l="0" t="0" r="0" b="0"/>
            <a:pathLst>
              <a:path w="110252" h="325756">
                <a:moveTo>
                  <a:pt x="7381" y="0"/>
                </a:moveTo>
                <a:lnTo>
                  <a:pt x="2830" y="0"/>
                </a:lnTo>
                <a:lnTo>
                  <a:pt x="1489" y="953"/>
                </a:lnTo>
                <a:lnTo>
                  <a:pt x="596" y="2540"/>
                </a:lnTo>
                <a:lnTo>
                  <a:pt x="0" y="4551"/>
                </a:lnTo>
                <a:lnTo>
                  <a:pt x="556" y="6844"/>
                </a:lnTo>
                <a:lnTo>
                  <a:pt x="3712" y="11932"/>
                </a:lnTo>
                <a:lnTo>
                  <a:pt x="5751" y="19908"/>
                </a:lnTo>
                <a:lnTo>
                  <a:pt x="6656" y="28851"/>
                </a:lnTo>
                <a:lnTo>
                  <a:pt x="7059" y="36000"/>
                </a:lnTo>
                <a:lnTo>
                  <a:pt x="7237" y="44893"/>
                </a:lnTo>
                <a:lnTo>
                  <a:pt x="7286" y="49931"/>
                </a:lnTo>
                <a:lnTo>
                  <a:pt x="8270" y="55195"/>
                </a:lnTo>
                <a:lnTo>
                  <a:pt x="9879" y="60609"/>
                </a:lnTo>
                <a:lnTo>
                  <a:pt x="11904" y="66124"/>
                </a:lnTo>
                <a:lnTo>
                  <a:pt x="13254" y="72657"/>
                </a:lnTo>
                <a:lnTo>
                  <a:pt x="14154" y="79871"/>
                </a:lnTo>
                <a:lnTo>
                  <a:pt x="14754" y="87537"/>
                </a:lnTo>
                <a:lnTo>
                  <a:pt x="15154" y="95506"/>
                </a:lnTo>
                <a:lnTo>
                  <a:pt x="15598" y="111979"/>
                </a:lnTo>
                <a:lnTo>
                  <a:pt x="16669" y="119421"/>
                </a:lnTo>
                <a:lnTo>
                  <a:pt x="18336" y="126286"/>
                </a:lnTo>
                <a:lnTo>
                  <a:pt x="27854" y="155544"/>
                </a:lnTo>
                <a:lnTo>
                  <a:pt x="29602" y="162751"/>
                </a:lnTo>
                <a:lnTo>
                  <a:pt x="30767" y="169461"/>
                </a:lnTo>
                <a:lnTo>
                  <a:pt x="31545" y="175839"/>
                </a:lnTo>
                <a:lnTo>
                  <a:pt x="33015" y="182948"/>
                </a:lnTo>
                <a:lnTo>
                  <a:pt x="34948" y="190546"/>
                </a:lnTo>
                <a:lnTo>
                  <a:pt x="37189" y="198468"/>
                </a:lnTo>
                <a:lnTo>
                  <a:pt x="38683" y="205654"/>
                </a:lnTo>
                <a:lnTo>
                  <a:pt x="39679" y="212351"/>
                </a:lnTo>
                <a:lnTo>
                  <a:pt x="40343" y="218720"/>
                </a:lnTo>
                <a:lnTo>
                  <a:pt x="41738" y="224871"/>
                </a:lnTo>
                <a:lnTo>
                  <a:pt x="43621" y="230876"/>
                </a:lnTo>
                <a:lnTo>
                  <a:pt x="45828" y="236785"/>
                </a:lnTo>
                <a:lnTo>
                  <a:pt x="48253" y="242629"/>
                </a:lnTo>
                <a:lnTo>
                  <a:pt x="50821" y="248430"/>
                </a:lnTo>
                <a:lnTo>
                  <a:pt x="53486" y="254203"/>
                </a:lnTo>
                <a:lnTo>
                  <a:pt x="56215" y="259003"/>
                </a:lnTo>
                <a:lnTo>
                  <a:pt x="58987" y="263157"/>
                </a:lnTo>
                <a:lnTo>
                  <a:pt x="61787" y="266878"/>
                </a:lnTo>
                <a:lnTo>
                  <a:pt x="64899" y="273552"/>
                </a:lnTo>
                <a:lnTo>
                  <a:pt x="65729" y="276666"/>
                </a:lnTo>
                <a:lnTo>
                  <a:pt x="67235" y="279694"/>
                </a:lnTo>
                <a:lnTo>
                  <a:pt x="69191" y="282665"/>
                </a:lnTo>
                <a:lnTo>
                  <a:pt x="71447" y="285598"/>
                </a:lnTo>
                <a:lnTo>
                  <a:pt x="73905" y="288507"/>
                </a:lnTo>
                <a:lnTo>
                  <a:pt x="76495" y="291398"/>
                </a:lnTo>
                <a:lnTo>
                  <a:pt x="79175" y="294278"/>
                </a:lnTo>
                <a:lnTo>
                  <a:pt x="80961" y="297150"/>
                </a:lnTo>
                <a:lnTo>
                  <a:pt x="82946" y="302882"/>
                </a:lnTo>
                <a:lnTo>
                  <a:pt x="86368" y="308604"/>
                </a:lnTo>
                <a:lnTo>
                  <a:pt x="88614" y="311464"/>
                </a:lnTo>
                <a:lnTo>
                  <a:pt x="91064" y="313370"/>
                </a:lnTo>
                <a:lnTo>
                  <a:pt x="93650" y="314641"/>
                </a:lnTo>
                <a:lnTo>
                  <a:pt x="96326" y="315488"/>
                </a:lnTo>
                <a:lnTo>
                  <a:pt x="99063" y="316053"/>
                </a:lnTo>
                <a:lnTo>
                  <a:pt x="101839" y="316429"/>
                </a:lnTo>
                <a:lnTo>
                  <a:pt x="104643" y="316681"/>
                </a:lnTo>
                <a:lnTo>
                  <a:pt x="106512" y="317800"/>
                </a:lnTo>
                <a:lnTo>
                  <a:pt x="107759" y="319499"/>
                </a:lnTo>
                <a:lnTo>
                  <a:pt x="110251" y="32575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419"/>
          <p:cNvSpPr/>
          <p:nvPr/>
        </p:nvSpPr>
        <p:spPr>
          <a:xfrm>
            <a:off x="3791902" y="2057807"/>
            <a:ext cx="308388" cy="471027"/>
          </a:xfrm>
          <a:custGeom>
            <a:avLst/>
            <a:gdLst/>
            <a:ahLst/>
            <a:cxnLst/>
            <a:rect l="0" t="0" r="0" b="0"/>
            <a:pathLst>
              <a:path w="308388" h="471027">
                <a:moveTo>
                  <a:pt x="0" y="16738"/>
                </a:moveTo>
                <a:lnTo>
                  <a:pt x="7381" y="16738"/>
                </a:lnTo>
                <a:lnTo>
                  <a:pt x="7778" y="17690"/>
                </a:lnTo>
                <a:lnTo>
                  <a:pt x="8416" y="28603"/>
                </a:lnTo>
                <a:lnTo>
                  <a:pt x="8541" y="48821"/>
                </a:lnTo>
                <a:lnTo>
                  <a:pt x="11099" y="59889"/>
                </a:lnTo>
                <a:lnTo>
                  <a:pt x="14458" y="72111"/>
                </a:lnTo>
                <a:lnTo>
                  <a:pt x="15353" y="79371"/>
                </a:lnTo>
                <a:lnTo>
                  <a:pt x="15950" y="87068"/>
                </a:lnTo>
                <a:lnTo>
                  <a:pt x="16349" y="95057"/>
                </a:lnTo>
                <a:lnTo>
                  <a:pt x="16791" y="111554"/>
                </a:lnTo>
                <a:lnTo>
                  <a:pt x="17040" y="132356"/>
                </a:lnTo>
                <a:lnTo>
                  <a:pt x="18028" y="139536"/>
                </a:lnTo>
                <a:lnTo>
                  <a:pt x="19638" y="147181"/>
                </a:lnTo>
                <a:lnTo>
                  <a:pt x="21665" y="155135"/>
                </a:lnTo>
                <a:lnTo>
                  <a:pt x="26456" y="169053"/>
                </a:lnTo>
                <a:lnTo>
                  <a:pt x="31761" y="181588"/>
                </a:lnTo>
                <a:lnTo>
                  <a:pt x="37294" y="193510"/>
                </a:lnTo>
                <a:lnTo>
                  <a:pt x="45763" y="206380"/>
                </a:lnTo>
                <a:lnTo>
                  <a:pt x="54305" y="216226"/>
                </a:lnTo>
                <a:lnTo>
                  <a:pt x="62553" y="222239"/>
                </a:lnTo>
                <a:lnTo>
                  <a:pt x="71617" y="227134"/>
                </a:lnTo>
                <a:lnTo>
                  <a:pt x="78819" y="229310"/>
                </a:lnTo>
                <a:lnTo>
                  <a:pt x="87736" y="230276"/>
                </a:lnTo>
                <a:lnTo>
                  <a:pt x="92781" y="230534"/>
                </a:lnTo>
                <a:lnTo>
                  <a:pt x="103466" y="230821"/>
                </a:lnTo>
                <a:lnTo>
                  <a:pt x="108982" y="230897"/>
                </a:lnTo>
                <a:lnTo>
                  <a:pt x="114564" y="229996"/>
                </a:lnTo>
                <a:lnTo>
                  <a:pt x="120192" y="228442"/>
                </a:lnTo>
                <a:lnTo>
                  <a:pt x="125848" y="226454"/>
                </a:lnTo>
                <a:lnTo>
                  <a:pt x="131524" y="224176"/>
                </a:lnTo>
                <a:lnTo>
                  <a:pt x="137212" y="221705"/>
                </a:lnTo>
                <a:lnTo>
                  <a:pt x="142910" y="219105"/>
                </a:lnTo>
                <a:lnTo>
                  <a:pt x="151780" y="213676"/>
                </a:lnTo>
                <a:lnTo>
                  <a:pt x="159850" y="207136"/>
                </a:lnTo>
                <a:lnTo>
                  <a:pt x="164670" y="202725"/>
                </a:lnTo>
                <a:lnTo>
                  <a:pt x="175104" y="192744"/>
                </a:lnTo>
                <a:lnTo>
                  <a:pt x="202987" y="165175"/>
                </a:lnTo>
                <a:lnTo>
                  <a:pt x="211819" y="153830"/>
                </a:lnTo>
                <a:lnTo>
                  <a:pt x="218919" y="142437"/>
                </a:lnTo>
                <a:lnTo>
                  <a:pt x="225250" y="131024"/>
                </a:lnTo>
                <a:lnTo>
                  <a:pt x="228699" y="119602"/>
                </a:lnTo>
                <a:lnTo>
                  <a:pt x="230231" y="108175"/>
                </a:lnTo>
                <a:lnTo>
                  <a:pt x="230912" y="96746"/>
                </a:lnTo>
                <a:lnTo>
                  <a:pt x="231215" y="82777"/>
                </a:lnTo>
                <a:lnTo>
                  <a:pt x="231453" y="27081"/>
                </a:lnTo>
                <a:lnTo>
                  <a:pt x="232407" y="22680"/>
                </a:lnTo>
                <a:lnTo>
                  <a:pt x="236007" y="15251"/>
                </a:lnTo>
                <a:lnTo>
                  <a:pt x="236396" y="12889"/>
                </a:lnTo>
                <a:lnTo>
                  <a:pt x="235702" y="11314"/>
                </a:lnTo>
                <a:lnTo>
                  <a:pt x="234287" y="10265"/>
                </a:lnTo>
                <a:lnTo>
                  <a:pt x="233344" y="8612"/>
                </a:lnTo>
                <a:lnTo>
                  <a:pt x="231706" y="969"/>
                </a:lnTo>
                <a:lnTo>
                  <a:pt x="230671" y="510"/>
                </a:lnTo>
                <a:lnTo>
                  <a:pt x="226980" y="0"/>
                </a:lnTo>
                <a:lnTo>
                  <a:pt x="225615" y="817"/>
                </a:lnTo>
                <a:lnTo>
                  <a:pt x="224705" y="2314"/>
                </a:lnTo>
                <a:lnTo>
                  <a:pt x="223244" y="7009"/>
                </a:lnTo>
                <a:lnTo>
                  <a:pt x="222933" y="19878"/>
                </a:lnTo>
                <a:lnTo>
                  <a:pt x="222894" y="40218"/>
                </a:lnTo>
                <a:lnTo>
                  <a:pt x="225429" y="51303"/>
                </a:lnTo>
                <a:lnTo>
                  <a:pt x="228778" y="62580"/>
                </a:lnTo>
                <a:lnTo>
                  <a:pt x="230267" y="73942"/>
                </a:lnTo>
                <a:lnTo>
                  <a:pt x="233468" y="85342"/>
                </a:lnTo>
                <a:lnTo>
                  <a:pt x="238066" y="97711"/>
                </a:lnTo>
                <a:lnTo>
                  <a:pt x="251578" y="137256"/>
                </a:lnTo>
                <a:lnTo>
                  <a:pt x="257227" y="151581"/>
                </a:lnTo>
                <a:lnTo>
                  <a:pt x="262913" y="165250"/>
                </a:lnTo>
                <a:lnTo>
                  <a:pt x="268616" y="180851"/>
                </a:lnTo>
                <a:lnTo>
                  <a:pt x="274324" y="194769"/>
                </a:lnTo>
                <a:lnTo>
                  <a:pt x="280037" y="208258"/>
                </a:lnTo>
                <a:lnTo>
                  <a:pt x="285751" y="223778"/>
                </a:lnTo>
                <a:lnTo>
                  <a:pt x="302895" y="274027"/>
                </a:lnTo>
                <a:lnTo>
                  <a:pt x="304800" y="282561"/>
                </a:lnTo>
                <a:lnTo>
                  <a:pt x="306070" y="291108"/>
                </a:lnTo>
                <a:lnTo>
                  <a:pt x="306917" y="299664"/>
                </a:lnTo>
                <a:lnTo>
                  <a:pt x="307481" y="308225"/>
                </a:lnTo>
                <a:lnTo>
                  <a:pt x="307858" y="316790"/>
                </a:lnTo>
                <a:lnTo>
                  <a:pt x="308387" y="339957"/>
                </a:lnTo>
                <a:lnTo>
                  <a:pt x="307558" y="353748"/>
                </a:lnTo>
                <a:lnTo>
                  <a:pt x="306004" y="361426"/>
                </a:lnTo>
                <a:lnTo>
                  <a:pt x="304015" y="369402"/>
                </a:lnTo>
                <a:lnTo>
                  <a:pt x="299265" y="383345"/>
                </a:lnTo>
                <a:lnTo>
                  <a:pt x="293979" y="395892"/>
                </a:lnTo>
                <a:lnTo>
                  <a:pt x="288455" y="407818"/>
                </a:lnTo>
                <a:lnTo>
                  <a:pt x="280285" y="419469"/>
                </a:lnTo>
                <a:lnTo>
                  <a:pt x="275439" y="425242"/>
                </a:lnTo>
                <a:lnTo>
                  <a:pt x="270304" y="430044"/>
                </a:lnTo>
                <a:lnTo>
                  <a:pt x="264975" y="434198"/>
                </a:lnTo>
                <a:lnTo>
                  <a:pt x="259517" y="437919"/>
                </a:lnTo>
                <a:lnTo>
                  <a:pt x="253975" y="442306"/>
                </a:lnTo>
                <a:lnTo>
                  <a:pt x="248374" y="447134"/>
                </a:lnTo>
                <a:lnTo>
                  <a:pt x="242735" y="452259"/>
                </a:lnTo>
                <a:lnTo>
                  <a:pt x="236118" y="456628"/>
                </a:lnTo>
                <a:lnTo>
                  <a:pt x="228850" y="460493"/>
                </a:lnTo>
                <a:lnTo>
                  <a:pt x="221146" y="464022"/>
                </a:lnTo>
                <a:lnTo>
                  <a:pt x="214106" y="466374"/>
                </a:lnTo>
                <a:lnTo>
                  <a:pt x="207507" y="467943"/>
                </a:lnTo>
                <a:lnTo>
                  <a:pt x="201203" y="468989"/>
                </a:lnTo>
                <a:lnTo>
                  <a:pt x="195096" y="469686"/>
                </a:lnTo>
                <a:lnTo>
                  <a:pt x="189119" y="470151"/>
                </a:lnTo>
                <a:lnTo>
                  <a:pt x="183229" y="470460"/>
                </a:lnTo>
                <a:lnTo>
                  <a:pt x="171605" y="470805"/>
                </a:lnTo>
                <a:lnTo>
                  <a:pt x="148621" y="471026"/>
                </a:lnTo>
                <a:lnTo>
                  <a:pt x="142896" y="470091"/>
                </a:lnTo>
                <a:lnTo>
                  <a:pt x="137174" y="468516"/>
                </a:lnTo>
                <a:lnTo>
                  <a:pt x="131454" y="466513"/>
                </a:lnTo>
                <a:lnTo>
                  <a:pt x="122559" y="461748"/>
                </a:lnTo>
                <a:lnTo>
                  <a:pt x="115430" y="456455"/>
                </a:lnTo>
                <a:lnTo>
                  <a:pt x="106063" y="448120"/>
                </a:lnTo>
                <a:lnTo>
                  <a:pt x="100161" y="442460"/>
                </a:lnTo>
                <a:lnTo>
                  <a:pt x="98207" y="439618"/>
                </a:lnTo>
                <a:lnTo>
                  <a:pt x="94298" y="42821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420"/>
          <p:cNvSpPr/>
          <p:nvPr/>
        </p:nvSpPr>
        <p:spPr>
          <a:xfrm>
            <a:off x="4306252" y="2091689"/>
            <a:ext cx="274321" cy="17144"/>
          </a:xfrm>
          <a:custGeom>
            <a:avLst/>
            <a:gdLst/>
            <a:ahLst/>
            <a:cxnLst/>
            <a:rect l="0" t="0" r="0" b="0"/>
            <a:pathLst>
              <a:path w="274321" h="17144">
                <a:moveTo>
                  <a:pt x="0" y="8573"/>
                </a:moveTo>
                <a:lnTo>
                  <a:pt x="4551" y="8573"/>
                </a:lnTo>
                <a:lnTo>
                  <a:pt x="5892" y="7621"/>
                </a:lnTo>
                <a:lnTo>
                  <a:pt x="6785" y="6033"/>
                </a:lnTo>
                <a:lnTo>
                  <a:pt x="8219" y="1192"/>
                </a:lnTo>
                <a:lnTo>
                  <a:pt x="9290" y="795"/>
                </a:lnTo>
                <a:lnTo>
                  <a:pt x="13019" y="354"/>
                </a:lnTo>
                <a:lnTo>
                  <a:pt x="20391" y="157"/>
                </a:lnTo>
                <a:lnTo>
                  <a:pt x="25024" y="105"/>
                </a:lnTo>
                <a:lnTo>
                  <a:pt x="29065" y="1023"/>
                </a:lnTo>
                <a:lnTo>
                  <a:pt x="32712" y="2587"/>
                </a:lnTo>
                <a:lnTo>
                  <a:pt x="36096" y="4582"/>
                </a:lnTo>
                <a:lnTo>
                  <a:pt x="40256" y="5913"/>
                </a:lnTo>
                <a:lnTo>
                  <a:pt x="44935" y="6799"/>
                </a:lnTo>
                <a:lnTo>
                  <a:pt x="49959" y="7391"/>
                </a:lnTo>
                <a:lnTo>
                  <a:pt x="55214" y="7785"/>
                </a:lnTo>
                <a:lnTo>
                  <a:pt x="60622" y="8048"/>
                </a:lnTo>
                <a:lnTo>
                  <a:pt x="66132" y="8223"/>
                </a:lnTo>
                <a:lnTo>
                  <a:pt x="71711" y="9292"/>
                </a:lnTo>
                <a:lnTo>
                  <a:pt x="77335" y="10957"/>
                </a:lnTo>
                <a:lnTo>
                  <a:pt x="82989" y="13020"/>
                </a:lnTo>
                <a:lnTo>
                  <a:pt x="87711" y="14395"/>
                </a:lnTo>
                <a:lnTo>
                  <a:pt x="91812" y="15312"/>
                </a:lnTo>
                <a:lnTo>
                  <a:pt x="95498" y="15923"/>
                </a:lnTo>
                <a:lnTo>
                  <a:pt x="100813" y="16331"/>
                </a:lnTo>
                <a:lnTo>
                  <a:pt x="107213" y="16602"/>
                </a:lnTo>
                <a:lnTo>
                  <a:pt x="128917" y="17038"/>
                </a:lnTo>
                <a:lnTo>
                  <a:pt x="185468" y="17143"/>
                </a:lnTo>
                <a:lnTo>
                  <a:pt x="191272" y="16191"/>
                </a:lnTo>
                <a:lnTo>
                  <a:pt x="197048" y="14604"/>
                </a:lnTo>
                <a:lnTo>
                  <a:pt x="202803" y="12594"/>
                </a:lnTo>
                <a:lnTo>
                  <a:pt x="208544" y="11254"/>
                </a:lnTo>
                <a:lnTo>
                  <a:pt x="214277" y="10360"/>
                </a:lnTo>
                <a:lnTo>
                  <a:pt x="220004" y="9764"/>
                </a:lnTo>
                <a:lnTo>
                  <a:pt x="225727" y="9367"/>
                </a:lnTo>
                <a:lnTo>
                  <a:pt x="231447" y="9103"/>
                </a:lnTo>
                <a:lnTo>
                  <a:pt x="246060" y="8730"/>
                </a:lnTo>
                <a:lnTo>
                  <a:pt x="259530" y="8604"/>
                </a:lnTo>
                <a:lnTo>
                  <a:pt x="261602" y="7641"/>
                </a:lnTo>
                <a:lnTo>
                  <a:pt x="262984" y="6047"/>
                </a:lnTo>
                <a:lnTo>
                  <a:pt x="265202" y="1195"/>
                </a:lnTo>
                <a:lnTo>
                  <a:pt x="266336" y="797"/>
                </a:lnTo>
                <a:lnTo>
                  <a:pt x="268045" y="531"/>
                </a:lnTo>
                <a:lnTo>
                  <a:pt x="27432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421"/>
          <p:cNvSpPr/>
          <p:nvPr/>
        </p:nvSpPr>
        <p:spPr>
          <a:xfrm>
            <a:off x="4280534" y="2220633"/>
            <a:ext cx="342901" cy="16790"/>
          </a:xfrm>
          <a:custGeom>
            <a:avLst/>
            <a:gdLst/>
            <a:ahLst/>
            <a:cxnLst/>
            <a:rect l="0" t="0" r="0" b="0"/>
            <a:pathLst>
              <a:path w="342901" h="16790">
                <a:moveTo>
                  <a:pt x="0" y="16789"/>
                </a:moveTo>
                <a:lnTo>
                  <a:pt x="161808" y="16789"/>
                </a:lnTo>
                <a:lnTo>
                  <a:pt x="170737" y="15837"/>
                </a:lnTo>
                <a:lnTo>
                  <a:pt x="179548" y="14249"/>
                </a:lnTo>
                <a:lnTo>
                  <a:pt x="188278" y="12238"/>
                </a:lnTo>
                <a:lnTo>
                  <a:pt x="196957" y="10898"/>
                </a:lnTo>
                <a:lnTo>
                  <a:pt x="205600" y="10004"/>
                </a:lnTo>
                <a:lnTo>
                  <a:pt x="214219" y="9408"/>
                </a:lnTo>
                <a:lnTo>
                  <a:pt x="228876" y="8746"/>
                </a:lnTo>
                <a:lnTo>
                  <a:pt x="242693" y="8452"/>
                </a:lnTo>
                <a:lnTo>
                  <a:pt x="258359" y="8321"/>
                </a:lnTo>
                <a:lnTo>
                  <a:pt x="265585" y="7334"/>
                </a:lnTo>
                <a:lnTo>
                  <a:pt x="272307" y="5723"/>
                </a:lnTo>
                <a:lnTo>
                  <a:pt x="278693" y="3697"/>
                </a:lnTo>
                <a:lnTo>
                  <a:pt x="284855" y="2346"/>
                </a:lnTo>
                <a:lnTo>
                  <a:pt x="290869" y="1445"/>
                </a:lnTo>
                <a:lnTo>
                  <a:pt x="296783" y="845"/>
                </a:lnTo>
                <a:lnTo>
                  <a:pt x="301678" y="444"/>
                </a:lnTo>
                <a:lnTo>
                  <a:pt x="309657" y="0"/>
                </a:lnTo>
                <a:lnTo>
                  <a:pt x="314071" y="834"/>
                </a:lnTo>
                <a:lnTo>
                  <a:pt x="318918" y="2342"/>
                </a:lnTo>
                <a:lnTo>
                  <a:pt x="331284" y="7056"/>
                </a:lnTo>
                <a:lnTo>
                  <a:pt x="333251" y="7443"/>
                </a:lnTo>
                <a:lnTo>
                  <a:pt x="335515" y="7701"/>
                </a:lnTo>
                <a:lnTo>
                  <a:pt x="342900" y="821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422"/>
          <p:cNvSpPr/>
          <p:nvPr/>
        </p:nvSpPr>
        <p:spPr>
          <a:xfrm>
            <a:off x="4769573" y="1980256"/>
            <a:ext cx="265343" cy="171442"/>
          </a:xfrm>
          <a:custGeom>
            <a:avLst/>
            <a:gdLst/>
            <a:ahLst/>
            <a:cxnLst/>
            <a:rect l="0" t="0" r="0" b="0"/>
            <a:pathLst>
              <a:path w="265343" h="171442">
                <a:moveTo>
                  <a:pt x="51029" y="8564"/>
                </a:moveTo>
                <a:lnTo>
                  <a:pt x="59497" y="96"/>
                </a:lnTo>
                <a:lnTo>
                  <a:pt x="66973" y="0"/>
                </a:lnTo>
                <a:lnTo>
                  <a:pt x="72369" y="4544"/>
                </a:lnTo>
                <a:lnTo>
                  <a:pt x="72875" y="6837"/>
                </a:lnTo>
                <a:lnTo>
                  <a:pt x="72261" y="9317"/>
                </a:lnTo>
                <a:lnTo>
                  <a:pt x="70899" y="11924"/>
                </a:lnTo>
                <a:lnTo>
                  <a:pt x="69991" y="14614"/>
                </a:lnTo>
                <a:lnTo>
                  <a:pt x="69385" y="17359"/>
                </a:lnTo>
                <a:lnTo>
                  <a:pt x="68981" y="20143"/>
                </a:lnTo>
                <a:lnTo>
                  <a:pt x="67760" y="22950"/>
                </a:lnTo>
                <a:lnTo>
                  <a:pt x="65993" y="25775"/>
                </a:lnTo>
                <a:lnTo>
                  <a:pt x="63862" y="28610"/>
                </a:lnTo>
                <a:lnTo>
                  <a:pt x="61490" y="32406"/>
                </a:lnTo>
                <a:lnTo>
                  <a:pt x="58955" y="36841"/>
                </a:lnTo>
                <a:lnTo>
                  <a:pt x="53599" y="46849"/>
                </a:lnTo>
                <a:lnTo>
                  <a:pt x="48044" y="57647"/>
                </a:lnTo>
                <a:lnTo>
                  <a:pt x="45229" y="62241"/>
                </a:lnTo>
                <a:lnTo>
                  <a:pt x="42400" y="66256"/>
                </a:lnTo>
                <a:lnTo>
                  <a:pt x="39561" y="69885"/>
                </a:lnTo>
                <a:lnTo>
                  <a:pt x="35764" y="74210"/>
                </a:lnTo>
                <a:lnTo>
                  <a:pt x="31328" y="78998"/>
                </a:lnTo>
                <a:lnTo>
                  <a:pt x="15070" y="95819"/>
                </a:lnTo>
                <a:lnTo>
                  <a:pt x="12769" y="100071"/>
                </a:lnTo>
                <a:lnTo>
                  <a:pt x="11235" y="104811"/>
                </a:lnTo>
                <a:lnTo>
                  <a:pt x="10212" y="109876"/>
                </a:lnTo>
                <a:lnTo>
                  <a:pt x="8578" y="114205"/>
                </a:lnTo>
                <a:lnTo>
                  <a:pt x="6536" y="118044"/>
                </a:lnTo>
                <a:lnTo>
                  <a:pt x="965" y="126497"/>
                </a:lnTo>
                <a:lnTo>
                  <a:pt x="204" y="130194"/>
                </a:lnTo>
                <a:lnTo>
                  <a:pt x="0" y="132513"/>
                </a:lnTo>
                <a:lnTo>
                  <a:pt x="817" y="135011"/>
                </a:lnTo>
                <a:lnTo>
                  <a:pt x="4265" y="140328"/>
                </a:lnTo>
                <a:lnTo>
                  <a:pt x="8348" y="145610"/>
                </a:lnTo>
                <a:lnTo>
                  <a:pt x="12375" y="149801"/>
                </a:lnTo>
                <a:lnTo>
                  <a:pt x="14782" y="151299"/>
                </a:lnTo>
                <a:lnTo>
                  <a:pt x="19997" y="152964"/>
                </a:lnTo>
                <a:lnTo>
                  <a:pt x="28030" y="153704"/>
                </a:lnTo>
                <a:lnTo>
                  <a:pt x="32838" y="153901"/>
                </a:lnTo>
                <a:lnTo>
                  <a:pt x="37949" y="154985"/>
                </a:lnTo>
                <a:lnTo>
                  <a:pt x="43262" y="156661"/>
                </a:lnTo>
                <a:lnTo>
                  <a:pt x="48708" y="158730"/>
                </a:lnTo>
                <a:lnTo>
                  <a:pt x="54245" y="160109"/>
                </a:lnTo>
                <a:lnTo>
                  <a:pt x="59840" y="161029"/>
                </a:lnTo>
                <a:lnTo>
                  <a:pt x="65476" y="161642"/>
                </a:lnTo>
                <a:lnTo>
                  <a:pt x="72090" y="162051"/>
                </a:lnTo>
                <a:lnTo>
                  <a:pt x="87059" y="162505"/>
                </a:lnTo>
                <a:lnTo>
                  <a:pt x="145428" y="162847"/>
                </a:lnTo>
                <a:lnTo>
                  <a:pt x="183652" y="162866"/>
                </a:lnTo>
                <a:lnTo>
                  <a:pt x="189926" y="163819"/>
                </a:lnTo>
                <a:lnTo>
                  <a:pt x="196015" y="165407"/>
                </a:lnTo>
                <a:lnTo>
                  <a:pt x="201979" y="167418"/>
                </a:lnTo>
                <a:lnTo>
                  <a:pt x="207860" y="168759"/>
                </a:lnTo>
                <a:lnTo>
                  <a:pt x="213685" y="169653"/>
                </a:lnTo>
                <a:lnTo>
                  <a:pt x="219474" y="170249"/>
                </a:lnTo>
                <a:lnTo>
                  <a:pt x="225238" y="170647"/>
                </a:lnTo>
                <a:lnTo>
                  <a:pt x="230986" y="170911"/>
                </a:lnTo>
                <a:lnTo>
                  <a:pt x="245637" y="171284"/>
                </a:lnTo>
                <a:lnTo>
                  <a:pt x="265342" y="17144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423"/>
          <p:cNvSpPr/>
          <p:nvPr/>
        </p:nvSpPr>
        <p:spPr>
          <a:xfrm>
            <a:off x="4932149" y="1997392"/>
            <a:ext cx="68477" cy="368619"/>
          </a:xfrm>
          <a:custGeom>
            <a:avLst/>
            <a:gdLst/>
            <a:ahLst/>
            <a:cxnLst/>
            <a:rect l="0" t="0" r="0" b="0"/>
            <a:pathLst>
              <a:path w="68477" h="368619">
                <a:moveTo>
                  <a:pt x="8468" y="0"/>
                </a:moveTo>
                <a:lnTo>
                  <a:pt x="0" y="0"/>
                </a:lnTo>
                <a:lnTo>
                  <a:pt x="2482" y="2540"/>
                </a:lnTo>
                <a:lnTo>
                  <a:pt x="4477" y="4551"/>
                </a:lnTo>
                <a:lnTo>
                  <a:pt x="5808" y="6844"/>
                </a:lnTo>
                <a:lnTo>
                  <a:pt x="8632" y="15575"/>
                </a:lnTo>
                <a:lnTo>
                  <a:pt x="10483" y="19908"/>
                </a:lnTo>
                <a:lnTo>
                  <a:pt x="15078" y="29803"/>
                </a:lnTo>
                <a:lnTo>
                  <a:pt x="20296" y="40551"/>
                </a:lnTo>
                <a:lnTo>
                  <a:pt x="22069" y="46084"/>
                </a:lnTo>
                <a:lnTo>
                  <a:pt x="25515" y="63925"/>
                </a:lnTo>
                <a:lnTo>
                  <a:pt x="27453" y="71192"/>
                </a:lnTo>
                <a:lnTo>
                  <a:pt x="29697" y="78894"/>
                </a:lnTo>
                <a:lnTo>
                  <a:pt x="31193" y="86886"/>
                </a:lnTo>
                <a:lnTo>
                  <a:pt x="32191" y="95071"/>
                </a:lnTo>
                <a:lnTo>
                  <a:pt x="32856" y="103386"/>
                </a:lnTo>
                <a:lnTo>
                  <a:pt x="34251" y="111787"/>
                </a:lnTo>
                <a:lnTo>
                  <a:pt x="36134" y="120244"/>
                </a:lnTo>
                <a:lnTo>
                  <a:pt x="38342" y="128741"/>
                </a:lnTo>
                <a:lnTo>
                  <a:pt x="39814" y="137262"/>
                </a:lnTo>
                <a:lnTo>
                  <a:pt x="40795" y="145801"/>
                </a:lnTo>
                <a:lnTo>
                  <a:pt x="41450" y="154350"/>
                </a:lnTo>
                <a:lnTo>
                  <a:pt x="42839" y="162908"/>
                </a:lnTo>
                <a:lnTo>
                  <a:pt x="44717" y="171470"/>
                </a:lnTo>
                <a:lnTo>
                  <a:pt x="46921" y="180036"/>
                </a:lnTo>
                <a:lnTo>
                  <a:pt x="48391" y="188604"/>
                </a:lnTo>
                <a:lnTo>
                  <a:pt x="49371" y="197174"/>
                </a:lnTo>
                <a:lnTo>
                  <a:pt x="50024" y="205744"/>
                </a:lnTo>
                <a:lnTo>
                  <a:pt x="50459" y="213363"/>
                </a:lnTo>
                <a:lnTo>
                  <a:pt x="50944" y="226908"/>
                </a:lnTo>
                <a:lnTo>
                  <a:pt x="51254" y="257970"/>
                </a:lnTo>
                <a:lnTo>
                  <a:pt x="51296" y="274673"/>
                </a:lnTo>
                <a:lnTo>
                  <a:pt x="52260" y="282176"/>
                </a:lnTo>
                <a:lnTo>
                  <a:pt x="53855" y="289082"/>
                </a:lnTo>
                <a:lnTo>
                  <a:pt x="55872" y="295591"/>
                </a:lnTo>
                <a:lnTo>
                  <a:pt x="57215" y="301836"/>
                </a:lnTo>
                <a:lnTo>
                  <a:pt x="58111" y="307904"/>
                </a:lnTo>
                <a:lnTo>
                  <a:pt x="59107" y="318774"/>
                </a:lnTo>
                <a:lnTo>
                  <a:pt x="59549" y="326780"/>
                </a:lnTo>
                <a:lnTo>
                  <a:pt x="60619" y="331201"/>
                </a:lnTo>
                <a:lnTo>
                  <a:pt x="62286" y="336053"/>
                </a:lnTo>
                <a:lnTo>
                  <a:pt x="64349" y="341193"/>
                </a:lnTo>
                <a:lnTo>
                  <a:pt x="65725" y="345572"/>
                </a:lnTo>
                <a:lnTo>
                  <a:pt x="67660" y="356286"/>
                </a:lnTo>
                <a:lnTo>
                  <a:pt x="68404" y="367409"/>
                </a:lnTo>
                <a:lnTo>
                  <a:pt x="68476" y="36861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424"/>
          <p:cNvSpPr/>
          <p:nvPr/>
        </p:nvSpPr>
        <p:spPr>
          <a:xfrm>
            <a:off x="5094922" y="1988937"/>
            <a:ext cx="323945" cy="368342"/>
          </a:xfrm>
          <a:custGeom>
            <a:avLst/>
            <a:gdLst/>
            <a:ahLst/>
            <a:cxnLst/>
            <a:rect l="0" t="0" r="0" b="0"/>
            <a:pathLst>
              <a:path w="323945" h="368342">
                <a:moveTo>
                  <a:pt x="0" y="68463"/>
                </a:moveTo>
                <a:lnTo>
                  <a:pt x="0" y="51141"/>
                </a:lnTo>
                <a:lnTo>
                  <a:pt x="953" y="47390"/>
                </a:lnTo>
                <a:lnTo>
                  <a:pt x="4551" y="40682"/>
                </a:lnTo>
                <a:lnTo>
                  <a:pt x="6844" y="38512"/>
                </a:lnTo>
                <a:lnTo>
                  <a:pt x="9325" y="37066"/>
                </a:lnTo>
                <a:lnTo>
                  <a:pt x="15574" y="34506"/>
                </a:lnTo>
                <a:lnTo>
                  <a:pt x="24702" y="30193"/>
                </a:lnTo>
                <a:lnTo>
                  <a:pt x="32568" y="25102"/>
                </a:lnTo>
                <a:lnTo>
                  <a:pt x="40192" y="19663"/>
                </a:lnTo>
                <a:lnTo>
                  <a:pt x="49931" y="14072"/>
                </a:lnTo>
                <a:lnTo>
                  <a:pt x="56147" y="12199"/>
                </a:lnTo>
                <a:lnTo>
                  <a:pt x="63149" y="10951"/>
                </a:lnTo>
                <a:lnTo>
                  <a:pt x="70675" y="10119"/>
                </a:lnTo>
                <a:lnTo>
                  <a:pt x="78549" y="8612"/>
                </a:lnTo>
                <a:lnTo>
                  <a:pt x="86656" y="6655"/>
                </a:lnTo>
                <a:lnTo>
                  <a:pt x="94918" y="4397"/>
                </a:lnTo>
                <a:lnTo>
                  <a:pt x="103284" y="2892"/>
                </a:lnTo>
                <a:lnTo>
                  <a:pt x="111718" y="1889"/>
                </a:lnTo>
                <a:lnTo>
                  <a:pt x="120199" y="1220"/>
                </a:lnTo>
                <a:lnTo>
                  <a:pt x="128710" y="774"/>
                </a:lnTo>
                <a:lnTo>
                  <a:pt x="145787" y="279"/>
                </a:lnTo>
                <a:lnTo>
                  <a:pt x="166915" y="0"/>
                </a:lnTo>
                <a:lnTo>
                  <a:pt x="173190" y="913"/>
                </a:lnTo>
                <a:lnTo>
                  <a:pt x="179277" y="2475"/>
                </a:lnTo>
                <a:lnTo>
                  <a:pt x="185240" y="4468"/>
                </a:lnTo>
                <a:lnTo>
                  <a:pt x="191121" y="5797"/>
                </a:lnTo>
                <a:lnTo>
                  <a:pt x="196947" y="6683"/>
                </a:lnTo>
                <a:lnTo>
                  <a:pt x="202735" y="7274"/>
                </a:lnTo>
                <a:lnTo>
                  <a:pt x="211707" y="10470"/>
                </a:lnTo>
                <a:lnTo>
                  <a:pt x="218870" y="15066"/>
                </a:lnTo>
                <a:lnTo>
                  <a:pt x="228257" y="23008"/>
                </a:lnTo>
                <a:lnTo>
                  <a:pt x="234163" y="28575"/>
                </a:lnTo>
                <a:lnTo>
                  <a:pt x="236118" y="32346"/>
                </a:lnTo>
                <a:lnTo>
                  <a:pt x="238292" y="41616"/>
                </a:lnTo>
                <a:lnTo>
                  <a:pt x="237919" y="45802"/>
                </a:lnTo>
                <a:lnTo>
                  <a:pt x="236718" y="49546"/>
                </a:lnTo>
                <a:lnTo>
                  <a:pt x="234964" y="52994"/>
                </a:lnTo>
                <a:lnTo>
                  <a:pt x="227936" y="61905"/>
                </a:lnTo>
                <a:lnTo>
                  <a:pt x="218462" y="71263"/>
                </a:lnTo>
                <a:lnTo>
                  <a:pt x="213269" y="75092"/>
                </a:lnTo>
                <a:lnTo>
                  <a:pt x="207902" y="78597"/>
                </a:lnTo>
                <a:lnTo>
                  <a:pt x="202419" y="82839"/>
                </a:lnTo>
                <a:lnTo>
                  <a:pt x="196858" y="87572"/>
                </a:lnTo>
                <a:lnTo>
                  <a:pt x="191247" y="92632"/>
                </a:lnTo>
                <a:lnTo>
                  <a:pt x="185600" y="96958"/>
                </a:lnTo>
                <a:lnTo>
                  <a:pt x="179931" y="100795"/>
                </a:lnTo>
                <a:lnTo>
                  <a:pt x="174247" y="104305"/>
                </a:lnTo>
                <a:lnTo>
                  <a:pt x="168552" y="107597"/>
                </a:lnTo>
                <a:lnTo>
                  <a:pt x="157145" y="113796"/>
                </a:lnTo>
                <a:lnTo>
                  <a:pt x="140012" y="122641"/>
                </a:lnTo>
                <a:lnTo>
                  <a:pt x="131125" y="128419"/>
                </a:lnTo>
                <a:lnTo>
                  <a:pt x="127422" y="131294"/>
                </a:lnTo>
                <a:lnTo>
                  <a:pt x="120767" y="134488"/>
                </a:lnTo>
                <a:lnTo>
                  <a:pt x="117659" y="135339"/>
                </a:lnTo>
                <a:lnTo>
                  <a:pt x="111666" y="138826"/>
                </a:lnTo>
                <a:lnTo>
                  <a:pt x="108734" y="141089"/>
                </a:lnTo>
                <a:lnTo>
                  <a:pt x="102936" y="143603"/>
                </a:lnTo>
                <a:lnTo>
                  <a:pt x="94803" y="145498"/>
                </a:lnTo>
                <a:lnTo>
                  <a:pt x="94447" y="141030"/>
                </a:lnTo>
                <a:lnTo>
                  <a:pt x="95350" y="139701"/>
                </a:lnTo>
                <a:lnTo>
                  <a:pt x="96904" y="138815"/>
                </a:lnTo>
                <a:lnTo>
                  <a:pt x="103990" y="136323"/>
                </a:lnTo>
                <a:lnTo>
                  <a:pt x="111622" y="132595"/>
                </a:lnTo>
                <a:lnTo>
                  <a:pt x="121365" y="130303"/>
                </a:lnTo>
                <a:lnTo>
                  <a:pt x="126630" y="129692"/>
                </a:lnTo>
                <a:lnTo>
                  <a:pt x="132998" y="129285"/>
                </a:lnTo>
                <a:lnTo>
                  <a:pt x="140100" y="129013"/>
                </a:lnTo>
                <a:lnTo>
                  <a:pt x="161209" y="128631"/>
                </a:lnTo>
                <a:lnTo>
                  <a:pt x="210166" y="128479"/>
                </a:lnTo>
                <a:lnTo>
                  <a:pt x="217263" y="129429"/>
                </a:lnTo>
                <a:lnTo>
                  <a:pt x="224852" y="131014"/>
                </a:lnTo>
                <a:lnTo>
                  <a:pt x="232769" y="133024"/>
                </a:lnTo>
                <a:lnTo>
                  <a:pt x="239951" y="135316"/>
                </a:lnTo>
                <a:lnTo>
                  <a:pt x="246645" y="137796"/>
                </a:lnTo>
                <a:lnTo>
                  <a:pt x="253013" y="140403"/>
                </a:lnTo>
                <a:lnTo>
                  <a:pt x="259163" y="143093"/>
                </a:lnTo>
                <a:lnTo>
                  <a:pt x="271076" y="148622"/>
                </a:lnTo>
                <a:lnTo>
                  <a:pt x="280181" y="154254"/>
                </a:lnTo>
                <a:lnTo>
                  <a:pt x="288355" y="160885"/>
                </a:lnTo>
                <a:lnTo>
                  <a:pt x="298337" y="170181"/>
                </a:lnTo>
                <a:lnTo>
                  <a:pt x="306585" y="180663"/>
                </a:lnTo>
                <a:lnTo>
                  <a:pt x="313425" y="191672"/>
                </a:lnTo>
                <a:lnTo>
                  <a:pt x="319640" y="202915"/>
                </a:lnTo>
                <a:lnTo>
                  <a:pt x="323037" y="214262"/>
                </a:lnTo>
                <a:lnTo>
                  <a:pt x="323944" y="219954"/>
                </a:lnTo>
                <a:lnTo>
                  <a:pt x="322410" y="231360"/>
                </a:lnTo>
                <a:lnTo>
                  <a:pt x="318553" y="242779"/>
                </a:lnTo>
                <a:lnTo>
                  <a:pt x="313664" y="254204"/>
                </a:lnTo>
                <a:lnTo>
                  <a:pt x="305776" y="265632"/>
                </a:lnTo>
                <a:lnTo>
                  <a:pt x="301006" y="271346"/>
                </a:lnTo>
                <a:lnTo>
                  <a:pt x="294968" y="276108"/>
                </a:lnTo>
                <a:lnTo>
                  <a:pt x="288085" y="280236"/>
                </a:lnTo>
                <a:lnTo>
                  <a:pt x="280639" y="283939"/>
                </a:lnTo>
                <a:lnTo>
                  <a:pt x="272818" y="288314"/>
                </a:lnTo>
                <a:lnTo>
                  <a:pt x="264746" y="293135"/>
                </a:lnTo>
                <a:lnTo>
                  <a:pt x="248158" y="303572"/>
                </a:lnTo>
                <a:lnTo>
                  <a:pt x="231260" y="314561"/>
                </a:lnTo>
                <a:lnTo>
                  <a:pt x="222753" y="319206"/>
                </a:lnTo>
                <a:lnTo>
                  <a:pt x="214225" y="323255"/>
                </a:lnTo>
                <a:lnTo>
                  <a:pt x="205681" y="326906"/>
                </a:lnTo>
                <a:lnTo>
                  <a:pt x="197128" y="331246"/>
                </a:lnTo>
                <a:lnTo>
                  <a:pt x="188569" y="336044"/>
                </a:lnTo>
                <a:lnTo>
                  <a:pt x="180005" y="341148"/>
                </a:lnTo>
                <a:lnTo>
                  <a:pt x="170486" y="345503"/>
                </a:lnTo>
                <a:lnTo>
                  <a:pt x="160330" y="349358"/>
                </a:lnTo>
                <a:lnTo>
                  <a:pt x="149749" y="352882"/>
                </a:lnTo>
                <a:lnTo>
                  <a:pt x="140790" y="356183"/>
                </a:lnTo>
                <a:lnTo>
                  <a:pt x="132912" y="359336"/>
                </a:lnTo>
                <a:lnTo>
                  <a:pt x="125757" y="362391"/>
                </a:lnTo>
                <a:lnTo>
                  <a:pt x="118127" y="364427"/>
                </a:lnTo>
                <a:lnTo>
                  <a:pt x="110184" y="365785"/>
                </a:lnTo>
                <a:lnTo>
                  <a:pt x="102031" y="366690"/>
                </a:lnTo>
                <a:lnTo>
                  <a:pt x="93738" y="367293"/>
                </a:lnTo>
                <a:lnTo>
                  <a:pt x="85352" y="367696"/>
                </a:lnTo>
                <a:lnTo>
                  <a:pt x="60463" y="368341"/>
                </a:lnTo>
                <a:lnTo>
                  <a:pt x="50368" y="365890"/>
                </a:lnTo>
                <a:lnTo>
                  <a:pt x="40483" y="362577"/>
                </a:lnTo>
                <a:lnTo>
                  <a:pt x="32915" y="361105"/>
                </a:lnTo>
                <a:lnTo>
                  <a:pt x="26376" y="357911"/>
                </a:lnTo>
                <a:lnTo>
                  <a:pt x="17340" y="350757"/>
                </a:lnTo>
                <a:lnTo>
                  <a:pt x="10304" y="344358"/>
                </a:lnTo>
                <a:lnTo>
                  <a:pt x="8775" y="343833"/>
                </a:lnTo>
                <a:lnTo>
                  <a:pt x="0" y="34278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425"/>
          <p:cNvSpPr/>
          <p:nvPr/>
        </p:nvSpPr>
        <p:spPr>
          <a:xfrm>
            <a:off x="2977524" y="2588897"/>
            <a:ext cx="351464" cy="308609"/>
          </a:xfrm>
          <a:custGeom>
            <a:avLst/>
            <a:gdLst/>
            <a:ahLst/>
            <a:cxnLst/>
            <a:rect l="0" t="0" r="0" b="0"/>
            <a:pathLst>
              <a:path w="351464" h="308609">
                <a:moveTo>
                  <a:pt x="8563" y="8570"/>
                </a:moveTo>
                <a:lnTo>
                  <a:pt x="0" y="7"/>
                </a:lnTo>
                <a:lnTo>
                  <a:pt x="4544" y="0"/>
                </a:lnTo>
                <a:lnTo>
                  <a:pt x="5884" y="952"/>
                </a:lnTo>
                <a:lnTo>
                  <a:pt x="6777" y="2539"/>
                </a:lnTo>
                <a:lnTo>
                  <a:pt x="7372" y="4549"/>
                </a:lnTo>
                <a:lnTo>
                  <a:pt x="8722" y="5890"/>
                </a:lnTo>
                <a:lnTo>
                  <a:pt x="10574" y="6783"/>
                </a:lnTo>
                <a:lnTo>
                  <a:pt x="12761" y="7379"/>
                </a:lnTo>
                <a:lnTo>
                  <a:pt x="17731" y="10580"/>
                </a:lnTo>
                <a:lnTo>
                  <a:pt x="25885" y="17738"/>
                </a:lnTo>
                <a:lnTo>
                  <a:pt x="32454" y="23123"/>
                </a:lnTo>
                <a:lnTo>
                  <a:pt x="41724" y="28690"/>
                </a:lnTo>
                <a:lnTo>
                  <a:pt x="49654" y="34340"/>
                </a:lnTo>
                <a:lnTo>
                  <a:pt x="57305" y="40978"/>
                </a:lnTo>
                <a:lnTo>
                  <a:pt x="67057" y="50279"/>
                </a:lnTo>
                <a:lnTo>
                  <a:pt x="92740" y="75634"/>
                </a:lnTo>
                <a:lnTo>
                  <a:pt x="98971" y="79949"/>
                </a:lnTo>
                <a:lnTo>
                  <a:pt x="105982" y="83779"/>
                </a:lnTo>
                <a:lnTo>
                  <a:pt x="113514" y="87284"/>
                </a:lnTo>
                <a:lnTo>
                  <a:pt x="120440" y="91526"/>
                </a:lnTo>
                <a:lnTo>
                  <a:pt x="126963" y="96259"/>
                </a:lnTo>
                <a:lnTo>
                  <a:pt x="133216" y="101319"/>
                </a:lnTo>
                <a:lnTo>
                  <a:pt x="142704" y="109482"/>
                </a:lnTo>
                <a:lnTo>
                  <a:pt x="152001" y="117237"/>
                </a:lnTo>
                <a:lnTo>
                  <a:pt x="158481" y="121972"/>
                </a:lnTo>
                <a:lnTo>
                  <a:pt x="165659" y="127034"/>
                </a:lnTo>
                <a:lnTo>
                  <a:pt x="172348" y="132314"/>
                </a:lnTo>
                <a:lnTo>
                  <a:pt x="178713" y="137738"/>
                </a:lnTo>
                <a:lnTo>
                  <a:pt x="184861" y="143260"/>
                </a:lnTo>
                <a:lnTo>
                  <a:pt x="196773" y="154475"/>
                </a:lnTo>
                <a:lnTo>
                  <a:pt x="224629" y="181823"/>
                </a:lnTo>
                <a:lnTo>
                  <a:pt x="235085" y="191299"/>
                </a:lnTo>
                <a:lnTo>
                  <a:pt x="240540" y="195159"/>
                </a:lnTo>
                <a:lnTo>
                  <a:pt x="246082" y="198685"/>
                </a:lnTo>
                <a:lnTo>
                  <a:pt x="251681" y="202941"/>
                </a:lnTo>
                <a:lnTo>
                  <a:pt x="257320" y="207683"/>
                </a:lnTo>
                <a:lnTo>
                  <a:pt x="262983" y="212750"/>
                </a:lnTo>
                <a:lnTo>
                  <a:pt x="268664" y="217080"/>
                </a:lnTo>
                <a:lnTo>
                  <a:pt x="274356" y="220919"/>
                </a:lnTo>
                <a:lnTo>
                  <a:pt x="284808" y="227725"/>
                </a:lnTo>
                <a:lnTo>
                  <a:pt x="292629" y="233925"/>
                </a:lnTo>
                <a:lnTo>
                  <a:pt x="301820" y="242395"/>
                </a:lnTo>
                <a:lnTo>
                  <a:pt x="321995" y="262071"/>
                </a:lnTo>
                <a:lnTo>
                  <a:pt x="349760" y="289760"/>
                </a:lnTo>
                <a:lnTo>
                  <a:pt x="350327" y="291280"/>
                </a:lnTo>
                <a:lnTo>
                  <a:pt x="351239" y="300564"/>
                </a:lnTo>
                <a:lnTo>
                  <a:pt x="351463" y="30860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426"/>
          <p:cNvSpPr/>
          <p:nvPr/>
        </p:nvSpPr>
        <p:spPr>
          <a:xfrm>
            <a:off x="3071812" y="2614612"/>
            <a:ext cx="248603" cy="248603"/>
          </a:xfrm>
          <a:custGeom>
            <a:avLst/>
            <a:gdLst/>
            <a:ahLst/>
            <a:cxnLst/>
            <a:rect l="0" t="0" r="0" b="0"/>
            <a:pathLst>
              <a:path w="248603" h="248603">
                <a:moveTo>
                  <a:pt x="248602" y="0"/>
                </a:moveTo>
                <a:lnTo>
                  <a:pt x="235584" y="0"/>
                </a:lnTo>
                <a:lnTo>
                  <a:pt x="233256" y="953"/>
                </a:lnTo>
                <a:lnTo>
                  <a:pt x="228129" y="4551"/>
                </a:lnTo>
                <a:lnTo>
                  <a:pt x="222676" y="9325"/>
                </a:lnTo>
                <a:lnTo>
                  <a:pt x="217077" y="14622"/>
                </a:lnTo>
                <a:lnTo>
                  <a:pt x="182375" y="49092"/>
                </a:lnTo>
                <a:lnTo>
                  <a:pt x="177780" y="54636"/>
                </a:lnTo>
                <a:lnTo>
                  <a:pt x="173766" y="60236"/>
                </a:lnTo>
                <a:lnTo>
                  <a:pt x="170136" y="65875"/>
                </a:lnTo>
                <a:lnTo>
                  <a:pt x="164859" y="71539"/>
                </a:lnTo>
                <a:lnTo>
                  <a:pt x="158483" y="77220"/>
                </a:lnTo>
                <a:lnTo>
                  <a:pt x="151375" y="82913"/>
                </a:lnTo>
                <a:lnTo>
                  <a:pt x="145685" y="88613"/>
                </a:lnTo>
                <a:lnTo>
                  <a:pt x="140938" y="94318"/>
                </a:lnTo>
                <a:lnTo>
                  <a:pt x="136821" y="100026"/>
                </a:lnTo>
                <a:lnTo>
                  <a:pt x="132172" y="105737"/>
                </a:lnTo>
                <a:lnTo>
                  <a:pt x="127167" y="111449"/>
                </a:lnTo>
                <a:lnTo>
                  <a:pt x="121926" y="117162"/>
                </a:lnTo>
                <a:lnTo>
                  <a:pt x="117479" y="122875"/>
                </a:lnTo>
                <a:lnTo>
                  <a:pt x="113562" y="128589"/>
                </a:lnTo>
                <a:lnTo>
                  <a:pt x="109998" y="134304"/>
                </a:lnTo>
                <a:lnTo>
                  <a:pt x="105717" y="139066"/>
                </a:lnTo>
                <a:lnTo>
                  <a:pt x="100958" y="143193"/>
                </a:lnTo>
                <a:lnTo>
                  <a:pt x="95880" y="146897"/>
                </a:lnTo>
                <a:lnTo>
                  <a:pt x="91543" y="151271"/>
                </a:lnTo>
                <a:lnTo>
                  <a:pt x="87699" y="156093"/>
                </a:lnTo>
                <a:lnTo>
                  <a:pt x="84183" y="161212"/>
                </a:lnTo>
                <a:lnTo>
                  <a:pt x="79934" y="165577"/>
                </a:lnTo>
                <a:lnTo>
                  <a:pt x="75197" y="169440"/>
                </a:lnTo>
                <a:lnTo>
                  <a:pt x="70134" y="172967"/>
                </a:lnTo>
                <a:lnTo>
                  <a:pt x="64854" y="177224"/>
                </a:lnTo>
                <a:lnTo>
                  <a:pt x="59428" y="181967"/>
                </a:lnTo>
                <a:lnTo>
                  <a:pt x="49272" y="191364"/>
                </a:lnTo>
                <a:lnTo>
                  <a:pt x="38200" y="202010"/>
                </a:lnTo>
                <a:lnTo>
                  <a:pt x="14329" y="225709"/>
                </a:lnTo>
                <a:lnTo>
                  <a:pt x="12410" y="228578"/>
                </a:lnTo>
                <a:lnTo>
                  <a:pt x="9710" y="236213"/>
                </a:lnTo>
                <a:lnTo>
                  <a:pt x="9078" y="238334"/>
                </a:lnTo>
                <a:lnTo>
                  <a:pt x="7957" y="238899"/>
                </a:lnTo>
                <a:lnTo>
                  <a:pt x="1236" y="239881"/>
                </a:lnTo>
                <a:lnTo>
                  <a:pt x="824" y="240883"/>
                </a:lnTo>
                <a:lnTo>
                  <a:pt x="0" y="24860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427"/>
          <p:cNvSpPr/>
          <p:nvPr/>
        </p:nvSpPr>
        <p:spPr>
          <a:xfrm>
            <a:off x="3431857" y="2734627"/>
            <a:ext cx="240031" cy="8574"/>
          </a:xfrm>
          <a:custGeom>
            <a:avLst/>
            <a:gdLst/>
            <a:ahLst/>
            <a:cxnLst/>
            <a:rect l="0" t="0" r="0" b="0"/>
            <a:pathLst>
              <a:path w="240031" h="8574">
                <a:moveTo>
                  <a:pt x="0" y="8573"/>
                </a:moveTo>
                <a:lnTo>
                  <a:pt x="142876" y="8573"/>
                </a:lnTo>
                <a:lnTo>
                  <a:pt x="148591" y="7620"/>
                </a:lnTo>
                <a:lnTo>
                  <a:pt x="154305" y="6033"/>
                </a:lnTo>
                <a:lnTo>
                  <a:pt x="160020" y="4022"/>
                </a:lnTo>
                <a:lnTo>
                  <a:pt x="165735" y="2681"/>
                </a:lnTo>
                <a:lnTo>
                  <a:pt x="171450" y="1787"/>
                </a:lnTo>
                <a:lnTo>
                  <a:pt x="177165" y="1192"/>
                </a:lnTo>
                <a:lnTo>
                  <a:pt x="182880" y="794"/>
                </a:lnTo>
                <a:lnTo>
                  <a:pt x="188595" y="530"/>
                </a:lnTo>
                <a:lnTo>
                  <a:pt x="200025" y="235"/>
                </a:lnTo>
                <a:lnTo>
                  <a:pt x="24003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428"/>
          <p:cNvSpPr/>
          <p:nvPr/>
        </p:nvSpPr>
        <p:spPr>
          <a:xfrm>
            <a:off x="3774757" y="2597588"/>
            <a:ext cx="214174" cy="495732"/>
          </a:xfrm>
          <a:custGeom>
            <a:avLst/>
            <a:gdLst/>
            <a:ahLst/>
            <a:cxnLst/>
            <a:rect l="0" t="0" r="0" b="0"/>
            <a:pathLst>
              <a:path w="214174" h="495732">
                <a:moveTo>
                  <a:pt x="0" y="34169"/>
                </a:moveTo>
                <a:lnTo>
                  <a:pt x="0" y="112635"/>
                </a:lnTo>
                <a:lnTo>
                  <a:pt x="2540" y="121748"/>
                </a:lnTo>
                <a:lnTo>
                  <a:pt x="6844" y="132148"/>
                </a:lnTo>
                <a:lnTo>
                  <a:pt x="11932" y="143120"/>
                </a:lnTo>
                <a:lnTo>
                  <a:pt x="17368" y="151807"/>
                </a:lnTo>
                <a:lnTo>
                  <a:pt x="20151" y="155457"/>
                </a:lnTo>
                <a:lnTo>
                  <a:pt x="22007" y="159795"/>
                </a:lnTo>
                <a:lnTo>
                  <a:pt x="25571" y="174050"/>
                </a:lnTo>
                <a:lnTo>
                  <a:pt x="29780" y="181428"/>
                </a:lnTo>
                <a:lnTo>
                  <a:pt x="34825" y="187883"/>
                </a:lnTo>
                <a:lnTo>
                  <a:pt x="40243" y="193926"/>
                </a:lnTo>
                <a:lnTo>
                  <a:pt x="45826" y="199787"/>
                </a:lnTo>
                <a:lnTo>
                  <a:pt x="48648" y="201731"/>
                </a:lnTo>
                <a:lnTo>
                  <a:pt x="54324" y="203891"/>
                </a:lnTo>
                <a:lnTo>
                  <a:pt x="60022" y="207391"/>
                </a:lnTo>
                <a:lnTo>
                  <a:pt x="62874" y="209658"/>
                </a:lnTo>
                <a:lnTo>
                  <a:pt x="65729" y="211169"/>
                </a:lnTo>
                <a:lnTo>
                  <a:pt x="71440" y="212848"/>
                </a:lnTo>
                <a:lnTo>
                  <a:pt x="77154" y="213595"/>
                </a:lnTo>
                <a:lnTo>
                  <a:pt x="82868" y="213926"/>
                </a:lnTo>
                <a:lnTo>
                  <a:pt x="88583" y="214074"/>
                </a:lnTo>
                <a:lnTo>
                  <a:pt x="105727" y="214181"/>
                </a:lnTo>
                <a:lnTo>
                  <a:pt x="108585" y="213232"/>
                </a:lnTo>
                <a:lnTo>
                  <a:pt x="114300" y="209638"/>
                </a:lnTo>
                <a:lnTo>
                  <a:pt x="120015" y="204865"/>
                </a:lnTo>
                <a:lnTo>
                  <a:pt x="125730" y="199569"/>
                </a:lnTo>
                <a:lnTo>
                  <a:pt x="131445" y="194040"/>
                </a:lnTo>
                <a:lnTo>
                  <a:pt x="137160" y="185868"/>
                </a:lnTo>
                <a:lnTo>
                  <a:pt x="142875" y="175886"/>
                </a:lnTo>
                <a:lnTo>
                  <a:pt x="148590" y="165099"/>
                </a:lnTo>
                <a:lnTo>
                  <a:pt x="151765" y="153955"/>
                </a:lnTo>
                <a:lnTo>
                  <a:pt x="153176" y="142652"/>
                </a:lnTo>
                <a:lnTo>
                  <a:pt x="153803" y="131279"/>
                </a:lnTo>
                <a:lnTo>
                  <a:pt x="156622" y="117334"/>
                </a:lnTo>
                <a:lnTo>
                  <a:pt x="160097" y="102564"/>
                </a:lnTo>
                <a:lnTo>
                  <a:pt x="161642" y="89649"/>
                </a:lnTo>
                <a:lnTo>
                  <a:pt x="162329" y="77559"/>
                </a:lnTo>
                <a:lnTo>
                  <a:pt x="162511" y="71669"/>
                </a:lnTo>
                <a:lnTo>
                  <a:pt x="165255" y="60043"/>
                </a:lnTo>
                <a:lnTo>
                  <a:pt x="169615" y="45328"/>
                </a:lnTo>
                <a:lnTo>
                  <a:pt x="170226" y="41608"/>
                </a:lnTo>
                <a:lnTo>
                  <a:pt x="168366" y="32395"/>
                </a:lnTo>
                <a:lnTo>
                  <a:pt x="164504" y="19038"/>
                </a:lnTo>
                <a:lnTo>
                  <a:pt x="163961" y="15510"/>
                </a:lnTo>
                <a:lnTo>
                  <a:pt x="162648" y="13157"/>
                </a:lnTo>
                <a:lnTo>
                  <a:pt x="160820" y="11588"/>
                </a:lnTo>
                <a:lnTo>
                  <a:pt x="158648" y="10543"/>
                </a:lnTo>
                <a:lnTo>
                  <a:pt x="157201" y="8893"/>
                </a:lnTo>
                <a:lnTo>
                  <a:pt x="156235" y="6841"/>
                </a:lnTo>
                <a:lnTo>
                  <a:pt x="154686" y="1254"/>
                </a:lnTo>
                <a:lnTo>
                  <a:pt x="149394" y="491"/>
                </a:lnTo>
                <a:lnTo>
                  <a:pt x="139577" y="0"/>
                </a:lnTo>
                <a:lnTo>
                  <a:pt x="138771" y="912"/>
                </a:lnTo>
                <a:lnTo>
                  <a:pt x="138234" y="2473"/>
                </a:lnTo>
                <a:lnTo>
                  <a:pt x="137301" y="8617"/>
                </a:lnTo>
                <a:lnTo>
                  <a:pt x="137188" y="20161"/>
                </a:lnTo>
                <a:lnTo>
                  <a:pt x="137161" y="49832"/>
                </a:lnTo>
                <a:lnTo>
                  <a:pt x="139701" y="60498"/>
                </a:lnTo>
                <a:lnTo>
                  <a:pt x="144004" y="71588"/>
                </a:lnTo>
                <a:lnTo>
                  <a:pt x="149092" y="82867"/>
                </a:lnTo>
                <a:lnTo>
                  <a:pt x="151988" y="94230"/>
                </a:lnTo>
                <a:lnTo>
                  <a:pt x="154227" y="106583"/>
                </a:lnTo>
                <a:lnTo>
                  <a:pt x="158398" y="121598"/>
                </a:lnTo>
                <a:lnTo>
                  <a:pt x="161796" y="129602"/>
                </a:lnTo>
                <a:lnTo>
                  <a:pt x="165967" y="137796"/>
                </a:lnTo>
                <a:lnTo>
                  <a:pt x="174728" y="153568"/>
                </a:lnTo>
                <a:lnTo>
                  <a:pt x="181797" y="166928"/>
                </a:lnTo>
                <a:lnTo>
                  <a:pt x="188113" y="181756"/>
                </a:lnTo>
                <a:lnTo>
                  <a:pt x="191131" y="189710"/>
                </a:lnTo>
                <a:lnTo>
                  <a:pt x="193143" y="197871"/>
                </a:lnTo>
                <a:lnTo>
                  <a:pt x="194485" y="206168"/>
                </a:lnTo>
                <a:lnTo>
                  <a:pt x="195379" y="214558"/>
                </a:lnTo>
                <a:lnTo>
                  <a:pt x="196928" y="223008"/>
                </a:lnTo>
                <a:lnTo>
                  <a:pt x="198913" y="231499"/>
                </a:lnTo>
                <a:lnTo>
                  <a:pt x="201189" y="240018"/>
                </a:lnTo>
                <a:lnTo>
                  <a:pt x="206257" y="257102"/>
                </a:lnTo>
                <a:lnTo>
                  <a:pt x="208942" y="265659"/>
                </a:lnTo>
                <a:lnTo>
                  <a:pt x="210733" y="274221"/>
                </a:lnTo>
                <a:lnTo>
                  <a:pt x="211926" y="282786"/>
                </a:lnTo>
                <a:lnTo>
                  <a:pt x="212721" y="291353"/>
                </a:lnTo>
                <a:lnTo>
                  <a:pt x="213252" y="299923"/>
                </a:lnTo>
                <a:lnTo>
                  <a:pt x="213841" y="317064"/>
                </a:lnTo>
                <a:lnTo>
                  <a:pt x="214173" y="342780"/>
                </a:lnTo>
                <a:lnTo>
                  <a:pt x="211710" y="357384"/>
                </a:lnTo>
                <a:lnTo>
                  <a:pt x="207441" y="371178"/>
                </a:lnTo>
                <a:lnTo>
                  <a:pt x="202368" y="386833"/>
                </a:lnTo>
                <a:lnTo>
                  <a:pt x="196939" y="400776"/>
                </a:lnTo>
                <a:lnTo>
                  <a:pt x="190399" y="413323"/>
                </a:lnTo>
                <a:lnTo>
                  <a:pt x="185987" y="419336"/>
                </a:lnTo>
                <a:lnTo>
                  <a:pt x="181142" y="425250"/>
                </a:lnTo>
                <a:lnTo>
                  <a:pt x="176958" y="431097"/>
                </a:lnTo>
                <a:lnTo>
                  <a:pt x="173217" y="436900"/>
                </a:lnTo>
                <a:lnTo>
                  <a:pt x="169771" y="442674"/>
                </a:lnTo>
                <a:lnTo>
                  <a:pt x="165568" y="448428"/>
                </a:lnTo>
                <a:lnTo>
                  <a:pt x="160861" y="454169"/>
                </a:lnTo>
                <a:lnTo>
                  <a:pt x="155818" y="459902"/>
                </a:lnTo>
                <a:lnTo>
                  <a:pt x="150551" y="464676"/>
                </a:lnTo>
                <a:lnTo>
                  <a:pt x="145135" y="468811"/>
                </a:lnTo>
                <a:lnTo>
                  <a:pt x="139619" y="472521"/>
                </a:lnTo>
                <a:lnTo>
                  <a:pt x="134037" y="475946"/>
                </a:lnTo>
                <a:lnTo>
                  <a:pt x="128410" y="479182"/>
                </a:lnTo>
                <a:lnTo>
                  <a:pt x="122755" y="482292"/>
                </a:lnTo>
                <a:lnTo>
                  <a:pt x="118031" y="484365"/>
                </a:lnTo>
                <a:lnTo>
                  <a:pt x="113930" y="485747"/>
                </a:lnTo>
                <a:lnTo>
                  <a:pt x="110244" y="486669"/>
                </a:lnTo>
                <a:lnTo>
                  <a:pt x="105880" y="488236"/>
                </a:lnTo>
                <a:lnTo>
                  <a:pt x="101067" y="490233"/>
                </a:lnTo>
                <a:lnTo>
                  <a:pt x="95954" y="492516"/>
                </a:lnTo>
                <a:lnTo>
                  <a:pt x="91591" y="494039"/>
                </a:lnTo>
                <a:lnTo>
                  <a:pt x="87731" y="495054"/>
                </a:lnTo>
                <a:lnTo>
                  <a:pt x="84205" y="495731"/>
                </a:lnTo>
                <a:lnTo>
                  <a:pt x="79949" y="495229"/>
                </a:lnTo>
                <a:lnTo>
                  <a:pt x="75207" y="493943"/>
                </a:lnTo>
                <a:lnTo>
                  <a:pt x="70141" y="492132"/>
                </a:lnTo>
                <a:lnTo>
                  <a:pt x="64858" y="490925"/>
                </a:lnTo>
                <a:lnTo>
                  <a:pt x="59431" y="490121"/>
                </a:lnTo>
                <a:lnTo>
                  <a:pt x="53908" y="489584"/>
                </a:lnTo>
                <a:lnTo>
                  <a:pt x="49274" y="488274"/>
                </a:lnTo>
                <a:lnTo>
                  <a:pt x="45231" y="486448"/>
                </a:lnTo>
                <a:lnTo>
                  <a:pt x="41584" y="484279"/>
                </a:lnTo>
                <a:lnTo>
                  <a:pt x="34992" y="479328"/>
                </a:lnTo>
                <a:lnTo>
                  <a:pt x="31900" y="476674"/>
                </a:lnTo>
                <a:lnTo>
                  <a:pt x="29839" y="473952"/>
                </a:lnTo>
                <a:lnTo>
                  <a:pt x="26260" y="464452"/>
                </a:lnTo>
                <a:lnTo>
                  <a:pt x="25718" y="45422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429"/>
          <p:cNvSpPr/>
          <p:nvPr/>
        </p:nvSpPr>
        <p:spPr>
          <a:xfrm>
            <a:off x="4301313" y="2683192"/>
            <a:ext cx="296405" cy="8543"/>
          </a:xfrm>
          <a:custGeom>
            <a:avLst/>
            <a:gdLst/>
            <a:ahLst/>
            <a:cxnLst/>
            <a:rect l="0" t="0" r="0" b="0"/>
            <a:pathLst>
              <a:path w="296405" h="8543">
                <a:moveTo>
                  <a:pt x="4939" y="0"/>
                </a:moveTo>
                <a:lnTo>
                  <a:pt x="0" y="0"/>
                </a:lnTo>
                <a:lnTo>
                  <a:pt x="25069" y="0"/>
                </a:lnTo>
                <a:lnTo>
                  <a:pt x="28836" y="953"/>
                </a:lnTo>
                <a:lnTo>
                  <a:pt x="33253" y="2540"/>
                </a:lnTo>
                <a:lnTo>
                  <a:pt x="38103" y="4551"/>
                </a:lnTo>
                <a:lnTo>
                  <a:pt x="43241" y="5892"/>
                </a:lnTo>
                <a:lnTo>
                  <a:pt x="48571" y="6785"/>
                </a:lnTo>
                <a:lnTo>
                  <a:pt x="54030" y="7381"/>
                </a:lnTo>
                <a:lnTo>
                  <a:pt x="60526" y="7778"/>
                </a:lnTo>
                <a:lnTo>
                  <a:pt x="75364" y="8220"/>
                </a:lnTo>
                <a:lnTo>
                  <a:pt x="109840" y="8526"/>
                </a:lnTo>
                <a:lnTo>
                  <a:pt x="117735" y="8542"/>
                </a:lnTo>
                <a:lnTo>
                  <a:pt x="125857" y="7599"/>
                </a:lnTo>
                <a:lnTo>
                  <a:pt x="134128" y="6019"/>
                </a:lnTo>
                <a:lnTo>
                  <a:pt x="142500" y="4013"/>
                </a:lnTo>
                <a:lnTo>
                  <a:pt x="150939" y="2675"/>
                </a:lnTo>
                <a:lnTo>
                  <a:pt x="159422" y="1784"/>
                </a:lnTo>
                <a:lnTo>
                  <a:pt x="167935" y="1189"/>
                </a:lnTo>
                <a:lnTo>
                  <a:pt x="176468" y="793"/>
                </a:lnTo>
                <a:lnTo>
                  <a:pt x="193570" y="352"/>
                </a:lnTo>
                <a:lnTo>
                  <a:pt x="238921" y="21"/>
                </a:lnTo>
                <a:lnTo>
                  <a:pt x="296404"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430"/>
          <p:cNvSpPr/>
          <p:nvPr/>
        </p:nvSpPr>
        <p:spPr>
          <a:xfrm>
            <a:off x="4297679" y="2768917"/>
            <a:ext cx="402909" cy="30658"/>
          </a:xfrm>
          <a:custGeom>
            <a:avLst/>
            <a:gdLst/>
            <a:ahLst/>
            <a:cxnLst/>
            <a:rect l="0" t="0" r="0" b="0"/>
            <a:pathLst>
              <a:path w="402909" h="30658">
                <a:moveTo>
                  <a:pt x="0" y="25718"/>
                </a:moveTo>
                <a:lnTo>
                  <a:pt x="11932" y="25718"/>
                </a:lnTo>
                <a:lnTo>
                  <a:pt x="15575" y="26670"/>
                </a:lnTo>
                <a:lnTo>
                  <a:pt x="19909" y="28258"/>
                </a:lnTo>
                <a:lnTo>
                  <a:pt x="24702" y="30269"/>
                </a:lnTo>
                <a:lnTo>
                  <a:pt x="29803" y="30657"/>
                </a:lnTo>
                <a:lnTo>
                  <a:pt x="35109" y="29963"/>
                </a:lnTo>
                <a:lnTo>
                  <a:pt x="40551" y="28548"/>
                </a:lnTo>
                <a:lnTo>
                  <a:pt x="46084" y="27604"/>
                </a:lnTo>
                <a:lnTo>
                  <a:pt x="51678" y="26975"/>
                </a:lnTo>
                <a:lnTo>
                  <a:pt x="63926" y="26277"/>
                </a:lnTo>
                <a:lnTo>
                  <a:pt x="78894" y="25966"/>
                </a:lnTo>
                <a:lnTo>
                  <a:pt x="86887" y="24931"/>
                </a:lnTo>
                <a:lnTo>
                  <a:pt x="95072" y="23288"/>
                </a:lnTo>
                <a:lnTo>
                  <a:pt x="103386" y="21240"/>
                </a:lnTo>
                <a:lnTo>
                  <a:pt x="111787" y="19875"/>
                </a:lnTo>
                <a:lnTo>
                  <a:pt x="120245" y="18965"/>
                </a:lnTo>
                <a:lnTo>
                  <a:pt x="128741" y="18358"/>
                </a:lnTo>
                <a:lnTo>
                  <a:pt x="138215" y="17954"/>
                </a:lnTo>
                <a:lnTo>
                  <a:pt x="158902" y="17504"/>
                </a:lnTo>
                <a:lnTo>
                  <a:pt x="168799" y="16432"/>
                </a:lnTo>
                <a:lnTo>
                  <a:pt x="178255" y="14765"/>
                </a:lnTo>
                <a:lnTo>
                  <a:pt x="187417" y="12701"/>
                </a:lnTo>
                <a:lnTo>
                  <a:pt x="196383" y="11325"/>
                </a:lnTo>
                <a:lnTo>
                  <a:pt x="205217" y="10407"/>
                </a:lnTo>
                <a:lnTo>
                  <a:pt x="213964" y="9796"/>
                </a:lnTo>
                <a:lnTo>
                  <a:pt x="223605" y="9388"/>
                </a:lnTo>
                <a:lnTo>
                  <a:pt x="244478" y="8935"/>
                </a:lnTo>
                <a:lnTo>
                  <a:pt x="254426" y="7862"/>
                </a:lnTo>
                <a:lnTo>
                  <a:pt x="263915" y="6194"/>
                </a:lnTo>
                <a:lnTo>
                  <a:pt x="273098" y="4129"/>
                </a:lnTo>
                <a:lnTo>
                  <a:pt x="282078" y="2753"/>
                </a:lnTo>
                <a:lnTo>
                  <a:pt x="290922" y="1835"/>
                </a:lnTo>
                <a:lnTo>
                  <a:pt x="299676" y="1224"/>
                </a:lnTo>
                <a:lnTo>
                  <a:pt x="308369" y="816"/>
                </a:lnTo>
                <a:lnTo>
                  <a:pt x="325648" y="363"/>
                </a:lnTo>
                <a:lnTo>
                  <a:pt x="371135" y="21"/>
                </a:lnTo>
                <a:lnTo>
                  <a:pt x="40290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431"/>
          <p:cNvSpPr/>
          <p:nvPr/>
        </p:nvSpPr>
        <p:spPr>
          <a:xfrm>
            <a:off x="4854892" y="2571750"/>
            <a:ext cx="51436" cy="325756"/>
          </a:xfrm>
          <a:custGeom>
            <a:avLst/>
            <a:gdLst/>
            <a:ahLst/>
            <a:cxnLst/>
            <a:rect l="0" t="0" r="0" b="0"/>
            <a:pathLst>
              <a:path w="51436" h="325756">
                <a:moveTo>
                  <a:pt x="0" y="0"/>
                </a:moveTo>
                <a:lnTo>
                  <a:pt x="12770" y="12770"/>
                </a:lnTo>
                <a:lnTo>
                  <a:pt x="14229" y="15181"/>
                </a:lnTo>
                <a:lnTo>
                  <a:pt x="15201" y="17740"/>
                </a:lnTo>
                <a:lnTo>
                  <a:pt x="16569" y="25894"/>
                </a:lnTo>
                <a:lnTo>
                  <a:pt x="16889" y="32463"/>
                </a:lnTo>
                <a:lnTo>
                  <a:pt x="17069" y="46872"/>
                </a:lnTo>
                <a:lnTo>
                  <a:pt x="17135" y="78997"/>
                </a:lnTo>
                <a:lnTo>
                  <a:pt x="18091" y="86002"/>
                </a:lnTo>
                <a:lnTo>
                  <a:pt x="19681" y="92577"/>
                </a:lnTo>
                <a:lnTo>
                  <a:pt x="21693" y="98866"/>
                </a:lnTo>
                <a:lnTo>
                  <a:pt x="23035" y="105915"/>
                </a:lnTo>
                <a:lnTo>
                  <a:pt x="23929" y="113472"/>
                </a:lnTo>
                <a:lnTo>
                  <a:pt x="24525" y="121368"/>
                </a:lnTo>
                <a:lnTo>
                  <a:pt x="24923" y="128537"/>
                </a:lnTo>
                <a:lnTo>
                  <a:pt x="25364" y="141582"/>
                </a:lnTo>
                <a:lnTo>
                  <a:pt x="25687" y="184432"/>
                </a:lnTo>
                <a:lnTo>
                  <a:pt x="25717" y="245358"/>
                </a:lnTo>
                <a:lnTo>
                  <a:pt x="26669" y="251202"/>
                </a:lnTo>
                <a:lnTo>
                  <a:pt x="28257" y="257003"/>
                </a:lnTo>
                <a:lnTo>
                  <a:pt x="30269" y="262775"/>
                </a:lnTo>
                <a:lnTo>
                  <a:pt x="31609" y="267576"/>
                </a:lnTo>
                <a:lnTo>
                  <a:pt x="33099" y="275450"/>
                </a:lnTo>
                <a:lnTo>
                  <a:pt x="33761" y="284664"/>
                </a:lnTo>
                <a:lnTo>
                  <a:pt x="34133" y="298022"/>
                </a:lnTo>
                <a:lnTo>
                  <a:pt x="34259" y="306518"/>
                </a:lnTo>
                <a:lnTo>
                  <a:pt x="35222" y="308168"/>
                </a:lnTo>
                <a:lnTo>
                  <a:pt x="36816" y="310220"/>
                </a:lnTo>
                <a:lnTo>
                  <a:pt x="41668" y="315807"/>
                </a:lnTo>
                <a:lnTo>
                  <a:pt x="44872" y="319111"/>
                </a:lnTo>
                <a:lnTo>
                  <a:pt x="51435" y="32575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432"/>
          <p:cNvSpPr/>
          <p:nvPr/>
        </p:nvSpPr>
        <p:spPr>
          <a:xfrm>
            <a:off x="5000675" y="2571750"/>
            <a:ext cx="308398" cy="316680"/>
          </a:xfrm>
          <a:custGeom>
            <a:avLst/>
            <a:gdLst/>
            <a:ahLst/>
            <a:cxnLst/>
            <a:rect l="0" t="0" r="0" b="0"/>
            <a:pathLst>
              <a:path w="308398" h="316680">
                <a:moveTo>
                  <a:pt x="197117" y="0"/>
                </a:moveTo>
                <a:lnTo>
                  <a:pt x="176717" y="0"/>
                </a:lnTo>
                <a:lnTo>
                  <a:pt x="168683" y="2539"/>
                </a:lnTo>
                <a:lnTo>
                  <a:pt x="163874" y="4551"/>
                </a:lnTo>
                <a:lnTo>
                  <a:pt x="158762" y="5891"/>
                </a:lnTo>
                <a:lnTo>
                  <a:pt x="153450" y="6785"/>
                </a:lnTo>
                <a:lnTo>
                  <a:pt x="148003" y="7380"/>
                </a:lnTo>
                <a:lnTo>
                  <a:pt x="142467" y="7778"/>
                </a:lnTo>
                <a:lnTo>
                  <a:pt x="136871" y="8043"/>
                </a:lnTo>
                <a:lnTo>
                  <a:pt x="131235" y="8219"/>
                </a:lnTo>
                <a:lnTo>
                  <a:pt x="124621" y="9289"/>
                </a:lnTo>
                <a:lnTo>
                  <a:pt x="117354" y="10955"/>
                </a:lnTo>
                <a:lnTo>
                  <a:pt x="109652" y="13018"/>
                </a:lnTo>
                <a:lnTo>
                  <a:pt x="102612" y="14394"/>
                </a:lnTo>
                <a:lnTo>
                  <a:pt x="96013" y="15311"/>
                </a:lnTo>
                <a:lnTo>
                  <a:pt x="89710" y="15922"/>
                </a:lnTo>
                <a:lnTo>
                  <a:pt x="82650" y="16330"/>
                </a:lnTo>
                <a:lnTo>
                  <a:pt x="67185" y="16782"/>
                </a:lnTo>
                <a:lnTo>
                  <a:pt x="45757" y="17073"/>
                </a:lnTo>
                <a:lnTo>
                  <a:pt x="118" y="17145"/>
                </a:lnTo>
                <a:lnTo>
                  <a:pt x="0" y="21695"/>
                </a:lnTo>
                <a:lnTo>
                  <a:pt x="936" y="23989"/>
                </a:lnTo>
                <a:lnTo>
                  <a:pt x="6803" y="31767"/>
                </a:lnTo>
                <a:lnTo>
                  <a:pt x="11886" y="37296"/>
                </a:lnTo>
                <a:lnTo>
                  <a:pt x="13622" y="40104"/>
                </a:lnTo>
                <a:lnTo>
                  <a:pt x="17018" y="49559"/>
                </a:lnTo>
                <a:lnTo>
                  <a:pt x="21188" y="58856"/>
                </a:lnTo>
                <a:lnTo>
                  <a:pt x="26217" y="66798"/>
                </a:lnTo>
                <a:lnTo>
                  <a:pt x="28890" y="70249"/>
                </a:lnTo>
                <a:lnTo>
                  <a:pt x="30674" y="74455"/>
                </a:lnTo>
                <a:lnTo>
                  <a:pt x="32654" y="84209"/>
                </a:lnTo>
                <a:lnTo>
                  <a:pt x="34135" y="89476"/>
                </a:lnTo>
                <a:lnTo>
                  <a:pt x="36076" y="94893"/>
                </a:lnTo>
                <a:lnTo>
                  <a:pt x="38321" y="100410"/>
                </a:lnTo>
                <a:lnTo>
                  <a:pt x="39818" y="105992"/>
                </a:lnTo>
                <a:lnTo>
                  <a:pt x="40816" y="111619"/>
                </a:lnTo>
                <a:lnTo>
                  <a:pt x="41481" y="117275"/>
                </a:lnTo>
                <a:lnTo>
                  <a:pt x="42221" y="126099"/>
                </a:lnTo>
                <a:lnTo>
                  <a:pt x="42549" y="134149"/>
                </a:lnTo>
                <a:lnTo>
                  <a:pt x="42778" y="155825"/>
                </a:lnTo>
                <a:lnTo>
                  <a:pt x="42812" y="187251"/>
                </a:lnTo>
                <a:lnTo>
                  <a:pt x="43765" y="186746"/>
                </a:lnTo>
                <a:lnTo>
                  <a:pt x="53395" y="177959"/>
                </a:lnTo>
                <a:lnTo>
                  <a:pt x="63212" y="168185"/>
                </a:lnTo>
                <a:lnTo>
                  <a:pt x="66889" y="166415"/>
                </a:lnTo>
                <a:lnTo>
                  <a:pt x="76056" y="164450"/>
                </a:lnTo>
                <a:lnTo>
                  <a:pt x="82119" y="162973"/>
                </a:lnTo>
                <a:lnTo>
                  <a:pt x="89020" y="161036"/>
                </a:lnTo>
                <a:lnTo>
                  <a:pt x="96477" y="158792"/>
                </a:lnTo>
                <a:lnTo>
                  <a:pt x="103354" y="156344"/>
                </a:lnTo>
                <a:lnTo>
                  <a:pt x="109843" y="153759"/>
                </a:lnTo>
                <a:lnTo>
                  <a:pt x="116074" y="151083"/>
                </a:lnTo>
                <a:lnTo>
                  <a:pt x="123086" y="149300"/>
                </a:lnTo>
                <a:lnTo>
                  <a:pt x="130618" y="148110"/>
                </a:lnTo>
                <a:lnTo>
                  <a:pt x="138497" y="147318"/>
                </a:lnTo>
                <a:lnTo>
                  <a:pt x="146607" y="146789"/>
                </a:lnTo>
                <a:lnTo>
                  <a:pt x="154871" y="146437"/>
                </a:lnTo>
                <a:lnTo>
                  <a:pt x="171674" y="146045"/>
                </a:lnTo>
                <a:lnTo>
                  <a:pt x="214298" y="145773"/>
                </a:lnTo>
                <a:lnTo>
                  <a:pt x="222858" y="146712"/>
                </a:lnTo>
                <a:lnTo>
                  <a:pt x="231423" y="148290"/>
                </a:lnTo>
                <a:lnTo>
                  <a:pt x="239991" y="150295"/>
                </a:lnTo>
                <a:lnTo>
                  <a:pt x="247606" y="152584"/>
                </a:lnTo>
                <a:lnTo>
                  <a:pt x="254589" y="155063"/>
                </a:lnTo>
                <a:lnTo>
                  <a:pt x="261150" y="157668"/>
                </a:lnTo>
                <a:lnTo>
                  <a:pt x="267428" y="161309"/>
                </a:lnTo>
                <a:lnTo>
                  <a:pt x="273519" y="165642"/>
                </a:lnTo>
                <a:lnTo>
                  <a:pt x="279484" y="170435"/>
                </a:lnTo>
                <a:lnTo>
                  <a:pt x="284413" y="175536"/>
                </a:lnTo>
                <a:lnTo>
                  <a:pt x="288652" y="180841"/>
                </a:lnTo>
                <a:lnTo>
                  <a:pt x="292430" y="186283"/>
                </a:lnTo>
                <a:lnTo>
                  <a:pt x="295902" y="191816"/>
                </a:lnTo>
                <a:lnTo>
                  <a:pt x="299169" y="197410"/>
                </a:lnTo>
                <a:lnTo>
                  <a:pt x="302298" y="203044"/>
                </a:lnTo>
                <a:lnTo>
                  <a:pt x="305777" y="211844"/>
                </a:lnTo>
                <a:lnTo>
                  <a:pt x="307323" y="219883"/>
                </a:lnTo>
                <a:lnTo>
                  <a:pt x="307735" y="224693"/>
                </a:lnTo>
                <a:lnTo>
                  <a:pt x="308010" y="229805"/>
                </a:lnTo>
                <a:lnTo>
                  <a:pt x="308315" y="240566"/>
                </a:lnTo>
                <a:lnTo>
                  <a:pt x="308397" y="246102"/>
                </a:lnTo>
                <a:lnTo>
                  <a:pt x="307499" y="251698"/>
                </a:lnTo>
                <a:lnTo>
                  <a:pt x="305947" y="257333"/>
                </a:lnTo>
                <a:lnTo>
                  <a:pt x="303960" y="262995"/>
                </a:lnTo>
                <a:lnTo>
                  <a:pt x="299213" y="271827"/>
                </a:lnTo>
                <a:lnTo>
                  <a:pt x="296614" y="275515"/>
                </a:lnTo>
                <a:lnTo>
                  <a:pt x="288645" y="282154"/>
                </a:lnTo>
                <a:lnTo>
                  <a:pt x="283853" y="285257"/>
                </a:lnTo>
                <a:lnTo>
                  <a:pt x="278754" y="288279"/>
                </a:lnTo>
                <a:lnTo>
                  <a:pt x="273449" y="291246"/>
                </a:lnTo>
                <a:lnTo>
                  <a:pt x="268008" y="294176"/>
                </a:lnTo>
                <a:lnTo>
                  <a:pt x="261522" y="297082"/>
                </a:lnTo>
                <a:lnTo>
                  <a:pt x="254341" y="299972"/>
                </a:lnTo>
                <a:lnTo>
                  <a:pt x="246696" y="302851"/>
                </a:lnTo>
                <a:lnTo>
                  <a:pt x="239695" y="305723"/>
                </a:lnTo>
                <a:lnTo>
                  <a:pt x="233122" y="308591"/>
                </a:lnTo>
                <a:lnTo>
                  <a:pt x="226836" y="311454"/>
                </a:lnTo>
                <a:lnTo>
                  <a:pt x="219787" y="313364"/>
                </a:lnTo>
                <a:lnTo>
                  <a:pt x="212230" y="314636"/>
                </a:lnTo>
                <a:lnTo>
                  <a:pt x="204335" y="315485"/>
                </a:lnTo>
                <a:lnTo>
                  <a:pt x="197167" y="316051"/>
                </a:lnTo>
                <a:lnTo>
                  <a:pt x="190482" y="316428"/>
                </a:lnTo>
                <a:lnTo>
                  <a:pt x="184122" y="316679"/>
                </a:lnTo>
                <a:lnTo>
                  <a:pt x="177976" y="315894"/>
                </a:lnTo>
                <a:lnTo>
                  <a:pt x="171974" y="314419"/>
                </a:lnTo>
                <a:lnTo>
                  <a:pt x="166067" y="312482"/>
                </a:lnTo>
                <a:lnTo>
                  <a:pt x="160225" y="311191"/>
                </a:lnTo>
                <a:lnTo>
                  <a:pt x="154425" y="310331"/>
                </a:lnTo>
                <a:lnTo>
                  <a:pt x="148653" y="309757"/>
                </a:lnTo>
                <a:lnTo>
                  <a:pt x="139700" y="309120"/>
                </a:lnTo>
                <a:lnTo>
                  <a:pt x="135979" y="308950"/>
                </a:lnTo>
                <a:lnTo>
                  <a:pt x="132546" y="307884"/>
                </a:lnTo>
                <a:lnTo>
                  <a:pt x="126191" y="304160"/>
                </a:lnTo>
                <a:lnTo>
                  <a:pt x="117259" y="296708"/>
                </a:lnTo>
                <a:lnTo>
                  <a:pt x="114351" y="294960"/>
                </a:lnTo>
                <a:lnTo>
                  <a:pt x="105379" y="292155"/>
                </a:lnTo>
                <a:lnTo>
                  <a:pt x="102820" y="29146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433"/>
          <p:cNvSpPr/>
          <p:nvPr/>
        </p:nvSpPr>
        <p:spPr>
          <a:xfrm>
            <a:off x="2145985" y="2657579"/>
            <a:ext cx="137158" cy="257072"/>
          </a:xfrm>
          <a:custGeom>
            <a:avLst/>
            <a:gdLst/>
            <a:ahLst/>
            <a:cxnLst/>
            <a:rect l="0" t="0" r="0" b="0"/>
            <a:pathLst>
              <a:path w="137158" h="257072">
                <a:moveTo>
                  <a:pt x="8569" y="8468"/>
                </a:moveTo>
                <a:lnTo>
                  <a:pt x="102" y="0"/>
                </a:lnTo>
                <a:lnTo>
                  <a:pt x="1" y="7942"/>
                </a:lnTo>
                <a:lnTo>
                  <a:pt x="0" y="8118"/>
                </a:lnTo>
                <a:lnTo>
                  <a:pt x="2538" y="10852"/>
                </a:lnTo>
                <a:lnTo>
                  <a:pt x="4549" y="12915"/>
                </a:lnTo>
                <a:lnTo>
                  <a:pt x="5889" y="15243"/>
                </a:lnTo>
                <a:lnTo>
                  <a:pt x="7378" y="20369"/>
                </a:lnTo>
                <a:lnTo>
                  <a:pt x="8040" y="25822"/>
                </a:lnTo>
                <a:lnTo>
                  <a:pt x="8465" y="32533"/>
                </a:lnTo>
                <a:lnTo>
                  <a:pt x="8539" y="38247"/>
                </a:lnTo>
                <a:lnTo>
                  <a:pt x="9501" y="40703"/>
                </a:lnTo>
                <a:lnTo>
                  <a:pt x="13111" y="45972"/>
                </a:lnTo>
                <a:lnTo>
                  <a:pt x="15407" y="48711"/>
                </a:lnTo>
                <a:lnTo>
                  <a:pt x="17890" y="51489"/>
                </a:lnTo>
                <a:lnTo>
                  <a:pt x="20498" y="54294"/>
                </a:lnTo>
                <a:lnTo>
                  <a:pt x="23190" y="58069"/>
                </a:lnTo>
                <a:lnTo>
                  <a:pt x="25936" y="62490"/>
                </a:lnTo>
                <a:lnTo>
                  <a:pt x="28720" y="67343"/>
                </a:lnTo>
                <a:lnTo>
                  <a:pt x="31528" y="71530"/>
                </a:lnTo>
                <a:lnTo>
                  <a:pt x="34353" y="75275"/>
                </a:lnTo>
                <a:lnTo>
                  <a:pt x="37188" y="78723"/>
                </a:lnTo>
                <a:lnTo>
                  <a:pt x="40031" y="81975"/>
                </a:lnTo>
                <a:lnTo>
                  <a:pt x="42879" y="85095"/>
                </a:lnTo>
                <a:lnTo>
                  <a:pt x="45730" y="88128"/>
                </a:lnTo>
                <a:lnTo>
                  <a:pt x="47631" y="92055"/>
                </a:lnTo>
                <a:lnTo>
                  <a:pt x="48898" y="96577"/>
                </a:lnTo>
                <a:lnTo>
                  <a:pt x="49742" y="101497"/>
                </a:lnTo>
                <a:lnTo>
                  <a:pt x="53221" y="109505"/>
                </a:lnTo>
                <a:lnTo>
                  <a:pt x="55482" y="112973"/>
                </a:lnTo>
                <a:lnTo>
                  <a:pt x="57942" y="117191"/>
                </a:lnTo>
                <a:lnTo>
                  <a:pt x="60535" y="121907"/>
                </a:lnTo>
                <a:lnTo>
                  <a:pt x="65955" y="132228"/>
                </a:lnTo>
                <a:lnTo>
                  <a:pt x="71539" y="143165"/>
                </a:lnTo>
                <a:lnTo>
                  <a:pt x="74362" y="147796"/>
                </a:lnTo>
                <a:lnTo>
                  <a:pt x="77196" y="151836"/>
                </a:lnTo>
                <a:lnTo>
                  <a:pt x="80038" y="155482"/>
                </a:lnTo>
                <a:lnTo>
                  <a:pt x="82885" y="159817"/>
                </a:lnTo>
                <a:lnTo>
                  <a:pt x="85736" y="164612"/>
                </a:lnTo>
                <a:lnTo>
                  <a:pt x="88589" y="169714"/>
                </a:lnTo>
                <a:lnTo>
                  <a:pt x="94299" y="180463"/>
                </a:lnTo>
                <a:lnTo>
                  <a:pt x="97155" y="185996"/>
                </a:lnTo>
                <a:lnTo>
                  <a:pt x="99059" y="190638"/>
                </a:lnTo>
                <a:lnTo>
                  <a:pt x="101175" y="198335"/>
                </a:lnTo>
                <a:lnTo>
                  <a:pt x="102691" y="202674"/>
                </a:lnTo>
                <a:lnTo>
                  <a:pt x="104655" y="207471"/>
                </a:lnTo>
                <a:lnTo>
                  <a:pt x="106916" y="212574"/>
                </a:lnTo>
                <a:lnTo>
                  <a:pt x="109377" y="216929"/>
                </a:lnTo>
                <a:lnTo>
                  <a:pt x="111969" y="220785"/>
                </a:lnTo>
                <a:lnTo>
                  <a:pt x="114650" y="224307"/>
                </a:lnTo>
                <a:lnTo>
                  <a:pt x="117629" y="230762"/>
                </a:lnTo>
                <a:lnTo>
                  <a:pt x="118423" y="233816"/>
                </a:lnTo>
                <a:lnTo>
                  <a:pt x="121846" y="239750"/>
                </a:lnTo>
                <a:lnTo>
                  <a:pt x="127253" y="246770"/>
                </a:lnTo>
                <a:lnTo>
                  <a:pt x="130533" y="250270"/>
                </a:lnTo>
                <a:lnTo>
                  <a:pt x="137147" y="257060"/>
                </a:lnTo>
                <a:lnTo>
                  <a:pt x="137152" y="257066"/>
                </a:lnTo>
                <a:lnTo>
                  <a:pt x="137157" y="25707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434"/>
          <p:cNvSpPr/>
          <p:nvPr/>
        </p:nvSpPr>
        <p:spPr>
          <a:xfrm>
            <a:off x="2051684" y="2768917"/>
            <a:ext cx="342901" cy="42864"/>
          </a:xfrm>
          <a:custGeom>
            <a:avLst/>
            <a:gdLst/>
            <a:ahLst/>
            <a:cxnLst/>
            <a:rect l="0" t="0" r="0" b="0"/>
            <a:pathLst>
              <a:path w="342901" h="42864">
                <a:moveTo>
                  <a:pt x="0" y="42863"/>
                </a:moveTo>
                <a:lnTo>
                  <a:pt x="36913" y="42863"/>
                </a:lnTo>
                <a:lnTo>
                  <a:pt x="39849" y="41910"/>
                </a:lnTo>
                <a:lnTo>
                  <a:pt x="42758" y="40323"/>
                </a:lnTo>
                <a:lnTo>
                  <a:pt x="45651" y="38312"/>
                </a:lnTo>
                <a:lnTo>
                  <a:pt x="49484" y="36971"/>
                </a:lnTo>
                <a:lnTo>
                  <a:pt x="53945" y="36077"/>
                </a:lnTo>
                <a:lnTo>
                  <a:pt x="63981" y="35085"/>
                </a:lnTo>
                <a:lnTo>
                  <a:pt x="69324" y="34820"/>
                </a:lnTo>
                <a:lnTo>
                  <a:pt x="80341" y="34526"/>
                </a:lnTo>
                <a:lnTo>
                  <a:pt x="121193" y="34299"/>
                </a:lnTo>
                <a:lnTo>
                  <a:pt x="126515" y="33344"/>
                </a:lnTo>
                <a:lnTo>
                  <a:pt x="132921" y="31754"/>
                </a:lnTo>
                <a:lnTo>
                  <a:pt x="140049" y="29742"/>
                </a:lnTo>
                <a:lnTo>
                  <a:pt x="146706" y="28400"/>
                </a:lnTo>
                <a:lnTo>
                  <a:pt x="153049" y="27506"/>
                </a:lnTo>
                <a:lnTo>
                  <a:pt x="159183" y="26910"/>
                </a:lnTo>
                <a:lnTo>
                  <a:pt x="165177" y="26513"/>
                </a:lnTo>
                <a:lnTo>
                  <a:pt x="171078" y="26248"/>
                </a:lnTo>
                <a:lnTo>
                  <a:pt x="176917" y="26071"/>
                </a:lnTo>
                <a:lnTo>
                  <a:pt x="183668" y="25001"/>
                </a:lnTo>
                <a:lnTo>
                  <a:pt x="191025" y="23335"/>
                </a:lnTo>
                <a:lnTo>
                  <a:pt x="198788" y="21271"/>
                </a:lnTo>
                <a:lnTo>
                  <a:pt x="206820" y="19896"/>
                </a:lnTo>
                <a:lnTo>
                  <a:pt x="215033" y="18979"/>
                </a:lnTo>
                <a:lnTo>
                  <a:pt x="229873" y="17960"/>
                </a:lnTo>
                <a:lnTo>
                  <a:pt x="239643" y="17507"/>
                </a:lnTo>
                <a:lnTo>
                  <a:pt x="249701" y="17306"/>
                </a:lnTo>
                <a:lnTo>
                  <a:pt x="271680" y="17177"/>
                </a:lnTo>
                <a:lnTo>
                  <a:pt x="277322" y="16214"/>
                </a:lnTo>
                <a:lnTo>
                  <a:pt x="282989" y="14619"/>
                </a:lnTo>
                <a:lnTo>
                  <a:pt x="288672" y="12604"/>
                </a:lnTo>
                <a:lnTo>
                  <a:pt x="294366" y="11260"/>
                </a:lnTo>
                <a:lnTo>
                  <a:pt x="300067" y="10364"/>
                </a:lnTo>
                <a:lnTo>
                  <a:pt x="310528" y="9369"/>
                </a:lnTo>
                <a:lnTo>
                  <a:pt x="318353" y="8927"/>
                </a:lnTo>
                <a:lnTo>
                  <a:pt x="328113" y="8677"/>
                </a:lnTo>
                <a:lnTo>
                  <a:pt x="332486" y="8604"/>
                </a:lnTo>
                <a:lnTo>
                  <a:pt x="334053" y="7641"/>
                </a:lnTo>
                <a:lnTo>
                  <a:pt x="336050" y="6046"/>
                </a:lnTo>
                <a:lnTo>
                  <a:pt x="34290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435"/>
          <p:cNvSpPr/>
          <p:nvPr/>
        </p:nvSpPr>
        <p:spPr>
          <a:xfrm>
            <a:off x="2145982" y="2991802"/>
            <a:ext cx="3411856" cy="85726"/>
          </a:xfrm>
          <a:custGeom>
            <a:avLst/>
            <a:gdLst/>
            <a:ahLst/>
            <a:cxnLst/>
            <a:rect l="0" t="0" r="0" b="0"/>
            <a:pathLst>
              <a:path w="3411856" h="85726">
                <a:moveTo>
                  <a:pt x="0" y="85725"/>
                </a:moveTo>
                <a:lnTo>
                  <a:pt x="4551" y="85725"/>
                </a:lnTo>
                <a:lnTo>
                  <a:pt x="6844" y="84773"/>
                </a:lnTo>
                <a:lnTo>
                  <a:pt x="9325" y="83185"/>
                </a:lnTo>
                <a:lnTo>
                  <a:pt x="11932" y="81174"/>
                </a:lnTo>
                <a:lnTo>
                  <a:pt x="14622" y="79833"/>
                </a:lnTo>
                <a:lnTo>
                  <a:pt x="20151" y="78344"/>
                </a:lnTo>
                <a:lnTo>
                  <a:pt x="123696" y="77153"/>
                </a:lnTo>
                <a:lnTo>
                  <a:pt x="308995" y="77153"/>
                </a:lnTo>
                <a:lnTo>
                  <a:pt x="323386" y="74613"/>
                </a:lnTo>
                <a:lnTo>
                  <a:pt x="329891" y="72602"/>
                </a:lnTo>
                <a:lnTo>
                  <a:pt x="344738" y="70367"/>
                </a:lnTo>
                <a:lnTo>
                  <a:pt x="412504" y="67697"/>
                </a:lnTo>
                <a:lnTo>
                  <a:pt x="422640" y="66087"/>
                </a:lnTo>
                <a:lnTo>
                  <a:pt x="433208" y="64060"/>
                </a:lnTo>
                <a:lnTo>
                  <a:pt x="455109" y="61809"/>
                </a:lnTo>
                <a:lnTo>
                  <a:pt x="527016" y="60113"/>
                </a:lnTo>
                <a:lnTo>
                  <a:pt x="549190" y="57514"/>
                </a:lnTo>
                <a:lnTo>
                  <a:pt x="560436" y="55488"/>
                </a:lnTo>
                <a:lnTo>
                  <a:pt x="583093" y="53236"/>
                </a:lnTo>
                <a:lnTo>
                  <a:pt x="605862" y="51283"/>
                </a:lnTo>
                <a:lnTo>
                  <a:pt x="617268" y="49429"/>
                </a:lnTo>
                <a:lnTo>
                  <a:pt x="628682" y="47240"/>
                </a:lnTo>
                <a:lnTo>
                  <a:pt x="651524" y="44808"/>
                </a:lnTo>
                <a:lnTo>
                  <a:pt x="714553" y="42166"/>
                </a:lnTo>
                <a:lnTo>
                  <a:pt x="726876" y="40493"/>
                </a:lnTo>
                <a:lnTo>
                  <a:pt x="738902" y="38426"/>
                </a:lnTo>
                <a:lnTo>
                  <a:pt x="762423" y="36128"/>
                </a:lnTo>
                <a:lnTo>
                  <a:pt x="857693" y="34398"/>
                </a:lnTo>
                <a:lnTo>
                  <a:pt x="884435" y="31798"/>
                </a:lnTo>
                <a:lnTo>
                  <a:pt x="898233" y="29771"/>
                </a:lnTo>
                <a:lnTo>
                  <a:pt x="926265" y="27519"/>
                </a:lnTo>
                <a:lnTo>
                  <a:pt x="954598" y="25566"/>
                </a:lnTo>
                <a:lnTo>
                  <a:pt x="968821" y="23711"/>
                </a:lnTo>
                <a:lnTo>
                  <a:pt x="983066" y="21523"/>
                </a:lnTo>
                <a:lnTo>
                  <a:pt x="1011593" y="19091"/>
                </a:lnTo>
                <a:lnTo>
                  <a:pt x="1082998" y="16449"/>
                </a:lnTo>
                <a:lnTo>
                  <a:pt x="1097283" y="14776"/>
                </a:lnTo>
                <a:lnTo>
                  <a:pt x="1111570" y="12708"/>
                </a:lnTo>
                <a:lnTo>
                  <a:pt x="1140144" y="10411"/>
                </a:lnTo>
                <a:lnTo>
                  <a:pt x="1244706" y="8680"/>
                </a:lnTo>
                <a:lnTo>
                  <a:pt x="1341480" y="8582"/>
                </a:lnTo>
                <a:lnTo>
                  <a:pt x="1370913" y="6037"/>
                </a:lnTo>
                <a:lnTo>
                  <a:pt x="1385430" y="4025"/>
                </a:lnTo>
                <a:lnTo>
                  <a:pt x="1414259" y="1789"/>
                </a:lnTo>
                <a:lnTo>
                  <a:pt x="1514463" y="105"/>
                </a:lnTo>
                <a:lnTo>
                  <a:pt x="1545585" y="2587"/>
                </a:lnTo>
                <a:lnTo>
                  <a:pt x="1577514" y="4960"/>
                </a:lnTo>
                <a:lnTo>
                  <a:pt x="1607580" y="2839"/>
                </a:lnTo>
                <a:lnTo>
                  <a:pt x="1698944" y="249"/>
                </a:lnTo>
                <a:lnTo>
                  <a:pt x="2967381" y="0"/>
                </a:lnTo>
                <a:lnTo>
                  <a:pt x="2998411" y="2540"/>
                </a:lnTo>
                <a:lnTo>
                  <a:pt x="3013354" y="4551"/>
                </a:lnTo>
                <a:lnTo>
                  <a:pt x="3040116" y="6785"/>
                </a:lnTo>
                <a:lnTo>
                  <a:pt x="3134997" y="8468"/>
                </a:lnTo>
                <a:lnTo>
                  <a:pt x="3219134" y="9519"/>
                </a:lnTo>
                <a:lnTo>
                  <a:pt x="3229082" y="11109"/>
                </a:lnTo>
                <a:lnTo>
                  <a:pt x="3238571" y="13121"/>
                </a:lnTo>
                <a:lnTo>
                  <a:pt x="3256735" y="15356"/>
                </a:lnTo>
                <a:lnTo>
                  <a:pt x="3361429" y="17139"/>
                </a:lnTo>
                <a:lnTo>
                  <a:pt x="3369758" y="17143"/>
                </a:lnTo>
                <a:lnTo>
                  <a:pt x="3379176" y="19684"/>
                </a:lnTo>
                <a:lnTo>
                  <a:pt x="3384354" y="21695"/>
                </a:lnTo>
                <a:lnTo>
                  <a:pt x="3392647" y="23930"/>
                </a:lnTo>
                <a:lnTo>
                  <a:pt x="3411849" y="25717"/>
                </a:lnTo>
                <a:lnTo>
                  <a:pt x="3411851" y="25717"/>
                </a:lnTo>
                <a:lnTo>
                  <a:pt x="3411852" y="25718"/>
                </a:lnTo>
                <a:lnTo>
                  <a:pt x="3411855" y="2571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436"/>
          <p:cNvSpPr/>
          <p:nvPr/>
        </p:nvSpPr>
        <p:spPr>
          <a:xfrm>
            <a:off x="2926553" y="3206233"/>
            <a:ext cx="342427" cy="402790"/>
          </a:xfrm>
          <a:custGeom>
            <a:avLst/>
            <a:gdLst/>
            <a:ahLst/>
            <a:cxnLst/>
            <a:rect l="0" t="0" r="0" b="0"/>
            <a:pathLst>
              <a:path w="342427" h="402790">
                <a:moveTo>
                  <a:pt x="59534" y="111324"/>
                </a:moveTo>
                <a:lnTo>
                  <a:pt x="52153" y="103943"/>
                </a:lnTo>
                <a:lnTo>
                  <a:pt x="51491" y="100741"/>
                </a:lnTo>
                <a:lnTo>
                  <a:pt x="51066" y="90925"/>
                </a:lnTo>
                <a:lnTo>
                  <a:pt x="50993" y="78081"/>
                </a:lnTo>
                <a:lnTo>
                  <a:pt x="51935" y="73922"/>
                </a:lnTo>
                <a:lnTo>
                  <a:pt x="56859" y="63518"/>
                </a:lnTo>
                <a:lnTo>
                  <a:pt x="58345" y="57374"/>
                </a:lnTo>
                <a:lnTo>
                  <a:pt x="60646" y="54402"/>
                </a:lnTo>
                <a:lnTo>
                  <a:pt x="68283" y="48561"/>
                </a:lnTo>
                <a:lnTo>
                  <a:pt x="78028" y="40249"/>
                </a:lnTo>
                <a:lnTo>
                  <a:pt x="87756" y="31158"/>
                </a:lnTo>
                <a:lnTo>
                  <a:pt x="95255" y="23942"/>
                </a:lnTo>
                <a:lnTo>
                  <a:pt x="100493" y="20684"/>
                </a:lnTo>
                <a:lnTo>
                  <a:pt x="106842" y="17560"/>
                </a:lnTo>
                <a:lnTo>
                  <a:pt x="113933" y="14525"/>
                </a:lnTo>
                <a:lnTo>
                  <a:pt x="120565" y="12501"/>
                </a:lnTo>
                <a:lnTo>
                  <a:pt x="126891" y="11152"/>
                </a:lnTo>
                <a:lnTo>
                  <a:pt x="133014" y="10253"/>
                </a:lnTo>
                <a:lnTo>
                  <a:pt x="139001" y="8701"/>
                </a:lnTo>
                <a:lnTo>
                  <a:pt x="144897" y="6714"/>
                </a:lnTo>
                <a:lnTo>
                  <a:pt x="150732" y="4436"/>
                </a:lnTo>
                <a:lnTo>
                  <a:pt x="156528" y="2918"/>
                </a:lnTo>
                <a:lnTo>
                  <a:pt x="162297" y="1906"/>
                </a:lnTo>
                <a:lnTo>
                  <a:pt x="168048" y="1231"/>
                </a:lnTo>
                <a:lnTo>
                  <a:pt x="173786" y="781"/>
                </a:lnTo>
                <a:lnTo>
                  <a:pt x="179517" y="481"/>
                </a:lnTo>
                <a:lnTo>
                  <a:pt x="190965" y="148"/>
                </a:lnTo>
                <a:lnTo>
                  <a:pt x="202403" y="0"/>
                </a:lnTo>
                <a:lnTo>
                  <a:pt x="208120" y="913"/>
                </a:lnTo>
                <a:lnTo>
                  <a:pt x="213836" y="2474"/>
                </a:lnTo>
                <a:lnTo>
                  <a:pt x="219552" y="4468"/>
                </a:lnTo>
                <a:lnTo>
                  <a:pt x="225268" y="7701"/>
                </a:lnTo>
                <a:lnTo>
                  <a:pt x="230983" y="11762"/>
                </a:lnTo>
                <a:lnTo>
                  <a:pt x="241461" y="20402"/>
                </a:lnTo>
                <a:lnTo>
                  <a:pt x="249293" y="27417"/>
                </a:lnTo>
                <a:lnTo>
                  <a:pt x="258489" y="36250"/>
                </a:lnTo>
                <a:lnTo>
                  <a:pt x="263608" y="41272"/>
                </a:lnTo>
                <a:lnTo>
                  <a:pt x="267021" y="47478"/>
                </a:lnTo>
                <a:lnTo>
                  <a:pt x="269296" y="54473"/>
                </a:lnTo>
                <a:lnTo>
                  <a:pt x="270813" y="61993"/>
                </a:lnTo>
                <a:lnTo>
                  <a:pt x="272776" y="68912"/>
                </a:lnTo>
                <a:lnTo>
                  <a:pt x="275038" y="75429"/>
                </a:lnTo>
                <a:lnTo>
                  <a:pt x="279139" y="87751"/>
                </a:lnTo>
                <a:lnTo>
                  <a:pt x="280961" y="99577"/>
                </a:lnTo>
                <a:lnTo>
                  <a:pt x="281447" y="106350"/>
                </a:lnTo>
                <a:lnTo>
                  <a:pt x="281771" y="113723"/>
                </a:lnTo>
                <a:lnTo>
                  <a:pt x="282131" y="129535"/>
                </a:lnTo>
                <a:lnTo>
                  <a:pt x="282291" y="146088"/>
                </a:lnTo>
                <a:lnTo>
                  <a:pt x="281381" y="154502"/>
                </a:lnTo>
                <a:lnTo>
                  <a:pt x="279822" y="162970"/>
                </a:lnTo>
                <a:lnTo>
                  <a:pt x="277830" y="171472"/>
                </a:lnTo>
                <a:lnTo>
                  <a:pt x="276502" y="179998"/>
                </a:lnTo>
                <a:lnTo>
                  <a:pt x="275617" y="188539"/>
                </a:lnTo>
                <a:lnTo>
                  <a:pt x="275027" y="197091"/>
                </a:lnTo>
                <a:lnTo>
                  <a:pt x="270823" y="205649"/>
                </a:lnTo>
                <a:lnTo>
                  <a:pt x="264211" y="214213"/>
                </a:lnTo>
                <a:lnTo>
                  <a:pt x="255993" y="222779"/>
                </a:lnTo>
                <a:lnTo>
                  <a:pt x="249562" y="231347"/>
                </a:lnTo>
                <a:lnTo>
                  <a:pt x="244322" y="239917"/>
                </a:lnTo>
                <a:lnTo>
                  <a:pt x="239876" y="248488"/>
                </a:lnTo>
                <a:lnTo>
                  <a:pt x="235007" y="257059"/>
                </a:lnTo>
                <a:lnTo>
                  <a:pt x="229856" y="265631"/>
                </a:lnTo>
                <a:lnTo>
                  <a:pt x="224517" y="274203"/>
                </a:lnTo>
                <a:lnTo>
                  <a:pt x="219053" y="281822"/>
                </a:lnTo>
                <a:lnTo>
                  <a:pt x="213505" y="288807"/>
                </a:lnTo>
                <a:lnTo>
                  <a:pt x="207901" y="295369"/>
                </a:lnTo>
                <a:lnTo>
                  <a:pt x="202261" y="302601"/>
                </a:lnTo>
                <a:lnTo>
                  <a:pt x="196595" y="310279"/>
                </a:lnTo>
                <a:lnTo>
                  <a:pt x="190913" y="318256"/>
                </a:lnTo>
                <a:lnTo>
                  <a:pt x="185220" y="325478"/>
                </a:lnTo>
                <a:lnTo>
                  <a:pt x="179520" y="332199"/>
                </a:lnTo>
                <a:lnTo>
                  <a:pt x="173814" y="338584"/>
                </a:lnTo>
                <a:lnTo>
                  <a:pt x="162395" y="350758"/>
                </a:lnTo>
                <a:lnTo>
                  <a:pt x="156683" y="356672"/>
                </a:lnTo>
                <a:lnTo>
                  <a:pt x="150018" y="361567"/>
                </a:lnTo>
                <a:lnTo>
                  <a:pt x="142716" y="365783"/>
                </a:lnTo>
                <a:lnTo>
                  <a:pt x="79641" y="397027"/>
                </a:lnTo>
                <a:lnTo>
                  <a:pt x="73891" y="398948"/>
                </a:lnTo>
                <a:lnTo>
                  <a:pt x="68153" y="400228"/>
                </a:lnTo>
                <a:lnTo>
                  <a:pt x="62422" y="401082"/>
                </a:lnTo>
                <a:lnTo>
                  <a:pt x="57650" y="400698"/>
                </a:lnTo>
                <a:lnTo>
                  <a:pt x="53515" y="399490"/>
                </a:lnTo>
                <a:lnTo>
                  <a:pt x="49806" y="397732"/>
                </a:lnTo>
                <a:lnTo>
                  <a:pt x="40606" y="395779"/>
                </a:lnTo>
                <a:lnTo>
                  <a:pt x="35485" y="395258"/>
                </a:lnTo>
                <a:lnTo>
                  <a:pt x="31119" y="393959"/>
                </a:lnTo>
                <a:lnTo>
                  <a:pt x="23727" y="389975"/>
                </a:lnTo>
                <a:lnTo>
                  <a:pt x="21375" y="387579"/>
                </a:lnTo>
                <a:lnTo>
                  <a:pt x="19807" y="385029"/>
                </a:lnTo>
                <a:lnTo>
                  <a:pt x="18762" y="382376"/>
                </a:lnTo>
                <a:lnTo>
                  <a:pt x="15061" y="376889"/>
                </a:lnTo>
                <a:lnTo>
                  <a:pt x="4923" y="365605"/>
                </a:lnTo>
                <a:lnTo>
                  <a:pt x="3124" y="361808"/>
                </a:lnTo>
                <a:lnTo>
                  <a:pt x="1126" y="352508"/>
                </a:lnTo>
                <a:lnTo>
                  <a:pt x="0" y="341112"/>
                </a:lnTo>
                <a:lnTo>
                  <a:pt x="1747" y="336906"/>
                </a:lnTo>
                <a:lnTo>
                  <a:pt x="8769" y="327153"/>
                </a:lnTo>
                <a:lnTo>
                  <a:pt x="11403" y="321885"/>
                </a:lnTo>
                <a:lnTo>
                  <a:pt x="14330" y="310952"/>
                </a:lnTo>
                <a:lnTo>
                  <a:pt x="17015" y="306322"/>
                </a:lnTo>
                <a:lnTo>
                  <a:pt x="25079" y="298637"/>
                </a:lnTo>
                <a:lnTo>
                  <a:pt x="30849" y="295255"/>
                </a:lnTo>
                <a:lnTo>
                  <a:pt x="37553" y="292047"/>
                </a:lnTo>
                <a:lnTo>
                  <a:pt x="44880" y="288956"/>
                </a:lnTo>
                <a:lnTo>
                  <a:pt x="58101" y="282981"/>
                </a:lnTo>
                <a:lnTo>
                  <a:pt x="64294" y="280055"/>
                </a:lnTo>
                <a:lnTo>
                  <a:pt x="71280" y="277151"/>
                </a:lnTo>
                <a:lnTo>
                  <a:pt x="78795" y="274263"/>
                </a:lnTo>
                <a:lnTo>
                  <a:pt x="86662" y="271385"/>
                </a:lnTo>
                <a:lnTo>
                  <a:pt x="93812" y="269466"/>
                </a:lnTo>
                <a:lnTo>
                  <a:pt x="100483" y="268187"/>
                </a:lnTo>
                <a:lnTo>
                  <a:pt x="106836" y="267334"/>
                </a:lnTo>
                <a:lnTo>
                  <a:pt x="113929" y="267718"/>
                </a:lnTo>
                <a:lnTo>
                  <a:pt x="121515" y="268927"/>
                </a:lnTo>
                <a:lnTo>
                  <a:pt x="129430" y="270685"/>
                </a:lnTo>
                <a:lnTo>
                  <a:pt x="137564" y="271857"/>
                </a:lnTo>
                <a:lnTo>
                  <a:pt x="145844" y="272639"/>
                </a:lnTo>
                <a:lnTo>
                  <a:pt x="154221" y="273160"/>
                </a:lnTo>
                <a:lnTo>
                  <a:pt x="161711" y="274459"/>
                </a:lnTo>
                <a:lnTo>
                  <a:pt x="168610" y="276278"/>
                </a:lnTo>
                <a:lnTo>
                  <a:pt x="197920" y="286042"/>
                </a:lnTo>
                <a:lnTo>
                  <a:pt x="205131" y="288762"/>
                </a:lnTo>
                <a:lnTo>
                  <a:pt x="211844" y="291529"/>
                </a:lnTo>
                <a:lnTo>
                  <a:pt x="218224" y="294326"/>
                </a:lnTo>
                <a:lnTo>
                  <a:pt x="224382" y="298095"/>
                </a:lnTo>
                <a:lnTo>
                  <a:pt x="230393" y="302513"/>
                </a:lnTo>
                <a:lnTo>
                  <a:pt x="236305" y="307364"/>
                </a:lnTo>
                <a:lnTo>
                  <a:pt x="242151" y="311549"/>
                </a:lnTo>
                <a:lnTo>
                  <a:pt x="247954" y="315293"/>
                </a:lnTo>
                <a:lnTo>
                  <a:pt x="253727" y="318741"/>
                </a:lnTo>
                <a:lnTo>
                  <a:pt x="262682" y="327652"/>
                </a:lnTo>
                <a:lnTo>
                  <a:pt x="270790" y="337962"/>
                </a:lnTo>
                <a:lnTo>
                  <a:pt x="280743" y="348894"/>
                </a:lnTo>
                <a:lnTo>
                  <a:pt x="292506" y="361209"/>
                </a:lnTo>
                <a:lnTo>
                  <a:pt x="319532" y="388461"/>
                </a:lnTo>
                <a:lnTo>
                  <a:pt x="322401" y="390379"/>
                </a:lnTo>
                <a:lnTo>
                  <a:pt x="330990" y="394032"/>
                </a:lnTo>
                <a:lnTo>
                  <a:pt x="339885" y="400777"/>
                </a:lnTo>
                <a:lnTo>
                  <a:pt x="342426" y="40278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437"/>
          <p:cNvSpPr/>
          <p:nvPr/>
        </p:nvSpPr>
        <p:spPr>
          <a:xfrm>
            <a:off x="3371850" y="3334702"/>
            <a:ext cx="248603" cy="282894"/>
          </a:xfrm>
          <a:custGeom>
            <a:avLst/>
            <a:gdLst/>
            <a:ahLst/>
            <a:cxnLst/>
            <a:rect l="0" t="0" r="0" b="0"/>
            <a:pathLst>
              <a:path w="248603" h="282894">
                <a:moveTo>
                  <a:pt x="0" y="0"/>
                </a:moveTo>
                <a:lnTo>
                  <a:pt x="4550" y="4551"/>
                </a:lnTo>
                <a:lnTo>
                  <a:pt x="6843" y="5892"/>
                </a:lnTo>
                <a:lnTo>
                  <a:pt x="11931" y="7381"/>
                </a:lnTo>
                <a:lnTo>
                  <a:pt x="17367" y="10583"/>
                </a:lnTo>
                <a:lnTo>
                  <a:pt x="20150" y="12770"/>
                </a:lnTo>
                <a:lnTo>
                  <a:pt x="22959" y="14229"/>
                </a:lnTo>
                <a:lnTo>
                  <a:pt x="28618" y="15849"/>
                </a:lnTo>
                <a:lnTo>
                  <a:pt x="31462" y="18186"/>
                </a:lnTo>
                <a:lnTo>
                  <a:pt x="37160" y="25863"/>
                </a:lnTo>
                <a:lnTo>
                  <a:pt x="42868" y="33085"/>
                </a:lnTo>
                <a:lnTo>
                  <a:pt x="45723" y="36344"/>
                </a:lnTo>
                <a:lnTo>
                  <a:pt x="49532" y="39469"/>
                </a:lnTo>
                <a:lnTo>
                  <a:pt x="53976" y="42505"/>
                </a:lnTo>
                <a:lnTo>
                  <a:pt x="58844" y="45482"/>
                </a:lnTo>
                <a:lnTo>
                  <a:pt x="63042" y="49372"/>
                </a:lnTo>
                <a:lnTo>
                  <a:pt x="66793" y="53869"/>
                </a:lnTo>
                <a:lnTo>
                  <a:pt x="70246" y="58773"/>
                </a:lnTo>
                <a:lnTo>
                  <a:pt x="73500" y="63947"/>
                </a:lnTo>
                <a:lnTo>
                  <a:pt x="76622" y="69301"/>
                </a:lnTo>
                <a:lnTo>
                  <a:pt x="79657" y="74776"/>
                </a:lnTo>
                <a:lnTo>
                  <a:pt x="81679" y="80331"/>
                </a:lnTo>
                <a:lnTo>
                  <a:pt x="83028" y="85939"/>
                </a:lnTo>
                <a:lnTo>
                  <a:pt x="83927" y="91583"/>
                </a:lnTo>
                <a:lnTo>
                  <a:pt x="85478" y="97250"/>
                </a:lnTo>
                <a:lnTo>
                  <a:pt x="87465" y="102933"/>
                </a:lnTo>
                <a:lnTo>
                  <a:pt x="89742" y="108627"/>
                </a:lnTo>
                <a:lnTo>
                  <a:pt x="92213" y="114328"/>
                </a:lnTo>
                <a:lnTo>
                  <a:pt x="97498" y="125742"/>
                </a:lnTo>
                <a:lnTo>
                  <a:pt x="101194" y="131453"/>
                </a:lnTo>
                <a:lnTo>
                  <a:pt x="105562" y="137166"/>
                </a:lnTo>
                <a:lnTo>
                  <a:pt x="110380" y="142879"/>
                </a:lnTo>
                <a:lnTo>
                  <a:pt x="114544" y="147640"/>
                </a:lnTo>
                <a:lnTo>
                  <a:pt x="121711" y="155471"/>
                </a:lnTo>
                <a:lnTo>
                  <a:pt x="131100" y="165233"/>
                </a:lnTo>
                <a:lnTo>
                  <a:pt x="155941" y="190217"/>
                </a:lnTo>
                <a:lnTo>
                  <a:pt x="159205" y="194439"/>
                </a:lnTo>
                <a:lnTo>
                  <a:pt x="162334" y="199159"/>
                </a:lnTo>
                <a:lnTo>
                  <a:pt x="165373" y="204210"/>
                </a:lnTo>
                <a:lnTo>
                  <a:pt x="171289" y="212362"/>
                </a:lnTo>
                <a:lnTo>
                  <a:pt x="177093" y="219161"/>
                </a:lnTo>
                <a:lnTo>
                  <a:pt x="182848" y="225357"/>
                </a:lnTo>
                <a:lnTo>
                  <a:pt x="191443" y="234201"/>
                </a:lnTo>
                <a:lnTo>
                  <a:pt x="195256" y="237097"/>
                </a:lnTo>
                <a:lnTo>
                  <a:pt x="199703" y="239979"/>
                </a:lnTo>
                <a:lnTo>
                  <a:pt x="204573" y="242854"/>
                </a:lnTo>
                <a:lnTo>
                  <a:pt x="207819" y="245722"/>
                </a:lnTo>
                <a:lnTo>
                  <a:pt x="209983" y="248588"/>
                </a:lnTo>
                <a:lnTo>
                  <a:pt x="213341" y="254311"/>
                </a:lnTo>
                <a:lnTo>
                  <a:pt x="219634" y="261936"/>
                </a:lnTo>
                <a:lnTo>
                  <a:pt x="227007" y="269796"/>
                </a:lnTo>
                <a:lnTo>
                  <a:pt x="229443" y="271305"/>
                </a:lnTo>
                <a:lnTo>
                  <a:pt x="234689" y="272980"/>
                </a:lnTo>
                <a:lnTo>
                  <a:pt x="240196" y="276264"/>
                </a:lnTo>
                <a:lnTo>
                  <a:pt x="248602" y="28289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438"/>
          <p:cNvSpPr/>
          <p:nvPr/>
        </p:nvSpPr>
        <p:spPr>
          <a:xfrm>
            <a:off x="3388995" y="3334702"/>
            <a:ext cx="231458" cy="248603"/>
          </a:xfrm>
          <a:custGeom>
            <a:avLst/>
            <a:gdLst/>
            <a:ahLst/>
            <a:cxnLst/>
            <a:rect l="0" t="0" r="0" b="0"/>
            <a:pathLst>
              <a:path w="231458" h="248603">
                <a:moveTo>
                  <a:pt x="231457" y="0"/>
                </a:moveTo>
                <a:lnTo>
                  <a:pt x="205878" y="0"/>
                </a:lnTo>
                <a:lnTo>
                  <a:pt x="201230" y="4551"/>
                </a:lnTo>
                <a:lnTo>
                  <a:pt x="199876" y="6844"/>
                </a:lnTo>
                <a:lnTo>
                  <a:pt x="197017" y="15575"/>
                </a:lnTo>
                <a:lnTo>
                  <a:pt x="195162" y="19908"/>
                </a:lnTo>
                <a:lnTo>
                  <a:pt x="190561" y="29803"/>
                </a:lnTo>
                <a:lnTo>
                  <a:pt x="185341" y="40551"/>
                </a:lnTo>
                <a:lnTo>
                  <a:pt x="181663" y="46084"/>
                </a:lnTo>
                <a:lnTo>
                  <a:pt x="177306" y="51678"/>
                </a:lnTo>
                <a:lnTo>
                  <a:pt x="172496" y="57312"/>
                </a:lnTo>
                <a:lnTo>
                  <a:pt x="168337" y="62973"/>
                </a:lnTo>
                <a:lnTo>
                  <a:pt x="164612" y="68652"/>
                </a:lnTo>
                <a:lnTo>
                  <a:pt x="161177" y="74343"/>
                </a:lnTo>
                <a:lnTo>
                  <a:pt x="156028" y="80042"/>
                </a:lnTo>
                <a:lnTo>
                  <a:pt x="149739" y="85746"/>
                </a:lnTo>
                <a:lnTo>
                  <a:pt x="142689" y="91454"/>
                </a:lnTo>
                <a:lnTo>
                  <a:pt x="136083" y="98117"/>
                </a:lnTo>
                <a:lnTo>
                  <a:pt x="129774" y="105416"/>
                </a:lnTo>
                <a:lnTo>
                  <a:pt x="123663" y="113140"/>
                </a:lnTo>
                <a:lnTo>
                  <a:pt x="118637" y="120194"/>
                </a:lnTo>
                <a:lnTo>
                  <a:pt x="114334" y="126802"/>
                </a:lnTo>
                <a:lnTo>
                  <a:pt x="110512" y="133113"/>
                </a:lnTo>
                <a:lnTo>
                  <a:pt x="106059" y="139224"/>
                </a:lnTo>
                <a:lnTo>
                  <a:pt x="101186" y="145204"/>
                </a:lnTo>
                <a:lnTo>
                  <a:pt x="96032" y="151095"/>
                </a:lnTo>
                <a:lnTo>
                  <a:pt x="91644" y="156927"/>
                </a:lnTo>
                <a:lnTo>
                  <a:pt x="87766" y="162721"/>
                </a:lnTo>
                <a:lnTo>
                  <a:pt x="84228" y="168488"/>
                </a:lnTo>
                <a:lnTo>
                  <a:pt x="79964" y="173286"/>
                </a:lnTo>
                <a:lnTo>
                  <a:pt x="75217" y="177436"/>
                </a:lnTo>
                <a:lnTo>
                  <a:pt x="70147" y="181156"/>
                </a:lnTo>
                <a:lnTo>
                  <a:pt x="65815" y="185540"/>
                </a:lnTo>
                <a:lnTo>
                  <a:pt x="61973" y="190369"/>
                </a:lnTo>
                <a:lnTo>
                  <a:pt x="58461" y="195492"/>
                </a:lnTo>
                <a:lnTo>
                  <a:pt x="55166" y="199861"/>
                </a:lnTo>
                <a:lnTo>
                  <a:pt x="48965" y="207255"/>
                </a:lnTo>
                <a:lnTo>
                  <a:pt x="43035" y="213716"/>
                </a:lnTo>
                <a:lnTo>
                  <a:pt x="34341" y="222708"/>
                </a:lnTo>
                <a:lnTo>
                  <a:pt x="22870" y="234280"/>
                </a:lnTo>
                <a:lnTo>
                  <a:pt x="20009" y="236197"/>
                </a:lnTo>
                <a:lnTo>
                  <a:pt x="14290" y="238326"/>
                </a:lnTo>
                <a:lnTo>
                  <a:pt x="10266" y="239525"/>
                </a:lnTo>
                <a:lnTo>
                  <a:pt x="9701" y="240646"/>
                </a:lnTo>
                <a:lnTo>
                  <a:pt x="9074" y="244431"/>
                </a:lnTo>
                <a:lnTo>
                  <a:pt x="7954" y="245822"/>
                </a:lnTo>
                <a:lnTo>
                  <a:pt x="6255" y="246749"/>
                </a:lnTo>
                <a:lnTo>
                  <a:pt x="0" y="24860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439"/>
          <p:cNvSpPr/>
          <p:nvPr/>
        </p:nvSpPr>
        <p:spPr>
          <a:xfrm>
            <a:off x="4314825" y="3351847"/>
            <a:ext cx="360046" cy="8574"/>
          </a:xfrm>
          <a:custGeom>
            <a:avLst/>
            <a:gdLst/>
            <a:ahLst/>
            <a:cxnLst/>
            <a:rect l="0" t="0" r="0" b="0"/>
            <a:pathLst>
              <a:path w="360046" h="8574">
                <a:moveTo>
                  <a:pt x="0" y="0"/>
                </a:moveTo>
                <a:lnTo>
                  <a:pt x="305742" y="0"/>
                </a:lnTo>
                <a:lnTo>
                  <a:pt x="311460" y="953"/>
                </a:lnTo>
                <a:lnTo>
                  <a:pt x="317177" y="2540"/>
                </a:lnTo>
                <a:lnTo>
                  <a:pt x="322894" y="4551"/>
                </a:lnTo>
                <a:lnTo>
                  <a:pt x="327657" y="5892"/>
                </a:lnTo>
                <a:lnTo>
                  <a:pt x="331786" y="6785"/>
                </a:lnTo>
                <a:lnTo>
                  <a:pt x="340705" y="8219"/>
                </a:lnTo>
                <a:lnTo>
                  <a:pt x="351351" y="8468"/>
                </a:lnTo>
                <a:lnTo>
                  <a:pt x="360045"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440"/>
          <p:cNvSpPr/>
          <p:nvPr/>
        </p:nvSpPr>
        <p:spPr>
          <a:xfrm>
            <a:off x="4391977" y="3471893"/>
            <a:ext cx="300039" cy="17115"/>
          </a:xfrm>
          <a:custGeom>
            <a:avLst/>
            <a:gdLst/>
            <a:ahLst/>
            <a:cxnLst/>
            <a:rect l="0" t="0" r="0" b="0"/>
            <a:pathLst>
              <a:path w="300039" h="17115">
                <a:moveTo>
                  <a:pt x="0" y="8542"/>
                </a:moveTo>
                <a:lnTo>
                  <a:pt x="124543" y="8542"/>
                </a:lnTo>
                <a:lnTo>
                  <a:pt x="131606" y="7589"/>
                </a:lnTo>
                <a:lnTo>
                  <a:pt x="139172" y="6002"/>
                </a:lnTo>
                <a:lnTo>
                  <a:pt x="147074" y="3991"/>
                </a:lnTo>
                <a:lnTo>
                  <a:pt x="154247" y="2650"/>
                </a:lnTo>
                <a:lnTo>
                  <a:pt x="160934" y="1756"/>
                </a:lnTo>
                <a:lnTo>
                  <a:pt x="167297" y="1161"/>
                </a:lnTo>
                <a:lnTo>
                  <a:pt x="174396" y="764"/>
                </a:lnTo>
                <a:lnTo>
                  <a:pt x="189904" y="322"/>
                </a:lnTo>
                <a:lnTo>
                  <a:pt x="223662" y="0"/>
                </a:lnTo>
                <a:lnTo>
                  <a:pt x="228166" y="942"/>
                </a:lnTo>
                <a:lnTo>
                  <a:pt x="233073" y="2523"/>
                </a:lnTo>
                <a:lnTo>
                  <a:pt x="238250" y="4529"/>
                </a:lnTo>
                <a:lnTo>
                  <a:pt x="243606" y="5867"/>
                </a:lnTo>
                <a:lnTo>
                  <a:pt x="249081" y="6759"/>
                </a:lnTo>
                <a:lnTo>
                  <a:pt x="262455" y="8189"/>
                </a:lnTo>
                <a:lnTo>
                  <a:pt x="269364" y="8385"/>
                </a:lnTo>
                <a:lnTo>
                  <a:pt x="284772" y="8511"/>
                </a:lnTo>
                <a:lnTo>
                  <a:pt x="287955" y="9473"/>
                </a:lnTo>
                <a:lnTo>
                  <a:pt x="291030" y="11068"/>
                </a:lnTo>
                <a:lnTo>
                  <a:pt x="300038" y="1711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441"/>
          <p:cNvSpPr/>
          <p:nvPr/>
        </p:nvSpPr>
        <p:spPr>
          <a:xfrm>
            <a:off x="4974909" y="3180502"/>
            <a:ext cx="188060" cy="350971"/>
          </a:xfrm>
          <a:custGeom>
            <a:avLst/>
            <a:gdLst/>
            <a:ahLst/>
            <a:cxnLst/>
            <a:rect l="0" t="0" r="0" b="0"/>
            <a:pathLst>
              <a:path w="188060" h="350971">
                <a:moveTo>
                  <a:pt x="171448" y="17040"/>
                </a:moveTo>
                <a:lnTo>
                  <a:pt x="171448" y="8820"/>
                </a:lnTo>
                <a:lnTo>
                  <a:pt x="166898" y="8572"/>
                </a:lnTo>
                <a:lnTo>
                  <a:pt x="164067" y="8499"/>
                </a:lnTo>
                <a:lnTo>
                  <a:pt x="163670" y="7536"/>
                </a:lnTo>
                <a:lnTo>
                  <a:pt x="163229" y="3926"/>
                </a:lnTo>
                <a:lnTo>
                  <a:pt x="162159" y="2582"/>
                </a:lnTo>
                <a:lnTo>
                  <a:pt x="160493" y="1687"/>
                </a:lnTo>
                <a:lnTo>
                  <a:pt x="155526" y="249"/>
                </a:lnTo>
                <a:lnTo>
                  <a:pt x="150114" y="0"/>
                </a:lnTo>
                <a:lnTo>
                  <a:pt x="147700" y="917"/>
                </a:lnTo>
                <a:lnTo>
                  <a:pt x="142479" y="4477"/>
                </a:lnTo>
                <a:lnTo>
                  <a:pt x="138800" y="5807"/>
                </a:lnTo>
                <a:lnTo>
                  <a:pt x="134443" y="6694"/>
                </a:lnTo>
                <a:lnTo>
                  <a:pt x="129633" y="7285"/>
                </a:lnTo>
                <a:lnTo>
                  <a:pt x="125474" y="7679"/>
                </a:lnTo>
                <a:lnTo>
                  <a:pt x="121748" y="7942"/>
                </a:lnTo>
                <a:lnTo>
                  <a:pt x="118313" y="8117"/>
                </a:lnTo>
                <a:lnTo>
                  <a:pt x="109415" y="8312"/>
                </a:lnTo>
                <a:lnTo>
                  <a:pt x="17550" y="8468"/>
                </a:lnTo>
                <a:lnTo>
                  <a:pt x="12713" y="13018"/>
                </a:lnTo>
                <a:lnTo>
                  <a:pt x="11332" y="15312"/>
                </a:lnTo>
                <a:lnTo>
                  <a:pt x="9798" y="20399"/>
                </a:lnTo>
                <a:lnTo>
                  <a:pt x="9116" y="28376"/>
                </a:lnTo>
                <a:lnTo>
                  <a:pt x="8934" y="33170"/>
                </a:lnTo>
                <a:lnTo>
                  <a:pt x="7860" y="37318"/>
                </a:lnTo>
                <a:lnTo>
                  <a:pt x="4127" y="44468"/>
                </a:lnTo>
                <a:lnTo>
                  <a:pt x="1834" y="53360"/>
                </a:lnTo>
                <a:lnTo>
                  <a:pt x="814" y="62710"/>
                </a:lnTo>
                <a:lnTo>
                  <a:pt x="360" y="70040"/>
                </a:lnTo>
                <a:lnTo>
                  <a:pt x="159" y="79013"/>
                </a:lnTo>
                <a:lnTo>
                  <a:pt x="7" y="117168"/>
                </a:lnTo>
                <a:lnTo>
                  <a:pt x="957" y="122844"/>
                </a:lnTo>
                <a:lnTo>
                  <a:pt x="2542" y="128534"/>
                </a:lnTo>
                <a:lnTo>
                  <a:pt x="5892" y="138983"/>
                </a:lnTo>
                <a:lnTo>
                  <a:pt x="7380" y="146802"/>
                </a:lnTo>
                <a:lnTo>
                  <a:pt x="5501" y="155992"/>
                </a:lnTo>
                <a:lnTo>
                  <a:pt x="2444" y="165474"/>
                </a:lnTo>
                <a:lnTo>
                  <a:pt x="722" y="176167"/>
                </a:lnTo>
                <a:lnTo>
                  <a:pt x="213" y="186321"/>
                </a:lnTo>
                <a:lnTo>
                  <a:pt x="6" y="209321"/>
                </a:lnTo>
                <a:lnTo>
                  <a:pt x="0" y="212759"/>
                </a:lnTo>
                <a:lnTo>
                  <a:pt x="952" y="213242"/>
                </a:lnTo>
                <a:lnTo>
                  <a:pt x="6784" y="214017"/>
                </a:lnTo>
                <a:lnTo>
                  <a:pt x="8466" y="214196"/>
                </a:lnTo>
                <a:lnTo>
                  <a:pt x="8539" y="209653"/>
                </a:lnTo>
                <a:lnTo>
                  <a:pt x="9502" y="207361"/>
                </a:lnTo>
                <a:lnTo>
                  <a:pt x="13112" y="202275"/>
                </a:lnTo>
                <a:lnTo>
                  <a:pt x="17892" y="196839"/>
                </a:lnTo>
                <a:lnTo>
                  <a:pt x="23191" y="191248"/>
                </a:lnTo>
                <a:lnTo>
                  <a:pt x="28721" y="185589"/>
                </a:lnTo>
                <a:lnTo>
                  <a:pt x="32482" y="182746"/>
                </a:lnTo>
                <a:lnTo>
                  <a:pt x="36893" y="179898"/>
                </a:lnTo>
                <a:lnTo>
                  <a:pt x="41740" y="177047"/>
                </a:lnTo>
                <a:lnTo>
                  <a:pt x="45924" y="175146"/>
                </a:lnTo>
                <a:lnTo>
                  <a:pt x="49665" y="173879"/>
                </a:lnTo>
                <a:lnTo>
                  <a:pt x="53112" y="173035"/>
                </a:lnTo>
                <a:lnTo>
                  <a:pt x="56362" y="171519"/>
                </a:lnTo>
                <a:lnTo>
                  <a:pt x="59482" y="169556"/>
                </a:lnTo>
                <a:lnTo>
                  <a:pt x="62514" y="167295"/>
                </a:lnTo>
                <a:lnTo>
                  <a:pt x="66440" y="164835"/>
                </a:lnTo>
                <a:lnTo>
                  <a:pt x="70963" y="162243"/>
                </a:lnTo>
                <a:lnTo>
                  <a:pt x="75883" y="159561"/>
                </a:lnTo>
                <a:lnTo>
                  <a:pt x="81068" y="157774"/>
                </a:lnTo>
                <a:lnTo>
                  <a:pt x="86430" y="156583"/>
                </a:lnTo>
                <a:lnTo>
                  <a:pt x="91909" y="155788"/>
                </a:lnTo>
                <a:lnTo>
                  <a:pt x="97467" y="155259"/>
                </a:lnTo>
                <a:lnTo>
                  <a:pt x="103077" y="154906"/>
                </a:lnTo>
                <a:lnTo>
                  <a:pt x="114391" y="154514"/>
                </a:lnTo>
                <a:lnTo>
                  <a:pt x="125769" y="154340"/>
                </a:lnTo>
                <a:lnTo>
                  <a:pt x="130518" y="155246"/>
                </a:lnTo>
                <a:lnTo>
                  <a:pt x="134637" y="156802"/>
                </a:lnTo>
                <a:lnTo>
                  <a:pt x="138334" y="158792"/>
                </a:lnTo>
                <a:lnTo>
                  <a:pt x="141753" y="161071"/>
                </a:lnTo>
                <a:lnTo>
                  <a:pt x="144983" y="163543"/>
                </a:lnTo>
                <a:lnTo>
                  <a:pt x="148090" y="166144"/>
                </a:lnTo>
                <a:lnTo>
                  <a:pt x="152066" y="168830"/>
                </a:lnTo>
                <a:lnTo>
                  <a:pt x="156622" y="171574"/>
                </a:lnTo>
                <a:lnTo>
                  <a:pt x="161564" y="174355"/>
                </a:lnTo>
                <a:lnTo>
                  <a:pt x="165811" y="177162"/>
                </a:lnTo>
                <a:lnTo>
                  <a:pt x="169595" y="179985"/>
                </a:lnTo>
                <a:lnTo>
                  <a:pt x="173070" y="182820"/>
                </a:lnTo>
                <a:lnTo>
                  <a:pt x="176340" y="186615"/>
                </a:lnTo>
                <a:lnTo>
                  <a:pt x="179472" y="191050"/>
                </a:lnTo>
                <a:lnTo>
                  <a:pt x="184539" y="200105"/>
                </a:lnTo>
                <a:lnTo>
                  <a:pt x="186792" y="207305"/>
                </a:lnTo>
                <a:lnTo>
                  <a:pt x="187792" y="216220"/>
                </a:lnTo>
                <a:lnTo>
                  <a:pt x="188059" y="221264"/>
                </a:lnTo>
                <a:lnTo>
                  <a:pt x="185816" y="231949"/>
                </a:lnTo>
                <a:lnTo>
                  <a:pt x="183884" y="237465"/>
                </a:lnTo>
                <a:lnTo>
                  <a:pt x="181644" y="243048"/>
                </a:lnTo>
                <a:lnTo>
                  <a:pt x="179198" y="248674"/>
                </a:lnTo>
                <a:lnTo>
                  <a:pt x="176614" y="254330"/>
                </a:lnTo>
                <a:lnTo>
                  <a:pt x="174892" y="260006"/>
                </a:lnTo>
                <a:lnTo>
                  <a:pt x="173744" y="265695"/>
                </a:lnTo>
                <a:lnTo>
                  <a:pt x="172979" y="271393"/>
                </a:lnTo>
                <a:lnTo>
                  <a:pt x="170564" y="277096"/>
                </a:lnTo>
                <a:lnTo>
                  <a:pt x="167048" y="282803"/>
                </a:lnTo>
                <a:lnTo>
                  <a:pt x="162800" y="288513"/>
                </a:lnTo>
                <a:lnTo>
                  <a:pt x="159015" y="294225"/>
                </a:lnTo>
                <a:lnTo>
                  <a:pt x="155539" y="299937"/>
                </a:lnTo>
                <a:lnTo>
                  <a:pt x="152270" y="305651"/>
                </a:lnTo>
                <a:lnTo>
                  <a:pt x="148185" y="310412"/>
                </a:lnTo>
                <a:lnTo>
                  <a:pt x="143557" y="314539"/>
                </a:lnTo>
                <a:lnTo>
                  <a:pt x="138566" y="318242"/>
                </a:lnTo>
                <a:lnTo>
                  <a:pt x="134287" y="321664"/>
                </a:lnTo>
                <a:lnTo>
                  <a:pt x="130482" y="324898"/>
                </a:lnTo>
                <a:lnTo>
                  <a:pt x="126992" y="328006"/>
                </a:lnTo>
                <a:lnTo>
                  <a:pt x="122761" y="331030"/>
                </a:lnTo>
                <a:lnTo>
                  <a:pt x="118035" y="334000"/>
                </a:lnTo>
                <a:lnTo>
                  <a:pt x="112979" y="336932"/>
                </a:lnTo>
                <a:lnTo>
                  <a:pt x="108657" y="338886"/>
                </a:lnTo>
                <a:lnTo>
                  <a:pt x="104822" y="340189"/>
                </a:lnTo>
                <a:lnTo>
                  <a:pt x="101313" y="341058"/>
                </a:lnTo>
                <a:lnTo>
                  <a:pt x="97069" y="342589"/>
                </a:lnTo>
                <a:lnTo>
                  <a:pt x="92334" y="344563"/>
                </a:lnTo>
                <a:lnTo>
                  <a:pt x="87273" y="346831"/>
                </a:lnTo>
                <a:lnTo>
                  <a:pt x="82947" y="348343"/>
                </a:lnTo>
                <a:lnTo>
                  <a:pt x="79110" y="349351"/>
                </a:lnTo>
                <a:lnTo>
                  <a:pt x="75599" y="350023"/>
                </a:lnTo>
                <a:lnTo>
                  <a:pt x="71354" y="350472"/>
                </a:lnTo>
                <a:lnTo>
                  <a:pt x="66618" y="350770"/>
                </a:lnTo>
                <a:lnTo>
                  <a:pt x="61557" y="350970"/>
                </a:lnTo>
                <a:lnTo>
                  <a:pt x="57230" y="350149"/>
                </a:lnTo>
                <a:lnTo>
                  <a:pt x="53392" y="348651"/>
                </a:lnTo>
                <a:lnTo>
                  <a:pt x="49881" y="346699"/>
                </a:lnTo>
                <a:lnTo>
                  <a:pt x="46589" y="345397"/>
                </a:lnTo>
                <a:lnTo>
                  <a:pt x="43441" y="344530"/>
                </a:lnTo>
                <a:lnTo>
                  <a:pt x="40390" y="343952"/>
                </a:lnTo>
                <a:lnTo>
                  <a:pt x="37403" y="342614"/>
                </a:lnTo>
                <a:lnTo>
                  <a:pt x="31545" y="338587"/>
                </a:lnTo>
                <a:lnTo>
                  <a:pt x="25767" y="336162"/>
                </a:lnTo>
                <a:lnTo>
                  <a:pt x="22892" y="335516"/>
                </a:lnTo>
                <a:lnTo>
                  <a:pt x="20975" y="334132"/>
                </a:lnTo>
                <a:lnTo>
                  <a:pt x="19698" y="332258"/>
                </a:lnTo>
                <a:lnTo>
                  <a:pt x="18847" y="330055"/>
                </a:lnTo>
                <a:lnTo>
                  <a:pt x="13097" y="322405"/>
                </a:lnTo>
                <a:lnTo>
                  <a:pt x="8570" y="31707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442"/>
          <p:cNvSpPr/>
          <p:nvPr/>
        </p:nvSpPr>
        <p:spPr>
          <a:xfrm>
            <a:off x="5309384" y="3155141"/>
            <a:ext cx="200493" cy="367643"/>
          </a:xfrm>
          <a:custGeom>
            <a:avLst/>
            <a:gdLst/>
            <a:ahLst/>
            <a:cxnLst/>
            <a:rect l="0" t="0" r="0" b="0"/>
            <a:pathLst>
              <a:path w="200493" h="367643">
                <a:moveTo>
                  <a:pt x="188445" y="33829"/>
                </a:moveTo>
                <a:lnTo>
                  <a:pt x="188445" y="18228"/>
                </a:lnTo>
                <a:lnTo>
                  <a:pt x="187493" y="17713"/>
                </a:lnTo>
                <a:lnTo>
                  <a:pt x="183895" y="17141"/>
                </a:lnTo>
                <a:lnTo>
                  <a:pt x="181602" y="16036"/>
                </a:lnTo>
                <a:lnTo>
                  <a:pt x="176514" y="12268"/>
                </a:lnTo>
                <a:lnTo>
                  <a:pt x="171077" y="7419"/>
                </a:lnTo>
                <a:lnTo>
                  <a:pt x="168295" y="4792"/>
                </a:lnTo>
                <a:lnTo>
                  <a:pt x="165486" y="3041"/>
                </a:lnTo>
                <a:lnTo>
                  <a:pt x="159827" y="1095"/>
                </a:lnTo>
                <a:lnTo>
                  <a:pt x="154136" y="230"/>
                </a:lnTo>
                <a:lnTo>
                  <a:pt x="151285" y="0"/>
                </a:lnTo>
                <a:lnTo>
                  <a:pt x="147479" y="798"/>
                </a:lnTo>
                <a:lnTo>
                  <a:pt x="143037" y="2284"/>
                </a:lnTo>
                <a:lnTo>
                  <a:pt x="138171" y="4226"/>
                </a:lnTo>
                <a:lnTo>
                  <a:pt x="133974" y="5521"/>
                </a:lnTo>
                <a:lnTo>
                  <a:pt x="130224" y="6384"/>
                </a:lnTo>
                <a:lnTo>
                  <a:pt x="126771" y="6960"/>
                </a:lnTo>
                <a:lnTo>
                  <a:pt x="122564" y="8296"/>
                </a:lnTo>
                <a:lnTo>
                  <a:pt x="117855" y="10140"/>
                </a:lnTo>
                <a:lnTo>
                  <a:pt x="112811" y="12321"/>
                </a:lnTo>
                <a:lnTo>
                  <a:pt x="102125" y="17285"/>
                </a:lnTo>
                <a:lnTo>
                  <a:pt x="79743" y="28232"/>
                </a:lnTo>
                <a:lnTo>
                  <a:pt x="74067" y="32003"/>
                </a:lnTo>
                <a:lnTo>
                  <a:pt x="68378" y="36421"/>
                </a:lnTo>
                <a:lnTo>
                  <a:pt x="62681" y="41272"/>
                </a:lnTo>
                <a:lnTo>
                  <a:pt x="56977" y="45458"/>
                </a:lnTo>
                <a:lnTo>
                  <a:pt x="51270" y="49202"/>
                </a:lnTo>
                <a:lnTo>
                  <a:pt x="45560" y="52650"/>
                </a:lnTo>
                <a:lnTo>
                  <a:pt x="40801" y="55901"/>
                </a:lnTo>
                <a:lnTo>
                  <a:pt x="36676" y="59021"/>
                </a:lnTo>
                <a:lnTo>
                  <a:pt x="32974" y="62054"/>
                </a:lnTo>
                <a:lnTo>
                  <a:pt x="29552" y="65980"/>
                </a:lnTo>
                <a:lnTo>
                  <a:pt x="26319" y="70503"/>
                </a:lnTo>
                <a:lnTo>
                  <a:pt x="20187" y="79656"/>
                </a:lnTo>
                <a:lnTo>
                  <a:pt x="14287" y="86899"/>
                </a:lnTo>
                <a:lnTo>
                  <a:pt x="8489" y="93293"/>
                </a:lnTo>
                <a:lnTo>
                  <a:pt x="5610" y="96331"/>
                </a:lnTo>
                <a:lnTo>
                  <a:pt x="3690" y="99310"/>
                </a:lnTo>
                <a:lnTo>
                  <a:pt x="1557" y="105159"/>
                </a:lnTo>
                <a:lnTo>
                  <a:pt x="357" y="113807"/>
                </a:lnTo>
                <a:lnTo>
                  <a:pt x="0" y="122402"/>
                </a:lnTo>
                <a:lnTo>
                  <a:pt x="903" y="125262"/>
                </a:lnTo>
                <a:lnTo>
                  <a:pt x="4446" y="130981"/>
                </a:lnTo>
                <a:lnTo>
                  <a:pt x="9195" y="136697"/>
                </a:lnTo>
                <a:lnTo>
                  <a:pt x="14481" y="142413"/>
                </a:lnTo>
                <a:lnTo>
                  <a:pt x="20006" y="148129"/>
                </a:lnTo>
                <a:lnTo>
                  <a:pt x="23765" y="150034"/>
                </a:lnTo>
                <a:lnTo>
                  <a:pt x="28176" y="151304"/>
                </a:lnTo>
                <a:lnTo>
                  <a:pt x="33021" y="152150"/>
                </a:lnTo>
                <a:lnTo>
                  <a:pt x="38157" y="153667"/>
                </a:lnTo>
                <a:lnTo>
                  <a:pt x="43486" y="155631"/>
                </a:lnTo>
                <a:lnTo>
                  <a:pt x="48943" y="157893"/>
                </a:lnTo>
                <a:lnTo>
                  <a:pt x="54487" y="160353"/>
                </a:lnTo>
                <a:lnTo>
                  <a:pt x="65725" y="165627"/>
                </a:lnTo>
                <a:lnTo>
                  <a:pt x="71390" y="167414"/>
                </a:lnTo>
                <a:lnTo>
                  <a:pt x="77071" y="168606"/>
                </a:lnTo>
                <a:lnTo>
                  <a:pt x="82763" y="169400"/>
                </a:lnTo>
                <a:lnTo>
                  <a:pt x="89416" y="170882"/>
                </a:lnTo>
                <a:lnTo>
                  <a:pt x="96708" y="172822"/>
                </a:lnTo>
                <a:lnTo>
                  <a:pt x="104427" y="175069"/>
                </a:lnTo>
                <a:lnTo>
                  <a:pt x="111478" y="177519"/>
                </a:lnTo>
                <a:lnTo>
                  <a:pt x="118085" y="180105"/>
                </a:lnTo>
                <a:lnTo>
                  <a:pt x="124393" y="182781"/>
                </a:lnTo>
                <a:lnTo>
                  <a:pt x="136483" y="188295"/>
                </a:lnTo>
                <a:lnTo>
                  <a:pt x="159767" y="199595"/>
                </a:lnTo>
                <a:lnTo>
                  <a:pt x="165516" y="203395"/>
                </a:lnTo>
                <a:lnTo>
                  <a:pt x="171255" y="207833"/>
                </a:lnTo>
                <a:lnTo>
                  <a:pt x="176985" y="212696"/>
                </a:lnTo>
                <a:lnTo>
                  <a:pt x="181757" y="217844"/>
                </a:lnTo>
                <a:lnTo>
                  <a:pt x="185892" y="223181"/>
                </a:lnTo>
                <a:lnTo>
                  <a:pt x="189600" y="228643"/>
                </a:lnTo>
                <a:lnTo>
                  <a:pt x="193025" y="234190"/>
                </a:lnTo>
                <a:lnTo>
                  <a:pt x="196261" y="239793"/>
                </a:lnTo>
                <a:lnTo>
                  <a:pt x="199371" y="245433"/>
                </a:lnTo>
                <a:lnTo>
                  <a:pt x="200492" y="251098"/>
                </a:lnTo>
                <a:lnTo>
                  <a:pt x="200287" y="256780"/>
                </a:lnTo>
                <a:lnTo>
                  <a:pt x="198470" y="268173"/>
                </a:lnTo>
                <a:lnTo>
                  <a:pt x="197663" y="279587"/>
                </a:lnTo>
                <a:lnTo>
                  <a:pt x="194765" y="291009"/>
                </a:lnTo>
                <a:lnTo>
                  <a:pt x="190302" y="302436"/>
                </a:lnTo>
                <a:lnTo>
                  <a:pt x="185143" y="313865"/>
                </a:lnTo>
                <a:lnTo>
                  <a:pt x="181482" y="319579"/>
                </a:lnTo>
                <a:lnTo>
                  <a:pt x="177136" y="325294"/>
                </a:lnTo>
                <a:lnTo>
                  <a:pt x="172333" y="331009"/>
                </a:lnTo>
                <a:lnTo>
                  <a:pt x="168179" y="335771"/>
                </a:lnTo>
                <a:lnTo>
                  <a:pt x="161023" y="343603"/>
                </a:lnTo>
                <a:lnTo>
                  <a:pt x="151639" y="353367"/>
                </a:lnTo>
                <a:lnTo>
                  <a:pt x="147716" y="356391"/>
                </a:lnTo>
                <a:lnTo>
                  <a:pt x="143195" y="359361"/>
                </a:lnTo>
                <a:lnTo>
                  <a:pt x="138276" y="362292"/>
                </a:lnTo>
                <a:lnTo>
                  <a:pt x="134044" y="364247"/>
                </a:lnTo>
                <a:lnTo>
                  <a:pt x="130270" y="365550"/>
                </a:lnTo>
                <a:lnTo>
                  <a:pt x="126802" y="366419"/>
                </a:lnTo>
                <a:lnTo>
                  <a:pt x="123537" y="366998"/>
                </a:lnTo>
                <a:lnTo>
                  <a:pt x="117370" y="367642"/>
                </a:lnTo>
                <a:lnTo>
                  <a:pt x="114392" y="366861"/>
                </a:lnTo>
                <a:lnTo>
                  <a:pt x="108543" y="363453"/>
                </a:lnTo>
                <a:lnTo>
                  <a:pt x="102768" y="361304"/>
                </a:lnTo>
                <a:lnTo>
                  <a:pt x="99895" y="360730"/>
                </a:lnTo>
                <a:lnTo>
                  <a:pt x="94162" y="357553"/>
                </a:lnTo>
                <a:lnTo>
                  <a:pt x="88440" y="352966"/>
                </a:lnTo>
                <a:lnTo>
                  <a:pt x="82721" y="347752"/>
                </a:lnTo>
                <a:lnTo>
                  <a:pt x="74147" y="339463"/>
                </a:lnTo>
                <a:lnTo>
                  <a:pt x="72241" y="335692"/>
                </a:lnTo>
                <a:lnTo>
                  <a:pt x="70124" y="326422"/>
                </a:lnTo>
                <a:lnTo>
                  <a:pt x="69183" y="315953"/>
                </a:lnTo>
                <a:lnTo>
                  <a:pt x="68765" y="304950"/>
                </a:lnTo>
                <a:lnTo>
                  <a:pt x="68579" y="293709"/>
                </a:lnTo>
                <a:lnTo>
                  <a:pt x="71037" y="282363"/>
                </a:lnTo>
                <a:lnTo>
                  <a:pt x="74351" y="270971"/>
                </a:lnTo>
                <a:lnTo>
                  <a:pt x="75825" y="259558"/>
                </a:lnTo>
                <a:lnTo>
                  <a:pt x="77170" y="252895"/>
                </a:lnTo>
                <a:lnTo>
                  <a:pt x="79020" y="245595"/>
                </a:lnTo>
                <a:lnTo>
                  <a:pt x="81204" y="237871"/>
                </a:lnTo>
                <a:lnTo>
                  <a:pt x="84567" y="230817"/>
                </a:lnTo>
                <a:lnTo>
                  <a:pt x="88713" y="224209"/>
                </a:lnTo>
                <a:lnTo>
                  <a:pt x="93382" y="217899"/>
                </a:lnTo>
                <a:lnTo>
                  <a:pt x="97447" y="211787"/>
                </a:lnTo>
                <a:lnTo>
                  <a:pt x="101110" y="205808"/>
                </a:lnTo>
                <a:lnTo>
                  <a:pt x="104505" y="199916"/>
                </a:lnTo>
                <a:lnTo>
                  <a:pt x="108672" y="194084"/>
                </a:lnTo>
                <a:lnTo>
                  <a:pt x="113356" y="188290"/>
                </a:lnTo>
                <a:lnTo>
                  <a:pt x="118383" y="182523"/>
                </a:lnTo>
                <a:lnTo>
                  <a:pt x="122687" y="176773"/>
                </a:lnTo>
                <a:lnTo>
                  <a:pt x="126509" y="171035"/>
                </a:lnTo>
                <a:lnTo>
                  <a:pt x="130010" y="165305"/>
                </a:lnTo>
                <a:lnTo>
                  <a:pt x="134248" y="159579"/>
                </a:lnTo>
                <a:lnTo>
                  <a:pt x="138979" y="153857"/>
                </a:lnTo>
                <a:lnTo>
                  <a:pt x="148363" y="143372"/>
                </a:lnTo>
                <a:lnTo>
                  <a:pt x="155708" y="135537"/>
                </a:lnTo>
                <a:lnTo>
                  <a:pt x="165199" y="125771"/>
                </a:lnTo>
                <a:lnTo>
                  <a:pt x="171129" y="117237"/>
                </a:lnTo>
                <a:lnTo>
                  <a:pt x="176939" y="108047"/>
                </a:lnTo>
                <a:lnTo>
                  <a:pt x="182697" y="100787"/>
                </a:lnTo>
                <a:lnTo>
                  <a:pt x="185891" y="94385"/>
                </a:lnTo>
                <a:lnTo>
                  <a:pt x="187688" y="85426"/>
                </a:lnTo>
                <a:lnTo>
                  <a:pt x="188221" y="74199"/>
                </a:lnTo>
                <a:lnTo>
                  <a:pt x="188296" y="69315"/>
                </a:lnTo>
                <a:lnTo>
                  <a:pt x="187393" y="65106"/>
                </a:lnTo>
                <a:lnTo>
                  <a:pt x="183850" y="57890"/>
                </a:lnTo>
                <a:lnTo>
                  <a:pt x="179101" y="51508"/>
                </a:lnTo>
                <a:lnTo>
                  <a:pt x="173815" y="45496"/>
                </a:lnTo>
                <a:lnTo>
                  <a:pt x="168290" y="39649"/>
                </a:lnTo>
                <a:lnTo>
                  <a:pt x="164531" y="37709"/>
                </a:lnTo>
                <a:lnTo>
                  <a:pt x="160120" y="36415"/>
                </a:lnTo>
                <a:lnTo>
                  <a:pt x="155275" y="35553"/>
                </a:lnTo>
                <a:lnTo>
                  <a:pt x="151092" y="34026"/>
                </a:lnTo>
                <a:lnTo>
                  <a:pt x="147350" y="32055"/>
                </a:lnTo>
                <a:lnTo>
                  <a:pt x="143904" y="29789"/>
                </a:lnTo>
                <a:lnTo>
                  <a:pt x="139701" y="29230"/>
                </a:lnTo>
                <a:lnTo>
                  <a:pt x="134994" y="29810"/>
                </a:lnTo>
                <a:lnTo>
                  <a:pt x="129952" y="31150"/>
                </a:lnTo>
                <a:lnTo>
                  <a:pt x="123732" y="32043"/>
                </a:lnTo>
                <a:lnTo>
                  <a:pt x="116728" y="32638"/>
                </a:lnTo>
                <a:lnTo>
                  <a:pt x="94148" y="3382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443"/>
          <p:cNvSpPr/>
          <p:nvPr/>
        </p:nvSpPr>
        <p:spPr>
          <a:xfrm>
            <a:off x="3509009" y="3926204"/>
            <a:ext cx="239926" cy="248569"/>
          </a:xfrm>
          <a:custGeom>
            <a:avLst/>
            <a:gdLst/>
            <a:ahLst/>
            <a:cxnLst/>
            <a:rect l="0" t="0" r="0" b="0"/>
            <a:pathLst>
              <a:path w="239926" h="248569">
                <a:moveTo>
                  <a:pt x="0" y="0"/>
                </a:moveTo>
                <a:lnTo>
                  <a:pt x="0" y="4551"/>
                </a:lnTo>
                <a:lnTo>
                  <a:pt x="953" y="6844"/>
                </a:lnTo>
                <a:lnTo>
                  <a:pt x="4552" y="11932"/>
                </a:lnTo>
                <a:lnTo>
                  <a:pt x="6844" y="13670"/>
                </a:lnTo>
                <a:lnTo>
                  <a:pt x="9325" y="14829"/>
                </a:lnTo>
                <a:lnTo>
                  <a:pt x="11932" y="15601"/>
                </a:lnTo>
                <a:lnTo>
                  <a:pt x="17368" y="18999"/>
                </a:lnTo>
                <a:lnTo>
                  <a:pt x="22959" y="23684"/>
                </a:lnTo>
                <a:lnTo>
                  <a:pt x="28620" y="28942"/>
                </a:lnTo>
                <a:lnTo>
                  <a:pt x="32415" y="31677"/>
                </a:lnTo>
                <a:lnTo>
                  <a:pt x="36850" y="34453"/>
                </a:lnTo>
                <a:lnTo>
                  <a:pt x="41712" y="37257"/>
                </a:lnTo>
                <a:lnTo>
                  <a:pt x="45906" y="41030"/>
                </a:lnTo>
                <a:lnTo>
                  <a:pt x="49654" y="45452"/>
                </a:lnTo>
                <a:lnTo>
                  <a:pt x="53105" y="50304"/>
                </a:lnTo>
                <a:lnTo>
                  <a:pt x="57311" y="54491"/>
                </a:lnTo>
                <a:lnTo>
                  <a:pt x="62020" y="58235"/>
                </a:lnTo>
                <a:lnTo>
                  <a:pt x="67064" y="61684"/>
                </a:lnTo>
                <a:lnTo>
                  <a:pt x="71380" y="64935"/>
                </a:lnTo>
                <a:lnTo>
                  <a:pt x="78715" y="71088"/>
                </a:lnTo>
                <a:lnTo>
                  <a:pt x="82957" y="75015"/>
                </a:lnTo>
                <a:lnTo>
                  <a:pt x="92750" y="84458"/>
                </a:lnTo>
                <a:lnTo>
                  <a:pt x="98028" y="88690"/>
                </a:lnTo>
                <a:lnTo>
                  <a:pt x="103452" y="92465"/>
                </a:lnTo>
                <a:lnTo>
                  <a:pt x="108973" y="95933"/>
                </a:lnTo>
                <a:lnTo>
                  <a:pt x="114559" y="100151"/>
                </a:lnTo>
                <a:lnTo>
                  <a:pt x="120188" y="104867"/>
                </a:lnTo>
                <a:lnTo>
                  <a:pt x="125846" y="109917"/>
                </a:lnTo>
                <a:lnTo>
                  <a:pt x="131522" y="114236"/>
                </a:lnTo>
                <a:lnTo>
                  <a:pt x="137212" y="118067"/>
                </a:lnTo>
                <a:lnTo>
                  <a:pt x="142909" y="121574"/>
                </a:lnTo>
                <a:lnTo>
                  <a:pt x="147660" y="125817"/>
                </a:lnTo>
                <a:lnTo>
                  <a:pt x="151781" y="130551"/>
                </a:lnTo>
                <a:lnTo>
                  <a:pt x="155480" y="135612"/>
                </a:lnTo>
                <a:lnTo>
                  <a:pt x="158898" y="139938"/>
                </a:lnTo>
                <a:lnTo>
                  <a:pt x="165237" y="147285"/>
                </a:lnTo>
                <a:lnTo>
                  <a:pt x="173769" y="156265"/>
                </a:lnTo>
                <a:lnTo>
                  <a:pt x="190218" y="173002"/>
                </a:lnTo>
                <a:lnTo>
                  <a:pt x="193487" y="177247"/>
                </a:lnTo>
                <a:lnTo>
                  <a:pt x="196619" y="181983"/>
                </a:lnTo>
                <a:lnTo>
                  <a:pt x="199659" y="187044"/>
                </a:lnTo>
                <a:lnTo>
                  <a:pt x="201686" y="191372"/>
                </a:lnTo>
                <a:lnTo>
                  <a:pt x="203939" y="198719"/>
                </a:lnTo>
                <a:lnTo>
                  <a:pt x="206444" y="202013"/>
                </a:lnTo>
                <a:lnTo>
                  <a:pt x="210020" y="205160"/>
                </a:lnTo>
                <a:lnTo>
                  <a:pt x="214308" y="208211"/>
                </a:lnTo>
                <a:lnTo>
                  <a:pt x="217167" y="211198"/>
                </a:lnTo>
                <a:lnTo>
                  <a:pt x="219073" y="214141"/>
                </a:lnTo>
                <a:lnTo>
                  <a:pt x="222144" y="219952"/>
                </a:lnTo>
                <a:lnTo>
                  <a:pt x="226683" y="225709"/>
                </a:lnTo>
                <a:lnTo>
                  <a:pt x="228275" y="228578"/>
                </a:lnTo>
                <a:lnTo>
                  <a:pt x="230515" y="236214"/>
                </a:lnTo>
                <a:lnTo>
                  <a:pt x="231039" y="238334"/>
                </a:lnTo>
                <a:lnTo>
                  <a:pt x="231334" y="244079"/>
                </a:lnTo>
                <a:lnTo>
                  <a:pt x="232328" y="245587"/>
                </a:lnTo>
                <a:lnTo>
                  <a:pt x="233943" y="246592"/>
                </a:lnTo>
                <a:lnTo>
                  <a:pt x="239925" y="248568"/>
                </a:lnTo>
                <a:lnTo>
                  <a:pt x="231458" y="24003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444"/>
          <p:cNvSpPr/>
          <p:nvPr/>
        </p:nvSpPr>
        <p:spPr>
          <a:xfrm>
            <a:off x="3543300" y="3926204"/>
            <a:ext cx="154305" cy="222887"/>
          </a:xfrm>
          <a:custGeom>
            <a:avLst/>
            <a:gdLst/>
            <a:ahLst/>
            <a:cxnLst/>
            <a:rect l="0" t="0" r="0" b="0"/>
            <a:pathLst>
              <a:path w="154305" h="222887">
                <a:moveTo>
                  <a:pt x="154304" y="0"/>
                </a:moveTo>
                <a:lnTo>
                  <a:pt x="154304" y="4551"/>
                </a:lnTo>
                <a:lnTo>
                  <a:pt x="153352" y="6844"/>
                </a:lnTo>
                <a:lnTo>
                  <a:pt x="149754" y="11932"/>
                </a:lnTo>
                <a:lnTo>
                  <a:pt x="148413" y="14622"/>
                </a:lnTo>
                <a:lnTo>
                  <a:pt x="146923" y="20152"/>
                </a:lnTo>
                <a:lnTo>
                  <a:pt x="146526" y="23912"/>
                </a:lnTo>
                <a:lnTo>
                  <a:pt x="146262" y="28324"/>
                </a:lnTo>
                <a:lnTo>
                  <a:pt x="146085" y="33170"/>
                </a:lnTo>
                <a:lnTo>
                  <a:pt x="144062" y="37354"/>
                </a:lnTo>
                <a:lnTo>
                  <a:pt x="140809" y="41095"/>
                </a:lnTo>
                <a:lnTo>
                  <a:pt x="136735" y="44542"/>
                </a:lnTo>
                <a:lnTo>
                  <a:pt x="134019" y="48745"/>
                </a:lnTo>
                <a:lnTo>
                  <a:pt x="132208" y="53452"/>
                </a:lnTo>
                <a:lnTo>
                  <a:pt x="131001" y="58495"/>
                </a:lnTo>
                <a:lnTo>
                  <a:pt x="128291" y="63762"/>
                </a:lnTo>
                <a:lnTo>
                  <a:pt x="124580" y="69178"/>
                </a:lnTo>
                <a:lnTo>
                  <a:pt x="120201" y="74694"/>
                </a:lnTo>
                <a:lnTo>
                  <a:pt x="116328" y="80276"/>
                </a:lnTo>
                <a:lnTo>
                  <a:pt x="112795" y="85903"/>
                </a:lnTo>
                <a:lnTo>
                  <a:pt x="109487" y="91559"/>
                </a:lnTo>
                <a:lnTo>
                  <a:pt x="105376" y="97234"/>
                </a:lnTo>
                <a:lnTo>
                  <a:pt x="100731" y="102923"/>
                </a:lnTo>
                <a:lnTo>
                  <a:pt x="95729" y="108621"/>
                </a:lnTo>
                <a:lnTo>
                  <a:pt x="91441" y="114324"/>
                </a:lnTo>
                <a:lnTo>
                  <a:pt x="87631" y="120031"/>
                </a:lnTo>
                <a:lnTo>
                  <a:pt x="84138" y="125741"/>
                </a:lnTo>
                <a:lnTo>
                  <a:pt x="80857" y="131453"/>
                </a:lnTo>
                <a:lnTo>
                  <a:pt x="74671" y="142879"/>
                </a:lnTo>
                <a:lnTo>
                  <a:pt x="71688" y="147640"/>
                </a:lnTo>
                <a:lnTo>
                  <a:pt x="68747" y="151767"/>
                </a:lnTo>
                <a:lnTo>
                  <a:pt x="65833" y="155471"/>
                </a:lnTo>
                <a:lnTo>
                  <a:pt x="61986" y="159845"/>
                </a:lnTo>
                <a:lnTo>
                  <a:pt x="57517" y="164666"/>
                </a:lnTo>
                <a:lnTo>
                  <a:pt x="41206" y="181541"/>
                </a:lnTo>
                <a:lnTo>
                  <a:pt x="23" y="222862"/>
                </a:lnTo>
                <a:lnTo>
                  <a:pt x="0" y="22288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445"/>
          <p:cNvSpPr/>
          <p:nvPr/>
        </p:nvSpPr>
        <p:spPr>
          <a:xfrm>
            <a:off x="3877627" y="3917641"/>
            <a:ext cx="265749" cy="25710"/>
          </a:xfrm>
          <a:custGeom>
            <a:avLst/>
            <a:gdLst/>
            <a:ahLst/>
            <a:cxnLst/>
            <a:rect l="0" t="0" r="0" b="0"/>
            <a:pathLst>
              <a:path w="265749" h="25710">
                <a:moveTo>
                  <a:pt x="0" y="25709"/>
                </a:moveTo>
                <a:lnTo>
                  <a:pt x="58500" y="25709"/>
                </a:lnTo>
                <a:lnTo>
                  <a:pt x="63765" y="24756"/>
                </a:lnTo>
                <a:lnTo>
                  <a:pt x="69180" y="23169"/>
                </a:lnTo>
                <a:lnTo>
                  <a:pt x="74695" y="21158"/>
                </a:lnTo>
                <a:lnTo>
                  <a:pt x="79324" y="19817"/>
                </a:lnTo>
                <a:lnTo>
                  <a:pt x="83363" y="18924"/>
                </a:lnTo>
                <a:lnTo>
                  <a:pt x="87008" y="18328"/>
                </a:lnTo>
                <a:lnTo>
                  <a:pt x="92295" y="16978"/>
                </a:lnTo>
                <a:lnTo>
                  <a:pt x="98677" y="15125"/>
                </a:lnTo>
                <a:lnTo>
                  <a:pt x="105790" y="12938"/>
                </a:lnTo>
                <a:lnTo>
                  <a:pt x="112437" y="11480"/>
                </a:lnTo>
                <a:lnTo>
                  <a:pt x="118773" y="10508"/>
                </a:lnTo>
                <a:lnTo>
                  <a:pt x="124902" y="9860"/>
                </a:lnTo>
                <a:lnTo>
                  <a:pt x="130893" y="9428"/>
                </a:lnTo>
                <a:lnTo>
                  <a:pt x="136792" y="9140"/>
                </a:lnTo>
                <a:lnTo>
                  <a:pt x="148426" y="8820"/>
                </a:lnTo>
                <a:lnTo>
                  <a:pt x="177144" y="8597"/>
                </a:lnTo>
                <a:lnTo>
                  <a:pt x="181913" y="7634"/>
                </a:lnTo>
                <a:lnTo>
                  <a:pt x="186045" y="6039"/>
                </a:lnTo>
                <a:lnTo>
                  <a:pt x="189753" y="4023"/>
                </a:lnTo>
                <a:lnTo>
                  <a:pt x="194129" y="2679"/>
                </a:lnTo>
                <a:lnTo>
                  <a:pt x="198952" y="1783"/>
                </a:lnTo>
                <a:lnTo>
                  <a:pt x="204073" y="1186"/>
                </a:lnTo>
                <a:lnTo>
                  <a:pt x="212301" y="522"/>
                </a:lnTo>
                <a:lnTo>
                  <a:pt x="220086" y="227"/>
                </a:lnTo>
                <a:lnTo>
                  <a:pt x="244872" y="12"/>
                </a:lnTo>
                <a:lnTo>
                  <a:pt x="251072" y="0"/>
                </a:lnTo>
                <a:lnTo>
                  <a:pt x="254059" y="950"/>
                </a:lnTo>
                <a:lnTo>
                  <a:pt x="257003" y="2535"/>
                </a:lnTo>
                <a:lnTo>
                  <a:pt x="265748" y="856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446"/>
          <p:cNvSpPr/>
          <p:nvPr/>
        </p:nvSpPr>
        <p:spPr>
          <a:xfrm>
            <a:off x="3903347" y="4020502"/>
            <a:ext cx="291463" cy="8574"/>
          </a:xfrm>
          <a:custGeom>
            <a:avLst/>
            <a:gdLst/>
            <a:ahLst/>
            <a:cxnLst/>
            <a:rect l="0" t="0" r="0" b="0"/>
            <a:pathLst>
              <a:path w="291463" h="8574">
                <a:moveTo>
                  <a:pt x="8570" y="0"/>
                </a:moveTo>
                <a:lnTo>
                  <a:pt x="28" y="0"/>
                </a:lnTo>
                <a:lnTo>
                  <a:pt x="0" y="7381"/>
                </a:lnTo>
                <a:lnTo>
                  <a:pt x="952" y="7778"/>
                </a:lnTo>
                <a:lnTo>
                  <a:pt x="2539" y="8043"/>
                </a:lnTo>
                <a:lnTo>
                  <a:pt x="4549" y="8219"/>
                </a:lnTo>
                <a:lnTo>
                  <a:pt x="11929" y="8468"/>
                </a:lnTo>
                <a:lnTo>
                  <a:pt x="117161" y="8573"/>
                </a:lnTo>
                <a:lnTo>
                  <a:pt x="122875" y="7620"/>
                </a:lnTo>
                <a:lnTo>
                  <a:pt x="128588" y="6033"/>
                </a:lnTo>
                <a:lnTo>
                  <a:pt x="134302" y="4022"/>
                </a:lnTo>
                <a:lnTo>
                  <a:pt x="140969" y="2681"/>
                </a:lnTo>
                <a:lnTo>
                  <a:pt x="148271" y="1788"/>
                </a:lnTo>
                <a:lnTo>
                  <a:pt x="155996" y="1192"/>
                </a:lnTo>
                <a:lnTo>
                  <a:pt x="163052" y="795"/>
                </a:lnTo>
                <a:lnTo>
                  <a:pt x="175971" y="353"/>
                </a:lnTo>
                <a:lnTo>
                  <a:pt x="199787" y="70"/>
                </a:lnTo>
                <a:lnTo>
                  <a:pt x="273109" y="0"/>
                </a:lnTo>
                <a:lnTo>
                  <a:pt x="276369" y="952"/>
                </a:lnTo>
                <a:lnTo>
                  <a:pt x="278543" y="2540"/>
                </a:lnTo>
                <a:lnTo>
                  <a:pt x="279992" y="4551"/>
                </a:lnTo>
                <a:lnTo>
                  <a:pt x="281911" y="5891"/>
                </a:lnTo>
                <a:lnTo>
                  <a:pt x="284142" y="6785"/>
                </a:lnTo>
                <a:lnTo>
                  <a:pt x="291462"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447"/>
          <p:cNvSpPr/>
          <p:nvPr/>
        </p:nvSpPr>
        <p:spPr>
          <a:xfrm>
            <a:off x="4203382" y="4029075"/>
            <a:ext cx="2541" cy="1"/>
          </a:xfrm>
          <a:custGeom>
            <a:avLst/>
            <a:gdLst/>
            <a:ahLst/>
            <a:cxnLst/>
            <a:rect l="0" t="0" r="0" b="0"/>
            <a:pathLst>
              <a:path w="2541" h="1">
                <a:moveTo>
                  <a:pt x="0" y="0"/>
                </a:moveTo>
                <a:lnTo>
                  <a:pt x="2540"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SMARTPenAnnotation1448"/>
          <p:cNvSpPr/>
          <p:nvPr/>
        </p:nvSpPr>
        <p:spPr>
          <a:xfrm>
            <a:off x="4477702" y="3747767"/>
            <a:ext cx="282894" cy="382824"/>
          </a:xfrm>
          <a:custGeom>
            <a:avLst/>
            <a:gdLst/>
            <a:ahLst/>
            <a:cxnLst/>
            <a:rect l="0" t="0" r="0" b="0"/>
            <a:pathLst>
              <a:path w="282894" h="382824">
                <a:moveTo>
                  <a:pt x="0" y="41278"/>
                </a:moveTo>
                <a:lnTo>
                  <a:pt x="0" y="32810"/>
                </a:lnTo>
                <a:lnTo>
                  <a:pt x="4551" y="32736"/>
                </a:lnTo>
                <a:lnTo>
                  <a:pt x="6844" y="31773"/>
                </a:lnTo>
                <a:lnTo>
                  <a:pt x="14622" y="25867"/>
                </a:lnTo>
                <a:lnTo>
                  <a:pt x="20151" y="20776"/>
                </a:lnTo>
                <a:lnTo>
                  <a:pt x="23911" y="19037"/>
                </a:lnTo>
                <a:lnTo>
                  <a:pt x="28324" y="17878"/>
                </a:lnTo>
                <a:lnTo>
                  <a:pt x="33170" y="17106"/>
                </a:lnTo>
                <a:lnTo>
                  <a:pt x="38306" y="15638"/>
                </a:lnTo>
                <a:lnTo>
                  <a:pt x="43635" y="13707"/>
                </a:lnTo>
                <a:lnTo>
                  <a:pt x="49092" y="11467"/>
                </a:lnTo>
                <a:lnTo>
                  <a:pt x="55588" y="9021"/>
                </a:lnTo>
                <a:lnTo>
                  <a:pt x="70426" y="3764"/>
                </a:lnTo>
                <a:lnTo>
                  <a:pt x="77430" y="1981"/>
                </a:lnTo>
                <a:lnTo>
                  <a:pt x="84005" y="792"/>
                </a:lnTo>
                <a:lnTo>
                  <a:pt x="90294" y="0"/>
                </a:lnTo>
                <a:lnTo>
                  <a:pt x="97343" y="424"/>
                </a:lnTo>
                <a:lnTo>
                  <a:pt x="104901" y="1659"/>
                </a:lnTo>
                <a:lnTo>
                  <a:pt x="112796" y="3436"/>
                </a:lnTo>
                <a:lnTo>
                  <a:pt x="119013" y="4619"/>
                </a:lnTo>
                <a:lnTo>
                  <a:pt x="124109" y="5409"/>
                </a:lnTo>
                <a:lnTo>
                  <a:pt x="128459" y="5935"/>
                </a:lnTo>
                <a:lnTo>
                  <a:pt x="134218" y="7239"/>
                </a:lnTo>
                <a:lnTo>
                  <a:pt x="140913" y="9060"/>
                </a:lnTo>
                <a:lnTo>
                  <a:pt x="148235" y="11226"/>
                </a:lnTo>
                <a:lnTo>
                  <a:pt x="155021" y="14576"/>
                </a:lnTo>
                <a:lnTo>
                  <a:pt x="161450" y="18714"/>
                </a:lnTo>
                <a:lnTo>
                  <a:pt x="167640" y="23378"/>
                </a:lnTo>
                <a:lnTo>
                  <a:pt x="172720" y="27439"/>
                </a:lnTo>
                <a:lnTo>
                  <a:pt x="180905" y="34492"/>
                </a:lnTo>
                <a:lnTo>
                  <a:pt x="190257" y="43342"/>
                </a:lnTo>
                <a:lnTo>
                  <a:pt x="195418" y="48369"/>
                </a:lnTo>
                <a:lnTo>
                  <a:pt x="199811" y="54578"/>
                </a:lnTo>
                <a:lnTo>
                  <a:pt x="203693" y="61574"/>
                </a:lnTo>
                <a:lnTo>
                  <a:pt x="213706" y="82534"/>
                </a:lnTo>
                <a:lnTo>
                  <a:pt x="216766" y="88784"/>
                </a:lnTo>
                <a:lnTo>
                  <a:pt x="218805" y="95809"/>
                </a:lnTo>
                <a:lnTo>
                  <a:pt x="220165" y="103349"/>
                </a:lnTo>
                <a:lnTo>
                  <a:pt x="221072" y="111234"/>
                </a:lnTo>
                <a:lnTo>
                  <a:pt x="222628" y="119348"/>
                </a:lnTo>
                <a:lnTo>
                  <a:pt x="224619" y="127614"/>
                </a:lnTo>
                <a:lnTo>
                  <a:pt x="226899" y="135983"/>
                </a:lnTo>
                <a:lnTo>
                  <a:pt x="228418" y="144419"/>
                </a:lnTo>
                <a:lnTo>
                  <a:pt x="229431" y="152901"/>
                </a:lnTo>
                <a:lnTo>
                  <a:pt x="230107" y="161413"/>
                </a:lnTo>
                <a:lnTo>
                  <a:pt x="229605" y="169946"/>
                </a:lnTo>
                <a:lnTo>
                  <a:pt x="228317" y="178491"/>
                </a:lnTo>
                <a:lnTo>
                  <a:pt x="226507" y="187046"/>
                </a:lnTo>
                <a:lnTo>
                  <a:pt x="225299" y="195607"/>
                </a:lnTo>
                <a:lnTo>
                  <a:pt x="224495" y="204171"/>
                </a:lnTo>
                <a:lnTo>
                  <a:pt x="223958" y="212738"/>
                </a:lnTo>
                <a:lnTo>
                  <a:pt x="222648" y="221307"/>
                </a:lnTo>
                <a:lnTo>
                  <a:pt x="220822" y="229877"/>
                </a:lnTo>
                <a:lnTo>
                  <a:pt x="218652" y="238448"/>
                </a:lnTo>
                <a:lnTo>
                  <a:pt x="215300" y="247020"/>
                </a:lnTo>
                <a:lnTo>
                  <a:pt x="211161" y="255591"/>
                </a:lnTo>
                <a:lnTo>
                  <a:pt x="202434" y="271783"/>
                </a:lnTo>
                <a:lnTo>
                  <a:pt x="195381" y="285330"/>
                </a:lnTo>
                <a:lnTo>
                  <a:pt x="192166" y="292561"/>
                </a:lnTo>
                <a:lnTo>
                  <a:pt x="189071" y="300240"/>
                </a:lnTo>
                <a:lnTo>
                  <a:pt x="186055" y="308217"/>
                </a:lnTo>
                <a:lnTo>
                  <a:pt x="182139" y="315440"/>
                </a:lnTo>
                <a:lnTo>
                  <a:pt x="177623" y="322160"/>
                </a:lnTo>
                <a:lnTo>
                  <a:pt x="172708" y="328545"/>
                </a:lnTo>
                <a:lnTo>
                  <a:pt x="167526" y="334707"/>
                </a:lnTo>
                <a:lnTo>
                  <a:pt x="162167" y="340720"/>
                </a:lnTo>
                <a:lnTo>
                  <a:pt x="156689" y="346633"/>
                </a:lnTo>
                <a:lnTo>
                  <a:pt x="151132" y="351528"/>
                </a:lnTo>
                <a:lnTo>
                  <a:pt x="145522" y="355744"/>
                </a:lnTo>
                <a:lnTo>
                  <a:pt x="139877" y="359507"/>
                </a:lnTo>
                <a:lnTo>
                  <a:pt x="134209" y="362968"/>
                </a:lnTo>
                <a:lnTo>
                  <a:pt x="128525" y="366228"/>
                </a:lnTo>
                <a:lnTo>
                  <a:pt x="122831" y="369353"/>
                </a:lnTo>
                <a:lnTo>
                  <a:pt x="117130" y="371437"/>
                </a:lnTo>
                <a:lnTo>
                  <a:pt x="111424" y="372826"/>
                </a:lnTo>
                <a:lnTo>
                  <a:pt x="105715" y="373753"/>
                </a:lnTo>
                <a:lnTo>
                  <a:pt x="100956" y="375323"/>
                </a:lnTo>
                <a:lnTo>
                  <a:pt x="93130" y="379607"/>
                </a:lnTo>
                <a:lnTo>
                  <a:pt x="88756" y="381130"/>
                </a:lnTo>
                <a:lnTo>
                  <a:pt x="83936" y="382146"/>
                </a:lnTo>
                <a:lnTo>
                  <a:pt x="78817" y="382823"/>
                </a:lnTo>
                <a:lnTo>
                  <a:pt x="73500" y="382322"/>
                </a:lnTo>
                <a:lnTo>
                  <a:pt x="68050" y="381036"/>
                </a:lnTo>
                <a:lnTo>
                  <a:pt x="62511" y="379226"/>
                </a:lnTo>
                <a:lnTo>
                  <a:pt x="53818" y="377214"/>
                </a:lnTo>
                <a:lnTo>
                  <a:pt x="50166" y="376678"/>
                </a:lnTo>
                <a:lnTo>
                  <a:pt x="46779" y="375368"/>
                </a:lnTo>
                <a:lnTo>
                  <a:pt x="40476" y="371372"/>
                </a:lnTo>
                <a:lnTo>
                  <a:pt x="34499" y="363882"/>
                </a:lnTo>
                <a:lnTo>
                  <a:pt x="28668" y="355154"/>
                </a:lnTo>
                <a:lnTo>
                  <a:pt x="20030" y="344887"/>
                </a:lnTo>
                <a:lnTo>
                  <a:pt x="14300" y="338775"/>
                </a:lnTo>
                <a:lnTo>
                  <a:pt x="12390" y="334859"/>
                </a:lnTo>
                <a:lnTo>
                  <a:pt x="10269" y="325428"/>
                </a:lnTo>
                <a:lnTo>
                  <a:pt x="9075" y="313960"/>
                </a:lnTo>
                <a:lnTo>
                  <a:pt x="8796" y="305027"/>
                </a:lnTo>
                <a:lnTo>
                  <a:pt x="8722" y="299978"/>
                </a:lnTo>
                <a:lnTo>
                  <a:pt x="9625" y="295660"/>
                </a:lnTo>
                <a:lnTo>
                  <a:pt x="13168" y="288321"/>
                </a:lnTo>
                <a:lnTo>
                  <a:pt x="20457" y="279345"/>
                </a:lnTo>
                <a:lnTo>
                  <a:pt x="29095" y="270910"/>
                </a:lnTo>
                <a:lnTo>
                  <a:pt x="39312" y="265209"/>
                </a:lnTo>
                <a:lnTo>
                  <a:pt x="45412" y="260501"/>
                </a:lnTo>
                <a:lnTo>
                  <a:pt x="49325" y="258864"/>
                </a:lnTo>
                <a:lnTo>
                  <a:pt x="53838" y="257773"/>
                </a:lnTo>
                <a:lnTo>
                  <a:pt x="58752" y="257045"/>
                </a:lnTo>
                <a:lnTo>
                  <a:pt x="63933" y="255608"/>
                </a:lnTo>
                <a:lnTo>
                  <a:pt x="69292" y="253697"/>
                </a:lnTo>
                <a:lnTo>
                  <a:pt x="74770" y="251471"/>
                </a:lnTo>
                <a:lnTo>
                  <a:pt x="80326" y="249986"/>
                </a:lnTo>
                <a:lnTo>
                  <a:pt x="85936" y="248997"/>
                </a:lnTo>
                <a:lnTo>
                  <a:pt x="91581" y="248337"/>
                </a:lnTo>
                <a:lnTo>
                  <a:pt x="97249" y="248850"/>
                </a:lnTo>
                <a:lnTo>
                  <a:pt x="102933" y="250144"/>
                </a:lnTo>
                <a:lnTo>
                  <a:pt x="108627" y="251959"/>
                </a:lnTo>
                <a:lnTo>
                  <a:pt x="114328" y="253170"/>
                </a:lnTo>
                <a:lnTo>
                  <a:pt x="120034" y="253977"/>
                </a:lnTo>
                <a:lnTo>
                  <a:pt x="125742" y="254514"/>
                </a:lnTo>
                <a:lnTo>
                  <a:pt x="131453" y="254873"/>
                </a:lnTo>
                <a:lnTo>
                  <a:pt x="142879" y="255271"/>
                </a:lnTo>
                <a:lnTo>
                  <a:pt x="148592" y="256330"/>
                </a:lnTo>
                <a:lnTo>
                  <a:pt x="154307" y="257988"/>
                </a:lnTo>
                <a:lnTo>
                  <a:pt x="160021" y="260047"/>
                </a:lnTo>
                <a:lnTo>
                  <a:pt x="165736" y="262371"/>
                </a:lnTo>
                <a:lnTo>
                  <a:pt x="171451" y="264873"/>
                </a:lnTo>
                <a:lnTo>
                  <a:pt x="177165" y="267494"/>
                </a:lnTo>
                <a:lnTo>
                  <a:pt x="181927" y="270193"/>
                </a:lnTo>
                <a:lnTo>
                  <a:pt x="189759" y="275733"/>
                </a:lnTo>
                <a:lnTo>
                  <a:pt x="194134" y="278544"/>
                </a:lnTo>
                <a:lnTo>
                  <a:pt x="198955" y="281370"/>
                </a:lnTo>
                <a:lnTo>
                  <a:pt x="204074" y="284207"/>
                </a:lnTo>
                <a:lnTo>
                  <a:pt x="212302" y="289899"/>
                </a:lnTo>
                <a:lnTo>
                  <a:pt x="220086" y="295604"/>
                </a:lnTo>
                <a:lnTo>
                  <a:pt x="224829" y="298458"/>
                </a:lnTo>
                <a:lnTo>
                  <a:pt x="229896" y="301314"/>
                </a:lnTo>
                <a:lnTo>
                  <a:pt x="233274" y="304170"/>
                </a:lnTo>
                <a:lnTo>
                  <a:pt x="235526" y="307027"/>
                </a:lnTo>
                <a:lnTo>
                  <a:pt x="238981" y="312741"/>
                </a:lnTo>
                <a:lnTo>
                  <a:pt x="243691" y="318455"/>
                </a:lnTo>
                <a:lnTo>
                  <a:pt x="246281" y="320360"/>
                </a:lnTo>
                <a:lnTo>
                  <a:pt x="254476" y="323994"/>
                </a:lnTo>
                <a:lnTo>
                  <a:pt x="260103" y="328219"/>
                </a:lnTo>
                <a:lnTo>
                  <a:pt x="261985" y="330680"/>
                </a:lnTo>
                <a:lnTo>
                  <a:pt x="263239" y="333272"/>
                </a:lnTo>
                <a:lnTo>
                  <a:pt x="265252" y="339726"/>
                </a:lnTo>
                <a:lnTo>
                  <a:pt x="266370" y="340256"/>
                </a:lnTo>
                <a:lnTo>
                  <a:pt x="270151" y="340845"/>
                </a:lnTo>
                <a:lnTo>
                  <a:pt x="271541" y="341954"/>
                </a:lnTo>
                <a:lnTo>
                  <a:pt x="272467" y="343646"/>
                </a:lnTo>
                <a:lnTo>
                  <a:pt x="273954" y="348655"/>
                </a:lnTo>
                <a:lnTo>
                  <a:pt x="275028" y="349066"/>
                </a:lnTo>
                <a:lnTo>
                  <a:pt x="282893" y="34988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449"/>
          <p:cNvSpPr/>
          <p:nvPr/>
        </p:nvSpPr>
        <p:spPr>
          <a:xfrm>
            <a:off x="4872548" y="3721691"/>
            <a:ext cx="290955" cy="418792"/>
          </a:xfrm>
          <a:custGeom>
            <a:avLst/>
            <a:gdLst/>
            <a:ahLst/>
            <a:cxnLst/>
            <a:rect l="0" t="0" r="0" b="0"/>
            <a:pathLst>
              <a:path w="290955" h="418792">
                <a:moveTo>
                  <a:pt x="213802" y="58781"/>
                </a:moveTo>
                <a:lnTo>
                  <a:pt x="209251" y="54230"/>
                </a:lnTo>
                <a:lnTo>
                  <a:pt x="207910" y="51937"/>
                </a:lnTo>
                <a:lnTo>
                  <a:pt x="205582" y="43181"/>
                </a:lnTo>
                <a:lnTo>
                  <a:pt x="205334" y="37543"/>
                </a:lnTo>
                <a:lnTo>
                  <a:pt x="204346" y="35097"/>
                </a:lnTo>
                <a:lnTo>
                  <a:pt x="198406" y="27104"/>
                </a:lnTo>
                <a:lnTo>
                  <a:pt x="193307" y="21525"/>
                </a:lnTo>
                <a:lnTo>
                  <a:pt x="190613" y="19656"/>
                </a:lnTo>
                <a:lnTo>
                  <a:pt x="182272" y="16074"/>
                </a:lnTo>
                <a:lnTo>
                  <a:pt x="173768" y="10356"/>
                </a:lnTo>
                <a:lnTo>
                  <a:pt x="168069" y="8684"/>
                </a:lnTo>
                <a:lnTo>
                  <a:pt x="159506" y="7742"/>
                </a:lnTo>
                <a:lnTo>
                  <a:pt x="151252" y="4982"/>
                </a:lnTo>
                <a:lnTo>
                  <a:pt x="142187" y="1533"/>
                </a:lnTo>
                <a:lnTo>
                  <a:pt x="134983" y="0"/>
                </a:lnTo>
                <a:lnTo>
                  <a:pt x="126066" y="1859"/>
                </a:lnTo>
                <a:lnTo>
                  <a:pt x="121022" y="3688"/>
                </a:lnTo>
                <a:lnTo>
                  <a:pt x="115753" y="4907"/>
                </a:lnTo>
                <a:lnTo>
                  <a:pt x="110336" y="5720"/>
                </a:lnTo>
                <a:lnTo>
                  <a:pt x="104819" y="6262"/>
                </a:lnTo>
                <a:lnTo>
                  <a:pt x="99237" y="7576"/>
                </a:lnTo>
                <a:lnTo>
                  <a:pt x="93610" y="9404"/>
                </a:lnTo>
                <a:lnTo>
                  <a:pt x="87954" y="11576"/>
                </a:lnTo>
                <a:lnTo>
                  <a:pt x="82278" y="13976"/>
                </a:lnTo>
                <a:lnTo>
                  <a:pt x="76589" y="16528"/>
                </a:lnTo>
                <a:lnTo>
                  <a:pt x="70892" y="19183"/>
                </a:lnTo>
                <a:lnTo>
                  <a:pt x="62021" y="24672"/>
                </a:lnTo>
                <a:lnTo>
                  <a:pt x="58322" y="27469"/>
                </a:lnTo>
                <a:lnTo>
                  <a:pt x="51672" y="35657"/>
                </a:lnTo>
                <a:lnTo>
                  <a:pt x="48565" y="40508"/>
                </a:lnTo>
                <a:lnTo>
                  <a:pt x="40033" y="48437"/>
                </a:lnTo>
                <a:lnTo>
                  <a:pt x="35091" y="51885"/>
                </a:lnTo>
                <a:lnTo>
                  <a:pt x="27060" y="60796"/>
                </a:lnTo>
                <a:lnTo>
                  <a:pt x="20315" y="71107"/>
                </a:lnTo>
                <a:lnTo>
                  <a:pt x="14143" y="82039"/>
                </a:lnTo>
                <a:lnTo>
                  <a:pt x="8224" y="93248"/>
                </a:lnTo>
                <a:lnTo>
                  <a:pt x="3371" y="104580"/>
                </a:lnTo>
                <a:lnTo>
                  <a:pt x="1214" y="115966"/>
                </a:lnTo>
                <a:lnTo>
                  <a:pt x="0" y="128536"/>
                </a:lnTo>
                <a:lnTo>
                  <a:pt x="2256" y="137726"/>
                </a:lnTo>
                <a:lnTo>
                  <a:pt x="5481" y="147208"/>
                </a:lnTo>
                <a:lnTo>
                  <a:pt x="6915" y="154597"/>
                </a:lnTo>
                <a:lnTo>
                  <a:pt x="10092" y="161056"/>
                </a:lnTo>
                <a:lnTo>
                  <a:pt x="12273" y="164112"/>
                </a:lnTo>
                <a:lnTo>
                  <a:pt x="19776" y="170047"/>
                </a:lnTo>
                <a:lnTo>
                  <a:pt x="28508" y="174908"/>
                </a:lnTo>
                <a:lnTo>
                  <a:pt x="35564" y="177068"/>
                </a:lnTo>
                <a:lnTo>
                  <a:pt x="44415" y="178028"/>
                </a:lnTo>
                <a:lnTo>
                  <a:pt x="49442" y="178284"/>
                </a:lnTo>
                <a:lnTo>
                  <a:pt x="60108" y="178568"/>
                </a:lnTo>
                <a:lnTo>
                  <a:pt x="77926" y="178751"/>
                </a:lnTo>
                <a:lnTo>
                  <a:pt x="83213" y="177814"/>
                </a:lnTo>
                <a:lnTo>
                  <a:pt x="89595" y="176236"/>
                </a:lnTo>
                <a:lnTo>
                  <a:pt x="96707" y="174232"/>
                </a:lnTo>
                <a:lnTo>
                  <a:pt x="102401" y="171943"/>
                </a:lnTo>
                <a:lnTo>
                  <a:pt x="111268" y="166860"/>
                </a:lnTo>
                <a:lnTo>
                  <a:pt x="115918" y="164171"/>
                </a:lnTo>
                <a:lnTo>
                  <a:pt x="126165" y="158644"/>
                </a:lnTo>
                <a:lnTo>
                  <a:pt x="134529" y="150472"/>
                </a:lnTo>
                <a:lnTo>
                  <a:pt x="138094" y="145626"/>
                </a:lnTo>
                <a:lnTo>
                  <a:pt x="147133" y="137701"/>
                </a:lnTo>
                <a:lnTo>
                  <a:pt x="152211" y="134255"/>
                </a:lnTo>
                <a:lnTo>
                  <a:pt x="160393" y="127885"/>
                </a:lnTo>
                <a:lnTo>
                  <a:pt x="163908" y="124853"/>
                </a:lnTo>
                <a:lnTo>
                  <a:pt x="170355" y="116404"/>
                </a:lnTo>
                <a:lnTo>
                  <a:pt x="177347" y="106299"/>
                </a:lnTo>
                <a:lnTo>
                  <a:pt x="181879" y="100937"/>
                </a:lnTo>
                <a:lnTo>
                  <a:pt x="186804" y="95458"/>
                </a:lnTo>
                <a:lnTo>
                  <a:pt x="190089" y="89899"/>
                </a:lnTo>
                <a:lnTo>
                  <a:pt x="193737" y="78644"/>
                </a:lnTo>
                <a:lnTo>
                  <a:pt x="197899" y="69832"/>
                </a:lnTo>
                <a:lnTo>
                  <a:pt x="205597" y="59515"/>
                </a:lnTo>
                <a:lnTo>
                  <a:pt x="208332" y="56413"/>
                </a:lnTo>
                <a:lnTo>
                  <a:pt x="210155" y="53392"/>
                </a:lnTo>
                <a:lnTo>
                  <a:pt x="212181" y="47496"/>
                </a:lnTo>
                <a:lnTo>
                  <a:pt x="213659" y="34770"/>
                </a:lnTo>
                <a:lnTo>
                  <a:pt x="213798" y="33108"/>
                </a:lnTo>
                <a:lnTo>
                  <a:pt x="218352" y="37627"/>
                </a:lnTo>
                <a:lnTo>
                  <a:pt x="219693" y="39916"/>
                </a:lnTo>
                <a:lnTo>
                  <a:pt x="222532" y="47688"/>
                </a:lnTo>
                <a:lnTo>
                  <a:pt x="226572" y="53216"/>
                </a:lnTo>
                <a:lnTo>
                  <a:pt x="228030" y="56976"/>
                </a:lnTo>
                <a:lnTo>
                  <a:pt x="229650" y="66234"/>
                </a:lnTo>
                <a:lnTo>
                  <a:pt x="230370" y="79239"/>
                </a:lnTo>
                <a:lnTo>
                  <a:pt x="230562" y="86707"/>
                </a:lnTo>
                <a:lnTo>
                  <a:pt x="231643" y="93591"/>
                </a:lnTo>
                <a:lnTo>
                  <a:pt x="235384" y="106320"/>
                </a:lnTo>
                <a:lnTo>
                  <a:pt x="236762" y="113333"/>
                </a:lnTo>
                <a:lnTo>
                  <a:pt x="237681" y="120867"/>
                </a:lnTo>
                <a:lnTo>
                  <a:pt x="238293" y="128747"/>
                </a:lnTo>
                <a:lnTo>
                  <a:pt x="239655" y="136857"/>
                </a:lnTo>
                <a:lnTo>
                  <a:pt x="241515" y="145122"/>
                </a:lnTo>
                <a:lnTo>
                  <a:pt x="243707" y="153489"/>
                </a:lnTo>
                <a:lnTo>
                  <a:pt x="245168" y="162877"/>
                </a:lnTo>
                <a:lnTo>
                  <a:pt x="246143" y="172946"/>
                </a:lnTo>
                <a:lnTo>
                  <a:pt x="246793" y="183469"/>
                </a:lnTo>
                <a:lnTo>
                  <a:pt x="247515" y="202781"/>
                </a:lnTo>
                <a:lnTo>
                  <a:pt x="247707" y="211930"/>
                </a:lnTo>
                <a:lnTo>
                  <a:pt x="248787" y="220888"/>
                </a:lnTo>
                <a:lnTo>
                  <a:pt x="250461" y="229718"/>
                </a:lnTo>
                <a:lnTo>
                  <a:pt x="252529" y="238461"/>
                </a:lnTo>
                <a:lnTo>
                  <a:pt x="253907" y="247148"/>
                </a:lnTo>
                <a:lnTo>
                  <a:pt x="254826" y="255797"/>
                </a:lnTo>
                <a:lnTo>
                  <a:pt x="255438" y="264420"/>
                </a:lnTo>
                <a:lnTo>
                  <a:pt x="255847" y="273026"/>
                </a:lnTo>
                <a:lnTo>
                  <a:pt x="256301" y="290209"/>
                </a:lnTo>
                <a:lnTo>
                  <a:pt x="256556" y="315947"/>
                </a:lnTo>
                <a:lnTo>
                  <a:pt x="257545" y="324522"/>
                </a:lnTo>
                <a:lnTo>
                  <a:pt x="259156" y="333097"/>
                </a:lnTo>
                <a:lnTo>
                  <a:pt x="261183" y="341671"/>
                </a:lnTo>
                <a:lnTo>
                  <a:pt x="263487" y="349292"/>
                </a:lnTo>
                <a:lnTo>
                  <a:pt x="265975" y="356277"/>
                </a:lnTo>
                <a:lnTo>
                  <a:pt x="270328" y="368167"/>
                </a:lnTo>
                <a:lnTo>
                  <a:pt x="272777" y="381167"/>
                </a:lnTo>
                <a:lnTo>
                  <a:pt x="273351" y="391294"/>
                </a:lnTo>
                <a:lnTo>
                  <a:pt x="274456" y="395709"/>
                </a:lnTo>
                <a:lnTo>
                  <a:pt x="281150" y="408150"/>
                </a:lnTo>
                <a:lnTo>
                  <a:pt x="290088" y="417909"/>
                </a:lnTo>
                <a:lnTo>
                  <a:pt x="290920" y="418791"/>
                </a:lnTo>
                <a:lnTo>
                  <a:pt x="290954" y="41025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450"/>
          <p:cNvSpPr/>
          <p:nvPr/>
        </p:nvSpPr>
        <p:spPr>
          <a:xfrm>
            <a:off x="6243637" y="3454865"/>
            <a:ext cx="342901" cy="341409"/>
          </a:xfrm>
          <a:custGeom>
            <a:avLst/>
            <a:gdLst/>
            <a:ahLst/>
            <a:cxnLst/>
            <a:rect l="0" t="0" r="0" b="0"/>
            <a:pathLst>
              <a:path w="342901" h="341409">
                <a:moveTo>
                  <a:pt x="0" y="68432"/>
                </a:moveTo>
                <a:lnTo>
                  <a:pt x="0" y="48033"/>
                </a:lnTo>
                <a:lnTo>
                  <a:pt x="1905" y="46260"/>
                </a:lnTo>
                <a:lnTo>
                  <a:pt x="5080" y="45078"/>
                </a:lnTo>
                <a:lnTo>
                  <a:pt x="9102" y="44290"/>
                </a:lnTo>
                <a:lnTo>
                  <a:pt x="16111" y="40875"/>
                </a:lnTo>
                <a:lnTo>
                  <a:pt x="23352" y="36182"/>
                </a:lnTo>
                <a:lnTo>
                  <a:pt x="32921" y="30921"/>
                </a:lnTo>
                <a:lnTo>
                  <a:pt x="54587" y="19783"/>
                </a:lnTo>
                <a:lnTo>
                  <a:pt x="65853" y="14108"/>
                </a:lnTo>
                <a:lnTo>
                  <a:pt x="72477" y="11261"/>
                </a:lnTo>
                <a:lnTo>
                  <a:pt x="79751" y="8410"/>
                </a:lnTo>
                <a:lnTo>
                  <a:pt x="87457" y="5557"/>
                </a:lnTo>
                <a:lnTo>
                  <a:pt x="94500" y="3656"/>
                </a:lnTo>
                <a:lnTo>
                  <a:pt x="101100" y="2388"/>
                </a:lnTo>
                <a:lnTo>
                  <a:pt x="107405" y="1543"/>
                </a:lnTo>
                <a:lnTo>
                  <a:pt x="113514" y="979"/>
                </a:lnTo>
                <a:lnTo>
                  <a:pt x="119491" y="603"/>
                </a:lnTo>
                <a:lnTo>
                  <a:pt x="125380" y="353"/>
                </a:lnTo>
                <a:lnTo>
                  <a:pt x="139545" y="75"/>
                </a:lnTo>
                <a:lnTo>
                  <a:pt x="147322" y="0"/>
                </a:lnTo>
                <a:lnTo>
                  <a:pt x="153460" y="903"/>
                </a:lnTo>
                <a:lnTo>
                  <a:pt x="162820" y="4447"/>
                </a:lnTo>
                <a:lnTo>
                  <a:pt x="183433" y="14483"/>
                </a:lnTo>
                <a:lnTo>
                  <a:pt x="194556" y="20007"/>
                </a:lnTo>
                <a:lnTo>
                  <a:pt x="199236" y="23766"/>
                </a:lnTo>
                <a:lnTo>
                  <a:pt x="206977" y="33023"/>
                </a:lnTo>
                <a:lnTo>
                  <a:pt x="216132" y="43487"/>
                </a:lnTo>
                <a:lnTo>
                  <a:pt x="221241" y="48945"/>
                </a:lnTo>
                <a:lnTo>
                  <a:pt x="224646" y="54488"/>
                </a:lnTo>
                <a:lnTo>
                  <a:pt x="226917" y="60089"/>
                </a:lnTo>
                <a:lnTo>
                  <a:pt x="228431" y="65727"/>
                </a:lnTo>
                <a:lnTo>
                  <a:pt x="232652" y="79613"/>
                </a:lnTo>
                <a:lnTo>
                  <a:pt x="235112" y="87316"/>
                </a:lnTo>
                <a:lnTo>
                  <a:pt x="236751" y="94356"/>
                </a:lnTo>
                <a:lnTo>
                  <a:pt x="237844" y="100955"/>
                </a:lnTo>
                <a:lnTo>
                  <a:pt x="238573" y="107259"/>
                </a:lnTo>
                <a:lnTo>
                  <a:pt x="239058" y="114319"/>
                </a:lnTo>
                <a:lnTo>
                  <a:pt x="239382" y="121884"/>
                </a:lnTo>
                <a:lnTo>
                  <a:pt x="239598" y="129784"/>
                </a:lnTo>
                <a:lnTo>
                  <a:pt x="238790" y="137908"/>
                </a:lnTo>
                <a:lnTo>
                  <a:pt x="237298" y="146182"/>
                </a:lnTo>
                <a:lnTo>
                  <a:pt x="235352" y="154555"/>
                </a:lnTo>
                <a:lnTo>
                  <a:pt x="233101" y="162042"/>
                </a:lnTo>
                <a:lnTo>
                  <a:pt x="230648" y="168939"/>
                </a:lnTo>
                <a:lnTo>
                  <a:pt x="228061" y="175442"/>
                </a:lnTo>
                <a:lnTo>
                  <a:pt x="222645" y="190287"/>
                </a:lnTo>
                <a:lnTo>
                  <a:pt x="219868" y="198246"/>
                </a:lnTo>
                <a:lnTo>
                  <a:pt x="218016" y="205457"/>
                </a:lnTo>
                <a:lnTo>
                  <a:pt x="216782" y="212170"/>
                </a:lnTo>
                <a:lnTo>
                  <a:pt x="215959" y="218550"/>
                </a:lnTo>
                <a:lnTo>
                  <a:pt x="213505" y="225661"/>
                </a:lnTo>
                <a:lnTo>
                  <a:pt x="209964" y="233259"/>
                </a:lnTo>
                <a:lnTo>
                  <a:pt x="201902" y="248368"/>
                </a:lnTo>
                <a:lnTo>
                  <a:pt x="195144" y="261434"/>
                </a:lnTo>
                <a:lnTo>
                  <a:pt x="191056" y="267585"/>
                </a:lnTo>
                <a:lnTo>
                  <a:pt x="186426" y="273591"/>
                </a:lnTo>
                <a:lnTo>
                  <a:pt x="181434" y="279500"/>
                </a:lnTo>
                <a:lnTo>
                  <a:pt x="177154" y="285344"/>
                </a:lnTo>
                <a:lnTo>
                  <a:pt x="173347" y="291145"/>
                </a:lnTo>
                <a:lnTo>
                  <a:pt x="169858" y="296917"/>
                </a:lnTo>
                <a:lnTo>
                  <a:pt x="160900" y="305871"/>
                </a:lnTo>
                <a:lnTo>
                  <a:pt x="150569" y="313025"/>
                </a:lnTo>
                <a:lnTo>
                  <a:pt x="145147" y="316267"/>
                </a:lnTo>
                <a:lnTo>
                  <a:pt x="134994" y="322408"/>
                </a:lnTo>
                <a:lnTo>
                  <a:pt x="127308" y="328313"/>
                </a:lnTo>
                <a:lnTo>
                  <a:pt x="122972" y="330269"/>
                </a:lnTo>
                <a:lnTo>
                  <a:pt x="113074" y="332441"/>
                </a:lnTo>
                <a:lnTo>
                  <a:pt x="107768" y="333973"/>
                </a:lnTo>
                <a:lnTo>
                  <a:pt x="102325" y="335947"/>
                </a:lnTo>
                <a:lnTo>
                  <a:pt x="92151" y="339728"/>
                </a:lnTo>
                <a:lnTo>
                  <a:pt x="84453" y="341408"/>
                </a:lnTo>
                <a:lnTo>
                  <a:pt x="81067" y="340904"/>
                </a:lnTo>
                <a:lnTo>
                  <a:pt x="77857" y="339615"/>
                </a:lnTo>
                <a:lnTo>
                  <a:pt x="74765" y="337803"/>
                </a:lnTo>
                <a:lnTo>
                  <a:pt x="68789" y="335790"/>
                </a:lnTo>
                <a:lnTo>
                  <a:pt x="62005" y="333943"/>
                </a:lnTo>
                <a:lnTo>
                  <a:pt x="52641" y="329947"/>
                </a:lnTo>
                <a:lnTo>
                  <a:pt x="49381" y="327548"/>
                </a:lnTo>
                <a:lnTo>
                  <a:pt x="47208" y="324996"/>
                </a:lnTo>
                <a:lnTo>
                  <a:pt x="43842" y="319621"/>
                </a:lnTo>
                <a:lnTo>
                  <a:pt x="39170" y="314056"/>
                </a:lnTo>
                <a:lnTo>
                  <a:pt x="37543" y="310286"/>
                </a:lnTo>
                <a:lnTo>
                  <a:pt x="35736" y="301018"/>
                </a:lnTo>
                <a:lnTo>
                  <a:pt x="34933" y="293089"/>
                </a:lnTo>
                <a:lnTo>
                  <a:pt x="34718" y="289641"/>
                </a:lnTo>
                <a:lnTo>
                  <a:pt x="37021" y="280730"/>
                </a:lnTo>
                <a:lnTo>
                  <a:pt x="40266" y="270419"/>
                </a:lnTo>
                <a:lnTo>
                  <a:pt x="41132" y="265002"/>
                </a:lnTo>
                <a:lnTo>
                  <a:pt x="41708" y="259487"/>
                </a:lnTo>
                <a:lnTo>
                  <a:pt x="44890" y="250818"/>
                </a:lnTo>
                <a:lnTo>
                  <a:pt x="50431" y="242837"/>
                </a:lnTo>
                <a:lnTo>
                  <a:pt x="59244" y="232940"/>
                </a:lnTo>
                <a:lnTo>
                  <a:pt x="69511" y="222192"/>
                </a:lnTo>
                <a:lnTo>
                  <a:pt x="74916" y="216659"/>
                </a:lnTo>
                <a:lnTo>
                  <a:pt x="80424" y="212017"/>
                </a:lnTo>
                <a:lnTo>
                  <a:pt x="86001" y="207971"/>
                </a:lnTo>
                <a:lnTo>
                  <a:pt x="91624" y="204320"/>
                </a:lnTo>
                <a:lnTo>
                  <a:pt x="98230" y="200934"/>
                </a:lnTo>
                <a:lnTo>
                  <a:pt x="105492" y="197724"/>
                </a:lnTo>
                <a:lnTo>
                  <a:pt x="113191" y="194632"/>
                </a:lnTo>
                <a:lnTo>
                  <a:pt x="120228" y="192570"/>
                </a:lnTo>
                <a:lnTo>
                  <a:pt x="126824" y="191196"/>
                </a:lnTo>
                <a:lnTo>
                  <a:pt x="133127" y="190280"/>
                </a:lnTo>
                <a:lnTo>
                  <a:pt x="139234" y="189669"/>
                </a:lnTo>
                <a:lnTo>
                  <a:pt x="145211" y="189262"/>
                </a:lnTo>
                <a:lnTo>
                  <a:pt x="151099" y="188990"/>
                </a:lnTo>
                <a:lnTo>
                  <a:pt x="162723" y="188688"/>
                </a:lnTo>
                <a:lnTo>
                  <a:pt x="168489" y="188608"/>
                </a:lnTo>
                <a:lnTo>
                  <a:pt x="174239" y="189507"/>
                </a:lnTo>
                <a:lnTo>
                  <a:pt x="179977" y="191059"/>
                </a:lnTo>
                <a:lnTo>
                  <a:pt x="185707" y="193046"/>
                </a:lnTo>
                <a:lnTo>
                  <a:pt x="192385" y="194370"/>
                </a:lnTo>
                <a:lnTo>
                  <a:pt x="199694" y="195254"/>
                </a:lnTo>
                <a:lnTo>
                  <a:pt x="207424" y="195842"/>
                </a:lnTo>
                <a:lnTo>
                  <a:pt x="214483" y="198139"/>
                </a:lnTo>
                <a:lnTo>
                  <a:pt x="221093" y="201576"/>
                </a:lnTo>
                <a:lnTo>
                  <a:pt x="227405" y="205772"/>
                </a:lnTo>
                <a:lnTo>
                  <a:pt x="233519" y="209522"/>
                </a:lnTo>
                <a:lnTo>
                  <a:pt x="239499" y="212975"/>
                </a:lnTo>
                <a:lnTo>
                  <a:pt x="251224" y="219351"/>
                </a:lnTo>
                <a:lnTo>
                  <a:pt x="274273" y="231205"/>
                </a:lnTo>
                <a:lnTo>
                  <a:pt x="280005" y="234098"/>
                </a:lnTo>
                <a:lnTo>
                  <a:pt x="288911" y="242391"/>
                </a:lnTo>
                <a:lnTo>
                  <a:pt x="296045" y="251475"/>
                </a:lnTo>
                <a:lnTo>
                  <a:pt x="305416" y="261944"/>
                </a:lnTo>
                <a:lnTo>
                  <a:pt x="314225" y="272031"/>
                </a:lnTo>
                <a:lnTo>
                  <a:pt x="319996" y="281475"/>
                </a:lnTo>
                <a:lnTo>
                  <a:pt x="323196" y="289483"/>
                </a:lnTo>
                <a:lnTo>
                  <a:pt x="324048" y="292952"/>
                </a:lnTo>
                <a:lnTo>
                  <a:pt x="327537" y="299346"/>
                </a:lnTo>
                <a:lnTo>
                  <a:pt x="334856" y="308301"/>
                </a:lnTo>
                <a:lnTo>
                  <a:pt x="342429" y="316523"/>
                </a:lnTo>
                <a:lnTo>
                  <a:pt x="342900" y="32560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451"/>
          <p:cNvSpPr/>
          <p:nvPr/>
        </p:nvSpPr>
        <p:spPr>
          <a:xfrm>
            <a:off x="6702032" y="3403784"/>
            <a:ext cx="261696" cy="419552"/>
          </a:xfrm>
          <a:custGeom>
            <a:avLst/>
            <a:gdLst/>
            <a:ahLst/>
            <a:cxnLst/>
            <a:rect l="0" t="0" r="0" b="0"/>
            <a:pathLst>
              <a:path w="261696" h="419552">
                <a:moveTo>
                  <a:pt x="150252" y="85223"/>
                </a:moveTo>
                <a:lnTo>
                  <a:pt x="150252" y="80672"/>
                </a:lnTo>
                <a:lnTo>
                  <a:pt x="151205" y="78379"/>
                </a:lnTo>
                <a:lnTo>
                  <a:pt x="154803" y="73292"/>
                </a:lnTo>
                <a:lnTo>
                  <a:pt x="155192" y="71554"/>
                </a:lnTo>
                <a:lnTo>
                  <a:pt x="154497" y="70395"/>
                </a:lnTo>
                <a:lnTo>
                  <a:pt x="153082" y="69623"/>
                </a:lnTo>
                <a:lnTo>
                  <a:pt x="152139" y="67203"/>
                </a:lnTo>
                <a:lnTo>
                  <a:pt x="150812" y="55648"/>
                </a:lnTo>
                <a:lnTo>
                  <a:pt x="150363" y="42728"/>
                </a:lnTo>
                <a:lnTo>
                  <a:pt x="150259" y="22380"/>
                </a:lnTo>
                <a:lnTo>
                  <a:pt x="149304" y="19515"/>
                </a:lnTo>
                <a:lnTo>
                  <a:pt x="145704" y="13792"/>
                </a:lnTo>
                <a:lnTo>
                  <a:pt x="138321" y="5215"/>
                </a:lnTo>
                <a:lnTo>
                  <a:pt x="134679" y="3309"/>
                </a:lnTo>
                <a:lnTo>
                  <a:pt x="130345" y="2039"/>
                </a:lnTo>
                <a:lnTo>
                  <a:pt x="125551" y="1192"/>
                </a:lnTo>
                <a:lnTo>
                  <a:pt x="117684" y="251"/>
                </a:lnTo>
                <a:lnTo>
                  <a:pt x="114253" y="0"/>
                </a:lnTo>
                <a:lnTo>
                  <a:pt x="111013" y="785"/>
                </a:lnTo>
                <a:lnTo>
                  <a:pt x="104873" y="4198"/>
                </a:lnTo>
                <a:lnTo>
                  <a:pt x="100949" y="5489"/>
                </a:lnTo>
                <a:lnTo>
                  <a:pt x="96429" y="6350"/>
                </a:lnTo>
                <a:lnTo>
                  <a:pt x="91510" y="6923"/>
                </a:lnTo>
                <a:lnTo>
                  <a:pt x="86326" y="8258"/>
                </a:lnTo>
                <a:lnTo>
                  <a:pt x="80965" y="10101"/>
                </a:lnTo>
                <a:lnTo>
                  <a:pt x="75486" y="12281"/>
                </a:lnTo>
                <a:lnTo>
                  <a:pt x="68975" y="15640"/>
                </a:lnTo>
                <a:lnTo>
                  <a:pt x="61778" y="19784"/>
                </a:lnTo>
                <a:lnTo>
                  <a:pt x="54122" y="24452"/>
                </a:lnTo>
                <a:lnTo>
                  <a:pt x="48066" y="29470"/>
                </a:lnTo>
                <a:lnTo>
                  <a:pt x="43075" y="34719"/>
                </a:lnTo>
                <a:lnTo>
                  <a:pt x="38796" y="40124"/>
                </a:lnTo>
                <a:lnTo>
                  <a:pt x="34039" y="45632"/>
                </a:lnTo>
                <a:lnTo>
                  <a:pt x="28961" y="51209"/>
                </a:lnTo>
                <a:lnTo>
                  <a:pt x="23672" y="56832"/>
                </a:lnTo>
                <a:lnTo>
                  <a:pt x="19193" y="63438"/>
                </a:lnTo>
                <a:lnTo>
                  <a:pt x="15254" y="70700"/>
                </a:lnTo>
                <a:lnTo>
                  <a:pt x="11676" y="78398"/>
                </a:lnTo>
                <a:lnTo>
                  <a:pt x="9290" y="85436"/>
                </a:lnTo>
                <a:lnTo>
                  <a:pt x="6641" y="98335"/>
                </a:lnTo>
                <a:lnTo>
                  <a:pt x="2923" y="110418"/>
                </a:lnTo>
                <a:lnTo>
                  <a:pt x="597" y="116307"/>
                </a:lnTo>
                <a:lnTo>
                  <a:pt x="0" y="122138"/>
                </a:lnTo>
                <a:lnTo>
                  <a:pt x="1876" y="133697"/>
                </a:lnTo>
                <a:lnTo>
                  <a:pt x="3345" y="145185"/>
                </a:lnTo>
                <a:lnTo>
                  <a:pt x="4950" y="156640"/>
                </a:lnTo>
                <a:lnTo>
                  <a:pt x="8838" y="168082"/>
                </a:lnTo>
                <a:lnTo>
                  <a:pt x="13742" y="176977"/>
                </a:lnTo>
                <a:lnTo>
                  <a:pt x="21858" y="187339"/>
                </a:lnTo>
                <a:lnTo>
                  <a:pt x="27465" y="193473"/>
                </a:lnTo>
                <a:lnTo>
                  <a:pt x="33133" y="199374"/>
                </a:lnTo>
                <a:lnTo>
                  <a:pt x="36931" y="201329"/>
                </a:lnTo>
                <a:lnTo>
                  <a:pt x="41367" y="202632"/>
                </a:lnTo>
                <a:lnTo>
                  <a:pt x="46230" y="203501"/>
                </a:lnTo>
                <a:lnTo>
                  <a:pt x="54173" y="207006"/>
                </a:lnTo>
                <a:lnTo>
                  <a:pt x="57625" y="209274"/>
                </a:lnTo>
                <a:lnTo>
                  <a:pt x="60878" y="209834"/>
                </a:lnTo>
                <a:lnTo>
                  <a:pt x="63999" y="209254"/>
                </a:lnTo>
                <a:lnTo>
                  <a:pt x="67033" y="207916"/>
                </a:lnTo>
                <a:lnTo>
                  <a:pt x="70960" y="207023"/>
                </a:lnTo>
                <a:lnTo>
                  <a:pt x="75484" y="206428"/>
                </a:lnTo>
                <a:lnTo>
                  <a:pt x="80404" y="206031"/>
                </a:lnTo>
                <a:lnTo>
                  <a:pt x="84637" y="204815"/>
                </a:lnTo>
                <a:lnTo>
                  <a:pt x="91880" y="200923"/>
                </a:lnTo>
                <a:lnTo>
                  <a:pt x="96098" y="198551"/>
                </a:lnTo>
                <a:lnTo>
                  <a:pt x="105864" y="193376"/>
                </a:lnTo>
                <a:lnTo>
                  <a:pt x="114014" y="187901"/>
                </a:lnTo>
                <a:lnTo>
                  <a:pt x="121764" y="181340"/>
                </a:lnTo>
                <a:lnTo>
                  <a:pt x="131559" y="172074"/>
                </a:lnTo>
                <a:lnTo>
                  <a:pt x="137182" y="164146"/>
                </a:lnTo>
                <a:lnTo>
                  <a:pt x="142887" y="151788"/>
                </a:lnTo>
                <a:lnTo>
                  <a:pt x="161753" y="113680"/>
                </a:lnTo>
                <a:lnTo>
                  <a:pt x="167429" y="104856"/>
                </a:lnTo>
                <a:lnTo>
                  <a:pt x="173127" y="96806"/>
                </a:lnTo>
                <a:lnTo>
                  <a:pt x="178834" y="86878"/>
                </a:lnTo>
                <a:lnTo>
                  <a:pt x="182005" y="78656"/>
                </a:lnTo>
                <a:lnTo>
                  <a:pt x="182851" y="75130"/>
                </a:lnTo>
                <a:lnTo>
                  <a:pt x="186331" y="68673"/>
                </a:lnTo>
                <a:lnTo>
                  <a:pt x="193081" y="59553"/>
                </a:lnTo>
                <a:lnTo>
                  <a:pt x="193105" y="64070"/>
                </a:lnTo>
                <a:lnTo>
                  <a:pt x="194061" y="66359"/>
                </a:lnTo>
                <a:lnTo>
                  <a:pt x="199004" y="74130"/>
                </a:lnTo>
                <a:lnTo>
                  <a:pt x="201845" y="83418"/>
                </a:lnTo>
                <a:lnTo>
                  <a:pt x="205885" y="92676"/>
                </a:lnTo>
                <a:lnTo>
                  <a:pt x="210856" y="103140"/>
                </a:lnTo>
                <a:lnTo>
                  <a:pt x="213514" y="108598"/>
                </a:lnTo>
                <a:lnTo>
                  <a:pt x="215287" y="115094"/>
                </a:lnTo>
                <a:lnTo>
                  <a:pt x="216469" y="122282"/>
                </a:lnTo>
                <a:lnTo>
                  <a:pt x="217257" y="129932"/>
                </a:lnTo>
                <a:lnTo>
                  <a:pt x="218735" y="136936"/>
                </a:lnTo>
                <a:lnTo>
                  <a:pt x="222917" y="149799"/>
                </a:lnTo>
                <a:lnTo>
                  <a:pt x="225411" y="161866"/>
                </a:lnTo>
                <a:lnTo>
                  <a:pt x="227471" y="174532"/>
                </a:lnTo>
                <a:lnTo>
                  <a:pt x="229354" y="181909"/>
                </a:lnTo>
                <a:lnTo>
                  <a:pt x="231561" y="189686"/>
                </a:lnTo>
                <a:lnTo>
                  <a:pt x="236555" y="205946"/>
                </a:lnTo>
                <a:lnTo>
                  <a:pt x="239220" y="214283"/>
                </a:lnTo>
                <a:lnTo>
                  <a:pt x="241949" y="221745"/>
                </a:lnTo>
                <a:lnTo>
                  <a:pt x="244721" y="228626"/>
                </a:lnTo>
                <a:lnTo>
                  <a:pt x="247522" y="235117"/>
                </a:lnTo>
                <a:lnTo>
                  <a:pt x="249389" y="242303"/>
                </a:lnTo>
                <a:lnTo>
                  <a:pt x="250634" y="249950"/>
                </a:lnTo>
                <a:lnTo>
                  <a:pt x="251463" y="257906"/>
                </a:lnTo>
                <a:lnTo>
                  <a:pt x="252969" y="265115"/>
                </a:lnTo>
                <a:lnTo>
                  <a:pt x="257181" y="278205"/>
                </a:lnTo>
                <a:lnTo>
                  <a:pt x="259690" y="290373"/>
                </a:lnTo>
                <a:lnTo>
                  <a:pt x="260804" y="303083"/>
                </a:lnTo>
                <a:lnTo>
                  <a:pt x="261101" y="310473"/>
                </a:lnTo>
                <a:lnTo>
                  <a:pt x="261519" y="331986"/>
                </a:lnTo>
                <a:lnTo>
                  <a:pt x="261694" y="396179"/>
                </a:lnTo>
                <a:lnTo>
                  <a:pt x="260743" y="399207"/>
                </a:lnTo>
                <a:lnTo>
                  <a:pt x="255803" y="408020"/>
                </a:lnTo>
                <a:lnTo>
                  <a:pt x="253227" y="419045"/>
                </a:lnTo>
                <a:lnTo>
                  <a:pt x="261170" y="419531"/>
                </a:lnTo>
                <a:lnTo>
                  <a:pt x="261695" y="41955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452"/>
          <p:cNvSpPr/>
          <p:nvPr/>
        </p:nvSpPr>
        <p:spPr>
          <a:xfrm>
            <a:off x="7083742" y="3609022"/>
            <a:ext cx="265749" cy="17146"/>
          </a:xfrm>
          <a:custGeom>
            <a:avLst/>
            <a:gdLst/>
            <a:ahLst/>
            <a:cxnLst/>
            <a:rect l="0" t="0" r="0" b="0"/>
            <a:pathLst>
              <a:path w="265749" h="17146">
                <a:moveTo>
                  <a:pt x="0" y="17145"/>
                </a:moveTo>
                <a:lnTo>
                  <a:pt x="125486" y="17145"/>
                </a:lnTo>
                <a:lnTo>
                  <a:pt x="131282" y="16193"/>
                </a:lnTo>
                <a:lnTo>
                  <a:pt x="137052" y="14605"/>
                </a:lnTo>
                <a:lnTo>
                  <a:pt x="142802" y="12594"/>
                </a:lnTo>
                <a:lnTo>
                  <a:pt x="148542" y="11253"/>
                </a:lnTo>
                <a:lnTo>
                  <a:pt x="154273" y="10360"/>
                </a:lnTo>
                <a:lnTo>
                  <a:pt x="159998" y="9764"/>
                </a:lnTo>
                <a:lnTo>
                  <a:pt x="165720" y="9367"/>
                </a:lnTo>
                <a:lnTo>
                  <a:pt x="171440" y="9102"/>
                </a:lnTo>
                <a:lnTo>
                  <a:pt x="182876" y="8808"/>
                </a:lnTo>
                <a:lnTo>
                  <a:pt x="211455" y="8604"/>
                </a:lnTo>
                <a:lnTo>
                  <a:pt x="216217" y="7641"/>
                </a:lnTo>
                <a:lnTo>
                  <a:pt x="220345" y="6046"/>
                </a:lnTo>
                <a:lnTo>
                  <a:pt x="224049" y="4031"/>
                </a:lnTo>
                <a:lnTo>
                  <a:pt x="227471" y="2687"/>
                </a:lnTo>
                <a:lnTo>
                  <a:pt x="230705" y="1792"/>
                </a:lnTo>
                <a:lnTo>
                  <a:pt x="233814" y="1194"/>
                </a:lnTo>
                <a:lnTo>
                  <a:pt x="236839" y="796"/>
                </a:lnTo>
                <a:lnTo>
                  <a:pt x="242739" y="354"/>
                </a:lnTo>
                <a:lnTo>
                  <a:pt x="248536" y="157"/>
                </a:lnTo>
                <a:lnTo>
                  <a:pt x="265748"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453"/>
          <p:cNvSpPr/>
          <p:nvPr/>
        </p:nvSpPr>
        <p:spPr>
          <a:xfrm>
            <a:off x="7152322" y="3514725"/>
            <a:ext cx="85726" cy="265748"/>
          </a:xfrm>
          <a:custGeom>
            <a:avLst/>
            <a:gdLst/>
            <a:ahLst/>
            <a:cxnLst/>
            <a:rect l="0" t="0" r="0" b="0"/>
            <a:pathLst>
              <a:path w="85726" h="265748">
                <a:moveTo>
                  <a:pt x="0" y="0"/>
                </a:moveTo>
                <a:lnTo>
                  <a:pt x="0" y="7380"/>
                </a:lnTo>
                <a:lnTo>
                  <a:pt x="2540" y="13123"/>
                </a:lnTo>
                <a:lnTo>
                  <a:pt x="4551" y="17321"/>
                </a:lnTo>
                <a:lnTo>
                  <a:pt x="6785" y="24526"/>
                </a:lnTo>
                <a:lnTo>
                  <a:pt x="7381" y="27780"/>
                </a:lnTo>
                <a:lnTo>
                  <a:pt x="8731" y="30903"/>
                </a:lnTo>
                <a:lnTo>
                  <a:pt x="10583" y="33937"/>
                </a:lnTo>
                <a:lnTo>
                  <a:pt x="12771" y="36912"/>
                </a:lnTo>
                <a:lnTo>
                  <a:pt x="15181" y="40800"/>
                </a:lnTo>
                <a:lnTo>
                  <a:pt x="17741" y="45298"/>
                </a:lnTo>
                <a:lnTo>
                  <a:pt x="23125" y="55374"/>
                </a:lnTo>
                <a:lnTo>
                  <a:pt x="28693" y="66203"/>
                </a:lnTo>
                <a:lnTo>
                  <a:pt x="31511" y="70805"/>
                </a:lnTo>
                <a:lnTo>
                  <a:pt x="34343" y="74826"/>
                </a:lnTo>
                <a:lnTo>
                  <a:pt x="37182" y="78459"/>
                </a:lnTo>
                <a:lnTo>
                  <a:pt x="40028" y="82786"/>
                </a:lnTo>
                <a:lnTo>
                  <a:pt x="42878" y="87576"/>
                </a:lnTo>
                <a:lnTo>
                  <a:pt x="45731" y="92674"/>
                </a:lnTo>
                <a:lnTo>
                  <a:pt x="51439" y="103418"/>
                </a:lnTo>
                <a:lnTo>
                  <a:pt x="62867" y="125838"/>
                </a:lnTo>
                <a:lnTo>
                  <a:pt x="64771" y="131517"/>
                </a:lnTo>
                <a:lnTo>
                  <a:pt x="66041" y="137208"/>
                </a:lnTo>
                <a:lnTo>
                  <a:pt x="66887" y="142907"/>
                </a:lnTo>
                <a:lnTo>
                  <a:pt x="68404" y="148611"/>
                </a:lnTo>
                <a:lnTo>
                  <a:pt x="70368" y="154319"/>
                </a:lnTo>
                <a:lnTo>
                  <a:pt x="72630" y="160029"/>
                </a:lnTo>
                <a:lnTo>
                  <a:pt x="74137" y="165741"/>
                </a:lnTo>
                <a:lnTo>
                  <a:pt x="75143" y="171454"/>
                </a:lnTo>
                <a:lnTo>
                  <a:pt x="75812" y="177167"/>
                </a:lnTo>
                <a:lnTo>
                  <a:pt x="76260" y="182881"/>
                </a:lnTo>
                <a:lnTo>
                  <a:pt x="76557" y="188596"/>
                </a:lnTo>
                <a:lnTo>
                  <a:pt x="76887" y="200025"/>
                </a:lnTo>
                <a:lnTo>
                  <a:pt x="77142" y="233813"/>
                </a:lnTo>
                <a:lnTo>
                  <a:pt x="77149" y="242738"/>
                </a:lnTo>
                <a:lnTo>
                  <a:pt x="78103" y="245646"/>
                </a:lnTo>
                <a:lnTo>
                  <a:pt x="79691" y="248536"/>
                </a:lnTo>
                <a:lnTo>
                  <a:pt x="81703" y="251416"/>
                </a:lnTo>
                <a:lnTo>
                  <a:pt x="83937" y="257155"/>
                </a:lnTo>
                <a:lnTo>
                  <a:pt x="85725" y="26574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454"/>
          <p:cNvSpPr/>
          <p:nvPr/>
        </p:nvSpPr>
        <p:spPr>
          <a:xfrm>
            <a:off x="7443787" y="3549015"/>
            <a:ext cx="205738" cy="450345"/>
          </a:xfrm>
          <a:custGeom>
            <a:avLst/>
            <a:gdLst/>
            <a:ahLst/>
            <a:cxnLst/>
            <a:rect l="0" t="0" r="0" b="0"/>
            <a:pathLst>
              <a:path w="205738" h="450345">
                <a:moveTo>
                  <a:pt x="0" y="0"/>
                </a:moveTo>
                <a:lnTo>
                  <a:pt x="0" y="7381"/>
                </a:lnTo>
                <a:lnTo>
                  <a:pt x="5892" y="15181"/>
                </a:lnTo>
                <a:lnTo>
                  <a:pt x="7381" y="20399"/>
                </a:lnTo>
                <a:lnTo>
                  <a:pt x="8337" y="32463"/>
                </a:lnTo>
                <a:lnTo>
                  <a:pt x="8526" y="52203"/>
                </a:lnTo>
                <a:lnTo>
                  <a:pt x="8570" y="91484"/>
                </a:lnTo>
                <a:lnTo>
                  <a:pt x="11112" y="102890"/>
                </a:lnTo>
                <a:lnTo>
                  <a:pt x="15416" y="114309"/>
                </a:lnTo>
                <a:lnTo>
                  <a:pt x="20504" y="125734"/>
                </a:lnTo>
                <a:lnTo>
                  <a:pt x="24173" y="138325"/>
                </a:lnTo>
                <a:lnTo>
                  <a:pt x="30111" y="147520"/>
                </a:lnTo>
                <a:lnTo>
                  <a:pt x="40344" y="159844"/>
                </a:lnTo>
                <a:lnTo>
                  <a:pt x="43089" y="161807"/>
                </a:lnTo>
                <a:lnTo>
                  <a:pt x="46823" y="164069"/>
                </a:lnTo>
                <a:lnTo>
                  <a:pt x="51218" y="166529"/>
                </a:lnTo>
                <a:lnTo>
                  <a:pt x="55101" y="168169"/>
                </a:lnTo>
                <a:lnTo>
                  <a:pt x="58641" y="169263"/>
                </a:lnTo>
                <a:lnTo>
                  <a:pt x="61954" y="169992"/>
                </a:lnTo>
                <a:lnTo>
                  <a:pt x="68175" y="170802"/>
                </a:lnTo>
                <a:lnTo>
                  <a:pt x="74115" y="171162"/>
                </a:lnTo>
                <a:lnTo>
                  <a:pt x="79930" y="171322"/>
                </a:lnTo>
                <a:lnTo>
                  <a:pt x="83767" y="170412"/>
                </a:lnTo>
                <a:lnTo>
                  <a:pt x="88229" y="168853"/>
                </a:lnTo>
                <a:lnTo>
                  <a:pt x="93110" y="166861"/>
                </a:lnTo>
                <a:lnTo>
                  <a:pt x="97316" y="164580"/>
                </a:lnTo>
                <a:lnTo>
                  <a:pt x="101072" y="162108"/>
                </a:lnTo>
                <a:lnTo>
                  <a:pt x="104529" y="159507"/>
                </a:lnTo>
                <a:lnTo>
                  <a:pt x="108738" y="156820"/>
                </a:lnTo>
                <a:lnTo>
                  <a:pt x="113450" y="154077"/>
                </a:lnTo>
                <a:lnTo>
                  <a:pt x="118496" y="151295"/>
                </a:lnTo>
                <a:lnTo>
                  <a:pt x="122812" y="147536"/>
                </a:lnTo>
                <a:lnTo>
                  <a:pt x="126642" y="143125"/>
                </a:lnTo>
                <a:lnTo>
                  <a:pt x="130149" y="138279"/>
                </a:lnTo>
                <a:lnTo>
                  <a:pt x="133438" y="134096"/>
                </a:lnTo>
                <a:lnTo>
                  <a:pt x="139634" y="126908"/>
                </a:lnTo>
                <a:lnTo>
                  <a:pt x="145562" y="117998"/>
                </a:lnTo>
                <a:lnTo>
                  <a:pt x="151372" y="107688"/>
                </a:lnTo>
                <a:lnTo>
                  <a:pt x="157129" y="96756"/>
                </a:lnTo>
                <a:lnTo>
                  <a:pt x="160323" y="85548"/>
                </a:lnTo>
                <a:lnTo>
                  <a:pt x="161742" y="74216"/>
                </a:lnTo>
                <a:lnTo>
                  <a:pt x="162372" y="62830"/>
                </a:lnTo>
                <a:lnTo>
                  <a:pt x="163493" y="58079"/>
                </a:lnTo>
                <a:lnTo>
                  <a:pt x="168670" y="45889"/>
                </a:lnTo>
                <a:lnTo>
                  <a:pt x="170214" y="35952"/>
                </a:lnTo>
                <a:lnTo>
                  <a:pt x="171084" y="24199"/>
                </a:lnTo>
                <a:lnTo>
                  <a:pt x="171417" y="10383"/>
                </a:lnTo>
                <a:lnTo>
                  <a:pt x="171449" y="8619"/>
                </a:lnTo>
                <a:lnTo>
                  <a:pt x="171450" y="28725"/>
                </a:lnTo>
                <a:lnTo>
                  <a:pt x="176001" y="41742"/>
                </a:lnTo>
                <a:lnTo>
                  <a:pt x="180776" y="52207"/>
                </a:lnTo>
                <a:lnTo>
                  <a:pt x="185120" y="63208"/>
                </a:lnTo>
                <a:lnTo>
                  <a:pt x="187051" y="74447"/>
                </a:lnTo>
                <a:lnTo>
                  <a:pt x="190449" y="88332"/>
                </a:lnTo>
                <a:lnTo>
                  <a:pt x="192689" y="96036"/>
                </a:lnTo>
                <a:lnTo>
                  <a:pt x="194181" y="104029"/>
                </a:lnTo>
                <a:lnTo>
                  <a:pt x="195177" y="112215"/>
                </a:lnTo>
                <a:lnTo>
                  <a:pt x="195841" y="120530"/>
                </a:lnTo>
                <a:lnTo>
                  <a:pt x="197235" y="128931"/>
                </a:lnTo>
                <a:lnTo>
                  <a:pt x="199118" y="137389"/>
                </a:lnTo>
                <a:lnTo>
                  <a:pt x="201326" y="145885"/>
                </a:lnTo>
                <a:lnTo>
                  <a:pt x="202797" y="155359"/>
                </a:lnTo>
                <a:lnTo>
                  <a:pt x="203778" y="165485"/>
                </a:lnTo>
                <a:lnTo>
                  <a:pt x="204432" y="176046"/>
                </a:lnTo>
                <a:lnTo>
                  <a:pt x="205159" y="195400"/>
                </a:lnTo>
                <a:lnTo>
                  <a:pt x="205568" y="222361"/>
                </a:lnTo>
                <a:lnTo>
                  <a:pt x="205737" y="315981"/>
                </a:lnTo>
                <a:lnTo>
                  <a:pt x="204786" y="324954"/>
                </a:lnTo>
                <a:lnTo>
                  <a:pt x="203198" y="333793"/>
                </a:lnTo>
                <a:lnTo>
                  <a:pt x="201188" y="342544"/>
                </a:lnTo>
                <a:lnTo>
                  <a:pt x="198896" y="350283"/>
                </a:lnTo>
                <a:lnTo>
                  <a:pt x="193808" y="363961"/>
                </a:lnTo>
                <a:lnTo>
                  <a:pt x="188372" y="376390"/>
                </a:lnTo>
                <a:lnTo>
                  <a:pt x="182781" y="388264"/>
                </a:lnTo>
                <a:lnTo>
                  <a:pt x="177121" y="399892"/>
                </a:lnTo>
                <a:lnTo>
                  <a:pt x="173326" y="405659"/>
                </a:lnTo>
                <a:lnTo>
                  <a:pt x="168890" y="411409"/>
                </a:lnTo>
                <a:lnTo>
                  <a:pt x="164029" y="417148"/>
                </a:lnTo>
                <a:lnTo>
                  <a:pt x="159835" y="421926"/>
                </a:lnTo>
                <a:lnTo>
                  <a:pt x="152635" y="429775"/>
                </a:lnTo>
                <a:lnTo>
                  <a:pt x="143227" y="439549"/>
                </a:lnTo>
                <a:lnTo>
                  <a:pt x="140252" y="441622"/>
                </a:lnTo>
                <a:lnTo>
                  <a:pt x="134407" y="443926"/>
                </a:lnTo>
                <a:lnTo>
                  <a:pt x="128634" y="447491"/>
                </a:lnTo>
                <a:lnTo>
                  <a:pt x="125761" y="449774"/>
                </a:lnTo>
                <a:lnTo>
                  <a:pt x="121941" y="450344"/>
                </a:lnTo>
                <a:lnTo>
                  <a:pt x="117489" y="449772"/>
                </a:lnTo>
                <a:lnTo>
                  <a:pt x="112616" y="448438"/>
                </a:lnTo>
                <a:lnTo>
                  <a:pt x="108414" y="447549"/>
                </a:lnTo>
                <a:lnTo>
                  <a:pt x="104662" y="446955"/>
                </a:lnTo>
                <a:lnTo>
                  <a:pt x="101207" y="446560"/>
                </a:lnTo>
                <a:lnTo>
                  <a:pt x="94828" y="446121"/>
                </a:lnTo>
                <a:lnTo>
                  <a:pt x="91794" y="446004"/>
                </a:lnTo>
                <a:lnTo>
                  <a:pt x="88819" y="444974"/>
                </a:lnTo>
                <a:lnTo>
                  <a:pt x="82972" y="441289"/>
                </a:lnTo>
                <a:lnTo>
                  <a:pt x="77199" y="436476"/>
                </a:lnTo>
                <a:lnTo>
                  <a:pt x="74326" y="433858"/>
                </a:lnTo>
                <a:lnTo>
                  <a:pt x="71458" y="432114"/>
                </a:lnTo>
                <a:lnTo>
                  <a:pt x="65732" y="430175"/>
                </a:lnTo>
                <a:lnTo>
                  <a:pt x="63824" y="427754"/>
                </a:lnTo>
                <a:lnTo>
                  <a:pt x="62552" y="424234"/>
                </a:lnTo>
                <a:lnTo>
                  <a:pt x="60761" y="412719"/>
                </a:lnTo>
                <a:lnTo>
                  <a:pt x="60157" y="400294"/>
                </a:lnTo>
                <a:lnTo>
                  <a:pt x="60007" y="38576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455"/>
          <p:cNvSpPr/>
          <p:nvPr/>
        </p:nvSpPr>
        <p:spPr>
          <a:xfrm>
            <a:off x="7760969" y="3574732"/>
            <a:ext cx="240032" cy="25719"/>
          </a:xfrm>
          <a:custGeom>
            <a:avLst/>
            <a:gdLst/>
            <a:ahLst/>
            <a:cxnLst/>
            <a:rect l="0" t="0" r="0" b="0"/>
            <a:pathLst>
              <a:path w="240032" h="25719">
                <a:moveTo>
                  <a:pt x="0" y="25718"/>
                </a:moveTo>
                <a:lnTo>
                  <a:pt x="4552" y="25718"/>
                </a:lnTo>
                <a:lnTo>
                  <a:pt x="6845" y="24765"/>
                </a:lnTo>
                <a:lnTo>
                  <a:pt x="9326" y="23178"/>
                </a:lnTo>
                <a:lnTo>
                  <a:pt x="11932" y="21167"/>
                </a:lnTo>
                <a:lnTo>
                  <a:pt x="14623" y="19826"/>
                </a:lnTo>
                <a:lnTo>
                  <a:pt x="17368" y="18932"/>
                </a:lnTo>
                <a:lnTo>
                  <a:pt x="20152" y="18337"/>
                </a:lnTo>
                <a:lnTo>
                  <a:pt x="23913" y="17940"/>
                </a:lnTo>
                <a:lnTo>
                  <a:pt x="28324" y="17675"/>
                </a:lnTo>
                <a:lnTo>
                  <a:pt x="38306" y="17380"/>
                </a:lnTo>
                <a:lnTo>
                  <a:pt x="65875" y="17176"/>
                </a:lnTo>
                <a:lnTo>
                  <a:pt x="71540" y="16213"/>
                </a:lnTo>
                <a:lnTo>
                  <a:pt x="77221" y="14619"/>
                </a:lnTo>
                <a:lnTo>
                  <a:pt x="82913" y="12604"/>
                </a:lnTo>
                <a:lnTo>
                  <a:pt x="89566" y="11260"/>
                </a:lnTo>
                <a:lnTo>
                  <a:pt x="96858" y="10364"/>
                </a:lnTo>
                <a:lnTo>
                  <a:pt x="104578" y="9767"/>
                </a:lnTo>
                <a:lnTo>
                  <a:pt x="111628" y="9369"/>
                </a:lnTo>
                <a:lnTo>
                  <a:pt x="124544" y="8927"/>
                </a:lnTo>
                <a:lnTo>
                  <a:pt x="131606" y="7856"/>
                </a:lnTo>
                <a:lnTo>
                  <a:pt x="139173" y="6190"/>
                </a:lnTo>
                <a:lnTo>
                  <a:pt x="147075" y="4127"/>
                </a:lnTo>
                <a:lnTo>
                  <a:pt x="154247" y="2751"/>
                </a:lnTo>
                <a:lnTo>
                  <a:pt x="160935" y="1834"/>
                </a:lnTo>
                <a:lnTo>
                  <a:pt x="167297" y="1223"/>
                </a:lnTo>
                <a:lnTo>
                  <a:pt x="173444" y="815"/>
                </a:lnTo>
                <a:lnTo>
                  <a:pt x="179447" y="543"/>
                </a:lnTo>
                <a:lnTo>
                  <a:pt x="194458" y="161"/>
                </a:lnTo>
                <a:lnTo>
                  <a:pt x="238823" y="0"/>
                </a:lnTo>
                <a:lnTo>
                  <a:pt x="24003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456"/>
          <p:cNvSpPr/>
          <p:nvPr/>
        </p:nvSpPr>
        <p:spPr>
          <a:xfrm>
            <a:off x="7778219" y="3660457"/>
            <a:ext cx="265644" cy="34291"/>
          </a:xfrm>
          <a:custGeom>
            <a:avLst/>
            <a:gdLst/>
            <a:ahLst/>
            <a:cxnLst/>
            <a:rect l="0" t="0" r="0" b="0"/>
            <a:pathLst>
              <a:path w="265644" h="34291">
                <a:moveTo>
                  <a:pt x="8468" y="34290"/>
                </a:moveTo>
                <a:lnTo>
                  <a:pt x="0" y="34290"/>
                </a:lnTo>
                <a:lnTo>
                  <a:pt x="24600" y="34290"/>
                </a:lnTo>
                <a:lnTo>
                  <a:pt x="28748" y="33338"/>
                </a:lnTo>
                <a:lnTo>
                  <a:pt x="32466" y="31750"/>
                </a:lnTo>
                <a:lnTo>
                  <a:pt x="35897" y="29739"/>
                </a:lnTo>
                <a:lnTo>
                  <a:pt x="41041" y="28399"/>
                </a:lnTo>
                <a:lnTo>
                  <a:pt x="47328" y="27505"/>
                </a:lnTo>
                <a:lnTo>
                  <a:pt x="54378" y="26909"/>
                </a:lnTo>
                <a:lnTo>
                  <a:pt x="60982" y="25559"/>
                </a:lnTo>
                <a:lnTo>
                  <a:pt x="67290" y="23707"/>
                </a:lnTo>
                <a:lnTo>
                  <a:pt x="73400" y="21520"/>
                </a:lnTo>
                <a:lnTo>
                  <a:pt x="80331" y="20062"/>
                </a:lnTo>
                <a:lnTo>
                  <a:pt x="87810" y="19089"/>
                </a:lnTo>
                <a:lnTo>
                  <a:pt x="95652" y="18441"/>
                </a:lnTo>
                <a:lnTo>
                  <a:pt x="102785" y="17057"/>
                </a:lnTo>
                <a:lnTo>
                  <a:pt x="109447" y="15181"/>
                </a:lnTo>
                <a:lnTo>
                  <a:pt x="115792" y="12978"/>
                </a:lnTo>
                <a:lnTo>
                  <a:pt x="122880" y="11510"/>
                </a:lnTo>
                <a:lnTo>
                  <a:pt x="130463" y="10531"/>
                </a:lnTo>
                <a:lnTo>
                  <a:pt x="138375" y="9878"/>
                </a:lnTo>
                <a:lnTo>
                  <a:pt x="146508" y="8490"/>
                </a:lnTo>
                <a:lnTo>
                  <a:pt x="154788" y="6613"/>
                </a:lnTo>
                <a:lnTo>
                  <a:pt x="163165" y="4409"/>
                </a:lnTo>
                <a:lnTo>
                  <a:pt x="170653" y="2939"/>
                </a:lnTo>
                <a:lnTo>
                  <a:pt x="177552" y="1960"/>
                </a:lnTo>
                <a:lnTo>
                  <a:pt x="184056" y="1306"/>
                </a:lnTo>
                <a:lnTo>
                  <a:pt x="190296" y="871"/>
                </a:lnTo>
                <a:lnTo>
                  <a:pt x="196362" y="581"/>
                </a:lnTo>
                <a:lnTo>
                  <a:pt x="211460" y="172"/>
                </a:lnTo>
                <a:lnTo>
                  <a:pt x="241431" y="10"/>
                </a:lnTo>
                <a:lnTo>
                  <a:pt x="265643"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457"/>
          <p:cNvSpPr/>
          <p:nvPr/>
        </p:nvSpPr>
        <p:spPr>
          <a:xfrm>
            <a:off x="8129984" y="3463290"/>
            <a:ext cx="265351" cy="171451"/>
          </a:xfrm>
          <a:custGeom>
            <a:avLst/>
            <a:gdLst/>
            <a:ahLst/>
            <a:cxnLst/>
            <a:rect l="0" t="0" r="0" b="0"/>
            <a:pathLst>
              <a:path w="265351" h="171451">
                <a:moveTo>
                  <a:pt x="59610" y="0"/>
                </a:moveTo>
                <a:lnTo>
                  <a:pt x="59610" y="20399"/>
                </a:lnTo>
                <a:lnTo>
                  <a:pt x="58658" y="23125"/>
                </a:lnTo>
                <a:lnTo>
                  <a:pt x="57071" y="25894"/>
                </a:lnTo>
                <a:lnTo>
                  <a:pt x="55059" y="28692"/>
                </a:lnTo>
                <a:lnTo>
                  <a:pt x="52766" y="32463"/>
                </a:lnTo>
                <a:lnTo>
                  <a:pt x="50286" y="36882"/>
                </a:lnTo>
                <a:lnTo>
                  <a:pt x="47679" y="41733"/>
                </a:lnTo>
                <a:lnTo>
                  <a:pt x="45940" y="46872"/>
                </a:lnTo>
                <a:lnTo>
                  <a:pt x="44782" y="52203"/>
                </a:lnTo>
                <a:lnTo>
                  <a:pt x="44010" y="57662"/>
                </a:lnTo>
                <a:lnTo>
                  <a:pt x="42543" y="63206"/>
                </a:lnTo>
                <a:lnTo>
                  <a:pt x="40612" y="68807"/>
                </a:lnTo>
                <a:lnTo>
                  <a:pt x="38372" y="74447"/>
                </a:lnTo>
                <a:lnTo>
                  <a:pt x="35926" y="80111"/>
                </a:lnTo>
                <a:lnTo>
                  <a:pt x="30670" y="91484"/>
                </a:lnTo>
                <a:lnTo>
                  <a:pt x="27935" y="96232"/>
                </a:lnTo>
                <a:lnTo>
                  <a:pt x="25158" y="100350"/>
                </a:lnTo>
                <a:lnTo>
                  <a:pt x="22355" y="104047"/>
                </a:lnTo>
                <a:lnTo>
                  <a:pt x="19534" y="108417"/>
                </a:lnTo>
                <a:lnTo>
                  <a:pt x="16700" y="113235"/>
                </a:lnTo>
                <a:lnTo>
                  <a:pt x="13859" y="118353"/>
                </a:lnTo>
                <a:lnTo>
                  <a:pt x="11963" y="122717"/>
                </a:lnTo>
                <a:lnTo>
                  <a:pt x="10702" y="126578"/>
                </a:lnTo>
                <a:lnTo>
                  <a:pt x="9859" y="130105"/>
                </a:lnTo>
                <a:lnTo>
                  <a:pt x="8345" y="133409"/>
                </a:lnTo>
                <a:lnTo>
                  <a:pt x="6384" y="136565"/>
                </a:lnTo>
                <a:lnTo>
                  <a:pt x="4124" y="139620"/>
                </a:lnTo>
                <a:lnTo>
                  <a:pt x="2617" y="142610"/>
                </a:lnTo>
                <a:lnTo>
                  <a:pt x="1612" y="145556"/>
                </a:lnTo>
                <a:lnTo>
                  <a:pt x="0" y="152576"/>
                </a:lnTo>
                <a:lnTo>
                  <a:pt x="820" y="154105"/>
                </a:lnTo>
                <a:lnTo>
                  <a:pt x="4271" y="158343"/>
                </a:lnTo>
                <a:lnTo>
                  <a:pt x="7019" y="161534"/>
                </a:lnTo>
                <a:lnTo>
                  <a:pt x="8357" y="161982"/>
                </a:lnTo>
                <a:lnTo>
                  <a:pt x="15743" y="162612"/>
                </a:lnTo>
                <a:lnTo>
                  <a:pt x="28621" y="162799"/>
                </a:lnTo>
                <a:lnTo>
                  <a:pt x="35678" y="162842"/>
                </a:lnTo>
                <a:lnTo>
                  <a:pt x="40797" y="161901"/>
                </a:lnTo>
                <a:lnTo>
                  <a:pt x="47069" y="160322"/>
                </a:lnTo>
                <a:lnTo>
                  <a:pt x="54107" y="158316"/>
                </a:lnTo>
                <a:lnTo>
                  <a:pt x="60704" y="156979"/>
                </a:lnTo>
                <a:lnTo>
                  <a:pt x="67007" y="156087"/>
                </a:lnTo>
                <a:lnTo>
                  <a:pt x="73114" y="155493"/>
                </a:lnTo>
                <a:lnTo>
                  <a:pt x="79090" y="155097"/>
                </a:lnTo>
                <a:lnTo>
                  <a:pt x="84979" y="154833"/>
                </a:lnTo>
                <a:lnTo>
                  <a:pt x="90811" y="154657"/>
                </a:lnTo>
                <a:lnTo>
                  <a:pt x="97556" y="153587"/>
                </a:lnTo>
                <a:lnTo>
                  <a:pt x="104911" y="151921"/>
                </a:lnTo>
                <a:lnTo>
                  <a:pt x="112671" y="149858"/>
                </a:lnTo>
                <a:lnTo>
                  <a:pt x="120701" y="148483"/>
                </a:lnTo>
                <a:lnTo>
                  <a:pt x="128913" y="147566"/>
                </a:lnTo>
                <a:lnTo>
                  <a:pt x="137244" y="146955"/>
                </a:lnTo>
                <a:lnTo>
                  <a:pt x="144703" y="146547"/>
                </a:lnTo>
                <a:lnTo>
                  <a:pt x="158072" y="146094"/>
                </a:lnTo>
                <a:lnTo>
                  <a:pt x="182177" y="145804"/>
                </a:lnTo>
                <a:lnTo>
                  <a:pt x="223640" y="145735"/>
                </a:lnTo>
                <a:lnTo>
                  <a:pt x="227066" y="146686"/>
                </a:lnTo>
                <a:lnTo>
                  <a:pt x="233413" y="150284"/>
                </a:lnTo>
                <a:lnTo>
                  <a:pt x="239408" y="152517"/>
                </a:lnTo>
                <a:lnTo>
                  <a:pt x="242341" y="153113"/>
                </a:lnTo>
                <a:lnTo>
                  <a:pt x="248140" y="156315"/>
                </a:lnTo>
                <a:lnTo>
                  <a:pt x="255071" y="161581"/>
                </a:lnTo>
                <a:lnTo>
                  <a:pt x="258560" y="162301"/>
                </a:lnTo>
                <a:lnTo>
                  <a:pt x="264009" y="162763"/>
                </a:lnTo>
                <a:lnTo>
                  <a:pt x="264457" y="163754"/>
                </a:lnTo>
                <a:lnTo>
                  <a:pt x="264754" y="165367"/>
                </a:lnTo>
                <a:lnTo>
                  <a:pt x="265350" y="17145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458"/>
          <p:cNvSpPr/>
          <p:nvPr/>
        </p:nvSpPr>
        <p:spPr>
          <a:xfrm>
            <a:off x="8301037" y="3480466"/>
            <a:ext cx="25719" cy="342870"/>
          </a:xfrm>
          <a:custGeom>
            <a:avLst/>
            <a:gdLst/>
            <a:ahLst/>
            <a:cxnLst/>
            <a:rect l="0" t="0" r="0" b="0"/>
            <a:pathLst>
              <a:path w="25719" h="342870">
                <a:moveTo>
                  <a:pt x="0" y="8541"/>
                </a:moveTo>
                <a:lnTo>
                  <a:pt x="0" y="0"/>
                </a:lnTo>
                <a:lnTo>
                  <a:pt x="0" y="65844"/>
                </a:lnTo>
                <a:lnTo>
                  <a:pt x="953" y="71508"/>
                </a:lnTo>
                <a:lnTo>
                  <a:pt x="2539" y="77189"/>
                </a:lnTo>
                <a:lnTo>
                  <a:pt x="4551" y="82881"/>
                </a:lnTo>
                <a:lnTo>
                  <a:pt x="5892" y="89534"/>
                </a:lnTo>
                <a:lnTo>
                  <a:pt x="6785" y="96826"/>
                </a:lnTo>
                <a:lnTo>
                  <a:pt x="7382" y="104545"/>
                </a:lnTo>
                <a:lnTo>
                  <a:pt x="8730" y="111596"/>
                </a:lnTo>
                <a:lnTo>
                  <a:pt x="10583" y="118202"/>
                </a:lnTo>
                <a:lnTo>
                  <a:pt x="12771" y="124511"/>
                </a:lnTo>
                <a:lnTo>
                  <a:pt x="14229" y="131574"/>
                </a:lnTo>
                <a:lnTo>
                  <a:pt x="15201" y="139141"/>
                </a:lnTo>
                <a:lnTo>
                  <a:pt x="15849" y="147043"/>
                </a:lnTo>
                <a:lnTo>
                  <a:pt x="16280" y="155168"/>
                </a:lnTo>
                <a:lnTo>
                  <a:pt x="16761" y="171816"/>
                </a:lnTo>
                <a:lnTo>
                  <a:pt x="17032" y="192703"/>
                </a:lnTo>
                <a:lnTo>
                  <a:pt x="18022" y="199896"/>
                </a:lnTo>
                <a:lnTo>
                  <a:pt x="19634" y="207548"/>
                </a:lnTo>
                <a:lnTo>
                  <a:pt x="21662" y="215508"/>
                </a:lnTo>
                <a:lnTo>
                  <a:pt x="23015" y="222719"/>
                </a:lnTo>
                <a:lnTo>
                  <a:pt x="23916" y="229431"/>
                </a:lnTo>
                <a:lnTo>
                  <a:pt x="24516" y="235811"/>
                </a:lnTo>
                <a:lnTo>
                  <a:pt x="24917" y="241969"/>
                </a:lnTo>
                <a:lnTo>
                  <a:pt x="25184" y="247980"/>
                </a:lnTo>
                <a:lnTo>
                  <a:pt x="25480" y="260691"/>
                </a:lnTo>
                <a:lnTo>
                  <a:pt x="25718" y="34286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459"/>
          <p:cNvSpPr/>
          <p:nvPr/>
        </p:nvSpPr>
        <p:spPr>
          <a:xfrm>
            <a:off x="8386762" y="3489042"/>
            <a:ext cx="308063" cy="308532"/>
          </a:xfrm>
          <a:custGeom>
            <a:avLst/>
            <a:gdLst/>
            <a:ahLst/>
            <a:cxnLst/>
            <a:rect l="0" t="0" r="0" b="0"/>
            <a:pathLst>
              <a:path w="308063" h="308532">
                <a:moveTo>
                  <a:pt x="0" y="51400"/>
                </a:moveTo>
                <a:lnTo>
                  <a:pt x="0" y="30162"/>
                </a:lnTo>
                <a:lnTo>
                  <a:pt x="953" y="27716"/>
                </a:lnTo>
                <a:lnTo>
                  <a:pt x="4551" y="22459"/>
                </a:lnTo>
                <a:lnTo>
                  <a:pt x="11866" y="16947"/>
                </a:lnTo>
                <a:lnTo>
                  <a:pt x="16483" y="14144"/>
                </a:lnTo>
                <a:lnTo>
                  <a:pt x="21466" y="12276"/>
                </a:lnTo>
                <a:lnTo>
                  <a:pt x="26693" y="11030"/>
                </a:lnTo>
                <a:lnTo>
                  <a:pt x="32083" y="10199"/>
                </a:lnTo>
                <a:lnTo>
                  <a:pt x="37581" y="8693"/>
                </a:lnTo>
                <a:lnTo>
                  <a:pt x="43152" y="6736"/>
                </a:lnTo>
                <a:lnTo>
                  <a:pt x="48771" y="4479"/>
                </a:lnTo>
                <a:lnTo>
                  <a:pt x="54421" y="2974"/>
                </a:lnTo>
                <a:lnTo>
                  <a:pt x="60093" y="1972"/>
                </a:lnTo>
                <a:lnTo>
                  <a:pt x="65780" y="1303"/>
                </a:lnTo>
                <a:lnTo>
                  <a:pt x="71475" y="856"/>
                </a:lnTo>
                <a:lnTo>
                  <a:pt x="77177" y="560"/>
                </a:lnTo>
                <a:lnTo>
                  <a:pt x="82884" y="362"/>
                </a:lnTo>
                <a:lnTo>
                  <a:pt x="104569" y="83"/>
                </a:lnTo>
                <a:lnTo>
                  <a:pt x="124540" y="0"/>
                </a:lnTo>
                <a:lnTo>
                  <a:pt x="130652" y="941"/>
                </a:lnTo>
                <a:lnTo>
                  <a:pt x="136632" y="2520"/>
                </a:lnTo>
                <a:lnTo>
                  <a:pt x="142522" y="4526"/>
                </a:lnTo>
                <a:lnTo>
                  <a:pt x="148355" y="5864"/>
                </a:lnTo>
                <a:lnTo>
                  <a:pt x="154148" y="6755"/>
                </a:lnTo>
                <a:lnTo>
                  <a:pt x="159915" y="7349"/>
                </a:lnTo>
                <a:lnTo>
                  <a:pt x="168863" y="10549"/>
                </a:lnTo>
                <a:lnTo>
                  <a:pt x="172583" y="12736"/>
                </a:lnTo>
                <a:lnTo>
                  <a:pt x="179257" y="20246"/>
                </a:lnTo>
                <a:lnTo>
                  <a:pt x="184445" y="28982"/>
                </a:lnTo>
                <a:lnTo>
                  <a:pt x="186750" y="36039"/>
                </a:lnTo>
                <a:lnTo>
                  <a:pt x="187775" y="44890"/>
                </a:lnTo>
                <a:lnTo>
                  <a:pt x="188049" y="49918"/>
                </a:lnTo>
                <a:lnTo>
                  <a:pt x="188352" y="60584"/>
                </a:lnTo>
                <a:lnTo>
                  <a:pt x="188433" y="66095"/>
                </a:lnTo>
                <a:lnTo>
                  <a:pt x="187535" y="71674"/>
                </a:lnTo>
                <a:lnTo>
                  <a:pt x="185983" y="77299"/>
                </a:lnTo>
                <a:lnTo>
                  <a:pt x="183996" y="82953"/>
                </a:lnTo>
                <a:lnTo>
                  <a:pt x="181719" y="88628"/>
                </a:lnTo>
                <a:lnTo>
                  <a:pt x="179250" y="94316"/>
                </a:lnTo>
                <a:lnTo>
                  <a:pt x="176649" y="100013"/>
                </a:lnTo>
                <a:lnTo>
                  <a:pt x="173011" y="105716"/>
                </a:lnTo>
                <a:lnTo>
                  <a:pt x="168681" y="111423"/>
                </a:lnTo>
                <a:lnTo>
                  <a:pt x="163889" y="117133"/>
                </a:lnTo>
                <a:lnTo>
                  <a:pt x="158789" y="121892"/>
                </a:lnTo>
                <a:lnTo>
                  <a:pt x="153484" y="126017"/>
                </a:lnTo>
                <a:lnTo>
                  <a:pt x="148043" y="129720"/>
                </a:lnTo>
                <a:lnTo>
                  <a:pt x="139457" y="138914"/>
                </a:lnTo>
                <a:lnTo>
                  <a:pt x="132466" y="148397"/>
                </a:lnTo>
                <a:lnTo>
                  <a:pt x="126184" y="155788"/>
                </a:lnTo>
                <a:lnTo>
                  <a:pt x="117292" y="165303"/>
                </a:lnTo>
                <a:lnTo>
                  <a:pt x="114389" y="167341"/>
                </a:lnTo>
                <a:lnTo>
                  <a:pt x="105754" y="171160"/>
                </a:lnTo>
                <a:lnTo>
                  <a:pt x="97163" y="176949"/>
                </a:lnTo>
                <a:lnTo>
                  <a:pt x="91444" y="178637"/>
                </a:lnTo>
                <a:lnTo>
                  <a:pt x="89537" y="178134"/>
                </a:lnTo>
                <a:lnTo>
                  <a:pt x="88267" y="176847"/>
                </a:lnTo>
                <a:lnTo>
                  <a:pt x="87420" y="175037"/>
                </a:lnTo>
                <a:lnTo>
                  <a:pt x="85903" y="173830"/>
                </a:lnTo>
                <a:lnTo>
                  <a:pt x="83939" y="173025"/>
                </a:lnTo>
                <a:lnTo>
                  <a:pt x="81676" y="172488"/>
                </a:lnTo>
                <a:lnTo>
                  <a:pt x="81121" y="171178"/>
                </a:lnTo>
                <a:lnTo>
                  <a:pt x="81704" y="169352"/>
                </a:lnTo>
                <a:lnTo>
                  <a:pt x="84930" y="164128"/>
                </a:lnTo>
                <a:lnTo>
                  <a:pt x="92412" y="156253"/>
                </a:lnTo>
                <a:lnTo>
                  <a:pt x="97588" y="151024"/>
                </a:lnTo>
                <a:lnTo>
                  <a:pt x="105602" y="145525"/>
                </a:lnTo>
                <a:lnTo>
                  <a:pt x="110406" y="142725"/>
                </a:lnTo>
                <a:lnTo>
                  <a:pt x="115515" y="139906"/>
                </a:lnTo>
                <a:lnTo>
                  <a:pt x="126270" y="134234"/>
                </a:lnTo>
                <a:lnTo>
                  <a:pt x="132758" y="132340"/>
                </a:lnTo>
                <a:lnTo>
                  <a:pt x="139940" y="131077"/>
                </a:lnTo>
                <a:lnTo>
                  <a:pt x="147586" y="130236"/>
                </a:lnTo>
                <a:lnTo>
                  <a:pt x="155541" y="128722"/>
                </a:lnTo>
                <a:lnTo>
                  <a:pt x="163701" y="126761"/>
                </a:lnTo>
                <a:lnTo>
                  <a:pt x="172000" y="124501"/>
                </a:lnTo>
                <a:lnTo>
                  <a:pt x="180389" y="122994"/>
                </a:lnTo>
                <a:lnTo>
                  <a:pt x="188839" y="121989"/>
                </a:lnTo>
                <a:lnTo>
                  <a:pt x="197331" y="121320"/>
                </a:lnTo>
                <a:lnTo>
                  <a:pt x="204897" y="120873"/>
                </a:lnTo>
                <a:lnTo>
                  <a:pt x="218382" y="120377"/>
                </a:lnTo>
                <a:lnTo>
                  <a:pt x="225599" y="121197"/>
                </a:lnTo>
                <a:lnTo>
                  <a:pt x="233267" y="122696"/>
                </a:lnTo>
                <a:lnTo>
                  <a:pt x="241236" y="124649"/>
                </a:lnTo>
                <a:lnTo>
                  <a:pt x="248454" y="125950"/>
                </a:lnTo>
                <a:lnTo>
                  <a:pt x="255171" y="126817"/>
                </a:lnTo>
                <a:lnTo>
                  <a:pt x="261555" y="127396"/>
                </a:lnTo>
                <a:lnTo>
                  <a:pt x="267715" y="128734"/>
                </a:lnTo>
                <a:lnTo>
                  <a:pt x="273727" y="130578"/>
                </a:lnTo>
                <a:lnTo>
                  <a:pt x="279640" y="132760"/>
                </a:lnTo>
                <a:lnTo>
                  <a:pt x="284533" y="136120"/>
                </a:lnTo>
                <a:lnTo>
                  <a:pt x="292512" y="144934"/>
                </a:lnTo>
                <a:lnTo>
                  <a:pt x="299233" y="152661"/>
                </a:lnTo>
                <a:lnTo>
                  <a:pt x="302358" y="156054"/>
                </a:lnTo>
                <a:lnTo>
                  <a:pt x="304442" y="160222"/>
                </a:lnTo>
                <a:lnTo>
                  <a:pt x="305832" y="164906"/>
                </a:lnTo>
                <a:lnTo>
                  <a:pt x="306758" y="169933"/>
                </a:lnTo>
                <a:lnTo>
                  <a:pt x="307375" y="175190"/>
                </a:lnTo>
                <a:lnTo>
                  <a:pt x="307787" y="180599"/>
                </a:lnTo>
                <a:lnTo>
                  <a:pt x="308062" y="186110"/>
                </a:lnTo>
                <a:lnTo>
                  <a:pt x="307291" y="191689"/>
                </a:lnTo>
                <a:lnTo>
                  <a:pt x="305826" y="197314"/>
                </a:lnTo>
                <a:lnTo>
                  <a:pt x="303897" y="202968"/>
                </a:lnTo>
                <a:lnTo>
                  <a:pt x="299213" y="211791"/>
                </a:lnTo>
                <a:lnTo>
                  <a:pt x="293003" y="219840"/>
                </a:lnTo>
                <a:lnTo>
                  <a:pt x="288681" y="224653"/>
                </a:lnTo>
                <a:lnTo>
                  <a:pt x="283894" y="229767"/>
                </a:lnTo>
                <a:lnTo>
                  <a:pt x="278798" y="236034"/>
                </a:lnTo>
                <a:lnTo>
                  <a:pt x="273496" y="243070"/>
                </a:lnTo>
                <a:lnTo>
                  <a:pt x="268055" y="250617"/>
                </a:lnTo>
                <a:lnTo>
                  <a:pt x="261571" y="256601"/>
                </a:lnTo>
                <a:lnTo>
                  <a:pt x="254391" y="261544"/>
                </a:lnTo>
                <a:lnTo>
                  <a:pt x="239745" y="269575"/>
                </a:lnTo>
                <a:lnTo>
                  <a:pt x="226885" y="276319"/>
                </a:lnTo>
                <a:lnTo>
                  <a:pt x="219838" y="279451"/>
                </a:lnTo>
                <a:lnTo>
                  <a:pt x="212282" y="282492"/>
                </a:lnTo>
                <a:lnTo>
                  <a:pt x="204386" y="285471"/>
                </a:lnTo>
                <a:lnTo>
                  <a:pt x="197217" y="288410"/>
                </a:lnTo>
                <a:lnTo>
                  <a:pt x="190533" y="291322"/>
                </a:lnTo>
                <a:lnTo>
                  <a:pt x="178027" y="297097"/>
                </a:lnTo>
                <a:lnTo>
                  <a:pt x="166119" y="302839"/>
                </a:lnTo>
                <a:lnTo>
                  <a:pt x="160276" y="304751"/>
                </a:lnTo>
                <a:lnTo>
                  <a:pt x="154476" y="306025"/>
                </a:lnTo>
                <a:lnTo>
                  <a:pt x="148703" y="306876"/>
                </a:lnTo>
                <a:lnTo>
                  <a:pt x="139751" y="307820"/>
                </a:lnTo>
                <a:lnTo>
                  <a:pt x="131644" y="308239"/>
                </a:lnTo>
                <a:lnTo>
                  <a:pt x="116370" y="308476"/>
                </a:lnTo>
                <a:lnTo>
                  <a:pt x="105378" y="308531"/>
                </a:lnTo>
                <a:lnTo>
                  <a:pt x="100732" y="307593"/>
                </a:lnTo>
                <a:lnTo>
                  <a:pt x="93030" y="304011"/>
                </a:lnTo>
                <a:lnTo>
                  <a:pt x="87889" y="301190"/>
                </a:lnTo>
                <a:lnTo>
                  <a:pt x="84147" y="300530"/>
                </a:lnTo>
                <a:lnTo>
                  <a:pt x="75227" y="300049"/>
                </a:lnTo>
                <a:lnTo>
                  <a:pt x="68580" y="30000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460"/>
          <p:cNvSpPr/>
          <p:nvPr/>
        </p:nvSpPr>
        <p:spPr>
          <a:xfrm>
            <a:off x="6055042" y="4071937"/>
            <a:ext cx="274321" cy="42864"/>
          </a:xfrm>
          <a:custGeom>
            <a:avLst/>
            <a:gdLst/>
            <a:ahLst/>
            <a:cxnLst/>
            <a:rect l="0" t="0" r="0" b="0"/>
            <a:pathLst>
              <a:path w="274321" h="42864">
                <a:moveTo>
                  <a:pt x="0" y="42863"/>
                </a:moveTo>
                <a:lnTo>
                  <a:pt x="11932" y="42863"/>
                </a:lnTo>
                <a:lnTo>
                  <a:pt x="14622" y="41910"/>
                </a:lnTo>
                <a:lnTo>
                  <a:pt x="17368" y="40323"/>
                </a:lnTo>
                <a:lnTo>
                  <a:pt x="20151" y="38312"/>
                </a:lnTo>
                <a:lnTo>
                  <a:pt x="22959" y="36971"/>
                </a:lnTo>
                <a:lnTo>
                  <a:pt x="25784" y="36078"/>
                </a:lnTo>
                <a:lnTo>
                  <a:pt x="28619" y="35482"/>
                </a:lnTo>
                <a:lnTo>
                  <a:pt x="32414" y="34132"/>
                </a:lnTo>
                <a:lnTo>
                  <a:pt x="36850" y="32279"/>
                </a:lnTo>
                <a:lnTo>
                  <a:pt x="41711" y="30092"/>
                </a:lnTo>
                <a:lnTo>
                  <a:pt x="46858" y="28634"/>
                </a:lnTo>
                <a:lnTo>
                  <a:pt x="52194" y="27662"/>
                </a:lnTo>
                <a:lnTo>
                  <a:pt x="57656" y="27014"/>
                </a:lnTo>
                <a:lnTo>
                  <a:pt x="63202" y="26582"/>
                </a:lnTo>
                <a:lnTo>
                  <a:pt x="68805" y="26294"/>
                </a:lnTo>
                <a:lnTo>
                  <a:pt x="74445" y="26102"/>
                </a:lnTo>
                <a:lnTo>
                  <a:pt x="80110" y="25021"/>
                </a:lnTo>
                <a:lnTo>
                  <a:pt x="85792" y="23349"/>
                </a:lnTo>
                <a:lnTo>
                  <a:pt x="98137" y="18950"/>
                </a:lnTo>
                <a:lnTo>
                  <a:pt x="113149" y="13820"/>
                </a:lnTo>
                <a:lnTo>
                  <a:pt x="120200" y="12071"/>
                </a:lnTo>
                <a:lnTo>
                  <a:pt x="126806" y="10905"/>
                </a:lnTo>
                <a:lnTo>
                  <a:pt x="133115" y="10127"/>
                </a:lnTo>
                <a:lnTo>
                  <a:pt x="139226" y="9609"/>
                </a:lnTo>
                <a:lnTo>
                  <a:pt x="145205" y="9263"/>
                </a:lnTo>
                <a:lnTo>
                  <a:pt x="156928" y="8880"/>
                </a:lnTo>
                <a:lnTo>
                  <a:pt x="168488" y="8709"/>
                </a:lnTo>
                <a:lnTo>
                  <a:pt x="174238" y="7711"/>
                </a:lnTo>
                <a:lnTo>
                  <a:pt x="179977" y="6093"/>
                </a:lnTo>
                <a:lnTo>
                  <a:pt x="185707" y="4062"/>
                </a:lnTo>
                <a:lnTo>
                  <a:pt x="191432" y="2708"/>
                </a:lnTo>
                <a:lnTo>
                  <a:pt x="197154" y="1805"/>
                </a:lnTo>
                <a:lnTo>
                  <a:pt x="202874" y="1204"/>
                </a:lnTo>
                <a:lnTo>
                  <a:pt x="208591" y="802"/>
                </a:lnTo>
                <a:lnTo>
                  <a:pt x="214309" y="535"/>
                </a:lnTo>
                <a:lnTo>
                  <a:pt x="228917" y="159"/>
                </a:lnTo>
                <a:lnTo>
                  <a:pt x="265728" y="2"/>
                </a:lnTo>
                <a:lnTo>
                  <a:pt x="27432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461"/>
          <p:cNvSpPr/>
          <p:nvPr/>
        </p:nvSpPr>
        <p:spPr>
          <a:xfrm>
            <a:off x="6363652" y="3960879"/>
            <a:ext cx="265749" cy="308226"/>
          </a:xfrm>
          <a:custGeom>
            <a:avLst/>
            <a:gdLst/>
            <a:ahLst/>
            <a:cxnLst/>
            <a:rect l="0" t="0" r="0" b="0"/>
            <a:pathLst>
              <a:path w="265749" h="308226">
                <a:moveTo>
                  <a:pt x="0" y="25333"/>
                </a:moveTo>
                <a:lnTo>
                  <a:pt x="4551" y="20783"/>
                </a:lnTo>
                <a:lnTo>
                  <a:pt x="6844" y="19442"/>
                </a:lnTo>
                <a:lnTo>
                  <a:pt x="14828" y="17290"/>
                </a:lnTo>
                <a:lnTo>
                  <a:pt x="15600" y="17114"/>
                </a:lnTo>
                <a:lnTo>
                  <a:pt x="21238" y="12314"/>
                </a:lnTo>
                <a:lnTo>
                  <a:pt x="24637" y="10939"/>
                </a:lnTo>
                <a:lnTo>
                  <a:pt x="28807" y="10022"/>
                </a:lnTo>
                <a:lnTo>
                  <a:pt x="33492" y="9411"/>
                </a:lnTo>
                <a:lnTo>
                  <a:pt x="41238" y="6192"/>
                </a:lnTo>
                <a:lnTo>
                  <a:pt x="44637" y="3999"/>
                </a:lnTo>
                <a:lnTo>
                  <a:pt x="48808" y="2538"/>
                </a:lnTo>
                <a:lnTo>
                  <a:pt x="53494" y="1564"/>
                </a:lnTo>
                <a:lnTo>
                  <a:pt x="58523" y="914"/>
                </a:lnTo>
                <a:lnTo>
                  <a:pt x="63780" y="481"/>
                </a:lnTo>
                <a:lnTo>
                  <a:pt x="69190" y="193"/>
                </a:lnTo>
                <a:lnTo>
                  <a:pt x="74702" y="0"/>
                </a:lnTo>
                <a:lnTo>
                  <a:pt x="79329" y="825"/>
                </a:lnTo>
                <a:lnTo>
                  <a:pt x="87010" y="4280"/>
                </a:lnTo>
                <a:lnTo>
                  <a:pt x="101240" y="11581"/>
                </a:lnTo>
                <a:lnTo>
                  <a:pt x="106546" y="13307"/>
                </a:lnTo>
                <a:lnTo>
                  <a:pt x="111988" y="14458"/>
                </a:lnTo>
                <a:lnTo>
                  <a:pt x="117521" y="15226"/>
                </a:lnTo>
                <a:lnTo>
                  <a:pt x="122162" y="17642"/>
                </a:lnTo>
                <a:lnTo>
                  <a:pt x="134198" y="29192"/>
                </a:lnTo>
                <a:lnTo>
                  <a:pt x="138996" y="32669"/>
                </a:lnTo>
                <a:lnTo>
                  <a:pt x="144098" y="35939"/>
                </a:lnTo>
                <a:lnTo>
                  <a:pt x="152309" y="44652"/>
                </a:lnTo>
                <a:lnTo>
                  <a:pt x="155832" y="49642"/>
                </a:lnTo>
                <a:lnTo>
                  <a:pt x="159133" y="54874"/>
                </a:lnTo>
                <a:lnTo>
                  <a:pt x="162286" y="60267"/>
                </a:lnTo>
                <a:lnTo>
                  <a:pt x="165341" y="65768"/>
                </a:lnTo>
                <a:lnTo>
                  <a:pt x="171275" y="76959"/>
                </a:lnTo>
                <a:lnTo>
                  <a:pt x="174190" y="82610"/>
                </a:lnTo>
                <a:lnTo>
                  <a:pt x="176134" y="88283"/>
                </a:lnTo>
                <a:lnTo>
                  <a:pt x="177430" y="93970"/>
                </a:lnTo>
                <a:lnTo>
                  <a:pt x="178295" y="99666"/>
                </a:lnTo>
                <a:lnTo>
                  <a:pt x="179823" y="105368"/>
                </a:lnTo>
                <a:lnTo>
                  <a:pt x="181794" y="111075"/>
                </a:lnTo>
                <a:lnTo>
                  <a:pt x="184061" y="116784"/>
                </a:lnTo>
                <a:lnTo>
                  <a:pt x="184620" y="122496"/>
                </a:lnTo>
                <a:lnTo>
                  <a:pt x="184040" y="128208"/>
                </a:lnTo>
                <a:lnTo>
                  <a:pt x="182701" y="133921"/>
                </a:lnTo>
                <a:lnTo>
                  <a:pt x="181808" y="140588"/>
                </a:lnTo>
                <a:lnTo>
                  <a:pt x="181213" y="147889"/>
                </a:lnTo>
                <a:lnTo>
                  <a:pt x="180816" y="155615"/>
                </a:lnTo>
                <a:lnTo>
                  <a:pt x="179599" y="162670"/>
                </a:lnTo>
                <a:lnTo>
                  <a:pt x="177836" y="169279"/>
                </a:lnTo>
                <a:lnTo>
                  <a:pt x="175707" y="175589"/>
                </a:lnTo>
                <a:lnTo>
                  <a:pt x="173335" y="181701"/>
                </a:lnTo>
                <a:lnTo>
                  <a:pt x="170802" y="187681"/>
                </a:lnTo>
                <a:lnTo>
                  <a:pt x="168160" y="193573"/>
                </a:lnTo>
                <a:lnTo>
                  <a:pt x="165447" y="200358"/>
                </a:lnTo>
                <a:lnTo>
                  <a:pt x="159892" y="215517"/>
                </a:lnTo>
                <a:lnTo>
                  <a:pt x="156125" y="222607"/>
                </a:lnTo>
                <a:lnTo>
                  <a:pt x="151708" y="229239"/>
                </a:lnTo>
                <a:lnTo>
                  <a:pt x="146859" y="235566"/>
                </a:lnTo>
                <a:lnTo>
                  <a:pt x="138930" y="245135"/>
                </a:lnTo>
                <a:lnTo>
                  <a:pt x="131279" y="253515"/>
                </a:lnTo>
                <a:lnTo>
                  <a:pt x="113386" y="271878"/>
                </a:lnTo>
                <a:lnTo>
                  <a:pt x="109881" y="275421"/>
                </a:lnTo>
                <a:lnTo>
                  <a:pt x="105639" y="277783"/>
                </a:lnTo>
                <a:lnTo>
                  <a:pt x="100906" y="279358"/>
                </a:lnTo>
                <a:lnTo>
                  <a:pt x="95846" y="280409"/>
                </a:lnTo>
                <a:lnTo>
                  <a:pt x="90567" y="282061"/>
                </a:lnTo>
                <a:lnTo>
                  <a:pt x="85143" y="284115"/>
                </a:lnTo>
                <a:lnTo>
                  <a:pt x="79622" y="286437"/>
                </a:lnTo>
                <a:lnTo>
                  <a:pt x="74989" y="287985"/>
                </a:lnTo>
                <a:lnTo>
                  <a:pt x="67301" y="289704"/>
                </a:lnTo>
                <a:lnTo>
                  <a:pt x="60709" y="290469"/>
                </a:lnTo>
                <a:lnTo>
                  <a:pt x="53652" y="290809"/>
                </a:lnTo>
                <a:lnTo>
                  <a:pt x="36139" y="291027"/>
                </a:lnTo>
                <a:lnTo>
                  <a:pt x="32665" y="291045"/>
                </a:lnTo>
                <a:lnTo>
                  <a:pt x="29397" y="290104"/>
                </a:lnTo>
                <a:lnTo>
                  <a:pt x="21198" y="285182"/>
                </a:lnTo>
                <a:lnTo>
                  <a:pt x="18946" y="283697"/>
                </a:lnTo>
                <a:lnTo>
                  <a:pt x="18346" y="282348"/>
                </a:lnTo>
                <a:lnTo>
                  <a:pt x="17501" y="275899"/>
                </a:lnTo>
                <a:lnTo>
                  <a:pt x="17251" y="267956"/>
                </a:lnTo>
                <a:lnTo>
                  <a:pt x="17159" y="253898"/>
                </a:lnTo>
                <a:lnTo>
                  <a:pt x="18107" y="251053"/>
                </a:lnTo>
                <a:lnTo>
                  <a:pt x="26472" y="237101"/>
                </a:lnTo>
                <a:lnTo>
                  <a:pt x="29078" y="232234"/>
                </a:lnTo>
                <a:lnTo>
                  <a:pt x="32720" y="228990"/>
                </a:lnTo>
                <a:lnTo>
                  <a:pt x="37054" y="226827"/>
                </a:lnTo>
                <a:lnTo>
                  <a:pt x="41848" y="225385"/>
                </a:lnTo>
                <a:lnTo>
                  <a:pt x="46948" y="223471"/>
                </a:lnTo>
                <a:lnTo>
                  <a:pt x="52254" y="221242"/>
                </a:lnTo>
                <a:lnTo>
                  <a:pt x="57696" y="218805"/>
                </a:lnTo>
                <a:lnTo>
                  <a:pt x="68823" y="213555"/>
                </a:lnTo>
                <a:lnTo>
                  <a:pt x="74457" y="210822"/>
                </a:lnTo>
                <a:lnTo>
                  <a:pt x="80118" y="209000"/>
                </a:lnTo>
                <a:lnTo>
                  <a:pt x="85797" y="207785"/>
                </a:lnTo>
                <a:lnTo>
                  <a:pt x="91488" y="206975"/>
                </a:lnTo>
                <a:lnTo>
                  <a:pt x="97187" y="206436"/>
                </a:lnTo>
                <a:lnTo>
                  <a:pt x="102892" y="206075"/>
                </a:lnTo>
                <a:lnTo>
                  <a:pt x="108599" y="205836"/>
                </a:lnTo>
                <a:lnTo>
                  <a:pt x="114310" y="206628"/>
                </a:lnTo>
                <a:lnTo>
                  <a:pt x="120021" y="208109"/>
                </a:lnTo>
                <a:lnTo>
                  <a:pt x="125734" y="210048"/>
                </a:lnTo>
                <a:lnTo>
                  <a:pt x="131448" y="212294"/>
                </a:lnTo>
                <a:lnTo>
                  <a:pt x="137162" y="214744"/>
                </a:lnTo>
                <a:lnTo>
                  <a:pt x="142876" y="217329"/>
                </a:lnTo>
                <a:lnTo>
                  <a:pt x="149543" y="219053"/>
                </a:lnTo>
                <a:lnTo>
                  <a:pt x="156846" y="220203"/>
                </a:lnTo>
                <a:lnTo>
                  <a:pt x="164572" y="220968"/>
                </a:lnTo>
                <a:lnTo>
                  <a:pt x="170674" y="223384"/>
                </a:lnTo>
                <a:lnTo>
                  <a:pt x="175696" y="226900"/>
                </a:lnTo>
                <a:lnTo>
                  <a:pt x="179995" y="231148"/>
                </a:lnTo>
                <a:lnTo>
                  <a:pt x="184767" y="234933"/>
                </a:lnTo>
                <a:lnTo>
                  <a:pt x="189853" y="238409"/>
                </a:lnTo>
                <a:lnTo>
                  <a:pt x="195149" y="241679"/>
                </a:lnTo>
                <a:lnTo>
                  <a:pt x="199632" y="244811"/>
                </a:lnTo>
                <a:lnTo>
                  <a:pt x="207153" y="250831"/>
                </a:lnTo>
                <a:lnTo>
                  <a:pt x="213671" y="256682"/>
                </a:lnTo>
                <a:lnTo>
                  <a:pt x="219742" y="262457"/>
                </a:lnTo>
                <a:lnTo>
                  <a:pt x="251457" y="293938"/>
                </a:lnTo>
                <a:lnTo>
                  <a:pt x="254315" y="295843"/>
                </a:lnTo>
                <a:lnTo>
                  <a:pt x="261937" y="298524"/>
                </a:lnTo>
                <a:lnTo>
                  <a:pt x="264054" y="299151"/>
                </a:lnTo>
                <a:lnTo>
                  <a:pt x="264618" y="300271"/>
                </a:lnTo>
                <a:lnTo>
                  <a:pt x="265748" y="30822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462"/>
          <p:cNvSpPr/>
          <p:nvPr/>
        </p:nvSpPr>
        <p:spPr>
          <a:xfrm>
            <a:off x="6706700" y="3943360"/>
            <a:ext cx="154155" cy="368608"/>
          </a:xfrm>
          <a:custGeom>
            <a:avLst/>
            <a:gdLst/>
            <a:ahLst/>
            <a:cxnLst/>
            <a:rect l="0" t="0" r="0" b="0"/>
            <a:pathLst>
              <a:path w="154155" h="368608">
                <a:moveTo>
                  <a:pt x="102722" y="68569"/>
                </a:moveTo>
                <a:lnTo>
                  <a:pt x="102722" y="64019"/>
                </a:lnTo>
                <a:lnTo>
                  <a:pt x="103675" y="61726"/>
                </a:lnTo>
                <a:lnTo>
                  <a:pt x="107273" y="56638"/>
                </a:lnTo>
                <a:lnTo>
                  <a:pt x="108614" y="53947"/>
                </a:lnTo>
                <a:lnTo>
                  <a:pt x="110103" y="48419"/>
                </a:lnTo>
                <a:lnTo>
                  <a:pt x="110765" y="40246"/>
                </a:lnTo>
                <a:lnTo>
                  <a:pt x="110941" y="35400"/>
                </a:lnTo>
                <a:lnTo>
                  <a:pt x="112012" y="31216"/>
                </a:lnTo>
                <a:lnTo>
                  <a:pt x="115741" y="24028"/>
                </a:lnTo>
                <a:lnTo>
                  <a:pt x="118033" y="17658"/>
                </a:lnTo>
                <a:lnTo>
                  <a:pt x="118645" y="14626"/>
                </a:lnTo>
                <a:lnTo>
                  <a:pt x="118099" y="12605"/>
                </a:lnTo>
                <a:lnTo>
                  <a:pt x="116784" y="11257"/>
                </a:lnTo>
                <a:lnTo>
                  <a:pt x="114954" y="10359"/>
                </a:lnTo>
                <a:lnTo>
                  <a:pt x="110381" y="6821"/>
                </a:lnTo>
                <a:lnTo>
                  <a:pt x="107829" y="4544"/>
                </a:lnTo>
                <a:lnTo>
                  <a:pt x="105174" y="3026"/>
                </a:lnTo>
                <a:lnTo>
                  <a:pt x="102451" y="2014"/>
                </a:lnTo>
                <a:lnTo>
                  <a:pt x="99684" y="1339"/>
                </a:lnTo>
                <a:lnTo>
                  <a:pt x="96887" y="889"/>
                </a:lnTo>
                <a:lnTo>
                  <a:pt x="94070" y="589"/>
                </a:lnTo>
                <a:lnTo>
                  <a:pt x="91239" y="389"/>
                </a:lnTo>
                <a:lnTo>
                  <a:pt x="88399" y="256"/>
                </a:lnTo>
                <a:lnTo>
                  <a:pt x="82704" y="108"/>
                </a:lnTo>
                <a:lnTo>
                  <a:pt x="61022" y="0"/>
                </a:lnTo>
                <a:lnTo>
                  <a:pt x="56825" y="949"/>
                </a:lnTo>
                <a:lnTo>
                  <a:pt x="53074" y="2534"/>
                </a:lnTo>
                <a:lnTo>
                  <a:pt x="49621" y="4543"/>
                </a:lnTo>
                <a:lnTo>
                  <a:pt x="46366" y="6836"/>
                </a:lnTo>
                <a:lnTo>
                  <a:pt x="43244" y="9316"/>
                </a:lnTo>
                <a:lnTo>
                  <a:pt x="40210" y="11922"/>
                </a:lnTo>
                <a:lnTo>
                  <a:pt x="38187" y="14612"/>
                </a:lnTo>
                <a:lnTo>
                  <a:pt x="34389" y="22949"/>
                </a:lnTo>
                <a:lnTo>
                  <a:pt x="30124" y="28609"/>
                </a:lnTo>
                <a:lnTo>
                  <a:pt x="27654" y="32404"/>
                </a:lnTo>
                <a:lnTo>
                  <a:pt x="25054" y="36839"/>
                </a:lnTo>
                <a:lnTo>
                  <a:pt x="22369" y="41701"/>
                </a:lnTo>
                <a:lnTo>
                  <a:pt x="16844" y="52183"/>
                </a:lnTo>
                <a:lnTo>
                  <a:pt x="5537" y="74435"/>
                </a:lnTo>
                <a:lnTo>
                  <a:pt x="2378" y="85781"/>
                </a:lnTo>
                <a:lnTo>
                  <a:pt x="975" y="97174"/>
                </a:lnTo>
                <a:lnTo>
                  <a:pt x="351" y="108588"/>
                </a:lnTo>
                <a:lnTo>
                  <a:pt x="74" y="120010"/>
                </a:lnTo>
                <a:lnTo>
                  <a:pt x="0" y="125724"/>
                </a:lnTo>
                <a:lnTo>
                  <a:pt x="903" y="130485"/>
                </a:lnTo>
                <a:lnTo>
                  <a:pt x="4447" y="138315"/>
                </a:lnTo>
                <a:lnTo>
                  <a:pt x="11796" y="152629"/>
                </a:lnTo>
                <a:lnTo>
                  <a:pt x="14483" y="156042"/>
                </a:lnTo>
                <a:lnTo>
                  <a:pt x="17226" y="158317"/>
                </a:lnTo>
                <a:lnTo>
                  <a:pt x="20007" y="159834"/>
                </a:lnTo>
                <a:lnTo>
                  <a:pt x="22814" y="161797"/>
                </a:lnTo>
                <a:lnTo>
                  <a:pt x="25637" y="164059"/>
                </a:lnTo>
                <a:lnTo>
                  <a:pt x="32462" y="169981"/>
                </a:lnTo>
                <a:lnTo>
                  <a:pt x="35936" y="170791"/>
                </a:lnTo>
                <a:lnTo>
                  <a:pt x="38195" y="171008"/>
                </a:lnTo>
                <a:lnTo>
                  <a:pt x="40654" y="170199"/>
                </a:lnTo>
                <a:lnTo>
                  <a:pt x="43246" y="168707"/>
                </a:lnTo>
                <a:lnTo>
                  <a:pt x="45927" y="166761"/>
                </a:lnTo>
                <a:lnTo>
                  <a:pt x="49618" y="164510"/>
                </a:lnTo>
                <a:lnTo>
                  <a:pt x="53985" y="162058"/>
                </a:lnTo>
                <a:lnTo>
                  <a:pt x="58800" y="159470"/>
                </a:lnTo>
                <a:lnTo>
                  <a:pt x="62963" y="155840"/>
                </a:lnTo>
                <a:lnTo>
                  <a:pt x="66691" y="151515"/>
                </a:lnTo>
                <a:lnTo>
                  <a:pt x="70128" y="146726"/>
                </a:lnTo>
                <a:lnTo>
                  <a:pt x="74326" y="142582"/>
                </a:lnTo>
                <a:lnTo>
                  <a:pt x="79029" y="138866"/>
                </a:lnTo>
                <a:lnTo>
                  <a:pt x="84069" y="135436"/>
                </a:lnTo>
                <a:lnTo>
                  <a:pt x="88382" y="131245"/>
                </a:lnTo>
                <a:lnTo>
                  <a:pt x="92209" y="126546"/>
                </a:lnTo>
                <a:lnTo>
                  <a:pt x="95714" y="121508"/>
                </a:lnTo>
                <a:lnTo>
                  <a:pt x="99003" y="116244"/>
                </a:lnTo>
                <a:lnTo>
                  <a:pt x="102147" y="110830"/>
                </a:lnTo>
                <a:lnTo>
                  <a:pt x="108181" y="99735"/>
                </a:lnTo>
                <a:lnTo>
                  <a:pt x="114039" y="88453"/>
                </a:lnTo>
                <a:lnTo>
                  <a:pt x="117887" y="82778"/>
                </a:lnTo>
                <a:lnTo>
                  <a:pt x="122356" y="77089"/>
                </a:lnTo>
                <a:lnTo>
                  <a:pt x="127242" y="71392"/>
                </a:lnTo>
                <a:lnTo>
                  <a:pt x="130498" y="66641"/>
                </a:lnTo>
                <a:lnTo>
                  <a:pt x="134118" y="58823"/>
                </a:lnTo>
                <a:lnTo>
                  <a:pt x="136155" y="49066"/>
                </a:lnTo>
                <a:lnTo>
                  <a:pt x="137393" y="46042"/>
                </a:lnTo>
                <a:lnTo>
                  <a:pt x="141309" y="40142"/>
                </a:lnTo>
                <a:lnTo>
                  <a:pt x="143684" y="34345"/>
                </a:lnTo>
                <a:lnTo>
                  <a:pt x="145473" y="26213"/>
                </a:lnTo>
                <a:lnTo>
                  <a:pt x="145575" y="37683"/>
                </a:lnTo>
                <a:lnTo>
                  <a:pt x="145584" y="125838"/>
                </a:lnTo>
                <a:lnTo>
                  <a:pt x="146537" y="132466"/>
                </a:lnTo>
                <a:lnTo>
                  <a:pt x="148125" y="139742"/>
                </a:lnTo>
                <a:lnTo>
                  <a:pt x="150135" y="147450"/>
                </a:lnTo>
                <a:lnTo>
                  <a:pt x="151476" y="154494"/>
                </a:lnTo>
                <a:lnTo>
                  <a:pt x="152370" y="161095"/>
                </a:lnTo>
                <a:lnTo>
                  <a:pt x="152965" y="167401"/>
                </a:lnTo>
                <a:lnTo>
                  <a:pt x="153363" y="174462"/>
                </a:lnTo>
                <a:lnTo>
                  <a:pt x="153804" y="189928"/>
                </a:lnTo>
                <a:lnTo>
                  <a:pt x="154110" y="224839"/>
                </a:lnTo>
                <a:lnTo>
                  <a:pt x="154154" y="271066"/>
                </a:lnTo>
                <a:lnTo>
                  <a:pt x="153202" y="277862"/>
                </a:lnTo>
                <a:lnTo>
                  <a:pt x="151616" y="285250"/>
                </a:lnTo>
                <a:lnTo>
                  <a:pt x="149606" y="293033"/>
                </a:lnTo>
                <a:lnTo>
                  <a:pt x="148265" y="300127"/>
                </a:lnTo>
                <a:lnTo>
                  <a:pt x="147372" y="306761"/>
                </a:lnTo>
                <a:lnTo>
                  <a:pt x="146379" y="318260"/>
                </a:lnTo>
                <a:lnTo>
                  <a:pt x="145937" y="326546"/>
                </a:lnTo>
                <a:lnTo>
                  <a:pt x="145689" y="336565"/>
                </a:lnTo>
                <a:lnTo>
                  <a:pt x="145615" y="345566"/>
                </a:lnTo>
                <a:lnTo>
                  <a:pt x="144653" y="348485"/>
                </a:lnTo>
                <a:lnTo>
                  <a:pt x="141043" y="354266"/>
                </a:lnTo>
                <a:lnTo>
                  <a:pt x="138803" y="360011"/>
                </a:lnTo>
                <a:lnTo>
                  <a:pt x="137012" y="36860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463"/>
          <p:cNvSpPr/>
          <p:nvPr/>
        </p:nvSpPr>
        <p:spPr>
          <a:xfrm>
            <a:off x="7787148" y="4166235"/>
            <a:ext cx="273860" cy="17137"/>
          </a:xfrm>
          <a:custGeom>
            <a:avLst/>
            <a:gdLst/>
            <a:ahLst/>
            <a:cxnLst/>
            <a:rect l="0" t="0" r="0" b="0"/>
            <a:pathLst>
              <a:path w="273860" h="17137">
                <a:moveTo>
                  <a:pt x="25257" y="8572"/>
                </a:moveTo>
                <a:lnTo>
                  <a:pt x="0" y="8572"/>
                </a:lnTo>
                <a:lnTo>
                  <a:pt x="12321" y="8572"/>
                </a:lnTo>
                <a:lnTo>
                  <a:pt x="14728" y="9525"/>
                </a:lnTo>
                <a:lnTo>
                  <a:pt x="17285" y="11112"/>
                </a:lnTo>
                <a:lnTo>
                  <a:pt x="19942" y="13123"/>
                </a:lnTo>
                <a:lnTo>
                  <a:pt x="23619" y="14463"/>
                </a:lnTo>
                <a:lnTo>
                  <a:pt x="27974" y="15357"/>
                </a:lnTo>
                <a:lnTo>
                  <a:pt x="32783" y="15953"/>
                </a:lnTo>
                <a:lnTo>
                  <a:pt x="36942" y="16350"/>
                </a:lnTo>
                <a:lnTo>
                  <a:pt x="44102" y="16791"/>
                </a:lnTo>
                <a:lnTo>
                  <a:pt x="53000" y="16987"/>
                </a:lnTo>
                <a:lnTo>
                  <a:pt x="91098" y="17136"/>
                </a:lnTo>
                <a:lnTo>
                  <a:pt x="97725" y="16186"/>
                </a:lnTo>
                <a:lnTo>
                  <a:pt x="105002" y="14600"/>
                </a:lnTo>
                <a:lnTo>
                  <a:pt x="112710" y="12591"/>
                </a:lnTo>
                <a:lnTo>
                  <a:pt x="119754" y="11251"/>
                </a:lnTo>
                <a:lnTo>
                  <a:pt x="126355" y="10358"/>
                </a:lnTo>
                <a:lnTo>
                  <a:pt x="132661" y="9763"/>
                </a:lnTo>
                <a:lnTo>
                  <a:pt x="139721" y="9366"/>
                </a:lnTo>
                <a:lnTo>
                  <a:pt x="155188" y="8925"/>
                </a:lnTo>
                <a:lnTo>
                  <a:pt x="176617" y="8642"/>
                </a:lnTo>
                <a:lnTo>
                  <a:pt x="190636" y="8603"/>
                </a:lnTo>
                <a:lnTo>
                  <a:pt x="197422" y="7640"/>
                </a:lnTo>
                <a:lnTo>
                  <a:pt x="203851" y="6046"/>
                </a:lnTo>
                <a:lnTo>
                  <a:pt x="210042" y="4030"/>
                </a:lnTo>
                <a:lnTo>
                  <a:pt x="216074" y="2687"/>
                </a:lnTo>
                <a:lnTo>
                  <a:pt x="222001" y="1791"/>
                </a:lnTo>
                <a:lnTo>
                  <a:pt x="227857" y="1194"/>
                </a:lnTo>
                <a:lnTo>
                  <a:pt x="233666" y="796"/>
                </a:lnTo>
                <a:lnTo>
                  <a:pt x="239444" y="530"/>
                </a:lnTo>
                <a:lnTo>
                  <a:pt x="254137" y="157"/>
                </a:lnTo>
                <a:lnTo>
                  <a:pt x="27385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464"/>
          <p:cNvSpPr/>
          <p:nvPr/>
        </p:nvSpPr>
        <p:spPr>
          <a:xfrm>
            <a:off x="8087078" y="3994798"/>
            <a:ext cx="265395" cy="265735"/>
          </a:xfrm>
          <a:custGeom>
            <a:avLst/>
            <a:gdLst/>
            <a:ahLst/>
            <a:cxnLst/>
            <a:rect l="0" t="0" r="0" b="0"/>
            <a:pathLst>
              <a:path w="265395" h="265735">
                <a:moveTo>
                  <a:pt x="8219" y="42849"/>
                </a:moveTo>
                <a:lnTo>
                  <a:pt x="3668" y="42849"/>
                </a:lnTo>
                <a:lnTo>
                  <a:pt x="2328" y="41897"/>
                </a:lnTo>
                <a:lnTo>
                  <a:pt x="1434" y="40309"/>
                </a:lnTo>
                <a:lnTo>
                  <a:pt x="0" y="35468"/>
                </a:lnTo>
                <a:lnTo>
                  <a:pt x="2344" y="32266"/>
                </a:lnTo>
                <a:lnTo>
                  <a:pt x="9019" y="25108"/>
                </a:lnTo>
                <a:lnTo>
                  <a:pt x="11609" y="22449"/>
                </a:lnTo>
                <a:lnTo>
                  <a:pt x="19569" y="16955"/>
                </a:lnTo>
                <a:lnTo>
                  <a:pt x="24357" y="14156"/>
                </a:lnTo>
                <a:lnTo>
                  <a:pt x="32219" y="8507"/>
                </a:lnTo>
                <a:lnTo>
                  <a:pt x="35650" y="5667"/>
                </a:lnTo>
                <a:lnTo>
                  <a:pt x="39841" y="3773"/>
                </a:lnTo>
                <a:lnTo>
                  <a:pt x="44540" y="2511"/>
                </a:lnTo>
                <a:lnTo>
                  <a:pt x="49579" y="1670"/>
                </a:lnTo>
                <a:lnTo>
                  <a:pt x="54842" y="1109"/>
                </a:lnTo>
                <a:lnTo>
                  <a:pt x="60256" y="734"/>
                </a:lnTo>
                <a:lnTo>
                  <a:pt x="70399" y="319"/>
                </a:lnTo>
                <a:lnTo>
                  <a:pt x="78082" y="134"/>
                </a:lnTo>
                <a:lnTo>
                  <a:pt x="108596" y="0"/>
                </a:lnTo>
                <a:lnTo>
                  <a:pt x="114188" y="948"/>
                </a:lnTo>
                <a:lnTo>
                  <a:pt x="119823" y="2532"/>
                </a:lnTo>
                <a:lnTo>
                  <a:pt x="125485" y="4541"/>
                </a:lnTo>
                <a:lnTo>
                  <a:pt x="130211" y="6833"/>
                </a:lnTo>
                <a:lnTo>
                  <a:pt x="142366" y="14609"/>
                </a:lnTo>
                <a:lnTo>
                  <a:pt x="147181" y="17355"/>
                </a:lnTo>
                <a:lnTo>
                  <a:pt x="152295" y="20138"/>
                </a:lnTo>
                <a:lnTo>
                  <a:pt x="160518" y="25770"/>
                </a:lnTo>
                <a:lnTo>
                  <a:pt x="164044" y="28606"/>
                </a:lnTo>
                <a:lnTo>
                  <a:pt x="166394" y="32401"/>
                </a:lnTo>
                <a:lnTo>
                  <a:pt x="167963" y="36836"/>
                </a:lnTo>
                <a:lnTo>
                  <a:pt x="169007" y="41698"/>
                </a:lnTo>
                <a:lnTo>
                  <a:pt x="170656" y="46844"/>
                </a:lnTo>
                <a:lnTo>
                  <a:pt x="172708" y="52180"/>
                </a:lnTo>
                <a:lnTo>
                  <a:pt x="175028" y="57642"/>
                </a:lnTo>
                <a:lnTo>
                  <a:pt x="176574" y="63189"/>
                </a:lnTo>
                <a:lnTo>
                  <a:pt x="177606" y="68791"/>
                </a:lnTo>
                <a:lnTo>
                  <a:pt x="178294" y="74431"/>
                </a:lnTo>
                <a:lnTo>
                  <a:pt x="178753" y="80096"/>
                </a:lnTo>
                <a:lnTo>
                  <a:pt x="179058" y="85778"/>
                </a:lnTo>
                <a:lnTo>
                  <a:pt x="179398" y="97171"/>
                </a:lnTo>
                <a:lnTo>
                  <a:pt x="179549" y="108585"/>
                </a:lnTo>
                <a:lnTo>
                  <a:pt x="178636" y="114295"/>
                </a:lnTo>
                <a:lnTo>
                  <a:pt x="177076" y="120007"/>
                </a:lnTo>
                <a:lnTo>
                  <a:pt x="175082" y="125721"/>
                </a:lnTo>
                <a:lnTo>
                  <a:pt x="171849" y="132387"/>
                </a:lnTo>
                <a:lnTo>
                  <a:pt x="167789" y="139688"/>
                </a:lnTo>
                <a:lnTo>
                  <a:pt x="163176" y="147413"/>
                </a:lnTo>
                <a:lnTo>
                  <a:pt x="159148" y="154469"/>
                </a:lnTo>
                <a:lnTo>
                  <a:pt x="152134" y="167388"/>
                </a:lnTo>
                <a:lnTo>
                  <a:pt x="142830" y="185371"/>
                </a:lnTo>
                <a:lnTo>
                  <a:pt x="139870" y="190251"/>
                </a:lnTo>
                <a:lnTo>
                  <a:pt x="134041" y="198214"/>
                </a:lnTo>
                <a:lnTo>
                  <a:pt x="130201" y="201671"/>
                </a:lnTo>
                <a:lnTo>
                  <a:pt x="125735" y="204928"/>
                </a:lnTo>
                <a:lnTo>
                  <a:pt x="120852" y="208052"/>
                </a:lnTo>
                <a:lnTo>
                  <a:pt x="112889" y="214062"/>
                </a:lnTo>
                <a:lnTo>
                  <a:pt x="105221" y="219909"/>
                </a:lnTo>
                <a:lnTo>
                  <a:pt x="100509" y="222801"/>
                </a:lnTo>
                <a:lnTo>
                  <a:pt x="95465" y="225682"/>
                </a:lnTo>
                <a:lnTo>
                  <a:pt x="92101" y="228555"/>
                </a:lnTo>
                <a:lnTo>
                  <a:pt x="89857" y="231423"/>
                </a:lnTo>
                <a:lnTo>
                  <a:pt x="88362" y="234288"/>
                </a:lnTo>
                <a:lnTo>
                  <a:pt x="86413" y="236197"/>
                </a:lnTo>
                <a:lnTo>
                  <a:pt x="84161" y="237471"/>
                </a:lnTo>
                <a:lnTo>
                  <a:pt x="79118" y="238885"/>
                </a:lnTo>
                <a:lnTo>
                  <a:pt x="70924" y="239681"/>
                </a:lnTo>
                <a:lnTo>
                  <a:pt x="61326" y="239972"/>
                </a:lnTo>
                <a:lnTo>
                  <a:pt x="60770" y="239035"/>
                </a:lnTo>
                <a:lnTo>
                  <a:pt x="59802" y="232632"/>
                </a:lnTo>
                <a:lnTo>
                  <a:pt x="62260" y="229432"/>
                </a:lnTo>
                <a:lnTo>
                  <a:pt x="64249" y="227245"/>
                </a:lnTo>
                <a:lnTo>
                  <a:pt x="66527" y="225788"/>
                </a:lnTo>
                <a:lnTo>
                  <a:pt x="74285" y="222783"/>
                </a:lnTo>
                <a:lnTo>
                  <a:pt x="79810" y="218705"/>
                </a:lnTo>
                <a:lnTo>
                  <a:pt x="82616" y="217236"/>
                </a:lnTo>
                <a:lnTo>
                  <a:pt x="88274" y="215605"/>
                </a:lnTo>
                <a:lnTo>
                  <a:pt x="93964" y="214879"/>
                </a:lnTo>
                <a:lnTo>
                  <a:pt x="99668" y="214557"/>
                </a:lnTo>
                <a:lnTo>
                  <a:pt x="105379" y="214414"/>
                </a:lnTo>
                <a:lnTo>
                  <a:pt x="113631" y="216890"/>
                </a:lnTo>
                <a:lnTo>
                  <a:pt x="118499" y="218884"/>
                </a:lnTo>
                <a:lnTo>
                  <a:pt x="123648" y="220213"/>
                </a:lnTo>
                <a:lnTo>
                  <a:pt x="128987" y="221100"/>
                </a:lnTo>
                <a:lnTo>
                  <a:pt x="134451" y="221690"/>
                </a:lnTo>
                <a:lnTo>
                  <a:pt x="139999" y="223036"/>
                </a:lnTo>
                <a:lnTo>
                  <a:pt x="145602" y="224887"/>
                </a:lnTo>
                <a:lnTo>
                  <a:pt x="151243" y="227072"/>
                </a:lnTo>
                <a:lnTo>
                  <a:pt x="155956" y="229482"/>
                </a:lnTo>
                <a:lnTo>
                  <a:pt x="163733" y="234700"/>
                </a:lnTo>
                <a:lnTo>
                  <a:pt x="168092" y="236472"/>
                </a:lnTo>
                <a:lnTo>
                  <a:pt x="172903" y="237654"/>
                </a:lnTo>
                <a:lnTo>
                  <a:pt x="178017" y="238441"/>
                </a:lnTo>
                <a:lnTo>
                  <a:pt x="183330" y="239919"/>
                </a:lnTo>
                <a:lnTo>
                  <a:pt x="188778" y="241856"/>
                </a:lnTo>
                <a:lnTo>
                  <a:pt x="194314" y="244101"/>
                </a:lnTo>
                <a:lnTo>
                  <a:pt x="199909" y="246549"/>
                </a:lnTo>
                <a:lnTo>
                  <a:pt x="211208" y="251810"/>
                </a:lnTo>
                <a:lnTo>
                  <a:pt x="215935" y="253594"/>
                </a:lnTo>
                <a:lnTo>
                  <a:pt x="223727" y="255576"/>
                </a:lnTo>
                <a:lnTo>
                  <a:pt x="230365" y="256457"/>
                </a:lnTo>
                <a:lnTo>
                  <a:pt x="233469" y="256692"/>
                </a:lnTo>
                <a:lnTo>
                  <a:pt x="237444" y="257801"/>
                </a:lnTo>
                <a:lnTo>
                  <a:pt x="241998" y="259493"/>
                </a:lnTo>
                <a:lnTo>
                  <a:pt x="246939" y="261573"/>
                </a:lnTo>
                <a:lnTo>
                  <a:pt x="254970" y="263885"/>
                </a:lnTo>
                <a:lnTo>
                  <a:pt x="265394" y="26573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465"/>
          <p:cNvSpPr/>
          <p:nvPr/>
        </p:nvSpPr>
        <p:spPr>
          <a:xfrm>
            <a:off x="8422257" y="3947011"/>
            <a:ext cx="152996" cy="279220"/>
          </a:xfrm>
          <a:custGeom>
            <a:avLst/>
            <a:gdLst/>
            <a:ahLst/>
            <a:cxnLst/>
            <a:rect l="0" t="0" r="0" b="0"/>
            <a:pathLst>
              <a:path w="152996" h="279220">
                <a:moveTo>
                  <a:pt x="118810" y="47774"/>
                </a:moveTo>
                <a:lnTo>
                  <a:pt x="118810" y="17972"/>
                </a:lnTo>
                <a:lnTo>
                  <a:pt x="117858" y="15524"/>
                </a:lnTo>
                <a:lnTo>
                  <a:pt x="114259" y="10262"/>
                </a:lnTo>
                <a:lnTo>
                  <a:pt x="111967" y="8479"/>
                </a:lnTo>
                <a:lnTo>
                  <a:pt x="109485" y="7290"/>
                </a:lnTo>
                <a:lnTo>
                  <a:pt x="103210" y="5381"/>
                </a:lnTo>
                <a:lnTo>
                  <a:pt x="99811" y="5120"/>
                </a:lnTo>
                <a:lnTo>
                  <a:pt x="97571" y="5050"/>
                </a:lnTo>
                <a:lnTo>
                  <a:pt x="95126" y="4052"/>
                </a:lnTo>
                <a:lnTo>
                  <a:pt x="92543" y="2433"/>
                </a:lnTo>
                <a:lnTo>
                  <a:pt x="89869" y="402"/>
                </a:lnTo>
                <a:lnTo>
                  <a:pt x="87134" y="0"/>
                </a:lnTo>
                <a:lnTo>
                  <a:pt x="84358" y="684"/>
                </a:lnTo>
                <a:lnTo>
                  <a:pt x="81554" y="2093"/>
                </a:lnTo>
                <a:lnTo>
                  <a:pt x="77780" y="3032"/>
                </a:lnTo>
                <a:lnTo>
                  <a:pt x="73360" y="3659"/>
                </a:lnTo>
                <a:lnTo>
                  <a:pt x="68507" y="4076"/>
                </a:lnTo>
                <a:lnTo>
                  <a:pt x="64321" y="4354"/>
                </a:lnTo>
                <a:lnTo>
                  <a:pt x="57127" y="4664"/>
                </a:lnTo>
                <a:lnTo>
                  <a:pt x="53876" y="5698"/>
                </a:lnTo>
                <a:lnTo>
                  <a:pt x="50756" y="7341"/>
                </a:lnTo>
                <a:lnTo>
                  <a:pt x="47722" y="9388"/>
                </a:lnTo>
                <a:lnTo>
                  <a:pt x="44749" y="11706"/>
                </a:lnTo>
                <a:lnTo>
                  <a:pt x="41813" y="14204"/>
                </a:lnTo>
                <a:lnTo>
                  <a:pt x="38904" y="16821"/>
                </a:lnTo>
                <a:lnTo>
                  <a:pt x="33131" y="22269"/>
                </a:lnTo>
                <a:lnTo>
                  <a:pt x="13085" y="42071"/>
                </a:lnTo>
                <a:lnTo>
                  <a:pt x="11180" y="44924"/>
                </a:lnTo>
                <a:lnTo>
                  <a:pt x="9062" y="50635"/>
                </a:lnTo>
                <a:lnTo>
                  <a:pt x="7870" y="59205"/>
                </a:lnTo>
                <a:lnTo>
                  <a:pt x="7591" y="67459"/>
                </a:lnTo>
                <a:lnTo>
                  <a:pt x="7516" y="72327"/>
                </a:lnTo>
                <a:lnTo>
                  <a:pt x="6515" y="76525"/>
                </a:lnTo>
                <a:lnTo>
                  <a:pt x="1505" y="86984"/>
                </a:lnTo>
                <a:lnTo>
                  <a:pt x="0" y="93140"/>
                </a:lnTo>
                <a:lnTo>
                  <a:pt x="551" y="96115"/>
                </a:lnTo>
                <a:lnTo>
                  <a:pt x="3703" y="101962"/>
                </a:lnTo>
                <a:lnTo>
                  <a:pt x="5739" y="107735"/>
                </a:lnTo>
                <a:lnTo>
                  <a:pt x="6282" y="110607"/>
                </a:lnTo>
                <a:lnTo>
                  <a:pt x="9425" y="116340"/>
                </a:lnTo>
                <a:lnTo>
                  <a:pt x="11597" y="119202"/>
                </a:lnTo>
                <a:lnTo>
                  <a:pt x="13997" y="121110"/>
                </a:lnTo>
                <a:lnTo>
                  <a:pt x="16550" y="122382"/>
                </a:lnTo>
                <a:lnTo>
                  <a:pt x="19204" y="123230"/>
                </a:lnTo>
                <a:lnTo>
                  <a:pt x="21926" y="123795"/>
                </a:lnTo>
                <a:lnTo>
                  <a:pt x="24694" y="124173"/>
                </a:lnTo>
                <a:lnTo>
                  <a:pt x="27491" y="124424"/>
                </a:lnTo>
                <a:lnTo>
                  <a:pt x="30308" y="124591"/>
                </a:lnTo>
                <a:lnTo>
                  <a:pt x="35978" y="124777"/>
                </a:lnTo>
                <a:lnTo>
                  <a:pt x="38824" y="123875"/>
                </a:lnTo>
                <a:lnTo>
                  <a:pt x="41673" y="122320"/>
                </a:lnTo>
                <a:lnTo>
                  <a:pt x="44526" y="120331"/>
                </a:lnTo>
                <a:lnTo>
                  <a:pt x="47380" y="118053"/>
                </a:lnTo>
                <a:lnTo>
                  <a:pt x="50235" y="115582"/>
                </a:lnTo>
                <a:lnTo>
                  <a:pt x="53091" y="112981"/>
                </a:lnTo>
                <a:lnTo>
                  <a:pt x="58804" y="107552"/>
                </a:lnTo>
                <a:lnTo>
                  <a:pt x="61661" y="104771"/>
                </a:lnTo>
                <a:lnTo>
                  <a:pt x="65470" y="101964"/>
                </a:lnTo>
                <a:lnTo>
                  <a:pt x="69916" y="99141"/>
                </a:lnTo>
                <a:lnTo>
                  <a:pt x="74784" y="96306"/>
                </a:lnTo>
                <a:lnTo>
                  <a:pt x="78981" y="92511"/>
                </a:lnTo>
                <a:lnTo>
                  <a:pt x="82733" y="88076"/>
                </a:lnTo>
                <a:lnTo>
                  <a:pt x="86186" y="83214"/>
                </a:lnTo>
                <a:lnTo>
                  <a:pt x="89441" y="79021"/>
                </a:lnTo>
                <a:lnTo>
                  <a:pt x="92563" y="75273"/>
                </a:lnTo>
                <a:lnTo>
                  <a:pt x="95598" y="71821"/>
                </a:lnTo>
                <a:lnTo>
                  <a:pt x="101508" y="65447"/>
                </a:lnTo>
                <a:lnTo>
                  <a:pt x="110191" y="56503"/>
                </a:lnTo>
                <a:lnTo>
                  <a:pt x="113064" y="53593"/>
                </a:lnTo>
                <a:lnTo>
                  <a:pt x="114979" y="50700"/>
                </a:lnTo>
                <a:lnTo>
                  <a:pt x="117107" y="44947"/>
                </a:lnTo>
                <a:lnTo>
                  <a:pt x="118306" y="36353"/>
                </a:lnTo>
                <a:lnTo>
                  <a:pt x="118661" y="27774"/>
                </a:lnTo>
                <a:lnTo>
                  <a:pt x="118790" y="20269"/>
                </a:lnTo>
                <a:lnTo>
                  <a:pt x="118809" y="13881"/>
                </a:lnTo>
                <a:lnTo>
                  <a:pt x="118810" y="49558"/>
                </a:lnTo>
                <a:lnTo>
                  <a:pt x="119762" y="53726"/>
                </a:lnTo>
                <a:lnTo>
                  <a:pt x="121350" y="58409"/>
                </a:lnTo>
                <a:lnTo>
                  <a:pt x="123361" y="63437"/>
                </a:lnTo>
                <a:lnTo>
                  <a:pt x="124701" y="69646"/>
                </a:lnTo>
                <a:lnTo>
                  <a:pt x="125595" y="76643"/>
                </a:lnTo>
                <a:lnTo>
                  <a:pt x="126192" y="84165"/>
                </a:lnTo>
                <a:lnTo>
                  <a:pt x="126588" y="91084"/>
                </a:lnTo>
                <a:lnTo>
                  <a:pt x="127030" y="103853"/>
                </a:lnTo>
                <a:lnTo>
                  <a:pt x="127278" y="126302"/>
                </a:lnTo>
                <a:lnTo>
                  <a:pt x="128266" y="134416"/>
                </a:lnTo>
                <a:lnTo>
                  <a:pt x="129876" y="142683"/>
                </a:lnTo>
                <a:lnTo>
                  <a:pt x="131903" y="151052"/>
                </a:lnTo>
                <a:lnTo>
                  <a:pt x="133253" y="159488"/>
                </a:lnTo>
                <a:lnTo>
                  <a:pt x="134154" y="167970"/>
                </a:lnTo>
                <a:lnTo>
                  <a:pt x="134755" y="176482"/>
                </a:lnTo>
                <a:lnTo>
                  <a:pt x="135154" y="184062"/>
                </a:lnTo>
                <a:lnTo>
                  <a:pt x="135599" y="197563"/>
                </a:lnTo>
                <a:lnTo>
                  <a:pt x="136670" y="203831"/>
                </a:lnTo>
                <a:lnTo>
                  <a:pt x="138337" y="209914"/>
                </a:lnTo>
                <a:lnTo>
                  <a:pt x="140400" y="215875"/>
                </a:lnTo>
                <a:lnTo>
                  <a:pt x="141776" y="221754"/>
                </a:lnTo>
                <a:lnTo>
                  <a:pt x="142693" y="227578"/>
                </a:lnTo>
                <a:lnTo>
                  <a:pt x="143304" y="233366"/>
                </a:lnTo>
                <a:lnTo>
                  <a:pt x="143713" y="239129"/>
                </a:lnTo>
                <a:lnTo>
                  <a:pt x="143985" y="244876"/>
                </a:lnTo>
                <a:lnTo>
                  <a:pt x="144421" y="258687"/>
                </a:lnTo>
                <a:lnTo>
                  <a:pt x="144496" y="265630"/>
                </a:lnTo>
                <a:lnTo>
                  <a:pt x="145459" y="268259"/>
                </a:lnTo>
                <a:lnTo>
                  <a:pt x="149069" y="273719"/>
                </a:lnTo>
                <a:lnTo>
                  <a:pt x="152995" y="279088"/>
                </a:lnTo>
                <a:lnTo>
                  <a:pt x="148518" y="279189"/>
                </a:lnTo>
                <a:lnTo>
                  <a:pt x="145710" y="279219"/>
                </a:lnTo>
                <a:lnTo>
                  <a:pt x="145316" y="278270"/>
                </a:lnTo>
                <a:lnTo>
                  <a:pt x="144527" y="27065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466"/>
          <p:cNvSpPr/>
          <p:nvPr/>
        </p:nvSpPr>
        <p:spPr>
          <a:xfrm>
            <a:off x="7212330" y="4492034"/>
            <a:ext cx="274206" cy="428464"/>
          </a:xfrm>
          <a:custGeom>
            <a:avLst/>
            <a:gdLst/>
            <a:ahLst/>
            <a:cxnLst/>
            <a:rect l="0" t="0" r="0" b="0"/>
            <a:pathLst>
              <a:path w="274206" h="428464">
                <a:moveTo>
                  <a:pt x="68579" y="42818"/>
                </a:moveTo>
                <a:lnTo>
                  <a:pt x="60038" y="42818"/>
                </a:lnTo>
                <a:lnTo>
                  <a:pt x="67391" y="50199"/>
                </a:lnTo>
                <a:lnTo>
                  <a:pt x="68227" y="60140"/>
                </a:lnTo>
                <a:lnTo>
                  <a:pt x="68475" y="70599"/>
                </a:lnTo>
                <a:lnTo>
                  <a:pt x="69463" y="73721"/>
                </a:lnTo>
                <a:lnTo>
                  <a:pt x="73100" y="79731"/>
                </a:lnTo>
                <a:lnTo>
                  <a:pt x="75351" y="88116"/>
                </a:lnTo>
                <a:lnTo>
                  <a:pt x="77304" y="98193"/>
                </a:lnTo>
                <a:lnTo>
                  <a:pt x="81348" y="109021"/>
                </a:lnTo>
                <a:lnTo>
                  <a:pt x="83779" y="120185"/>
                </a:lnTo>
                <a:lnTo>
                  <a:pt x="84428" y="125828"/>
                </a:lnTo>
                <a:lnTo>
                  <a:pt x="87688" y="134639"/>
                </a:lnTo>
                <a:lnTo>
                  <a:pt x="94879" y="147494"/>
                </a:lnTo>
                <a:lnTo>
                  <a:pt x="99319" y="156968"/>
                </a:lnTo>
                <a:lnTo>
                  <a:pt x="102770" y="167657"/>
                </a:lnTo>
                <a:lnTo>
                  <a:pt x="109402" y="176856"/>
                </a:lnTo>
                <a:lnTo>
                  <a:pt x="117400" y="185615"/>
                </a:lnTo>
                <a:lnTo>
                  <a:pt x="122980" y="191373"/>
                </a:lnTo>
                <a:lnTo>
                  <a:pt x="126754" y="193290"/>
                </a:lnTo>
                <a:lnTo>
                  <a:pt x="131175" y="194568"/>
                </a:lnTo>
                <a:lnTo>
                  <a:pt x="142856" y="196618"/>
                </a:lnTo>
                <a:lnTo>
                  <a:pt x="149534" y="196899"/>
                </a:lnTo>
                <a:lnTo>
                  <a:pt x="153982" y="196973"/>
                </a:lnTo>
                <a:lnTo>
                  <a:pt x="157899" y="196071"/>
                </a:lnTo>
                <a:lnTo>
                  <a:pt x="164792" y="192528"/>
                </a:lnTo>
                <a:lnTo>
                  <a:pt x="171031" y="187778"/>
                </a:lnTo>
                <a:lnTo>
                  <a:pt x="176978" y="182493"/>
                </a:lnTo>
                <a:lnTo>
                  <a:pt x="182797" y="176968"/>
                </a:lnTo>
                <a:lnTo>
                  <a:pt x="184730" y="174161"/>
                </a:lnTo>
                <a:lnTo>
                  <a:pt x="192636" y="155411"/>
                </a:lnTo>
                <a:lnTo>
                  <a:pt x="200375" y="144018"/>
                </a:lnTo>
                <a:lnTo>
                  <a:pt x="205896" y="135103"/>
                </a:lnTo>
                <a:lnTo>
                  <a:pt x="211524" y="124791"/>
                </a:lnTo>
                <a:lnTo>
                  <a:pt x="217201" y="113858"/>
                </a:lnTo>
                <a:lnTo>
                  <a:pt x="220358" y="102649"/>
                </a:lnTo>
                <a:lnTo>
                  <a:pt x="221200" y="96993"/>
                </a:lnTo>
                <a:lnTo>
                  <a:pt x="224676" y="88168"/>
                </a:lnTo>
                <a:lnTo>
                  <a:pt x="226936" y="84482"/>
                </a:lnTo>
                <a:lnTo>
                  <a:pt x="229448" y="75305"/>
                </a:lnTo>
                <a:lnTo>
                  <a:pt x="230564" y="64876"/>
                </a:lnTo>
                <a:lnTo>
                  <a:pt x="231060" y="53892"/>
                </a:lnTo>
                <a:lnTo>
                  <a:pt x="232145" y="49248"/>
                </a:lnTo>
                <a:lnTo>
                  <a:pt x="237270" y="38162"/>
                </a:lnTo>
                <a:lnTo>
                  <a:pt x="239212" y="28844"/>
                </a:lnTo>
                <a:lnTo>
                  <a:pt x="239868" y="17163"/>
                </a:lnTo>
                <a:lnTo>
                  <a:pt x="240029" y="105"/>
                </a:lnTo>
                <a:lnTo>
                  <a:pt x="240029" y="0"/>
                </a:lnTo>
                <a:lnTo>
                  <a:pt x="240029" y="57538"/>
                </a:lnTo>
                <a:lnTo>
                  <a:pt x="242570" y="68727"/>
                </a:lnTo>
                <a:lnTo>
                  <a:pt x="245921" y="81003"/>
                </a:lnTo>
                <a:lnTo>
                  <a:pt x="246815" y="88277"/>
                </a:lnTo>
                <a:lnTo>
                  <a:pt x="247410" y="95984"/>
                </a:lnTo>
                <a:lnTo>
                  <a:pt x="248761" y="103028"/>
                </a:lnTo>
                <a:lnTo>
                  <a:pt x="252801" y="115933"/>
                </a:lnTo>
                <a:lnTo>
                  <a:pt x="254259" y="122994"/>
                </a:lnTo>
                <a:lnTo>
                  <a:pt x="255231" y="130559"/>
                </a:lnTo>
                <a:lnTo>
                  <a:pt x="255879" y="138459"/>
                </a:lnTo>
                <a:lnTo>
                  <a:pt x="257263" y="145631"/>
                </a:lnTo>
                <a:lnTo>
                  <a:pt x="261341" y="158680"/>
                </a:lnTo>
                <a:lnTo>
                  <a:pt x="262809" y="165780"/>
                </a:lnTo>
                <a:lnTo>
                  <a:pt x="263789" y="173370"/>
                </a:lnTo>
                <a:lnTo>
                  <a:pt x="264442" y="181288"/>
                </a:lnTo>
                <a:lnTo>
                  <a:pt x="265829" y="189424"/>
                </a:lnTo>
                <a:lnTo>
                  <a:pt x="267707" y="197706"/>
                </a:lnTo>
                <a:lnTo>
                  <a:pt x="269911" y="206084"/>
                </a:lnTo>
                <a:lnTo>
                  <a:pt x="271381" y="213574"/>
                </a:lnTo>
                <a:lnTo>
                  <a:pt x="272361" y="220473"/>
                </a:lnTo>
                <a:lnTo>
                  <a:pt x="273013" y="226977"/>
                </a:lnTo>
                <a:lnTo>
                  <a:pt x="273449" y="234171"/>
                </a:lnTo>
                <a:lnTo>
                  <a:pt x="273933" y="249784"/>
                </a:lnTo>
                <a:lnTo>
                  <a:pt x="274205" y="274639"/>
                </a:lnTo>
                <a:lnTo>
                  <a:pt x="273291" y="283090"/>
                </a:lnTo>
                <a:lnTo>
                  <a:pt x="271728" y="291582"/>
                </a:lnTo>
                <a:lnTo>
                  <a:pt x="269735" y="300101"/>
                </a:lnTo>
                <a:lnTo>
                  <a:pt x="268406" y="308637"/>
                </a:lnTo>
                <a:lnTo>
                  <a:pt x="267520" y="317186"/>
                </a:lnTo>
                <a:lnTo>
                  <a:pt x="266929" y="325742"/>
                </a:lnTo>
                <a:lnTo>
                  <a:pt x="265583" y="333352"/>
                </a:lnTo>
                <a:lnTo>
                  <a:pt x="263733" y="340330"/>
                </a:lnTo>
                <a:lnTo>
                  <a:pt x="259137" y="353163"/>
                </a:lnTo>
                <a:lnTo>
                  <a:pt x="253919" y="365217"/>
                </a:lnTo>
                <a:lnTo>
                  <a:pt x="250965" y="376924"/>
                </a:lnTo>
                <a:lnTo>
                  <a:pt x="250178" y="382713"/>
                </a:lnTo>
                <a:lnTo>
                  <a:pt x="247747" y="387525"/>
                </a:lnTo>
                <a:lnTo>
                  <a:pt x="244223" y="391685"/>
                </a:lnTo>
                <a:lnTo>
                  <a:pt x="239968" y="395411"/>
                </a:lnTo>
                <a:lnTo>
                  <a:pt x="237131" y="398847"/>
                </a:lnTo>
                <a:lnTo>
                  <a:pt x="233979" y="405206"/>
                </a:lnTo>
                <a:lnTo>
                  <a:pt x="231233" y="408235"/>
                </a:lnTo>
                <a:lnTo>
                  <a:pt x="223102" y="414141"/>
                </a:lnTo>
                <a:lnTo>
                  <a:pt x="215679" y="417400"/>
                </a:lnTo>
                <a:lnTo>
                  <a:pt x="208252" y="419801"/>
                </a:lnTo>
                <a:lnTo>
                  <a:pt x="203604" y="421776"/>
                </a:lnTo>
                <a:lnTo>
                  <a:pt x="198601" y="424044"/>
                </a:lnTo>
                <a:lnTo>
                  <a:pt x="190502" y="426564"/>
                </a:lnTo>
                <a:lnTo>
                  <a:pt x="183727" y="427684"/>
                </a:lnTo>
                <a:lnTo>
                  <a:pt x="177542" y="428182"/>
                </a:lnTo>
                <a:lnTo>
                  <a:pt x="169077" y="428404"/>
                </a:lnTo>
                <a:lnTo>
                  <a:pt x="164153" y="428463"/>
                </a:lnTo>
                <a:lnTo>
                  <a:pt x="159918" y="427550"/>
                </a:lnTo>
                <a:lnTo>
                  <a:pt x="152672" y="423995"/>
                </a:lnTo>
                <a:lnTo>
                  <a:pt x="148454" y="422666"/>
                </a:lnTo>
                <a:lnTo>
                  <a:pt x="143737" y="421780"/>
                </a:lnTo>
                <a:lnTo>
                  <a:pt x="138687" y="421190"/>
                </a:lnTo>
                <a:lnTo>
                  <a:pt x="133416" y="420795"/>
                </a:lnTo>
                <a:lnTo>
                  <a:pt x="127996" y="420533"/>
                </a:lnTo>
                <a:lnTo>
                  <a:pt x="122478" y="420358"/>
                </a:lnTo>
                <a:lnTo>
                  <a:pt x="117848" y="419289"/>
                </a:lnTo>
                <a:lnTo>
                  <a:pt x="110162" y="415561"/>
                </a:lnTo>
                <a:lnTo>
                  <a:pt x="101030" y="410729"/>
                </a:lnTo>
                <a:lnTo>
                  <a:pt x="95928" y="408107"/>
                </a:lnTo>
                <a:lnTo>
                  <a:pt x="90622" y="406359"/>
                </a:lnTo>
                <a:lnTo>
                  <a:pt x="85180" y="405194"/>
                </a:lnTo>
                <a:lnTo>
                  <a:pt x="79646" y="404417"/>
                </a:lnTo>
                <a:lnTo>
                  <a:pt x="75005" y="402946"/>
                </a:lnTo>
                <a:lnTo>
                  <a:pt x="67307" y="398772"/>
                </a:lnTo>
                <a:lnTo>
                  <a:pt x="60712" y="396283"/>
                </a:lnTo>
                <a:lnTo>
                  <a:pt x="57620" y="395619"/>
                </a:lnTo>
                <a:lnTo>
                  <a:pt x="51644" y="392341"/>
                </a:lnTo>
                <a:lnTo>
                  <a:pt x="48716" y="390133"/>
                </a:lnTo>
                <a:lnTo>
                  <a:pt x="42924" y="387681"/>
                </a:lnTo>
                <a:lnTo>
                  <a:pt x="36222" y="386590"/>
                </a:lnTo>
                <a:lnTo>
                  <a:pt x="31768" y="386300"/>
                </a:lnTo>
                <a:lnTo>
                  <a:pt x="20033" y="385832"/>
                </a:lnTo>
                <a:lnTo>
                  <a:pt x="18118" y="384842"/>
                </a:lnTo>
                <a:lnTo>
                  <a:pt x="10871" y="379849"/>
                </a:lnTo>
                <a:lnTo>
                  <a:pt x="2429" y="377680"/>
                </a:lnTo>
                <a:lnTo>
                  <a:pt x="0" y="3771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467"/>
          <p:cNvSpPr/>
          <p:nvPr/>
        </p:nvSpPr>
        <p:spPr>
          <a:xfrm>
            <a:off x="7572375" y="4500594"/>
            <a:ext cx="222885" cy="51404"/>
          </a:xfrm>
          <a:custGeom>
            <a:avLst/>
            <a:gdLst/>
            <a:ahLst/>
            <a:cxnLst/>
            <a:rect l="0" t="0" r="0" b="0"/>
            <a:pathLst>
              <a:path w="222885" h="51404">
                <a:moveTo>
                  <a:pt x="0" y="51403"/>
                </a:moveTo>
                <a:lnTo>
                  <a:pt x="0" y="43184"/>
                </a:lnTo>
                <a:lnTo>
                  <a:pt x="952" y="42114"/>
                </a:lnTo>
                <a:lnTo>
                  <a:pt x="4550" y="38384"/>
                </a:lnTo>
                <a:lnTo>
                  <a:pt x="6844" y="37009"/>
                </a:lnTo>
                <a:lnTo>
                  <a:pt x="11931" y="35481"/>
                </a:lnTo>
                <a:lnTo>
                  <a:pt x="17367" y="34802"/>
                </a:lnTo>
                <a:lnTo>
                  <a:pt x="22959" y="34499"/>
                </a:lnTo>
                <a:lnTo>
                  <a:pt x="28619" y="34366"/>
                </a:lnTo>
                <a:lnTo>
                  <a:pt x="31461" y="33377"/>
                </a:lnTo>
                <a:lnTo>
                  <a:pt x="34309" y="31766"/>
                </a:lnTo>
                <a:lnTo>
                  <a:pt x="37160" y="29739"/>
                </a:lnTo>
                <a:lnTo>
                  <a:pt x="40966" y="28388"/>
                </a:lnTo>
                <a:lnTo>
                  <a:pt x="45408" y="27487"/>
                </a:lnTo>
                <a:lnTo>
                  <a:pt x="50275" y="26887"/>
                </a:lnTo>
                <a:lnTo>
                  <a:pt x="54471" y="26487"/>
                </a:lnTo>
                <a:lnTo>
                  <a:pt x="58222" y="26219"/>
                </a:lnTo>
                <a:lnTo>
                  <a:pt x="61674" y="26041"/>
                </a:lnTo>
                <a:lnTo>
                  <a:pt x="65881" y="24970"/>
                </a:lnTo>
                <a:lnTo>
                  <a:pt x="70591" y="23304"/>
                </a:lnTo>
                <a:lnTo>
                  <a:pt x="75635" y="21240"/>
                </a:lnTo>
                <a:lnTo>
                  <a:pt x="79950" y="19865"/>
                </a:lnTo>
                <a:lnTo>
                  <a:pt x="83780" y="18947"/>
                </a:lnTo>
                <a:lnTo>
                  <a:pt x="87286" y="18336"/>
                </a:lnTo>
                <a:lnTo>
                  <a:pt x="91528" y="17928"/>
                </a:lnTo>
                <a:lnTo>
                  <a:pt x="96261" y="17657"/>
                </a:lnTo>
                <a:lnTo>
                  <a:pt x="106600" y="17355"/>
                </a:lnTo>
                <a:lnTo>
                  <a:pt x="117546" y="17220"/>
                </a:lnTo>
                <a:lnTo>
                  <a:pt x="123131" y="16232"/>
                </a:lnTo>
                <a:lnTo>
                  <a:pt x="128760" y="14621"/>
                </a:lnTo>
                <a:lnTo>
                  <a:pt x="134418" y="12594"/>
                </a:lnTo>
                <a:lnTo>
                  <a:pt x="140094" y="11243"/>
                </a:lnTo>
                <a:lnTo>
                  <a:pt x="145784" y="10342"/>
                </a:lnTo>
                <a:lnTo>
                  <a:pt x="151481" y="9742"/>
                </a:lnTo>
                <a:lnTo>
                  <a:pt x="156232" y="9341"/>
                </a:lnTo>
                <a:lnTo>
                  <a:pt x="160353" y="9074"/>
                </a:lnTo>
                <a:lnTo>
                  <a:pt x="164052" y="8897"/>
                </a:lnTo>
                <a:lnTo>
                  <a:pt x="167470" y="7825"/>
                </a:lnTo>
                <a:lnTo>
                  <a:pt x="170701" y="6159"/>
                </a:lnTo>
                <a:lnTo>
                  <a:pt x="173809" y="4095"/>
                </a:lnTo>
                <a:lnTo>
                  <a:pt x="177785" y="2720"/>
                </a:lnTo>
                <a:lnTo>
                  <a:pt x="182340" y="1802"/>
                </a:lnTo>
                <a:lnTo>
                  <a:pt x="187283" y="1191"/>
                </a:lnTo>
                <a:lnTo>
                  <a:pt x="191530" y="783"/>
                </a:lnTo>
                <a:lnTo>
                  <a:pt x="195314" y="512"/>
                </a:lnTo>
                <a:lnTo>
                  <a:pt x="202058" y="210"/>
                </a:lnTo>
                <a:lnTo>
                  <a:pt x="211211" y="40"/>
                </a:lnTo>
                <a:lnTo>
                  <a:pt x="217061" y="0"/>
                </a:lnTo>
                <a:lnTo>
                  <a:pt x="219002" y="942"/>
                </a:lnTo>
                <a:lnTo>
                  <a:pt x="220297" y="2522"/>
                </a:lnTo>
                <a:lnTo>
                  <a:pt x="222884" y="854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468"/>
          <p:cNvSpPr/>
          <p:nvPr/>
        </p:nvSpPr>
        <p:spPr>
          <a:xfrm>
            <a:off x="7598092" y="4594860"/>
            <a:ext cx="205741" cy="8573"/>
          </a:xfrm>
          <a:custGeom>
            <a:avLst/>
            <a:gdLst/>
            <a:ahLst/>
            <a:cxnLst/>
            <a:rect l="0" t="0" r="0" b="0"/>
            <a:pathLst>
              <a:path w="205741" h="8573">
                <a:moveTo>
                  <a:pt x="0" y="0"/>
                </a:moveTo>
                <a:lnTo>
                  <a:pt x="199991" y="0"/>
                </a:lnTo>
                <a:lnTo>
                  <a:pt x="201907" y="952"/>
                </a:lnTo>
                <a:lnTo>
                  <a:pt x="203185" y="2540"/>
                </a:lnTo>
                <a:lnTo>
                  <a:pt x="205740"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469"/>
          <p:cNvSpPr/>
          <p:nvPr/>
        </p:nvSpPr>
        <p:spPr>
          <a:xfrm>
            <a:off x="8103869" y="4423410"/>
            <a:ext cx="17147" cy="394336"/>
          </a:xfrm>
          <a:custGeom>
            <a:avLst/>
            <a:gdLst/>
            <a:ahLst/>
            <a:cxnLst/>
            <a:rect l="0" t="0" r="0" b="0"/>
            <a:pathLst>
              <a:path w="17147" h="394336">
                <a:moveTo>
                  <a:pt x="17146" y="0"/>
                </a:moveTo>
                <a:lnTo>
                  <a:pt x="17146" y="11931"/>
                </a:lnTo>
                <a:lnTo>
                  <a:pt x="16193" y="15574"/>
                </a:lnTo>
                <a:lnTo>
                  <a:pt x="14606" y="19908"/>
                </a:lnTo>
                <a:lnTo>
                  <a:pt x="12595" y="24701"/>
                </a:lnTo>
                <a:lnTo>
                  <a:pt x="11254" y="29803"/>
                </a:lnTo>
                <a:lnTo>
                  <a:pt x="10360" y="35108"/>
                </a:lnTo>
                <a:lnTo>
                  <a:pt x="9765" y="40550"/>
                </a:lnTo>
                <a:lnTo>
                  <a:pt x="9367" y="46084"/>
                </a:lnTo>
                <a:lnTo>
                  <a:pt x="8927" y="57311"/>
                </a:lnTo>
                <a:lnTo>
                  <a:pt x="8678" y="69792"/>
                </a:lnTo>
                <a:lnTo>
                  <a:pt x="8573" y="181614"/>
                </a:lnTo>
                <a:lnTo>
                  <a:pt x="7621" y="188703"/>
                </a:lnTo>
                <a:lnTo>
                  <a:pt x="6033" y="195335"/>
                </a:lnTo>
                <a:lnTo>
                  <a:pt x="4022" y="201661"/>
                </a:lnTo>
                <a:lnTo>
                  <a:pt x="3634" y="208735"/>
                </a:lnTo>
                <a:lnTo>
                  <a:pt x="4328" y="216309"/>
                </a:lnTo>
                <a:lnTo>
                  <a:pt x="5742" y="224216"/>
                </a:lnTo>
                <a:lnTo>
                  <a:pt x="5734" y="231392"/>
                </a:lnTo>
                <a:lnTo>
                  <a:pt x="4775" y="238082"/>
                </a:lnTo>
                <a:lnTo>
                  <a:pt x="3184" y="244446"/>
                </a:lnTo>
                <a:lnTo>
                  <a:pt x="2123" y="250593"/>
                </a:lnTo>
                <a:lnTo>
                  <a:pt x="1416" y="256598"/>
                </a:lnTo>
                <a:lnTo>
                  <a:pt x="944" y="262505"/>
                </a:lnTo>
                <a:lnTo>
                  <a:pt x="420" y="274149"/>
                </a:lnTo>
                <a:lnTo>
                  <a:pt x="280" y="279921"/>
                </a:lnTo>
                <a:lnTo>
                  <a:pt x="1139" y="286626"/>
                </a:lnTo>
                <a:lnTo>
                  <a:pt x="2665" y="293954"/>
                </a:lnTo>
                <a:lnTo>
                  <a:pt x="4634" y="301697"/>
                </a:lnTo>
                <a:lnTo>
                  <a:pt x="5947" y="308763"/>
                </a:lnTo>
                <a:lnTo>
                  <a:pt x="6822" y="315380"/>
                </a:lnTo>
                <a:lnTo>
                  <a:pt x="7406" y="321696"/>
                </a:lnTo>
                <a:lnTo>
                  <a:pt x="6842" y="327812"/>
                </a:lnTo>
                <a:lnTo>
                  <a:pt x="5515" y="333793"/>
                </a:lnTo>
                <a:lnTo>
                  <a:pt x="3677" y="339686"/>
                </a:lnTo>
                <a:lnTo>
                  <a:pt x="2451" y="344567"/>
                </a:lnTo>
                <a:lnTo>
                  <a:pt x="1634" y="348774"/>
                </a:lnTo>
                <a:lnTo>
                  <a:pt x="1090" y="352531"/>
                </a:lnTo>
                <a:lnTo>
                  <a:pt x="727" y="355988"/>
                </a:lnTo>
                <a:lnTo>
                  <a:pt x="216" y="365405"/>
                </a:lnTo>
                <a:lnTo>
                  <a:pt x="44" y="377119"/>
                </a:lnTo>
                <a:lnTo>
                  <a:pt x="0" y="39433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470"/>
          <p:cNvSpPr/>
          <p:nvPr/>
        </p:nvSpPr>
        <p:spPr>
          <a:xfrm>
            <a:off x="8225471" y="4431982"/>
            <a:ext cx="315597" cy="171448"/>
          </a:xfrm>
          <a:custGeom>
            <a:avLst/>
            <a:gdLst/>
            <a:ahLst/>
            <a:cxnLst/>
            <a:rect l="0" t="0" r="0" b="0"/>
            <a:pathLst>
              <a:path w="315597" h="171448">
                <a:moveTo>
                  <a:pt x="84138" y="0"/>
                </a:moveTo>
                <a:lnTo>
                  <a:pt x="84138" y="7381"/>
                </a:lnTo>
                <a:lnTo>
                  <a:pt x="86679" y="10583"/>
                </a:lnTo>
                <a:lnTo>
                  <a:pt x="88689" y="12770"/>
                </a:lnTo>
                <a:lnTo>
                  <a:pt x="89078" y="15181"/>
                </a:lnTo>
                <a:lnTo>
                  <a:pt x="88384" y="17741"/>
                </a:lnTo>
                <a:lnTo>
                  <a:pt x="86969" y="20400"/>
                </a:lnTo>
                <a:lnTo>
                  <a:pt x="86025" y="23125"/>
                </a:lnTo>
                <a:lnTo>
                  <a:pt x="85396" y="25895"/>
                </a:lnTo>
                <a:lnTo>
                  <a:pt x="84977" y="28693"/>
                </a:lnTo>
                <a:lnTo>
                  <a:pt x="83745" y="31511"/>
                </a:lnTo>
                <a:lnTo>
                  <a:pt x="81971" y="34343"/>
                </a:lnTo>
                <a:lnTo>
                  <a:pt x="79836" y="37182"/>
                </a:lnTo>
                <a:lnTo>
                  <a:pt x="77460" y="40981"/>
                </a:lnTo>
                <a:lnTo>
                  <a:pt x="74923" y="45418"/>
                </a:lnTo>
                <a:lnTo>
                  <a:pt x="72281" y="50282"/>
                </a:lnTo>
                <a:lnTo>
                  <a:pt x="69566" y="54476"/>
                </a:lnTo>
                <a:lnTo>
                  <a:pt x="66803" y="58225"/>
                </a:lnTo>
                <a:lnTo>
                  <a:pt x="64010" y="61677"/>
                </a:lnTo>
                <a:lnTo>
                  <a:pt x="62147" y="65883"/>
                </a:lnTo>
                <a:lnTo>
                  <a:pt x="60906" y="70592"/>
                </a:lnTo>
                <a:lnTo>
                  <a:pt x="60076" y="75636"/>
                </a:lnTo>
                <a:lnTo>
                  <a:pt x="57620" y="79952"/>
                </a:lnTo>
                <a:lnTo>
                  <a:pt x="54077" y="83781"/>
                </a:lnTo>
                <a:lnTo>
                  <a:pt x="49809" y="87287"/>
                </a:lnTo>
                <a:lnTo>
                  <a:pt x="46014" y="91529"/>
                </a:lnTo>
                <a:lnTo>
                  <a:pt x="42528" y="96262"/>
                </a:lnTo>
                <a:lnTo>
                  <a:pt x="39254" y="101322"/>
                </a:lnTo>
                <a:lnTo>
                  <a:pt x="37071" y="105648"/>
                </a:lnTo>
                <a:lnTo>
                  <a:pt x="35615" y="109485"/>
                </a:lnTo>
                <a:lnTo>
                  <a:pt x="34644" y="112995"/>
                </a:lnTo>
                <a:lnTo>
                  <a:pt x="33045" y="117240"/>
                </a:lnTo>
                <a:lnTo>
                  <a:pt x="31026" y="121975"/>
                </a:lnTo>
                <a:lnTo>
                  <a:pt x="28728" y="127037"/>
                </a:lnTo>
                <a:lnTo>
                  <a:pt x="26243" y="131364"/>
                </a:lnTo>
                <a:lnTo>
                  <a:pt x="23634" y="135201"/>
                </a:lnTo>
                <a:lnTo>
                  <a:pt x="17154" y="143652"/>
                </a:lnTo>
                <a:lnTo>
                  <a:pt x="13728" y="147348"/>
                </a:lnTo>
                <a:lnTo>
                  <a:pt x="0" y="161279"/>
                </a:lnTo>
                <a:lnTo>
                  <a:pt x="424" y="161812"/>
                </a:lnTo>
                <a:lnTo>
                  <a:pt x="1659" y="162167"/>
                </a:lnTo>
                <a:lnTo>
                  <a:pt x="3435" y="162404"/>
                </a:lnTo>
                <a:lnTo>
                  <a:pt x="4619" y="163515"/>
                </a:lnTo>
                <a:lnTo>
                  <a:pt x="5408" y="165207"/>
                </a:lnTo>
                <a:lnTo>
                  <a:pt x="6674" y="170217"/>
                </a:lnTo>
                <a:lnTo>
                  <a:pt x="7731" y="170628"/>
                </a:lnTo>
                <a:lnTo>
                  <a:pt x="16270" y="171288"/>
                </a:lnTo>
                <a:lnTo>
                  <a:pt x="24343" y="171402"/>
                </a:lnTo>
                <a:lnTo>
                  <a:pt x="44146" y="171447"/>
                </a:lnTo>
                <a:lnTo>
                  <a:pt x="52395" y="168909"/>
                </a:lnTo>
                <a:lnTo>
                  <a:pt x="57260" y="166898"/>
                </a:lnTo>
                <a:lnTo>
                  <a:pt x="62410" y="165558"/>
                </a:lnTo>
                <a:lnTo>
                  <a:pt x="67748" y="164665"/>
                </a:lnTo>
                <a:lnTo>
                  <a:pt x="73212" y="164069"/>
                </a:lnTo>
                <a:lnTo>
                  <a:pt x="78759" y="163672"/>
                </a:lnTo>
                <a:lnTo>
                  <a:pt x="84362" y="163407"/>
                </a:lnTo>
                <a:lnTo>
                  <a:pt x="90003" y="163230"/>
                </a:lnTo>
                <a:lnTo>
                  <a:pt x="95669" y="162160"/>
                </a:lnTo>
                <a:lnTo>
                  <a:pt x="101350" y="160494"/>
                </a:lnTo>
                <a:lnTo>
                  <a:pt x="107042" y="158431"/>
                </a:lnTo>
                <a:lnTo>
                  <a:pt x="112743" y="157056"/>
                </a:lnTo>
                <a:lnTo>
                  <a:pt x="118449" y="156139"/>
                </a:lnTo>
                <a:lnTo>
                  <a:pt x="124157" y="155528"/>
                </a:lnTo>
                <a:lnTo>
                  <a:pt x="130819" y="154167"/>
                </a:lnTo>
                <a:lnTo>
                  <a:pt x="138120" y="152309"/>
                </a:lnTo>
                <a:lnTo>
                  <a:pt x="145843" y="150116"/>
                </a:lnTo>
                <a:lnTo>
                  <a:pt x="152898" y="148655"/>
                </a:lnTo>
                <a:lnTo>
                  <a:pt x="159506" y="147681"/>
                </a:lnTo>
                <a:lnTo>
                  <a:pt x="165816" y="147031"/>
                </a:lnTo>
                <a:lnTo>
                  <a:pt x="171927" y="146598"/>
                </a:lnTo>
                <a:lnTo>
                  <a:pt x="177906" y="146310"/>
                </a:lnTo>
                <a:lnTo>
                  <a:pt x="189631" y="145989"/>
                </a:lnTo>
                <a:lnTo>
                  <a:pt x="201191" y="145847"/>
                </a:lnTo>
                <a:lnTo>
                  <a:pt x="205989" y="144856"/>
                </a:lnTo>
                <a:lnTo>
                  <a:pt x="213859" y="141215"/>
                </a:lnTo>
                <a:lnTo>
                  <a:pt x="223073" y="138963"/>
                </a:lnTo>
                <a:lnTo>
                  <a:pt x="228195" y="138362"/>
                </a:lnTo>
                <a:lnTo>
                  <a:pt x="233517" y="137961"/>
                </a:lnTo>
                <a:lnTo>
                  <a:pt x="238969" y="137694"/>
                </a:lnTo>
                <a:lnTo>
                  <a:pt x="253205" y="137318"/>
                </a:lnTo>
                <a:lnTo>
                  <a:pt x="284961" y="137163"/>
                </a:lnTo>
                <a:lnTo>
                  <a:pt x="292973" y="137161"/>
                </a:lnTo>
                <a:lnTo>
                  <a:pt x="294799" y="136208"/>
                </a:lnTo>
                <a:lnTo>
                  <a:pt x="296016" y="134621"/>
                </a:lnTo>
                <a:lnTo>
                  <a:pt x="296828" y="132609"/>
                </a:lnTo>
                <a:lnTo>
                  <a:pt x="298321" y="131269"/>
                </a:lnTo>
                <a:lnTo>
                  <a:pt x="300270" y="130375"/>
                </a:lnTo>
                <a:lnTo>
                  <a:pt x="306629" y="128692"/>
                </a:lnTo>
                <a:lnTo>
                  <a:pt x="315596" y="12858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471"/>
          <p:cNvSpPr/>
          <p:nvPr/>
        </p:nvSpPr>
        <p:spPr>
          <a:xfrm>
            <a:off x="8498205" y="4380547"/>
            <a:ext cx="25718" cy="420054"/>
          </a:xfrm>
          <a:custGeom>
            <a:avLst/>
            <a:gdLst/>
            <a:ahLst/>
            <a:cxnLst/>
            <a:rect l="0" t="0" r="0" b="0"/>
            <a:pathLst>
              <a:path w="25718" h="420054">
                <a:moveTo>
                  <a:pt x="25717" y="0"/>
                </a:moveTo>
                <a:lnTo>
                  <a:pt x="12698" y="0"/>
                </a:lnTo>
                <a:lnTo>
                  <a:pt x="11323" y="953"/>
                </a:lnTo>
                <a:lnTo>
                  <a:pt x="10406" y="2540"/>
                </a:lnTo>
                <a:lnTo>
                  <a:pt x="9795" y="4551"/>
                </a:lnTo>
                <a:lnTo>
                  <a:pt x="8435" y="5891"/>
                </a:lnTo>
                <a:lnTo>
                  <a:pt x="6575" y="6785"/>
                </a:lnTo>
                <a:lnTo>
                  <a:pt x="4384" y="7381"/>
                </a:lnTo>
                <a:lnTo>
                  <a:pt x="2922" y="8731"/>
                </a:lnTo>
                <a:lnTo>
                  <a:pt x="1948" y="10583"/>
                </a:lnTo>
                <a:lnTo>
                  <a:pt x="1299" y="12770"/>
                </a:lnTo>
                <a:lnTo>
                  <a:pt x="577" y="17741"/>
                </a:lnTo>
                <a:lnTo>
                  <a:pt x="114" y="28693"/>
                </a:lnTo>
                <a:lnTo>
                  <a:pt x="34" y="41733"/>
                </a:lnTo>
                <a:lnTo>
                  <a:pt x="975" y="46872"/>
                </a:lnTo>
                <a:lnTo>
                  <a:pt x="2555" y="52203"/>
                </a:lnTo>
                <a:lnTo>
                  <a:pt x="6851" y="64159"/>
                </a:lnTo>
                <a:lnTo>
                  <a:pt x="11934" y="78998"/>
                </a:lnTo>
                <a:lnTo>
                  <a:pt x="13671" y="86955"/>
                </a:lnTo>
                <a:lnTo>
                  <a:pt x="14829" y="95117"/>
                </a:lnTo>
                <a:lnTo>
                  <a:pt x="15601" y="103417"/>
                </a:lnTo>
                <a:lnTo>
                  <a:pt x="16116" y="111807"/>
                </a:lnTo>
                <a:lnTo>
                  <a:pt x="16687" y="128749"/>
                </a:lnTo>
                <a:lnTo>
                  <a:pt x="17793" y="138220"/>
                </a:lnTo>
                <a:lnTo>
                  <a:pt x="19482" y="148345"/>
                </a:lnTo>
                <a:lnTo>
                  <a:pt x="21560" y="158904"/>
                </a:lnTo>
                <a:lnTo>
                  <a:pt x="22946" y="169753"/>
                </a:lnTo>
                <a:lnTo>
                  <a:pt x="23869" y="180797"/>
                </a:lnTo>
                <a:lnTo>
                  <a:pt x="24485" y="191968"/>
                </a:lnTo>
                <a:lnTo>
                  <a:pt x="25170" y="214542"/>
                </a:lnTo>
                <a:lnTo>
                  <a:pt x="25353" y="225896"/>
                </a:lnTo>
                <a:lnTo>
                  <a:pt x="24522" y="237274"/>
                </a:lnTo>
                <a:lnTo>
                  <a:pt x="23015" y="248671"/>
                </a:lnTo>
                <a:lnTo>
                  <a:pt x="21058" y="260078"/>
                </a:lnTo>
                <a:lnTo>
                  <a:pt x="19754" y="270540"/>
                </a:lnTo>
                <a:lnTo>
                  <a:pt x="18884" y="280373"/>
                </a:lnTo>
                <a:lnTo>
                  <a:pt x="18304" y="289785"/>
                </a:lnTo>
                <a:lnTo>
                  <a:pt x="17661" y="310404"/>
                </a:lnTo>
                <a:lnTo>
                  <a:pt x="17246" y="350134"/>
                </a:lnTo>
                <a:lnTo>
                  <a:pt x="16260" y="358200"/>
                </a:lnTo>
                <a:lnTo>
                  <a:pt x="14650" y="365483"/>
                </a:lnTo>
                <a:lnTo>
                  <a:pt x="12624" y="372243"/>
                </a:lnTo>
                <a:lnTo>
                  <a:pt x="11273" y="378654"/>
                </a:lnTo>
                <a:lnTo>
                  <a:pt x="10373" y="384834"/>
                </a:lnTo>
                <a:lnTo>
                  <a:pt x="9772" y="390858"/>
                </a:lnTo>
                <a:lnTo>
                  <a:pt x="9105" y="400092"/>
                </a:lnTo>
                <a:lnTo>
                  <a:pt x="8928" y="403888"/>
                </a:lnTo>
                <a:lnTo>
                  <a:pt x="7857" y="407371"/>
                </a:lnTo>
                <a:lnTo>
                  <a:pt x="6190" y="410646"/>
                </a:lnTo>
                <a:lnTo>
                  <a:pt x="70" y="419944"/>
                </a:lnTo>
                <a:lnTo>
                  <a:pt x="0" y="42005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4. Divide the number 70 into two parts, such that one part shall be 26 less than the other part.</a:t>
            </a:r>
          </a:p>
        </p:txBody>
      </p:sp>
      <p:sp>
        <p:nvSpPr>
          <p:cNvPr id="3" name="SMARTPenAnnotation1343"/>
          <p:cNvSpPr/>
          <p:nvPr/>
        </p:nvSpPr>
        <p:spPr>
          <a:xfrm>
            <a:off x="3363277" y="2005964"/>
            <a:ext cx="317183" cy="385764"/>
          </a:xfrm>
          <a:custGeom>
            <a:avLst/>
            <a:gdLst/>
            <a:ahLst/>
            <a:cxnLst/>
            <a:rect l="0" t="0" r="0" b="0"/>
            <a:pathLst>
              <a:path w="317183" h="385764">
                <a:moveTo>
                  <a:pt x="8573" y="0"/>
                </a:moveTo>
                <a:lnTo>
                  <a:pt x="31" y="0"/>
                </a:lnTo>
                <a:lnTo>
                  <a:pt x="0" y="20400"/>
                </a:lnTo>
                <a:lnTo>
                  <a:pt x="953" y="23125"/>
                </a:lnTo>
                <a:lnTo>
                  <a:pt x="9325" y="36883"/>
                </a:lnTo>
                <a:lnTo>
                  <a:pt x="13669" y="45920"/>
                </a:lnTo>
                <a:lnTo>
                  <a:pt x="17068" y="56363"/>
                </a:lnTo>
                <a:lnTo>
                  <a:pt x="23684" y="66442"/>
                </a:lnTo>
                <a:lnTo>
                  <a:pt x="28941" y="75885"/>
                </a:lnTo>
                <a:lnTo>
                  <a:pt x="37256" y="91912"/>
                </a:lnTo>
                <a:lnTo>
                  <a:pt x="45752" y="108725"/>
                </a:lnTo>
                <a:lnTo>
                  <a:pt x="51449" y="117537"/>
                </a:lnTo>
                <a:lnTo>
                  <a:pt x="57156" y="125582"/>
                </a:lnTo>
                <a:lnTo>
                  <a:pt x="62868" y="135507"/>
                </a:lnTo>
                <a:lnTo>
                  <a:pt x="71121" y="146268"/>
                </a:lnTo>
                <a:lnTo>
                  <a:pt x="80187" y="157401"/>
                </a:lnTo>
                <a:lnTo>
                  <a:pt x="87391" y="168699"/>
                </a:lnTo>
                <a:lnTo>
                  <a:pt x="96308" y="180070"/>
                </a:lnTo>
                <a:lnTo>
                  <a:pt x="101353" y="185769"/>
                </a:lnTo>
                <a:lnTo>
                  <a:pt x="112038" y="197182"/>
                </a:lnTo>
                <a:lnTo>
                  <a:pt x="117555" y="202892"/>
                </a:lnTo>
                <a:lnTo>
                  <a:pt x="126224" y="214317"/>
                </a:lnTo>
                <a:lnTo>
                  <a:pt x="134204" y="225745"/>
                </a:lnTo>
                <a:lnTo>
                  <a:pt x="144101" y="237174"/>
                </a:lnTo>
                <a:lnTo>
                  <a:pt x="154850" y="248603"/>
                </a:lnTo>
                <a:lnTo>
                  <a:pt x="160383" y="254318"/>
                </a:lnTo>
                <a:lnTo>
                  <a:pt x="165977" y="259081"/>
                </a:lnTo>
                <a:lnTo>
                  <a:pt x="171612" y="263208"/>
                </a:lnTo>
                <a:lnTo>
                  <a:pt x="177272" y="266912"/>
                </a:lnTo>
                <a:lnTo>
                  <a:pt x="186103" y="276108"/>
                </a:lnTo>
                <a:lnTo>
                  <a:pt x="194155" y="286545"/>
                </a:lnTo>
                <a:lnTo>
                  <a:pt x="198969" y="291995"/>
                </a:lnTo>
                <a:lnTo>
                  <a:pt x="208446" y="303131"/>
                </a:lnTo>
                <a:lnTo>
                  <a:pt x="215833" y="314430"/>
                </a:lnTo>
                <a:lnTo>
                  <a:pt x="224831" y="323262"/>
                </a:lnTo>
                <a:lnTo>
                  <a:pt x="234227" y="330362"/>
                </a:lnTo>
                <a:lnTo>
                  <a:pt x="241578" y="336693"/>
                </a:lnTo>
                <a:lnTo>
                  <a:pt x="250561" y="342681"/>
                </a:lnTo>
                <a:lnTo>
                  <a:pt x="259950" y="348518"/>
                </a:lnTo>
                <a:lnTo>
                  <a:pt x="267298" y="354287"/>
                </a:lnTo>
                <a:lnTo>
                  <a:pt x="276790" y="362890"/>
                </a:lnTo>
                <a:lnTo>
                  <a:pt x="285635" y="371472"/>
                </a:lnTo>
                <a:lnTo>
                  <a:pt x="288531" y="373378"/>
                </a:lnTo>
                <a:lnTo>
                  <a:pt x="297157" y="377013"/>
                </a:lnTo>
                <a:lnTo>
                  <a:pt x="305746" y="382747"/>
                </a:lnTo>
                <a:lnTo>
                  <a:pt x="315488" y="385366"/>
                </a:lnTo>
                <a:lnTo>
                  <a:pt x="317182" y="38576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344"/>
          <p:cNvSpPr/>
          <p:nvPr/>
        </p:nvSpPr>
        <p:spPr>
          <a:xfrm>
            <a:off x="3355068" y="2048827"/>
            <a:ext cx="299675" cy="325756"/>
          </a:xfrm>
          <a:custGeom>
            <a:avLst/>
            <a:gdLst/>
            <a:ahLst/>
            <a:cxnLst/>
            <a:rect l="0" t="0" r="0" b="0"/>
            <a:pathLst>
              <a:path w="299675" h="325756">
                <a:moveTo>
                  <a:pt x="299674" y="0"/>
                </a:moveTo>
                <a:lnTo>
                  <a:pt x="291455" y="0"/>
                </a:lnTo>
                <a:lnTo>
                  <a:pt x="291132" y="7381"/>
                </a:lnTo>
                <a:lnTo>
                  <a:pt x="285216" y="15181"/>
                </a:lnTo>
                <a:lnTo>
                  <a:pt x="282373" y="23125"/>
                </a:lnTo>
                <a:lnTo>
                  <a:pt x="275921" y="32463"/>
                </a:lnTo>
                <a:lnTo>
                  <a:pt x="270702" y="41733"/>
                </a:lnTo>
                <a:lnTo>
                  <a:pt x="262409" y="57662"/>
                </a:lnTo>
                <a:lnTo>
                  <a:pt x="258638" y="64159"/>
                </a:lnTo>
                <a:lnTo>
                  <a:pt x="245182" y="86003"/>
                </a:lnTo>
                <a:lnTo>
                  <a:pt x="241439" y="92578"/>
                </a:lnTo>
                <a:lnTo>
                  <a:pt x="237990" y="98866"/>
                </a:lnTo>
                <a:lnTo>
                  <a:pt x="232834" y="105916"/>
                </a:lnTo>
                <a:lnTo>
                  <a:pt x="226539" y="113473"/>
                </a:lnTo>
                <a:lnTo>
                  <a:pt x="219485" y="121369"/>
                </a:lnTo>
                <a:lnTo>
                  <a:pt x="206567" y="135222"/>
                </a:lnTo>
                <a:lnTo>
                  <a:pt x="200455" y="141583"/>
                </a:lnTo>
                <a:lnTo>
                  <a:pt x="194476" y="148681"/>
                </a:lnTo>
                <a:lnTo>
                  <a:pt x="188584" y="156271"/>
                </a:lnTo>
                <a:lnTo>
                  <a:pt x="182752" y="164188"/>
                </a:lnTo>
                <a:lnTo>
                  <a:pt x="176958" y="171371"/>
                </a:lnTo>
                <a:lnTo>
                  <a:pt x="171191" y="178065"/>
                </a:lnTo>
                <a:lnTo>
                  <a:pt x="165441" y="184433"/>
                </a:lnTo>
                <a:lnTo>
                  <a:pt x="153972" y="196588"/>
                </a:lnTo>
                <a:lnTo>
                  <a:pt x="119654" y="231407"/>
                </a:lnTo>
                <a:lnTo>
                  <a:pt x="96792" y="254308"/>
                </a:lnTo>
                <a:lnTo>
                  <a:pt x="91077" y="259073"/>
                </a:lnTo>
                <a:lnTo>
                  <a:pt x="85362" y="263203"/>
                </a:lnTo>
                <a:lnTo>
                  <a:pt x="79647" y="266909"/>
                </a:lnTo>
                <a:lnTo>
                  <a:pt x="73932" y="271284"/>
                </a:lnTo>
                <a:lnTo>
                  <a:pt x="68217" y="276106"/>
                </a:lnTo>
                <a:lnTo>
                  <a:pt x="57739" y="285591"/>
                </a:lnTo>
                <a:lnTo>
                  <a:pt x="49907" y="292982"/>
                </a:lnTo>
                <a:lnTo>
                  <a:pt x="40711" y="299442"/>
                </a:lnTo>
                <a:lnTo>
                  <a:pt x="35592" y="302498"/>
                </a:lnTo>
                <a:lnTo>
                  <a:pt x="27365" y="308433"/>
                </a:lnTo>
                <a:lnTo>
                  <a:pt x="18872" y="315454"/>
                </a:lnTo>
                <a:lnTo>
                  <a:pt x="9584" y="324412"/>
                </a:lnTo>
                <a:lnTo>
                  <a:pt x="8616" y="325357"/>
                </a:lnTo>
                <a:lnTo>
                  <a:pt x="0" y="325745"/>
                </a:lnTo>
                <a:lnTo>
                  <a:pt x="8209" y="32575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345"/>
          <p:cNvSpPr/>
          <p:nvPr/>
        </p:nvSpPr>
        <p:spPr>
          <a:xfrm>
            <a:off x="3911917" y="2194560"/>
            <a:ext cx="394336" cy="34291"/>
          </a:xfrm>
          <a:custGeom>
            <a:avLst/>
            <a:gdLst/>
            <a:ahLst/>
            <a:cxnLst/>
            <a:rect l="0" t="0" r="0" b="0"/>
            <a:pathLst>
              <a:path w="394336" h="34291">
                <a:moveTo>
                  <a:pt x="0" y="34290"/>
                </a:moveTo>
                <a:lnTo>
                  <a:pt x="7381" y="26909"/>
                </a:lnTo>
                <a:lnTo>
                  <a:pt x="10583" y="26247"/>
                </a:lnTo>
                <a:lnTo>
                  <a:pt x="20280" y="25874"/>
                </a:lnTo>
                <a:lnTo>
                  <a:pt x="24950" y="25822"/>
                </a:lnTo>
                <a:lnTo>
                  <a:pt x="29969" y="24834"/>
                </a:lnTo>
                <a:lnTo>
                  <a:pt x="35219" y="23224"/>
                </a:lnTo>
                <a:lnTo>
                  <a:pt x="40625" y="21197"/>
                </a:lnTo>
                <a:lnTo>
                  <a:pt x="46133" y="19846"/>
                </a:lnTo>
                <a:lnTo>
                  <a:pt x="51710" y="18946"/>
                </a:lnTo>
                <a:lnTo>
                  <a:pt x="63940" y="17945"/>
                </a:lnTo>
                <a:lnTo>
                  <a:pt x="78901" y="17500"/>
                </a:lnTo>
                <a:lnTo>
                  <a:pt x="86890" y="16429"/>
                </a:lnTo>
                <a:lnTo>
                  <a:pt x="95074" y="14763"/>
                </a:lnTo>
                <a:lnTo>
                  <a:pt x="103388" y="12699"/>
                </a:lnTo>
                <a:lnTo>
                  <a:pt x="111788" y="11323"/>
                </a:lnTo>
                <a:lnTo>
                  <a:pt x="120245" y="10406"/>
                </a:lnTo>
                <a:lnTo>
                  <a:pt x="128741" y="9795"/>
                </a:lnTo>
                <a:lnTo>
                  <a:pt x="138215" y="9387"/>
                </a:lnTo>
                <a:lnTo>
                  <a:pt x="158901" y="8934"/>
                </a:lnTo>
                <a:lnTo>
                  <a:pt x="168799" y="7861"/>
                </a:lnTo>
                <a:lnTo>
                  <a:pt x="178256" y="6193"/>
                </a:lnTo>
                <a:lnTo>
                  <a:pt x="187417" y="4129"/>
                </a:lnTo>
                <a:lnTo>
                  <a:pt x="196382" y="2752"/>
                </a:lnTo>
                <a:lnTo>
                  <a:pt x="205216" y="1835"/>
                </a:lnTo>
                <a:lnTo>
                  <a:pt x="213964" y="1223"/>
                </a:lnTo>
                <a:lnTo>
                  <a:pt x="222652" y="815"/>
                </a:lnTo>
                <a:lnTo>
                  <a:pt x="239926" y="362"/>
                </a:lnTo>
                <a:lnTo>
                  <a:pt x="39433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346"/>
          <p:cNvSpPr/>
          <p:nvPr/>
        </p:nvSpPr>
        <p:spPr>
          <a:xfrm>
            <a:off x="4074899" y="2057400"/>
            <a:ext cx="137056" cy="300038"/>
          </a:xfrm>
          <a:custGeom>
            <a:avLst/>
            <a:gdLst/>
            <a:ahLst/>
            <a:cxnLst/>
            <a:rect l="0" t="0" r="0" b="0"/>
            <a:pathLst>
              <a:path w="137056" h="300038">
                <a:moveTo>
                  <a:pt x="8468" y="0"/>
                </a:moveTo>
                <a:lnTo>
                  <a:pt x="249" y="0"/>
                </a:lnTo>
                <a:lnTo>
                  <a:pt x="0" y="4550"/>
                </a:lnTo>
                <a:lnTo>
                  <a:pt x="918" y="5891"/>
                </a:lnTo>
                <a:lnTo>
                  <a:pt x="2482" y="6785"/>
                </a:lnTo>
                <a:lnTo>
                  <a:pt x="4477" y="7380"/>
                </a:lnTo>
                <a:lnTo>
                  <a:pt x="5808" y="8730"/>
                </a:lnTo>
                <a:lnTo>
                  <a:pt x="6695" y="10583"/>
                </a:lnTo>
                <a:lnTo>
                  <a:pt x="7680" y="15181"/>
                </a:lnTo>
                <a:lnTo>
                  <a:pt x="8118" y="20399"/>
                </a:lnTo>
                <a:lnTo>
                  <a:pt x="10852" y="28434"/>
                </a:lnTo>
                <a:lnTo>
                  <a:pt x="12915" y="33243"/>
                </a:lnTo>
                <a:lnTo>
                  <a:pt x="14290" y="38355"/>
                </a:lnTo>
                <a:lnTo>
                  <a:pt x="15207" y="43667"/>
                </a:lnTo>
                <a:lnTo>
                  <a:pt x="15818" y="49114"/>
                </a:lnTo>
                <a:lnTo>
                  <a:pt x="17178" y="54650"/>
                </a:lnTo>
                <a:lnTo>
                  <a:pt x="19037" y="60245"/>
                </a:lnTo>
                <a:lnTo>
                  <a:pt x="21229" y="65881"/>
                </a:lnTo>
                <a:lnTo>
                  <a:pt x="22690" y="71543"/>
                </a:lnTo>
                <a:lnTo>
                  <a:pt x="23665" y="77223"/>
                </a:lnTo>
                <a:lnTo>
                  <a:pt x="24314" y="82914"/>
                </a:lnTo>
                <a:lnTo>
                  <a:pt x="25700" y="88613"/>
                </a:lnTo>
                <a:lnTo>
                  <a:pt x="27576" y="94318"/>
                </a:lnTo>
                <a:lnTo>
                  <a:pt x="29779" y="100026"/>
                </a:lnTo>
                <a:lnTo>
                  <a:pt x="32200" y="105736"/>
                </a:lnTo>
                <a:lnTo>
                  <a:pt x="37430" y="117161"/>
                </a:lnTo>
                <a:lnTo>
                  <a:pt x="40159" y="123827"/>
                </a:lnTo>
                <a:lnTo>
                  <a:pt x="42930" y="131129"/>
                </a:lnTo>
                <a:lnTo>
                  <a:pt x="45730" y="138854"/>
                </a:lnTo>
                <a:lnTo>
                  <a:pt x="48550" y="145909"/>
                </a:lnTo>
                <a:lnTo>
                  <a:pt x="51382" y="152518"/>
                </a:lnTo>
                <a:lnTo>
                  <a:pt x="57068" y="164940"/>
                </a:lnTo>
                <a:lnTo>
                  <a:pt x="68480" y="188438"/>
                </a:lnTo>
                <a:lnTo>
                  <a:pt x="79906" y="211424"/>
                </a:lnTo>
                <a:lnTo>
                  <a:pt x="81811" y="217149"/>
                </a:lnTo>
                <a:lnTo>
                  <a:pt x="83081" y="222871"/>
                </a:lnTo>
                <a:lnTo>
                  <a:pt x="83928" y="228590"/>
                </a:lnTo>
                <a:lnTo>
                  <a:pt x="87408" y="237486"/>
                </a:lnTo>
                <a:lnTo>
                  <a:pt x="89670" y="241191"/>
                </a:lnTo>
                <a:lnTo>
                  <a:pt x="92130" y="244614"/>
                </a:lnTo>
                <a:lnTo>
                  <a:pt x="94723" y="247848"/>
                </a:lnTo>
                <a:lnTo>
                  <a:pt x="97404" y="250957"/>
                </a:lnTo>
                <a:lnTo>
                  <a:pt x="100144" y="254935"/>
                </a:lnTo>
                <a:lnTo>
                  <a:pt x="102923" y="259491"/>
                </a:lnTo>
                <a:lnTo>
                  <a:pt x="105728" y="264434"/>
                </a:lnTo>
                <a:lnTo>
                  <a:pt x="108845" y="272466"/>
                </a:lnTo>
                <a:lnTo>
                  <a:pt x="109676" y="275941"/>
                </a:lnTo>
                <a:lnTo>
                  <a:pt x="113139" y="282343"/>
                </a:lnTo>
                <a:lnTo>
                  <a:pt x="115397" y="285383"/>
                </a:lnTo>
                <a:lnTo>
                  <a:pt x="117853" y="287410"/>
                </a:lnTo>
                <a:lnTo>
                  <a:pt x="120444" y="288762"/>
                </a:lnTo>
                <a:lnTo>
                  <a:pt x="123124" y="289663"/>
                </a:lnTo>
                <a:lnTo>
                  <a:pt x="124910" y="291216"/>
                </a:lnTo>
                <a:lnTo>
                  <a:pt x="126101" y="293204"/>
                </a:lnTo>
                <a:lnTo>
                  <a:pt x="126895" y="295482"/>
                </a:lnTo>
                <a:lnTo>
                  <a:pt x="128377" y="297000"/>
                </a:lnTo>
                <a:lnTo>
                  <a:pt x="130317" y="298013"/>
                </a:lnTo>
                <a:lnTo>
                  <a:pt x="137055" y="30003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347"/>
          <p:cNvSpPr/>
          <p:nvPr/>
        </p:nvSpPr>
        <p:spPr>
          <a:xfrm>
            <a:off x="4391977" y="2083629"/>
            <a:ext cx="351323" cy="509068"/>
          </a:xfrm>
          <a:custGeom>
            <a:avLst/>
            <a:gdLst/>
            <a:ahLst/>
            <a:cxnLst/>
            <a:rect l="0" t="0" r="0" b="0"/>
            <a:pathLst>
              <a:path w="351323" h="509068">
                <a:moveTo>
                  <a:pt x="0" y="8060"/>
                </a:moveTo>
                <a:lnTo>
                  <a:pt x="8219" y="8060"/>
                </a:lnTo>
                <a:lnTo>
                  <a:pt x="13019" y="17162"/>
                </a:lnTo>
                <a:lnTo>
                  <a:pt x="15311" y="24171"/>
                </a:lnTo>
                <a:lnTo>
                  <a:pt x="17282" y="31413"/>
                </a:lnTo>
                <a:lnTo>
                  <a:pt x="22795" y="46201"/>
                </a:lnTo>
                <a:lnTo>
                  <a:pt x="24419" y="57079"/>
                </a:lnTo>
                <a:lnTo>
                  <a:pt x="27680" y="68264"/>
                </a:lnTo>
                <a:lnTo>
                  <a:pt x="32305" y="80538"/>
                </a:lnTo>
                <a:lnTo>
                  <a:pt x="37535" y="95518"/>
                </a:lnTo>
                <a:lnTo>
                  <a:pt x="40495" y="109160"/>
                </a:lnTo>
                <a:lnTo>
                  <a:pt x="42763" y="122526"/>
                </a:lnTo>
                <a:lnTo>
                  <a:pt x="46946" y="137992"/>
                </a:lnTo>
                <a:lnTo>
                  <a:pt x="51980" y="151850"/>
                </a:lnTo>
                <a:lnTo>
                  <a:pt x="57392" y="164360"/>
                </a:lnTo>
                <a:lnTo>
                  <a:pt x="62973" y="176269"/>
                </a:lnTo>
                <a:lnTo>
                  <a:pt x="66746" y="181160"/>
                </a:lnTo>
                <a:lnTo>
                  <a:pt x="76020" y="189133"/>
                </a:lnTo>
                <a:lnTo>
                  <a:pt x="83952" y="198392"/>
                </a:lnTo>
                <a:lnTo>
                  <a:pt x="93772" y="211775"/>
                </a:lnTo>
                <a:lnTo>
                  <a:pt x="96805" y="215308"/>
                </a:lnTo>
                <a:lnTo>
                  <a:pt x="101684" y="218615"/>
                </a:lnTo>
                <a:lnTo>
                  <a:pt x="107795" y="221773"/>
                </a:lnTo>
                <a:lnTo>
                  <a:pt x="114725" y="224830"/>
                </a:lnTo>
                <a:lnTo>
                  <a:pt x="124967" y="230768"/>
                </a:lnTo>
                <a:lnTo>
                  <a:pt x="129031" y="233684"/>
                </a:lnTo>
                <a:lnTo>
                  <a:pt x="138627" y="236926"/>
                </a:lnTo>
                <a:lnTo>
                  <a:pt x="143853" y="237790"/>
                </a:lnTo>
                <a:lnTo>
                  <a:pt x="154740" y="236210"/>
                </a:lnTo>
                <a:lnTo>
                  <a:pt x="164976" y="232333"/>
                </a:lnTo>
                <a:lnTo>
                  <a:pt x="172700" y="227435"/>
                </a:lnTo>
                <a:lnTo>
                  <a:pt x="181848" y="222083"/>
                </a:lnTo>
                <a:lnTo>
                  <a:pt x="192264" y="216529"/>
                </a:lnTo>
                <a:lnTo>
                  <a:pt x="220134" y="202353"/>
                </a:lnTo>
                <a:lnTo>
                  <a:pt x="228965" y="194108"/>
                </a:lnTo>
                <a:lnTo>
                  <a:pt x="239292" y="178756"/>
                </a:lnTo>
                <a:lnTo>
                  <a:pt x="245417" y="167745"/>
                </a:lnTo>
                <a:lnTo>
                  <a:pt x="251314" y="156502"/>
                </a:lnTo>
                <a:lnTo>
                  <a:pt x="254570" y="145154"/>
                </a:lnTo>
                <a:lnTo>
                  <a:pt x="256017" y="133761"/>
                </a:lnTo>
                <a:lnTo>
                  <a:pt x="256660" y="122347"/>
                </a:lnTo>
                <a:lnTo>
                  <a:pt x="256946" y="108385"/>
                </a:lnTo>
                <a:lnTo>
                  <a:pt x="257175" y="14175"/>
                </a:lnTo>
                <a:lnTo>
                  <a:pt x="256223" y="11184"/>
                </a:lnTo>
                <a:lnTo>
                  <a:pt x="248956" y="0"/>
                </a:lnTo>
                <a:lnTo>
                  <a:pt x="248633" y="6914"/>
                </a:lnTo>
                <a:lnTo>
                  <a:pt x="253162" y="12272"/>
                </a:lnTo>
                <a:lnTo>
                  <a:pt x="254500" y="15630"/>
                </a:lnTo>
                <a:lnTo>
                  <a:pt x="257335" y="28507"/>
                </a:lnTo>
                <a:lnTo>
                  <a:pt x="266344" y="44414"/>
                </a:lnTo>
                <a:lnTo>
                  <a:pt x="274497" y="60107"/>
                </a:lnTo>
                <a:lnTo>
                  <a:pt x="281066" y="72150"/>
                </a:lnTo>
                <a:lnTo>
                  <a:pt x="290336" y="87027"/>
                </a:lnTo>
                <a:lnTo>
                  <a:pt x="294522" y="94995"/>
                </a:lnTo>
                <a:lnTo>
                  <a:pt x="298266" y="103164"/>
                </a:lnTo>
                <a:lnTo>
                  <a:pt x="301714" y="111468"/>
                </a:lnTo>
                <a:lnTo>
                  <a:pt x="304012" y="119861"/>
                </a:lnTo>
                <a:lnTo>
                  <a:pt x="305545" y="128314"/>
                </a:lnTo>
                <a:lnTo>
                  <a:pt x="306567" y="136807"/>
                </a:lnTo>
                <a:lnTo>
                  <a:pt x="309153" y="145327"/>
                </a:lnTo>
                <a:lnTo>
                  <a:pt x="312782" y="153864"/>
                </a:lnTo>
                <a:lnTo>
                  <a:pt x="317106" y="162413"/>
                </a:lnTo>
                <a:lnTo>
                  <a:pt x="320942" y="170970"/>
                </a:lnTo>
                <a:lnTo>
                  <a:pt x="324451" y="179531"/>
                </a:lnTo>
                <a:lnTo>
                  <a:pt x="327743" y="188097"/>
                </a:lnTo>
                <a:lnTo>
                  <a:pt x="330890" y="197617"/>
                </a:lnTo>
                <a:lnTo>
                  <a:pt x="333941" y="207774"/>
                </a:lnTo>
                <a:lnTo>
                  <a:pt x="339871" y="228267"/>
                </a:lnTo>
                <a:lnTo>
                  <a:pt x="345681" y="246900"/>
                </a:lnTo>
                <a:lnTo>
                  <a:pt x="347611" y="256822"/>
                </a:lnTo>
                <a:lnTo>
                  <a:pt x="348899" y="267247"/>
                </a:lnTo>
                <a:lnTo>
                  <a:pt x="349757" y="278006"/>
                </a:lnTo>
                <a:lnTo>
                  <a:pt x="350329" y="288037"/>
                </a:lnTo>
                <a:lnTo>
                  <a:pt x="350964" y="306802"/>
                </a:lnTo>
                <a:lnTo>
                  <a:pt x="351322" y="333431"/>
                </a:lnTo>
                <a:lnTo>
                  <a:pt x="350420" y="342132"/>
                </a:lnTo>
                <a:lnTo>
                  <a:pt x="348866" y="350790"/>
                </a:lnTo>
                <a:lnTo>
                  <a:pt x="346877" y="359419"/>
                </a:lnTo>
                <a:lnTo>
                  <a:pt x="344599" y="368030"/>
                </a:lnTo>
                <a:lnTo>
                  <a:pt x="339527" y="385217"/>
                </a:lnTo>
                <a:lnTo>
                  <a:pt x="334099" y="399841"/>
                </a:lnTo>
                <a:lnTo>
                  <a:pt x="328511" y="412690"/>
                </a:lnTo>
                <a:lnTo>
                  <a:pt x="322852" y="424751"/>
                </a:lnTo>
                <a:lnTo>
                  <a:pt x="314622" y="436461"/>
                </a:lnTo>
                <a:lnTo>
                  <a:pt x="304615" y="448016"/>
                </a:lnTo>
                <a:lnTo>
                  <a:pt x="293817" y="459501"/>
                </a:lnTo>
                <a:lnTo>
                  <a:pt x="288270" y="464279"/>
                </a:lnTo>
                <a:lnTo>
                  <a:pt x="282668" y="468416"/>
                </a:lnTo>
                <a:lnTo>
                  <a:pt x="277028" y="472127"/>
                </a:lnTo>
                <a:lnTo>
                  <a:pt x="270410" y="475553"/>
                </a:lnTo>
                <a:lnTo>
                  <a:pt x="263141" y="478790"/>
                </a:lnTo>
                <a:lnTo>
                  <a:pt x="255437" y="481900"/>
                </a:lnTo>
                <a:lnTo>
                  <a:pt x="239258" y="487896"/>
                </a:lnTo>
                <a:lnTo>
                  <a:pt x="230943" y="490828"/>
                </a:lnTo>
                <a:lnTo>
                  <a:pt x="223495" y="493736"/>
                </a:lnTo>
                <a:lnTo>
                  <a:pt x="216623" y="496627"/>
                </a:lnTo>
                <a:lnTo>
                  <a:pt x="210139" y="499506"/>
                </a:lnTo>
                <a:lnTo>
                  <a:pt x="202958" y="502378"/>
                </a:lnTo>
                <a:lnTo>
                  <a:pt x="187358" y="508110"/>
                </a:lnTo>
                <a:lnTo>
                  <a:pt x="179198" y="509067"/>
                </a:lnTo>
                <a:lnTo>
                  <a:pt x="170901" y="508752"/>
                </a:lnTo>
                <a:lnTo>
                  <a:pt x="162511" y="507590"/>
                </a:lnTo>
                <a:lnTo>
                  <a:pt x="155966" y="506815"/>
                </a:lnTo>
                <a:lnTo>
                  <a:pt x="146153" y="505954"/>
                </a:lnTo>
                <a:lnTo>
                  <a:pt x="136077" y="503032"/>
                </a:lnTo>
                <a:lnTo>
                  <a:pt x="126201" y="498558"/>
                </a:lnTo>
                <a:lnTo>
                  <a:pt x="118637" y="493394"/>
                </a:lnTo>
                <a:lnTo>
                  <a:pt x="112100" y="485385"/>
                </a:lnTo>
                <a:lnTo>
                  <a:pt x="109024" y="480581"/>
                </a:lnTo>
                <a:lnTo>
                  <a:pt x="105605" y="470165"/>
                </a:lnTo>
                <a:lnTo>
                  <a:pt x="102870" y="45383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348"/>
          <p:cNvSpPr/>
          <p:nvPr/>
        </p:nvSpPr>
        <p:spPr>
          <a:xfrm>
            <a:off x="4846320" y="2125980"/>
            <a:ext cx="368618" cy="17146"/>
          </a:xfrm>
          <a:custGeom>
            <a:avLst/>
            <a:gdLst/>
            <a:ahLst/>
            <a:cxnLst/>
            <a:rect l="0" t="0" r="0" b="0"/>
            <a:pathLst>
              <a:path w="368618" h="17146">
                <a:moveTo>
                  <a:pt x="0" y="17145"/>
                </a:moveTo>
                <a:lnTo>
                  <a:pt x="15600" y="17145"/>
                </a:lnTo>
                <a:lnTo>
                  <a:pt x="17067" y="16192"/>
                </a:lnTo>
                <a:lnTo>
                  <a:pt x="18998" y="14605"/>
                </a:lnTo>
                <a:lnTo>
                  <a:pt x="21238" y="12594"/>
                </a:lnTo>
                <a:lnTo>
                  <a:pt x="24636" y="11253"/>
                </a:lnTo>
                <a:lnTo>
                  <a:pt x="28806" y="10359"/>
                </a:lnTo>
                <a:lnTo>
                  <a:pt x="33492" y="9764"/>
                </a:lnTo>
                <a:lnTo>
                  <a:pt x="37567" y="9366"/>
                </a:lnTo>
                <a:lnTo>
                  <a:pt x="44636" y="8925"/>
                </a:lnTo>
                <a:lnTo>
                  <a:pt x="53493" y="8729"/>
                </a:lnTo>
                <a:lnTo>
                  <a:pt x="74701" y="8603"/>
                </a:lnTo>
                <a:lnTo>
                  <a:pt x="80281" y="7640"/>
                </a:lnTo>
                <a:lnTo>
                  <a:pt x="85906" y="6046"/>
                </a:lnTo>
                <a:lnTo>
                  <a:pt x="91560" y="4030"/>
                </a:lnTo>
                <a:lnTo>
                  <a:pt x="98188" y="2687"/>
                </a:lnTo>
                <a:lnTo>
                  <a:pt x="105463" y="1791"/>
                </a:lnTo>
                <a:lnTo>
                  <a:pt x="113171" y="1194"/>
                </a:lnTo>
                <a:lnTo>
                  <a:pt x="121167" y="796"/>
                </a:lnTo>
                <a:lnTo>
                  <a:pt x="137672" y="353"/>
                </a:lnTo>
                <a:lnTo>
                  <a:pt x="366514" y="0"/>
                </a:lnTo>
                <a:lnTo>
                  <a:pt x="367215" y="952"/>
                </a:lnTo>
                <a:lnTo>
                  <a:pt x="367682" y="2540"/>
                </a:lnTo>
                <a:lnTo>
                  <a:pt x="368617"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349"/>
          <p:cNvSpPr/>
          <p:nvPr/>
        </p:nvSpPr>
        <p:spPr>
          <a:xfrm>
            <a:off x="4892885" y="2228850"/>
            <a:ext cx="364916" cy="42862"/>
          </a:xfrm>
          <a:custGeom>
            <a:avLst/>
            <a:gdLst/>
            <a:ahLst/>
            <a:cxnLst/>
            <a:rect l="0" t="0" r="0" b="0"/>
            <a:pathLst>
              <a:path w="364916" h="42862">
                <a:moveTo>
                  <a:pt x="13442" y="34289"/>
                </a:moveTo>
                <a:lnTo>
                  <a:pt x="8892" y="34289"/>
                </a:lnTo>
                <a:lnTo>
                  <a:pt x="7551" y="35242"/>
                </a:lnTo>
                <a:lnTo>
                  <a:pt x="6657" y="36830"/>
                </a:lnTo>
                <a:lnTo>
                  <a:pt x="5223" y="41670"/>
                </a:lnTo>
                <a:lnTo>
                  <a:pt x="4153" y="42068"/>
                </a:lnTo>
                <a:lnTo>
                  <a:pt x="0" y="42627"/>
                </a:lnTo>
                <a:lnTo>
                  <a:pt x="9175" y="42853"/>
                </a:lnTo>
                <a:lnTo>
                  <a:pt x="29550" y="42861"/>
                </a:lnTo>
                <a:lnTo>
                  <a:pt x="34658" y="41909"/>
                </a:lnTo>
                <a:lnTo>
                  <a:pt x="39969" y="40322"/>
                </a:lnTo>
                <a:lnTo>
                  <a:pt x="45414" y="38311"/>
                </a:lnTo>
                <a:lnTo>
                  <a:pt x="50949" y="36970"/>
                </a:lnTo>
                <a:lnTo>
                  <a:pt x="56544" y="36077"/>
                </a:lnTo>
                <a:lnTo>
                  <a:pt x="62180" y="35481"/>
                </a:lnTo>
                <a:lnTo>
                  <a:pt x="69746" y="34132"/>
                </a:lnTo>
                <a:lnTo>
                  <a:pt x="78601" y="32279"/>
                </a:lnTo>
                <a:lnTo>
                  <a:pt x="88314" y="30092"/>
                </a:lnTo>
                <a:lnTo>
                  <a:pt x="97646" y="27681"/>
                </a:lnTo>
                <a:lnTo>
                  <a:pt x="106726" y="25121"/>
                </a:lnTo>
                <a:lnTo>
                  <a:pt x="115636" y="22463"/>
                </a:lnTo>
                <a:lnTo>
                  <a:pt x="124434" y="20690"/>
                </a:lnTo>
                <a:lnTo>
                  <a:pt x="133157" y="19508"/>
                </a:lnTo>
                <a:lnTo>
                  <a:pt x="141829" y="18720"/>
                </a:lnTo>
                <a:lnTo>
                  <a:pt x="151421" y="17243"/>
                </a:lnTo>
                <a:lnTo>
                  <a:pt x="161626" y="15305"/>
                </a:lnTo>
                <a:lnTo>
                  <a:pt x="172238" y="13061"/>
                </a:lnTo>
                <a:lnTo>
                  <a:pt x="182171" y="11564"/>
                </a:lnTo>
                <a:lnTo>
                  <a:pt x="191651" y="10567"/>
                </a:lnTo>
                <a:lnTo>
                  <a:pt x="200828" y="9902"/>
                </a:lnTo>
                <a:lnTo>
                  <a:pt x="209803" y="8506"/>
                </a:lnTo>
                <a:lnTo>
                  <a:pt x="218645" y="6623"/>
                </a:lnTo>
                <a:lnTo>
                  <a:pt x="227397" y="4415"/>
                </a:lnTo>
                <a:lnTo>
                  <a:pt x="236088" y="2944"/>
                </a:lnTo>
                <a:lnTo>
                  <a:pt x="244740" y="1962"/>
                </a:lnTo>
                <a:lnTo>
                  <a:pt x="253366" y="1308"/>
                </a:lnTo>
                <a:lnTo>
                  <a:pt x="261022" y="872"/>
                </a:lnTo>
                <a:lnTo>
                  <a:pt x="274607" y="387"/>
                </a:lnTo>
                <a:lnTo>
                  <a:pt x="313301" y="34"/>
                </a:lnTo>
                <a:lnTo>
                  <a:pt x="36491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350"/>
          <p:cNvSpPr/>
          <p:nvPr/>
        </p:nvSpPr>
        <p:spPr>
          <a:xfrm>
            <a:off x="5326379" y="1963134"/>
            <a:ext cx="385720" cy="402877"/>
          </a:xfrm>
          <a:custGeom>
            <a:avLst/>
            <a:gdLst/>
            <a:ahLst/>
            <a:cxnLst/>
            <a:rect l="0" t="0" r="0" b="0"/>
            <a:pathLst>
              <a:path w="385720" h="402877">
                <a:moveTo>
                  <a:pt x="0" y="51403"/>
                </a:moveTo>
                <a:lnTo>
                  <a:pt x="0" y="44022"/>
                </a:lnTo>
                <a:lnTo>
                  <a:pt x="953" y="43625"/>
                </a:lnTo>
                <a:lnTo>
                  <a:pt x="4551" y="43184"/>
                </a:lnTo>
                <a:lnTo>
                  <a:pt x="5892" y="42113"/>
                </a:lnTo>
                <a:lnTo>
                  <a:pt x="6786" y="40447"/>
                </a:lnTo>
                <a:lnTo>
                  <a:pt x="7382" y="38384"/>
                </a:lnTo>
                <a:lnTo>
                  <a:pt x="8731" y="37009"/>
                </a:lnTo>
                <a:lnTo>
                  <a:pt x="10584" y="36092"/>
                </a:lnTo>
                <a:lnTo>
                  <a:pt x="12771" y="35481"/>
                </a:lnTo>
                <a:lnTo>
                  <a:pt x="20281" y="34801"/>
                </a:lnTo>
                <a:lnTo>
                  <a:pt x="30921" y="33547"/>
                </a:lnTo>
                <a:lnTo>
                  <a:pt x="37759" y="31879"/>
                </a:lnTo>
                <a:lnTo>
                  <a:pt x="45176" y="29815"/>
                </a:lnTo>
                <a:lnTo>
                  <a:pt x="52025" y="28438"/>
                </a:lnTo>
                <a:lnTo>
                  <a:pt x="58496" y="27521"/>
                </a:lnTo>
                <a:lnTo>
                  <a:pt x="64715" y="26909"/>
                </a:lnTo>
                <a:lnTo>
                  <a:pt x="71719" y="26501"/>
                </a:lnTo>
                <a:lnTo>
                  <a:pt x="87120" y="26048"/>
                </a:lnTo>
                <a:lnTo>
                  <a:pt x="111856" y="25793"/>
                </a:lnTo>
                <a:lnTo>
                  <a:pt x="120291" y="24805"/>
                </a:lnTo>
                <a:lnTo>
                  <a:pt x="128772" y="23193"/>
                </a:lnTo>
                <a:lnTo>
                  <a:pt x="137283" y="21167"/>
                </a:lnTo>
                <a:lnTo>
                  <a:pt x="146767" y="19815"/>
                </a:lnTo>
                <a:lnTo>
                  <a:pt x="156900" y="18915"/>
                </a:lnTo>
                <a:lnTo>
                  <a:pt x="167465" y="18314"/>
                </a:lnTo>
                <a:lnTo>
                  <a:pt x="186824" y="17647"/>
                </a:lnTo>
                <a:lnTo>
                  <a:pt x="195987" y="17469"/>
                </a:lnTo>
                <a:lnTo>
                  <a:pt x="204953" y="16398"/>
                </a:lnTo>
                <a:lnTo>
                  <a:pt x="213788" y="14731"/>
                </a:lnTo>
                <a:lnTo>
                  <a:pt x="222536" y="12668"/>
                </a:lnTo>
                <a:lnTo>
                  <a:pt x="231225" y="11292"/>
                </a:lnTo>
                <a:lnTo>
                  <a:pt x="239875" y="10375"/>
                </a:lnTo>
                <a:lnTo>
                  <a:pt x="248499" y="9763"/>
                </a:lnTo>
                <a:lnTo>
                  <a:pt x="256154" y="9356"/>
                </a:lnTo>
                <a:lnTo>
                  <a:pt x="269739" y="8903"/>
                </a:lnTo>
                <a:lnTo>
                  <a:pt x="276981" y="7830"/>
                </a:lnTo>
                <a:lnTo>
                  <a:pt x="284667" y="6162"/>
                </a:lnTo>
                <a:lnTo>
                  <a:pt x="292648" y="4097"/>
                </a:lnTo>
                <a:lnTo>
                  <a:pt x="299874" y="2721"/>
                </a:lnTo>
                <a:lnTo>
                  <a:pt x="306596" y="1803"/>
                </a:lnTo>
                <a:lnTo>
                  <a:pt x="312982" y="1192"/>
                </a:lnTo>
                <a:lnTo>
                  <a:pt x="319145" y="784"/>
                </a:lnTo>
                <a:lnTo>
                  <a:pt x="331072" y="331"/>
                </a:lnTo>
                <a:lnTo>
                  <a:pt x="343947" y="76"/>
                </a:lnTo>
                <a:lnTo>
                  <a:pt x="353794" y="0"/>
                </a:lnTo>
                <a:lnTo>
                  <a:pt x="356830" y="942"/>
                </a:lnTo>
                <a:lnTo>
                  <a:pt x="365654" y="5866"/>
                </a:lnTo>
                <a:lnTo>
                  <a:pt x="374302" y="8701"/>
                </a:lnTo>
                <a:lnTo>
                  <a:pt x="380034" y="12739"/>
                </a:lnTo>
                <a:lnTo>
                  <a:pt x="381944" y="15150"/>
                </a:lnTo>
                <a:lnTo>
                  <a:pt x="383217" y="17709"/>
                </a:lnTo>
                <a:lnTo>
                  <a:pt x="384066" y="20368"/>
                </a:lnTo>
                <a:lnTo>
                  <a:pt x="385008" y="28402"/>
                </a:lnTo>
                <a:lnTo>
                  <a:pt x="385428" y="37371"/>
                </a:lnTo>
                <a:lnTo>
                  <a:pt x="385664" y="48727"/>
                </a:lnTo>
                <a:lnTo>
                  <a:pt x="385719" y="58469"/>
                </a:lnTo>
                <a:lnTo>
                  <a:pt x="383203" y="69148"/>
                </a:lnTo>
                <a:lnTo>
                  <a:pt x="379863" y="81197"/>
                </a:lnTo>
                <a:lnTo>
                  <a:pt x="378972" y="88411"/>
                </a:lnTo>
                <a:lnTo>
                  <a:pt x="378378" y="96077"/>
                </a:lnTo>
                <a:lnTo>
                  <a:pt x="377030" y="103093"/>
                </a:lnTo>
                <a:lnTo>
                  <a:pt x="375179" y="109676"/>
                </a:lnTo>
                <a:lnTo>
                  <a:pt x="371534" y="122070"/>
                </a:lnTo>
                <a:lnTo>
                  <a:pt x="369914" y="133928"/>
                </a:lnTo>
                <a:lnTo>
                  <a:pt x="368529" y="140710"/>
                </a:lnTo>
                <a:lnTo>
                  <a:pt x="366654" y="148088"/>
                </a:lnTo>
                <a:lnTo>
                  <a:pt x="364451" y="155865"/>
                </a:lnTo>
                <a:lnTo>
                  <a:pt x="359464" y="172125"/>
                </a:lnTo>
                <a:lnTo>
                  <a:pt x="356800" y="180462"/>
                </a:lnTo>
                <a:lnTo>
                  <a:pt x="355024" y="187925"/>
                </a:lnTo>
                <a:lnTo>
                  <a:pt x="353840" y="194805"/>
                </a:lnTo>
                <a:lnTo>
                  <a:pt x="353052" y="201297"/>
                </a:lnTo>
                <a:lnTo>
                  <a:pt x="351573" y="208482"/>
                </a:lnTo>
                <a:lnTo>
                  <a:pt x="349635" y="216130"/>
                </a:lnTo>
                <a:lnTo>
                  <a:pt x="347390" y="224086"/>
                </a:lnTo>
                <a:lnTo>
                  <a:pt x="345893" y="231295"/>
                </a:lnTo>
                <a:lnTo>
                  <a:pt x="344896" y="238006"/>
                </a:lnTo>
                <a:lnTo>
                  <a:pt x="344231" y="244385"/>
                </a:lnTo>
                <a:lnTo>
                  <a:pt x="342835" y="251495"/>
                </a:lnTo>
                <a:lnTo>
                  <a:pt x="340952" y="259093"/>
                </a:lnTo>
                <a:lnTo>
                  <a:pt x="338744" y="267015"/>
                </a:lnTo>
                <a:lnTo>
                  <a:pt x="337272" y="274202"/>
                </a:lnTo>
                <a:lnTo>
                  <a:pt x="336291" y="280898"/>
                </a:lnTo>
                <a:lnTo>
                  <a:pt x="335200" y="293418"/>
                </a:lnTo>
                <a:lnTo>
                  <a:pt x="334716" y="305333"/>
                </a:lnTo>
                <a:lnTo>
                  <a:pt x="331960" y="316978"/>
                </a:lnTo>
                <a:lnTo>
                  <a:pt x="327561" y="327551"/>
                </a:lnTo>
                <a:lnTo>
                  <a:pt x="322430" y="335426"/>
                </a:lnTo>
                <a:lnTo>
                  <a:pt x="319515" y="344641"/>
                </a:lnTo>
                <a:lnTo>
                  <a:pt x="318219" y="355086"/>
                </a:lnTo>
                <a:lnTo>
                  <a:pt x="317644" y="366078"/>
                </a:lnTo>
                <a:lnTo>
                  <a:pt x="317319" y="378426"/>
                </a:lnTo>
                <a:lnTo>
                  <a:pt x="317184" y="401523"/>
                </a:lnTo>
                <a:lnTo>
                  <a:pt x="316231" y="401974"/>
                </a:lnTo>
                <a:lnTo>
                  <a:pt x="308611" y="40287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351"/>
          <p:cNvSpPr/>
          <p:nvPr/>
        </p:nvSpPr>
        <p:spPr>
          <a:xfrm>
            <a:off x="5806837" y="1971710"/>
            <a:ext cx="359497" cy="368465"/>
          </a:xfrm>
          <a:custGeom>
            <a:avLst/>
            <a:gdLst/>
            <a:ahLst/>
            <a:cxnLst/>
            <a:rect l="0" t="0" r="0" b="0"/>
            <a:pathLst>
              <a:path w="359497" h="368465">
                <a:moveTo>
                  <a:pt x="111045" y="42827"/>
                </a:moveTo>
                <a:lnTo>
                  <a:pt x="111045" y="25818"/>
                </a:lnTo>
                <a:lnTo>
                  <a:pt x="103664" y="25694"/>
                </a:lnTo>
                <a:lnTo>
                  <a:pt x="98275" y="30236"/>
                </a:lnTo>
                <a:lnTo>
                  <a:pt x="87920" y="40305"/>
                </a:lnTo>
                <a:lnTo>
                  <a:pt x="79534" y="49594"/>
                </a:lnTo>
                <a:lnTo>
                  <a:pt x="73862" y="58852"/>
                </a:lnTo>
                <a:lnTo>
                  <a:pt x="65627" y="66777"/>
                </a:lnTo>
                <a:lnTo>
                  <a:pt x="60764" y="70224"/>
                </a:lnTo>
                <a:lnTo>
                  <a:pt x="52821" y="79133"/>
                </a:lnTo>
                <a:lnTo>
                  <a:pt x="46115" y="90396"/>
                </a:lnTo>
                <a:lnTo>
                  <a:pt x="42993" y="97399"/>
                </a:lnTo>
                <a:lnTo>
                  <a:pt x="39960" y="104926"/>
                </a:lnTo>
                <a:lnTo>
                  <a:pt x="36985" y="111849"/>
                </a:lnTo>
                <a:lnTo>
                  <a:pt x="31139" y="124621"/>
                </a:lnTo>
                <a:lnTo>
                  <a:pt x="19626" y="148342"/>
                </a:lnTo>
                <a:lnTo>
                  <a:pt x="13899" y="159890"/>
                </a:lnTo>
                <a:lnTo>
                  <a:pt x="10719" y="171373"/>
                </a:lnTo>
                <a:lnTo>
                  <a:pt x="8353" y="182826"/>
                </a:lnTo>
                <a:lnTo>
                  <a:pt x="4127" y="194266"/>
                </a:lnTo>
                <a:lnTo>
                  <a:pt x="1613" y="205701"/>
                </a:lnTo>
                <a:lnTo>
                  <a:pt x="496" y="217133"/>
                </a:lnTo>
                <a:lnTo>
                  <a:pt x="0" y="228564"/>
                </a:lnTo>
                <a:lnTo>
                  <a:pt x="2319" y="239994"/>
                </a:lnTo>
                <a:lnTo>
                  <a:pt x="5572" y="251424"/>
                </a:lnTo>
                <a:lnTo>
                  <a:pt x="7018" y="262854"/>
                </a:lnTo>
                <a:lnTo>
                  <a:pt x="10201" y="274285"/>
                </a:lnTo>
                <a:lnTo>
                  <a:pt x="14790" y="284762"/>
                </a:lnTo>
                <a:lnTo>
                  <a:pt x="22730" y="296968"/>
                </a:lnTo>
                <a:lnTo>
                  <a:pt x="28296" y="306909"/>
                </a:lnTo>
                <a:lnTo>
                  <a:pt x="33946" y="315137"/>
                </a:lnTo>
                <a:lnTo>
                  <a:pt x="42481" y="325124"/>
                </a:lnTo>
                <a:lnTo>
                  <a:pt x="45333" y="328180"/>
                </a:lnTo>
                <a:lnTo>
                  <a:pt x="53582" y="334116"/>
                </a:lnTo>
                <a:lnTo>
                  <a:pt x="62646" y="339929"/>
                </a:lnTo>
                <a:lnTo>
                  <a:pt x="69850" y="345687"/>
                </a:lnTo>
                <a:lnTo>
                  <a:pt x="78766" y="351422"/>
                </a:lnTo>
                <a:lnTo>
                  <a:pt x="88126" y="356193"/>
                </a:lnTo>
                <a:lnTo>
                  <a:pt x="95461" y="358313"/>
                </a:lnTo>
                <a:lnTo>
                  <a:pt x="104437" y="361796"/>
                </a:lnTo>
                <a:lnTo>
                  <a:pt x="114775" y="365566"/>
                </a:lnTo>
                <a:lnTo>
                  <a:pt x="125721" y="367242"/>
                </a:lnTo>
                <a:lnTo>
                  <a:pt x="136935" y="367986"/>
                </a:lnTo>
                <a:lnTo>
                  <a:pt x="142593" y="368185"/>
                </a:lnTo>
                <a:lnTo>
                  <a:pt x="164207" y="368464"/>
                </a:lnTo>
                <a:lnTo>
                  <a:pt x="171252" y="367551"/>
                </a:lnTo>
                <a:lnTo>
                  <a:pt x="177853" y="365990"/>
                </a:lnTo>
                <a:lnTo>
                  <a:pt x="184158" y="363997"/>
                </a:lnTo>
                <a:lnTo>
                  <a:pt x="190267" y="361715"/>
                </a:lnTo>
                <a:lnTo>
                  <a:pt x="196245" y="359241"/>
                </a:lnTo>
                <a:lnTo>
                  <a:pt x="202135" y="356640"/>
                </a:lnTo>
                <a:lnTo>
                  <a:pt x="213760" y="351210"/>
                </a:lnTo>
                <a:lnTo>
                  <a:pt x="236744" y="339962"/>
                </a:lnTo>
                <a:lnTo>
                  <a:pt x="242469" y="336167"/>
                </a:lnTo>
                <a:lnTo>
                  <a:pt x="248191" y="331732"/>
                </a:lnTo>
                <a:lnTo>
                  <a:pt x="253911" y="326870"/>
                </a:lnTo>
                <a:lnTo>
                  <a:pt x="259629" y="322677"/>
                </a:lnTo>
                <a:lnTo>
                  <a:pt x="265347" y="318929"/>
                </a:lnTo>
                <a:lnTo>
                  <a:pt x="271062" y="315477"/>
                </a:lnTo>
                <a:lnTo>
                  <a:pt x="276778" y="311271"/>
                </a:lnTo>
                <a:lnTo>
                  <a:pt x="282494" y="306562"/>
                </a:lnTo>
                <a:lnTo>
                  <a:pt x="292972" y="296250"/>
                </a:lnTo>
                <a:lnTo>
                  <a:pt x="300804" y="285317"/>
                </a:lnTo>
                <a:lnTo>
                  <a:pt x="307460" y="276648"/>
                </a:lnTo>
                <a:lnTo>
                  <a:pt x="314545" y="268667"/>
                </a:lnTo>
                <a:lnTo>
                  <a:pt x="324045" y="258771"/>
                </a:lnTo>
                <a:lnTo>
                  <a:pt x="332077" y="248022"/>
                </a:lnTo>
                <a:lnTo>
                  <a:pt x="338821" y="236895"/>
                </a:lnTo>
                <a:lnTo>
                  <a:pt x="344994" y="225599"/>
                </a:lnTo>
                <a:lnTo>
                  <a:pt x="347973" y="218968"/>
                </a:lnTo>
                <a:lnTo>
                  <a:pt x="350912" y="211689"/>
                </a:lnTo>
                <a:lnTo>
                  <a:pt x="353824" y="203979"/>
                </a:lnTo>
                <a:lnTo>
                  <a:pt x="355765" y="196934"/>
                </a:lnTo>
                <a:lnTo>
                  <a:pt x="357060" y="190333"/>
                </a:lnTo>
                <a:lnTo>
                  <a:pt x="357922" y="184027"/>
                </a:lnTo>
                <a:lnTo>
                  <a:pt x="358497" y="177918"/>
                </a:lnTo>
                <a:lnTo>
                  <a:pt x="358881" y="171940"/>
                </a:lnTo>
                <a:lnTo>
                  <a:pt x="359307" y="160218"/>
                </a:lnTo>
                <a:lnTo>
                  <a:pt x="359496" y="148659"/>
                </a:lnTo>
                <a:lnTo>
                  <a:pt x="357040" y="137171"/>
                </a:lnTo>
                <a:lnTo>
                  <a:pt x="353726" y="125715"/>
                </a:lnTo>
                <a:lnTo>
                  <a:pt x="352253" y="114274"/>
                </a:lnTo>
                <a:lnTo>
                  <a:pt x="349059" y="102839"/>
                </a:lnTo>
                <a:lnTo>
                  <a:pt x="344464" y="91406"/>
                </a:lnTo>
                <a:lnTo>
                  <a:pt x="339247" y="79975"/>
                </a:lnTo>
                <a:lnTo>
                  <a:pt x="330955" y="62830"/>
                </a:lnTo>
                <a:lnTo>
                  <a:pt x="325305" y="53940"/>
                </a:lnTo>
                <a:lnTo>
                  <a:pt x="319619" y="45861"/>
                </a:lnTo>
                <a:lnTo>
                  <a:pt x="313917" y="35920"/>
                </a:lnTo>
                <a:lnTo>
                  <a:pt x="305668" y="27692"/>
                </a:lnTo>
                <a:lnTo>
                  <a:pt x="294699" y="20861"/>
                </a:lnTo>
                <a:lnTo>
                  <a:pt x="287774" y="17705"/>
                </a:lnTo>
                <a:lnTo>
                  <a:pt x="280299" y="14649"/>
                </a:lnTo>
                <a:lnTo>
                  <a:pt x="273411" y="12612"/>
                </a:lnTo>
                <a:lnTo>
                  <a:pt x="266914" y="11254"/>
                </a:lnTo>
                <a:lnTo>
                  <a:pt x="260677" y="10348"/>
                </a:lnTo>
                <a:lnTo>
                  <a:pt x="253663" y="8792"/>
                </a:lnTo>
                <a:lnTo>
                  <a:pt x="246128" y="6802"/>
                </a:lnTo>
                <a:lnTo>
                  <a:pt x="238248" y="4523"/>
                </a:lnTo>
                <a:lnTo>
                  <a:pt x="231090" y="3003"/>
                </a:lnTo>
                <a:lnTo>
                  <a:pt x="224413" y="1991"/>
                </a:lnTo>
                <a:lnTo>
                  <a:pt x="218056" y="1315"/>
                </a:lnTo>
                <a:lnTo>
                  <a:pt x="211913" y="865"/>
                </a:lnTo>
                <a:lnTo>
                  <a:pt x="205913" y="565"/>
                </a:lnTo>
                <a:lnTo>
                  <a:pt x="200008" y="365"/>
                </a:lnTo>
                <a:lnTo>
                  <a:pt x="170951" y="44"/>
                </a:lnTo>
                <a:lnTo>
                  <a:pt x="157990" y="0"/>
                </a:lnTo>
                <a:lnTo>
                  <a:pt x="151867" y="940"/>
                </a:lnTo>
                <a:lnTo>
                  <a:pt x="145880" y="2520"/>
                </a:lnTo>
                <a:lnTo>
                  <a:pt x="139983" y="4526"/>
                </a:lnTo>
                <a:lnTo>
                  <a:pt x="134147" y="5863"/>
                </a:lnTo>
                <a:lnTo>
                  <a:pt x="128352" y="6754"/>
                </a:lnTo>
                <a:lnTo>
                  <a:pt x="122583" y="7349"/>
                </a:lnTo>
                <a:lnTo>
                  <a:pt x="113633" y="10549"/>
                </a:lnTo>
                <a:lnTo>
                  <a:pt x="106480" y="14194"/>
                </a:lnTo>
                <a:lnTo>
                  <a:pt x="96146" y="17198"/>
                </a:lnTo>
                <a:lnTo>
                  <a:pt x="86643" y="21277"/>
                </a:lnTo>
                <a:lnTo>
                  <a:pt x="79685" y="24377"/>
                </a:lnTo>
                <a:lnTo>
                  <a:pt x="75517" y="27642"/>
                </a:lnTo>
                <a:lnTo>
                  <a:pt x="68183" y="3425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352"/>
          <p:cNvSpPr/>
          <p:nvPr/>
        </p:nvSpPr>
        <p:spPr>
          <a:xfrm>
            <a:off x="3483301" y="2709262"/>
            <a:ext cx="325747" cy="333976"/>
          </a:xfrm>
          <a:custGeom>
            <a:avLst/>
            <a:gdLst/>
            <a:ahLst/>
            <a:cxnLst/>
            <a:rect l="0" t="0" r="0" b="0"/>
            <a:pathLst>
              <a:path w="325747" h="333976">
                <a:moveTo>
                  <a:pt x="8563" y="8220"/>
                </a:moveTo>
                <a:lnTo>
                  <a:pt x="344" y="0"/>
                </a:lnTo>
                <a:lnTo>
                  <a:pt x="0" y="7876"/>
                </a:lnTo>
                <a:lnTo>
                  <a:pt x="4545" y="12669"/>
                </a:lnTo>
                <a:lnTo>
                  <a:pt x="5884" y="14996"/>
                </a:lnTo>
                <a:lnTo>
                  <a:pt x="8722" y="22822"/>
                </a:lnTo>
                <a:lnTo>
                  <a:pt x="15172" y="32126"/>
                </a:lnTo>
                <a:lnTo>
                  <a:pt x="20391" y="41387"/>
                </a:lnTo>
                <a:lnTo>
                  <a:pt x="28425" y="49313"/>
                </a:lnTo>
                <a:lnTo>
                  <a:pt x="33235" y="52761"/>
                </a:lnTo>
                <a:lnTo>
                  <a:pt x="41118" y="61671"/>
                </a:lnTo>
                <a:lnTo>
                  <a:pt x="48750" y="71981"/>
                </a:lnTo>
                <a:lnTo>
                  <a:pt x="53452" y="77397"/>
                </a:lnTo>
                <a:lnTo>
                  <a:pt x="58492" y="82913"/>
                </a:lnTo>
                <a:lnTo>
                  <a:pt x="62804" y="88496"/>
                </a:lnTo>
                <a:lnTo>
                  <a:pt x="66631" y="94122"/>
                </a:lnTo>
                <a:lnTo>
                  <a:pt x="70135" y="99778"/>
                </a:lnTo>
                <a:lnTo>
                  <a:pt x="74376" y="105454"/>
                </a:lnTo>
                <a:lnTo>
                  <a:pt x="79109" y="111143"/>
                </a:lnTo>
                <a:lnTo>
                  <a:pt x="84169" y="116840"/>
                </a:lnTo>
                <a:lnTo>
                  <a:pt x="94871" y="128251"/>
                </a:lnTo>
                <a:lnTo>
                  <a:pt x="122940" y="156812"/>
                </a:lnTo>
                <a:lnTo>
                  <a:pt x="134328" y="168241"/>
                </a:lnTo>
                <a:lnTo>
                  <a:pt x="140983" y="173956"/>
                </a:lnTo>
                <a:lnTo>
                  <a:pt x="148279" y="179671"/>
                </a:lnTo>
                <a:lnTo>
                  <a:pt x="156000" y="185385"/>
                </a:lnTo>
                <a:lnTo>
                  <a:pt x="162099" y="192053"/>
                </a:lnTo>
                <a:lnTo>
                  <a:pt x="167118" y="199355"/>
                </a:lnTo>
                <a:lnTo>
                  <a:pt x="171417" y="207081"/>
                </a:lnTo>
                <a:lnTo>
                  <a:pt x="176187" y="214136"/>
                </a:lnTo>
                <a:lnTo>
                  <a:pt x="181273" y="220745"/>
                </a:lnTo>
                <a:lnTo>
                  <a:pt x="186568" y="227056"/>
                </a:lnTo>
                <a:lnTo>
                  <a:pt x="192956" y="233168"/>
                </a:lnTo>
                <a:lnTo>
                  <a:pt x="200072" y="239148"/>
                </a:lnTo>
                <a:lnTo>
                  <a:pt x="207673" y="245040"/>
                </a:lnTo>
                <a:lnTo>
                  <a:pt x="213693" y="249920"/>
                </a:lnTo>
                <a:lnTo>
                  <a:pt x="222922" y="257882"/>
                </a:lnTo>
                <a:lnTo>
                  <a:pt x="232739" y="267136"/>
                </a:lnTo>
                <a:lnTo>
                  <a:pt x="238024" y="272271"/>
                </a:lnTo>
                <a:lnTo>
                  <a:pt x="243452" y="276647"/>
                </a:lnTo>
                <a:lnTo>
                  <a:pt x="248976" y="280516"/>
                </a:lnTo>
                <a:lnTo>
                  <a:pt x="254563" y="284048"/>
                </a:lnTo>
                <a:lnTo>
                  <a:pt x="263312" y="293053"/>
                </a:lnTo>
                <a:lnTo>
                  <a:pt x="266978" y="298121"/>
                </a:lnTo>
                <a:lnTo>
                  <a:pt x="276132" y="306293"/>
                </a:lnTo>
                <a:lnTo>
                  <a:pt x="285598" y="313099"/>
                </a:lnTo>
                <a:lnTo>
                  <a:pt x="292980" y="319299"/>
                </a:lnTo>
                <a:lnTo>
                  <a:pt x="302491" y="328145"/>
                </a:lnTo>
                <a:lnTo>
                  <a:pt x="305480" y="330088"/>
                </a:lnTo>
                <a:lnTo>
                  <a:pt x="315446" y="333463"/>
                </a:lnTo>
                <a:lnTo>
                  <a:pt x="325569" y="333969"/>
                </a:lnTo>
                <a:lnTo>
                  <a:pt x="325746" y="3339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353"/>
          <p:cNvSpPr/>
          <p:nvPr/>
        </p:nvSpPr>
        <p:spPr>
          <a:xfrm>
            <a:off x="3501673" y="2717482"/>
            <a:ext cx="281657" cy="334329"/>
          </a:xfrm>
          <a:custGeom>
            <a:avLst/>
            <a:gdLst/>
            <a:ahLst/>
            <a:cxnLst/>
            <a:rect l="0" t="0" r="0" b="0"/>
            <a:pathLst>
              <a:path w="281657" h="334329">
                <a:moveTo>
                  <a:pt x="281656" y="0"/>
                </a:moveTo>
                <a:lnTo>
                  <a:pt x="273189" y="0"/>
                </a:lnTo>
                <a:lnTo>
                  <a:pt x="273115" y="4551"/>
                </a:lnTo>
                <a:lnTo>
                  <a:pt x="272152" y="6844"/>
                </a:lnTo>
                <a:lnTo>
                  <a:pt x="267199" y="14622"/>
                </a:lnTo>
                <a:lnTo>
                  <a:pt x="265706" y="20151"/>
                </a:lnTo>
                <a:lnTo>
                  <a:pt x="259962" y="28324"/>
                </a:lnTo>
                <a:lnTo>
                  <a:pt x="255764" y="33170"/>
                </a:lnTo>
                <a:lnTo>
                  <a:pt x="252012" y="39258"/>
                </a:lnTo>
                <a:lnTo>
                  <a:pt x="248559" y="46175"/>
                </a:lnTo>
                <a:lnTo>
                  <a:pt x="245304" y="53643"/>
                </a:lnTo>
                <a:lnTo>
                  <a:pt x="241229" y="60527"/>
                </a:lnTo>
                <a:lnTo>
                  <a:pt x="236607" y="67021"/>
                </a:lnTo>
                <a:lnTo>
                  <a:pt x="231621" y="73256"/>
                </a:lnTo>
                <a:lnTo>
                  <a:pt x="226392" y="80270"/>
                </a:lnTo>
                <a:lnTo>
                  <a:pt x="215502" y="95683"/>
                </a:lnTo>
                <a:lnTo>
                  <a:pt x="209931" y="102841"/>
                </a:lnTo>
                <a:lnTo>
                  <a:pt x="204312" y="109518"/>
                </a:lnTo>
                <a:lnTo>
                  <a:pt x="198661" y="115875"/>
                </a:lnTo>
                <a:lnTo>
                  <a:pt x="192989" y="122970"/>
                </a:lnTo>
                <a:lnTo>
                  <a:pt x="187302" y="130557"/>
                </a:lnTo>
                <a:lnTo>
                  <a:pt x="175904" y="146608"/>
                </a:lnTo>
                <a:lnTo>
                  <a:pt x="164488" y="163267"/>
                </a:lnTo>
                <a:lnTo>
                  <a:pt x="158777" y="170757"/>
                </a:lnTo>
                <a:lnTo>
                  <a:pt x="153064" y="177656"/>
                </a:lnTo>
                <a:lnTo>
                  <a:pt x="147351" y="184159"/>
                </a:lnTo>
                <a:lnTo>
                  <a:pt x="141637" y="191353"/>
                </a:lnTo>
                <a:lnTo>
                  <a:pt x="135922" y="199006"/>
                </a:lnTo>
                <a:lnTo>
                  <a:pt x="124494" y="215130"/>
                </a:lnTo>
                <a:lnTo>
                  <a:pt x="113064" y="231821"/>
                </a:lnTo>
                <a:lnTo>
                  <a:pt x="107348" y="239320"/>
                </a:lnTo>
                <a:lnTo>
                  <a:pt x="101634" y="246224"/>
                </a:lnTo>
                <a:lnTo>
                  <a:pt x="95919" y="252732"/>
                </a:lnTo>
                <a:lnTo>
                  <a:pt x="90204" y="258976"/>
                </a:lnTo>
                <a:lnTo>
                  <a:pt x="78774" y="270993"/>
                </a:lnTo>
                <a:lnTo>
                  <a:pt x="30345" y="319888"/>
                </a:lnTo>
                <a:lnTo>
                  <a:pt x="27438" y="321844"/>
                </a:lnTo>
                <a:lnTo>
                  <a:pt x="18796" y="325549"/>
                </a:lnTo>
                <a:lnTo>
                  <a:pt x="11155" y="331303"/>
                </a:lnTo>
                <a:lnTo>
                  <a:pt x="7839" y="333929"/>
                </a:lnTo>
                <a:lnTo>
                  <a:pt x="0" y="334293"/>
                </a:lnTo>
                <a:lnTo>
                  <a:pt x="7336" y="33432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354"/>
          <p:cNvSpPr/>
          <p:nvPr/>
        </p:nvSpPr>
        <p:spPr>
          <a:xfrm>
            <a:off x="3971925" y="2837497"/>
            <a:ext cx="342901" cy="34291"/>
          </a:xfrm>
          <a:custGeom>
            <a:avLst/>
            <a:gdLst/>
            <a:ahLst/>
            <a:cxnLst/>
            <a:rect l="0" t="0" r="0" b="0"/>
            <a:pathLst>
              <a:path w="342901" h="34291">
                <a:moveTo>
                  <a:pt x="0" y="34290"/>
                </a:moveTo>
                <a:lnTo>
                  <a:pt x="57588" y="34290"/>
                </a:lnTo>
                <a:lnTo>
                  <a:pt x="63157" y="33338"/>
                </a:lnTo>
                <a:lnTo>
                  <a:pt x="68775" y="31750"/>
                </a:lnTo>
                <a:lnTo>
                  <a:pt x="88322" y="24965"/>
                </a:lnTo>
                <a:lnTo>
                  <a:pt x="96029" y="22358"/>
                </a:lnTo>
                <a:lnTo>
                  <a:pt x="104024" y="20620"/>
                </a:lnTo>
                <a:lnTo>
                  <a:pt x="112212" y="19462"/>
                </a:lnTo>
                <a:lnTo>
                  <a:pt x="120528" y="18690"/>
                </a:lnTo>
                <a:lnTo>
                  <a:pt x="128929" y="18175"/>
                </a:lnTo>
                <a:lnTo>
                  <a:pt x="145884" y="17603"/>
                </a:lnTo>
                <a:lnTo>
                  <a:pt x="171494" y="17281"/>
                </a:lnTo>
                <a:lnTo>
                  <a:pt x="180052" y="16283"/>
                </a:lnTo>
                <a:lnTo>
                  <a:pt x="188614" y="14665"/>
                </a:lnTo>
                <a:lnTo>
                  <a:pt x="197180" y="12635"/>
                </a:lnTo>
                <a:lnTo>
                  <a:pt x="205748" y="11281"/>
                </a:lnTo>
                <a:lnTo>
                  <a:pt x="214318" y="10378"/>
                </a:lnTo>
                <a:lnTo>
                  <a:pt x="222889" y="9776"/>
                </a:lnTo>
                <a:lnTo>
                  <a:pt x="230507" y="9375"/>
                </a:lnTo>
                <a:lnTo>
                  <a:pt x="244052" y="8929"/>
                </a:lnTo>
                <a:lnTo>
                  <a:pt x="268270" y="8643"/>
                </a:lnTo>
                <a:lnTo>
                  <a:pt x="319534" y="8573"/>
                </a:lnTo>
                <a:lnTo>
                  <a:pt x="322560" y="7621"/>
                </a:lnTo>
                <a:lnTo>
                  <a:pt x="325530" y="6033"/>
                </a:lnTo>
                <a:lnTo>
                  <a:pt x="328462" y="4022"/>
                </a:lnTo>
                <a:lnTo>
                  <a:pt x="331370" y="2681"/>
                </a:lnTo>
                <a:lnTo>
                  <a:pt x="334260" y="1788"/>
                </a:lnTo>
                <a:lnTo>
                  <a:pt x="34290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355"/>
          <p:cNvSpPr/>
          <p:nvPr/>
        </p:nvSpPr>
        <p:spPr>
          <a:xfrm>
            <a:off x="4357687" y="2734779"/>
            <a:ext cx="307280" cy="521030"/>
          </a:xfrm>
          <a:custGeom>
            <a:avLst/>
            <a:gdLst/>
            <a:ahLst/>
            <a:cxnLst/>
            <a:rect l="0" t="0" r="0" b="0"/>
            <a:pathLst>
              <a:path w="307280" h="521030">
                <a:moveTo>
                  <a:pt x="0" y="25566"/>
                </a:moveTo>
                <a:lnTo>
                  <a:pt x="20400" y="45965"/>
                </a:lnTo>
                <a:lnTo>
                  <a:pt x="23125" y="47738"/>
                </a:lnTo>
                <a:lnTo>
                  <a:pt x="28693" y="49708"/>
                </a:lnTo>
                <a:lnTo>
                  <a:pt x="31511" y="52138"/>
                </a:lnTo>
                <a:lnTo>
                  <a:pt x="37182" y="59918"/>
                </a:lnTo>
                <a:lnTo>
                  <a:pt x="40338" y="67186"/>
                </a:lnTo>
                <a:lnTo>
                  <a:pt x="42693" y="74543"/>
                </a:lnTo>
                <a:lnTo>
                  <a:pt x="48421" y="89396"/>
                </a:lnTo>
                <a:lnTo>
                  <a:pt x="51495" y="104909"/>
                </a:lnTo>
                <a:lnTo>
                  <a:pt x="58014" y="116914"/>
                </a:lnTo>
                <a:lnTo>
                  <a:pt x="65979" y="132113"/>
                </a:lnTo>
                <a:lnTo>
                  <a:pt x="74371" y="147728"/>
                </a:lnTo>
                <a:lnTo>
                  <a:pt x="80044" y="155425"/>
                </a:lnTo>
                <a:lnTo>
                  <a:pt x="88280" y="162021"/>
                </a:lnTo>
                <a:lnTo>
                  <a:pt x="93143" y="165113"/>
                </a:lnTo>
                <a:lnTo>
                  <a:pt x="101087" y="173629"/>
                </a:lnTo>
                <a:lnTo>
                  <a:pt x="104539" y="178567"/>
                </a:lnTo>
                <a:lnTo>
                  <a:pt x="108745" y="181859"/>
                </a:lnTo>
                <a:lnTo>
                  <a:pt x="113454" y="184054"/>
                </a:lnTo>
                <a:lnTo>
                  <a:pt x="122814" y="186492"/>
                </a:lnTo>
                <a:lnTo>
                  <a:pt x="130149" y="187576"/>
                </a:lnTo>
                <a:lnTo>
                  <a:pt x="139124" y="190598"/>
                </a:lnTo>
                <a:lnTo>
                  <a:pt x="144184" y="192737"/>
                </a:lnTo>
                <a:lnTo>
                  <a:pt x="149463" y="193211"/>
                </a:lnTo>
                <a:lnTo>
                  <a:pt x="154887" y="192574"/>
                </a:lnTo>
                <a:lnTo>
                  <a:pt x="160408" y="191197"/>
                </a:lnTo>
                <a:lnTo>
                  <a:pt x="169082" y="189667"/>
                </a:lnTo>
                <a:lnTo>
                  <a:pt x="177065" y="188987"/>
                </a:lnTo>
                <a:lnTo>
                  <a:pt x="186963" y="188685"/>
                </a:lnTo>
                <a:lnTo>
                  <a:pt x="191317" y="186699"/>
                </a:lnTo>
                <a:lnTo>
                  <a:pt x="195173" y="183471"/>
                </a:lnTo>
                <a:lnTo>
                  <a:pt x="201996" y="175756"/>
                </a:lnTo>
                <a:lnTo>
                  <a:pt x="211193" y="165105"/>
                </a:lnTo>
                <a:lnTo>
                  <a:pt x="219950" y="150307"/>
                </a:lnTo>
                <a:lnTo>
                  <a:pt x="228577" y="134810"/>
                </a:lnTo>
                <a:lnTo>
                  <a:pt x="237166" y="122810"/>
                </a:lnTo>
                <a:lnTo>
                  <a:pt x="242884" y="112918"/>
                </a:lnTo>
                <a:lnTo>
                  <a:pt x="246061" y="102171"/>
                </a:lnTo>
                <a:lnTo>
                  <a:pt x="247473" y="91045"/>
                </a:lnTo>
                <a:lnTo>
                  <a:pt x="248101" y="79750"/>
                </a:lnTo>
                <a:lnTo>
                  <a:pt x="245839" y="68380"/>
                </a:lnTo>
                <a:lnTo>
                  <a:pt x="241752" y="53809"/>
                </a:lnTo>
                <a:lnTo>
                  <a:pt x="240540" y="40919"/>
                </a:lnTo>
                <a:lnTo>
                  <a:pt x="240181" y="27575"/>
                </a:lnTo>
                <a:lnTo>
                  <a:pt x="240131" y="24047"/>
                </a:lnTo>
                <a:lnTo>
                  <a:pt x="239145" y="20744"/>
                </a:lnTo>
                <a:lnTo>
                  <a:pt x="234158" y="11543"/>
                </a:lnTo>
                <a:lnTo>
                  <a:pt x="231563" y="360"/>
                </a:lnTo>
                <a:lnTo>
                  <a:pt x="236039" y="0"/>
                </a:lnTo>
                <a:lnTo>
                  <a:pt x="237370" y="902"/>
                </a:lnTo>
                <a:lnTo>
                  <a:pt x="238257" y="2456"/>
                </a:lnTo>
                <a:lnTo>
                  <a:pt x="239242" y="6722"/>
                </a:lnTo>
                <a:lnTo>
                  <a:pt x="239680" y="11793"/>
                </a:lnTo>
                <a:lnTo>
                  <a:pt x="244477" y="24554"/>
                </a:lnTo>
                <a:lnTo>
                  <a:pt x="246769" y="34958"/>
                </a:lnTo>
                <a:lnTo>
                  <a:pt x="248740" y="45933"/>
                </a:lnTo>
                <a:lnTo>
                  <a:pt x="252791" y="57160"/>
                </a:lnTo>
                <a:lnTo>
                  <a:pt x="257767" y="71040"/>
                </a:lnTo>
                <a:lnTo>
                  <a:pt x="277213" y="128588"/>
                </a:lnTo>
                <a:lnTo>
                  <a:pt x="279106" y="138063"/>
                </a:lnTo>
                <a:lnTo>
                  <a:pt x="280368" y="148189"/>
                </a:lnTo>
                <a:lnTo>
                  <a:pt x="281209" y="158749"/>
                </a:lnTo>
                <a:lnTo>
                  <a:pt x="282723" y="168647"/>
                </a:lnTo>
                <a:lnTo>
                  <a:pt x="284685" y="178103"/>
                </a:lnTo>
                <a:lnTo>
                  <a:pt x="286945" y="187265"/>
                </a:lnTo>
                <a:lnTo>
                  <a:pt x="289404" y="196230"/>
                </a:lnTo>
                <a:lnTo>
                  <a:pt x="294677" y="213812"/>
                </a:lnTo>
                <a:lnTo>
                  <a:pt x="296463" y="223453"/>
                </a:lnTo>
                <a:lnTo>
                  <a:pt x="297655" y="233690"/>
                </a:lnTo>
                <a:lnTo>
                  <a:pt x="298449" y="244325"/>
                </a:lnTo>
                <a:lnTo>
                  <a:pt x="299931" y="255226"/>
                </a:lnTo>
                <a:lnTo>
                  <a:pt x="301871" y="266302"/>
                </a:lnTo>
                <a:lnTo>
                  <a:pt x="304117" y="277497"/>
                </a:lnTo>
                <a:lnTo>
                  <a:pt x="305615" y="287817"/>
                </a:lnTo>
                <a:lnTo>
                  <a:pt x="306613" y="297555"/>
                </a:lnTo>
                <a:lnTo>
                  <a:pt x="307279" y="306904"/>
                </a:lnTo>
                <a:lnTo>
                  <a:pt x="306770" y="316947"/>
                </a:lnTo>
                <a:lnTo>
                  <a:pt x="305479" y="327453"/>
                </a:lnTo>
                <a:lnTo>
                  <a:pt x="303665" y="338266"/>
                </a:lnTo>
                <a:lnTo>
                  <a:pt x="302456" y="348333"/>
                </a:lnTo>
                <a:lnTo>
                  <a:pt x="301649" y="357901"/>
                </a:lnTo>
                <a:lnTo>
                  <a:pt x="301112" y="367138"/>
                </a:lnTo>
                <a:lnTo>
                  <a:pt x="299801" y="376153"/>
                </a:lnTo>
                <a:lnTo>
                  <a:pt x="297975" y="385020"/>
                </a:lnTo>
                <a:lnTo>
                  <a:pt x="295805" y="393790"/>
                </a:lnTo>
                <a:lnTo>
                  <a:pt x="292453" y="402493"/>
                </a:lnTo>
                <a:lnTo>
                  <a:pt x="288314" y="411153"/>
                </a:lnTo>
                <a:lnTo>
                  <a:pt x="283650" y="419784"/>
                </a:lnTo>
                <a:lnTo>
                  <a:pt x="278635" y="428395"/>
                </a:lnTo>
                <a:lnTo>
                  <a:pt x="263427" y="453215"/>
                </a:lnTo>
                <a:lnTo>
                  <a:pt x="255827" y="466774"/>
                </a:lnTo>
                <a:lnTo>
                  <a:pt x="246733" y="479151"/>
                </a:lnTo>
                <a:lnTo>
                  <a:pt x="241641" y="485118"/>
                </a:lnTo>
                <a:lnTo>
                  <a:pt x="236342" y="490049"/>
                </a:lnTo>
                <a:lnTo>
                  <a:pt x="230904" y="494289"/>
                </a:lnTo>
                <a:lnTo>
                  <a:pt x="225373" y="498068"/>
                </a:lnTo>
                <a:lnTo>
                  <a:pt x="219781" y="501539"/>
                </a:lnTo>
                <a:lnTo>
                  <a:pt x="214148" y="504806"/>
                </a:lnTo>
                <a:lnTo>
                  <a:pt x="202809" y="510977"/>
                </a:lnTo>
                <a:lnTo>
                  <a:pt x="191420" y="516894"/>
                </a:lnTo>
                <a:lnTo>
                  <a:pt x="182548" y="520159"/>
                </a:lnTo>
                <a:lnTo>
                  <a:pt x="178849" y="521029"/>
                </a:lnTo>
                <a:lnTo>
                  <a:pt x="174477" y="520657"/>
                </a:lnTo>
                <a:lnTo>
                  <a:pt x="169659" y="519457"/>
                </a:lnTo>
                <a:lnTo>
                  <a:pt x="164541" y="517704"/>
                </a:lnTo>
                <a:lnTo>
                  <a:pt x="159224" y="516535"/>
                </a:lnTo>
                <a:lnTo>
                  <a:pt x="153774" y="515756"/>
                </a:lnTo>
                <a:lnTo>
                  <a:pt x="148236" y="515237"/>
                </a:lnTo>
                <a:lnTo>
                  <a:pt x="143592" y="512985"/>
                </a:lnTo>
                <a:lnTo>
                  <a:pt x="139543" y="509580"/>
                </a:lnTo>
                <a:lnTo>
                  <a:pt x="132504" y="501668"/>
                </a:lnTo>
                <a:lnTo>
                  <a:pt x="126200" y="494977"/>
                </a:lnTo>
                <a:lnTo>
                  <a:pt x="124139" y="491859"/>
                </a:lnTo>
                <a:lnTo>
                  <a:pt x="121848" y="485855"/>
                </a:lnTo>
                <a:lnTo>
                  <a:pt x="120558" y="472568"/>
                </a:lnTo>
                <a:lnTo>
                  <a:pt x="120015" y="46276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356"/>
          <p:cNvSpPr/>
          <p:nvPr/>
        </p:nvSpPr>
        <p:spPr>
          <a:xfrm>
            <a:off x="4812029" y="2837507"/>
            <a:ext cx="291467" cy="25677"/>
          </a:xfrm>
          <a:custGeom>
            <a:avLst/>
            <a:gdLst/>
            <a:ahLst/>
            <a:cxnLst/>
            <a:rect l="0" t="0" r="0" b="0"/>
            <a:pathLst>
              <a:path w="291467" h="25677">
                <a:moveTo>
                  <a:pt x="0" y="8563"/>
                </a:moveTo>
                <a:lnTo>
                  <a:pt x="0" y="15943"/>
                </a:lnTo>
                <a:lnTo>
                  <a:pt x="953" y="16341"/>
                </a:lnTo>
                <a:lnTo>
                  <a:pt x="4551" y="16782"/>
                </a:lnTo>
                <a:lnTo>
                  <a:pt x="6844" y="17852"/>
                </a:lnTo>
                <a:lnTo>
                  <a:pt x="9325" y="19518"/>
                </a:lnTo>
                <a:lnTo>
                  <a:pt x="11932" y="21581"/>
                </a:lnTo>
                <a:lnTo>
                  <a:pt x="14622" y="22957"/>
                </a:lnTo>
                <a:lnTo>
                  <a:pt x="17368" y="23874"/>
                </a:lnTo>
                <a:lnTo>
                  <a:pt x="20152" y="24485"/>
                </a:lnTo>
                <a:lnTo>
                  <a:pt x="25784" y="25164"/>
                </a:lnTo>
                <a:lnTo>
                  <a:pt x="32415" y="25466"/>
                </a:lnTo>
                <a:lnTo>
                  <a:pt x="47811" y="25636"/>
                </a:lnTo>
                <a:lnTo>
                  <a:pt x="62207" y="25676"/>
                </a:lnTo>
                <a:lnTo>
                  <a:pt x="70047" y="24734"/>
                </a:lnTo>
                <a:lnTo>
                  <a:pt x="78131" y="23153"/>
                </a:lnTo>
                <a:lnTo>
                  <a:pt x="86377" y="21147"/>
                </a:lnTo>
                <a:lnTo>
                  <a:pt x="94732" y="19810"/>
                </a:lnTo>
                <a:lnTo>
                  <a:pt x="103160" y="18919"/>
                </a:lnTo>
                <a:lnTo>
                  <a:pt x="111636" y="18324"/>
                </a:lnTo>
                <a:lnTo>
                  <a:pt x="120144" y="16975"/>
                </a:lnTo>
                <a:lnTo>
                  <a:pt x="128674" y="15124"/>
                </a:lnTo>
                <a:lnTo>
                  <a:pt x="137218" y="12937"/>
                </a:lnTo>
                <a:lnTo>
                  <a:pt x="145771" y="11478"/>
                </a:lnTo>
                <a:lnTo>
                  <a:pt x="154331" y="10507"/>
                </a:lnTo>
                <a:lnTo>
                  <a:pt x="162895" y="9859"/>
                </a:lnTo>
                <a:lnTo>
                  <a:pt x="170509" y="8474"/>
                </a:lnTo>
                <a:lnTo>
                  <a:pt x="177491" y="6599"/>
                </a:lnTo>
                <a:lnTo>
                  <a:pt x="184050" y="4396"/>
                </a:lnTo>
                <a:lnTo>
                  <a:pt x="191280" y="2927"/>
                </a:lnTo>
                <a:lnTo>
                  <a:pt x="198958" y="1948"/>
                </a:lnTo>
                <a:lnTo>
                  <a:pt x="206934" y="1296"/>
                </a:lnTo>
                <a:lnTo>
                  <a:pt x="214156" y="861"/>
                </a:lnTo>
                <a:lnTo>
                  <a:pt x="227261" y="377"/>
                </a:lnTo>
                <a:lnTo>
                  <a:pt x="245349" y="105"/>
                </a:lnTo>
                <a:lnTo>
                  <a:pt x="270899" y="0"/>
                </a:lnTo>
                <a:lnTo>
                  <a:pt x="272992" y="949"/>
                </a:lnTo>
                <a:lnTo>
                  <a:pt x="275340" y="2534"/>
                </a:lnTo>
                <a:lnTo>
                  <a:pt x="277857" y="4544"/>
                </a:lnTo>
                <a:lnTo>
                  <a:pt x="280489" y="5883"/>
                </a:lnTo>
                <a:lnTo>
                  <a:pt x="283195" y="6776"/>
                </a:lnTo>
                <a:lnTo>
                  <a:pt x="291466" y="856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357"/>
          <p:cNvSpPr/>
          <p:nvPr/>
        </p:nvSpPr>
        <p:spPr>
          <a:xfrm>
            <a:off x="4846320" y="2948939"/>
            <a:ext cx="300038" cy="34292"/>
          </a:xfrm>
          <a:custGeom>
            <a:avLst/>
            <a:gdLst/>
            <a:ahLst/>
            <a:cxnLst/>
            <a:rect l="0" t="0" r="0" b="0"/>
            <a:pathLst>
              <a:path w="300038" h="34292">
                <a:moveTo>
                  <a:pt x="0" y="34291"/>
                </a:moveTo>
                <a:lnTo>
                  <a:pt x="57333" y="34291"/>
                </a:lnTo>
                <a:lnTo>
                  <a:pt x="63939" y="33338"/>
                </a:lnTo>
                <a:lnTo>
                  <a:pt x="71201" y="31751"/>
                </a:lnTo>
                <a:lnTo>
                  <a:pt x="78900" y="29740"/>
                </a:lnTo>
                <a:lnTo>
                  <a:pt x="86890" y="28399"/>
                </a:lnTo>
                <a:lnTo>
                  <a:pt x="95074" y="27505"/>
                </a:lnTo>
                <a:lnTo>
                  <a:pt x="103387" y="26910"/>
                </a:lnTo>
                <a:lnTo>
                  <a:pt x="111787" y="25560"/>
                </a:lnTo>
                <a:lnTo>
                  <a:pt x="120245" y="23708"/>
                </a:lnTo>
                <a:lnTo>
                  <a:pt x="128740" y="21520"/>
                </a:lnTo>
                <a:lnTo>
                  <a:pt x="137262" y="20062"/>
                </a:lnTo>
                <a:lnTo>
                  <a:pt x="145800" y="19090"/>
                </a:lnTo>
                <a:lnTo>
                  <a:pt x="154350" y="18442"/>
                </a:lnTo>
                <a:lnTo>
                  <a:pt x="161955" y="17057"/>
                </a:lnTo>
                <a:lnTo>
                  <a:pt x="168930" y="15182"/>
                </a:lnTo>
                <a:lnTo>
                  <a:pt x="175485" y="12979"/>
                </a:lnTo>
                <a:lnTo>
                  <a:pt x="182712" y="11510"/>
                </a:lnTo>
                <a:lnTo>
                  <a:pt x="190388" y="10531"/>
                </a:lnTo>
                <a:lnTo>
                  <a:pt x="198363" y="9879"/>
                </a:lnTo>
                <a:lnTo>
                  <a:pt x="205584" y="8491"/>
                </a:lnTo>
                <a:lnTo>
                  <a:pt x="212303" y="6613"/>
                </a:lnTo>
                <a:lnTo>
                  <a:pt x="218688" y="4409"/>
                </a:lnTo>
                <a:lnTo>
                  <a:pt x="224849" y="2939"/>
                </a:lnTo>
                <a:lnTo>
                  <a:pt x="230862" y="1960"/>
                </a:lnTo>
                <a:lnTo>
                  <a:pt x="236775" y="1307"/>
                </a:lnTo>
                <a:lnTo>
                  <a:pt x="243575" y="872"/>
                </a:lnTo>
                <a:lnTo>
                  <a:pt x="250966" y="581"/>
                </a:lnTo>
                <a:lnTo>
                  <a:pt x="266798" y="259"/>
                </a:lnTo>
                <a:lnTo>
                  <a:pt x="300037"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358"/>
          <p:cNvSpPr/>
          <p:nvPr/>
        </p:nvSpPr>
        <p:spPr>
          <a:xfrm>
            <a:off x="5274945" y="2691882"/>
            <a:ext cx="368618" cy="296203"/>
          </a:xfrm>
          <a:custGeom>
            <a:avLst/>
            <a:gdLst/>
            <a:ahLst/>
            <a:cxnLst/>
            <a:rect l="0" t="0" r="0" b="0"/>
            <a:pathLst>
              <a:path w="368618" h="296203">
                <a:moveTo>
                  <a:pt x="0" y="94180"/>
                </a:moveTo>
                <a:lnTo>
                  <a:pt x="0" y="89629"/>
                </a:lnTo>
                <a:lnTo>
                  <a:pt x="952" y="87336"/>
                </a:lnTo>
                <a:lnTo>
                  <a:pt x="7381" y="78580"/>
                </a:lnTo>
                <a:lnTo>
                  <a:pt x="13122" y="72642"/>
                </a:lnTo>
                <a:lnTo>
                  <a:pt x="36912" y="48705"/>
                </a:lnTo>
                <a:lnTo>
                  <a:pt x="45298" y="42854"/>
                </a:lnTo>
                <a:lnTo>
                  <a:pt x="55374" y="37078"/>
                </a:lnTo>
                <a:lnTo>
                  <a:pt x="66203" y="31337"/>
                </a:lnTo>
                <a:lnTo>
                  <a:pt x="100054" y="14172"/>
                </a:lnTo>
                <a:lnTo>
                  <a:pt x="106708" y="12266"/>
                </a:lnTo>
                <a:lnTo>
                  <a:pt x="114001" y="10996"/>
                </a:lnTo>
                <a:lnTo>
                  <a:pt x="121721" y="10149"/>
                </a:lnTo>
                <a:lnTo>
                  <a:pt x="128772" y="8632"/>
                </a:lnTo>
                <a:lnTo>
                  <a:pt x="135378" y="6668"/>
                </a:lnTo>
                <a:lnTo>
                  <a:pt x="141687" y="4406"/>
                </a:lnTo>
                <a:lnTo>
                  <a:pt x="147798" y="2898"/>
                </a:lnTo>
                <a:lnTo>
                  <a:pt x="153777" y="1893"/>
                </a:lnTo>
                <a:lnTo>
                  <a:pt x="159667" y="1223"/>
                </a:lnTo>
                <a:lnTo>
                  <a:pt x="165500" y="776"/>
                </a:lnTo>
                <a:lnTo>
                  <a:pt x="171293" y="478"/>
                </a:lnTo>
                <a:lnTo>
                  <a:pt x="182810" y="147"/>
                </a:lnTo>
                <a:lnTo>
                  <a:pt x="194279" y="0"/>
                </a:lnTo>
                <a:lnTo>
                  <a:pt x="199052" y="914"/>
                </a:lnTo>
                <a:lnTo>
                  <a:pt x="206894" y="4468"/>
                </a:lnTo>
                <a:lnTo>
                  <a:pt x="221216" y="11825"/>
                </a:lnTo>
                <a:lnTo>
                  <a:pt x="229445" y="17255"/>
                </a:lnTo>
                <a:lnTo>
                  <a:pt x="232973" y="20037"/>
                </a:lnTo>
                <a:lnTo>
                  <a:pt x="235326" y="22844"/>
                </a:lnTo>
                <a:lnTo>
                  <a:pt x="236894" y="25668"/>
                </a:lnTo>
                <a:lnTo>
                  <a:pt x="237939" y="28503"/>
                </a:lnTo>
                <a:lnTo>
                  <a:pt x="239100" y="36733"/>
                </a:lnTo>
                <a:lnTo>
                  <a:pt x="239410" y="41594"/>
                </a:lnTo>
                <a:lnTo>
                  <a:pt x="239617" y="46740"/>
                </a:lnTo>
                <a:lnTo>
                  <a:pt x="239846" y="57538"/>
                </a:lnTo>
                <a:lnTo>
                  <a:pt x="238002" y="63085"/>
                </a:lnTo>
                <a:lnTo>
                  <a:pt x="234868" y="68687"/>
                </a:lnTo>
                <a:lnTo>
                  <a:pt x="226305" y="80945"/>
                </a:lnTo>
                <a:lnTo>
                  <a:pt x="216150" y="95918"/>
                </a:lnTo>
                <a:lnTo>
                  <a:pt x="210775" y="102959"/>
                </a:lnTo>
                <a:lnTo>
                  <a:pt x="205286" y="109557"/>
                </a:lnTo>
                <a:lnTo>
                  <a:pt x="199722" y="115862"/>
                </a:lnTo>
                <a:lnTo>
                  <a:pt x="194108" y="122922"/>
                </a:lnTo>
                <a:lnTo>
                  <a:pt x="188461" y="130486"/>
                </a:lnTo>
                <a:lnTo>
                  <a:pt x="182790" y="138387"/>
                </a:lnTo>
                <a:lnTo>
                  <a:pt x="177105" y="145559"/>
                </a:lnTo>
                <a:lnTo>
                  <a:pt x="171410" y="152245"/>
                </a:lnTo>
                <a:lnTo>
                  <a:pt x="165708" y="158607"/>
                </a:lnTo>
                <a:lnTo>
                  <a:pt x="160002" y="165707"/>
                </a:lnTo>
                <a:lnTo>
                  <a:pt x="154293" y="173297"/>
                </a:lnTo>
                <a:lnTo>
                  <a:pt x="148582" y="181215"/>
                </a:lnTo>
                <a:lnTo>
                  <a:pt x="142870" y="188398"/>
                </a:lnTo>
                <a:lnTo>
                  <a:pt x="137156" y="195092"/>
                </a:lnTo>
                <a:lnTo>
                  <a:pt x="131442" y="201460"/>
                </a:lnTo>
                <a:lnTo>
                  <a:pt x="126680" y="207610"/>
                </a:lnTo>
                <a:lnTo>
                  <a:pt x="122554" y="213615"/>
                </a:lnTo>
                <a:lnTo>
                  <a:pt x="118850" y="219523"/>
                </a:lnTo>
                <a:lnTo>
                  <a:pt x="114476" y="225367"/>
                </a:lnTo>
                <a:lnTo>
                  <a:pt x="109654" y="231168"/>
                </a:lnTo>
                <a:lnTo>
                  <a:pt x="100170" y="241741"/>
                </a:lnTo>
                <a:lnTo>
                  <a:pt x="92780" y="249615"/>
                </a:lnTo>
                <a:lnTo>
                  <a:pt x="90428" y="253049"/>
                </a:lnTo>
                <a:lnTo>
                  <a:pt x="87815" y="259403"/>
                </a:lnTo>
                <a:lnTo>
                  <a:pt x="86654" y="267943"/>
                </a:lnTo>
                <a:lnTo>
                  <a:pt x="85908" y="279845"/>
                </a:lnTo>
                <a:lnTo>
                  <a:pt x="86799" y="281774"/>
                </a:lnTo>
                <a:lnTo>
                  <a:pt x="90330" y="286458"/>
                </a:lnTo>
                <a:lnTo>
                  <a:pt x="92605" y="288088"/>
                </a:lnTo>
                <a:lnTo>
                  <a:pt x="97672" y="289899"/>
                </a:lnTo>
                <a:lnTo>
                  <a:pt x="105881" y="290918"/>
                </a:lnTo>
                <a:lnTo>
                  <a:pt x="108687" y="292014"/>
                </a:lnTo>
                <a:lnTo>
                  <a:pt x="114345" y="295771"/>
                </a:lnTo>
                <a:lnTo>
                  <a:pt x="119093" y="296202"/>
                </a:lnTo>
                <a:lnTo>
                  <a:pt x="125115" y="295536"/>
                </a:lnTo>
                <a:lnTo>
                  <a:pt x="131987" y="294140"/>
                </a:lnTo>
                <a:lnTo>
                  <a:pt x="138474" y="293209"/>
                </a:lnTo>
                <a:lnTo>
                  <a:pt x="144703" y="292589"/>
                </a:lnTo>
                <a:lnTo>
                  <a:pt x="150761" y="292175"/>
                </a:lnTo>
                <a:lnTo>
                  <a:pt x="157657" y="291899"/>
                </a:lnTo>
                <a:lnTo>
                  <a:pt x="172940" y="291593"/>
                </a:lnTo>
                <a:lnTo>
                  <a:pt x="181016" y="290559"/>
                </a:lnTo>
                <a:lnTo>
                  <a:pt x="189257" y="288917"/>
                </a:lnTo>
                <a:lnTo>
                  <a:pt x="197608" y="286869"/>
                </a:lnTo>
                <a:lnTo>
                  <a:pt x="206986" y="285505"/>
                </a:lnTo>
                <a:lnTo>
                  <a:pt x="217048" y="284595"/>
                </a:lnTo>
                <a:lnTo>
                  <a:pt x="227566" y="283988"/>
                </a:lnTo>
                <a:lnTo>
                  <a:pt x="238388" y="282631"/>
                </a:lnTo>
                <a:lnTo>
                  <a:pt x="249413" y="280774"/>
                </a:lnTo>
                <a:lnTo>
                  <a:pt x="260572" y="278584"/>
                </a:lnTo>
                <a:lnTo>
                  <a:pt x="270870" y="276171"/>
                </a:lnTo>
                <a:lnTo>
                  <a:pt x="280593" y="273610"/>
                </a:lnTo>
                <a:lnTo>
                  <a:pt x="289931" y="270950"/>
                </a:lnTo>
                <a:lnTo>
                  <a:pt x="299015" y="269177"/>
                </a:lnTo>
                <a:lnTo>
                  <a:pt x="307928" y="267995"/>
                </a:lnTo>
                <a:lnTo>
                  <a:pt x="316728" y="267206"/>
                </a:lnTo>
                <a:lnTo>
                  <a:pt x="324499" y="265728"/>
                </a:lnTo>
                <a:lnTo>
                  <a:pt x="331585" y="263791"/>
                </a:lnTo>
                <a:lnTo>
                  <a:pt x="338214" y="261546"/>
                </a:lnTo>
                <a:lnTo>
                  <a:pt x="344539" y="260050"/>
                </a:lnTo>
                <a:lnTo>
                  <a:pt x="350660" y="259053"/>
                </a:lnTo>
                <a:lnTo>
                  <a:pt x="368617" y="25705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359"/>
          <p:cNvSpPr/>
          <p:nvPr/>
        </p:nvSpPr>
        <p:spPr>
          <a:xfrm>
            <a:off x="5729715" y="2691764"/>
            <a:ext cx="261517" cy="342901"/>
          </a:xfrm>
          <a:custGeom>
            <a:avLst/>
            <a:gdLst/>
            <a:ahLst/>
            <a:cxnLst/>
            <a:rect l="0" t="0" r="0" b="0"/>
            <a:pathLst>
              <a:path w="261517" h="342901">
                <a:moveTo>
                  <a:pt x="85297" y="0"/>
                </a:moveTo>
                <a:lnTo>
                  <a:pt x="77078" y="0"/>
                </a:lnTo>
                <a:lnTo>
                  <a:pt x="76829" y="4552"/>
                </a:lnTo>
                <a:lnTo>
                  <a:pt x="75842" y="6845"/>
                </a:lnTo>
                <a:lnTo>
                  <a:pt x="70854" y="14623"/>
                </a:lnTo>
                <a:lnTo>
                  <a:pt x="68000" y="23912"/>
                </a:lnTo>
                <a:lnTo>
                  <a:pt x="63957" y="33171"/>
                </a:lnTo>
                <a:lnTo>
                  <a:pt x="58985" y="43635"/>
                </a:lnTo>
                <a:lnTo>
                  <a:pt x="30994" y="100027"/>
                </a:lnTo>
                <a:lnTo>
                  <a:pt x="27188" y="106689"/>
                </a:lnTo>
                <a:lnTo>
                  <a:pt x="22745" y="113989"/>
                </a:lnTo>
                <a:lnTo>
                  <a:pt x="17878" y="121713"/>
                </a:lnTo>
                <a:lnTo>
                  <a:pt x="14633" y="128767"/>
                </a:lnTo>
                <a:lnTo>
                  <a:pt x="12470" y="135375"/>
                </a:lnTo>
                <a:lnTo>
                  <a:pt x="11029" y="141685"/>
                </a:lnTo>
                <a:lnTo>
                  <a:pt x="9115" y="147797"/>
                </a:lnTo>
                <a:lnTo>
                  <a:pt x="6887" y="153777"/>
                </a:lnTo>
                <a:lnTo>
                  <a:pt x="4448" y="159668"/>
                </a:lnTo>
                <a:lnTo>
                  <a:pt x="2823" y="165500"/>
                </a:lnTo>
                <a:lnTo>
                  <a:pt x="1739" y="171294"/>
                </a:lnTo>
                <a:lnTo>
                  <a:pt x="1017" y="177061"/>
                </a:lnTo>
                <a:lnTo>
                  <a:pt x="535" y="182811"/>
                </a:lnTo>
                <a:lnTo>
                  <a:pt x="215" y="188549"/>
                </a:lnTo>
                <a:lnTo>
                  <a:pt x="0" y="194280"/>
                </a:lnTo>
                <a:lnTo>
                  <a:pt x="810" y="200005"/>
                </a:lnTo>
                <a:lnTo>
                  <a:pt x="2302" y="205727"/>
                </a:lnTo>
                <a:lnTo>
                  <a:pt x="4250" y="211446"/>
                </a:lnTo>
                <a:lnTo>
                  <a:pt x="6501" y="217164"/>
                </a:lnTo>
                <a:lnTo>
                  <a:pt x="8953" y="222882"/>
                </a:lnTo>
                <a:lnTo>
                  <a:pt x="14219" y="233361"/>
                </a:lnTo>
                <a:lnTo>
                  <a:pt x="19734" y="241194"/>
                </a:lnTo>
                <a:lnTo>
                  <a:pt x="25361" y="250390"/>
                </a:lnTo>
                <a:lnTo>
                  <a:pt x="31036" y="259875"/>
                </a:lnTo>
                <a:lnTo>
                  <a:pt x="36733" y="267265"/>
                </a:lnTo>
                <a:lnTo>
                  <a:pt x="42441" y="276265"/>
                </a:lnTo>
                <a:lnTo>
                  <a:pt x="45296" y="281332"/>
                </a:lnTo>
                <a:lnTo>
                  <a:pt x="49105" y="285662"/>
                </a:lnTo>
                <a:lnTo>
                  <a:pt x="53549" y="289502"/>
                </a:lnTo>
                <a:lnTo>
                  <a:pt x="58416" y="293014"/>
                </a:lnTo>
                <a:lnTo>
                  <a:pt x="63567" y="295355"/>
                </a:lnTo>
                <a:lnTo>
                  <a:pt x="68905" y="296916"/>
                </a:lnTo>
                <a:lnTo>
                  <a:pt x="74369" y="297957"/>
                </a:lnTo>
                <a:lnTo>
                  <a:pt x="78964" y="299603"/>
                </a:lnTo>
                <a:lnTo>
                  <a:pt x="86610" y="303972"/>
                </a:lnTo>
                <a:lnTo>
                  <a:pt x="90935" y="305518"/>
                </a:lnTo>
                <a:lnTo>
                  <a:pt x="95723" y="306549"/>
                </a:lnTo>
                <a:lnTo>
                  <a:pt x="100820" y="307236"/>
                </a:lnTo>
                <a:lnTo>
                  <a:pt x="106123" y="307694"/>
                </a:lnTo>
                <a:lnTo>
                  <a:pt x="111564" y="308000"/>
                </a:lnTo>
                <a:lnTo>
                  <a:pt x="122689" y="308339"/>
                </a:lnTo>
                <a:lnTo>
                  <a:pt x="151052" y="308575"/>
                </a:lnTo>
                <a:lnTo>
                  <a:pt x="156756" y="307634"/>
                </a:lnTo>
                <a:lnTo>
                  <a:pt x="162464" y="306055"/>
                </a:lnTo>
                <a:lnTo>
                  <a:pt x="168174" y="304049"/>
                </a:lnTo>
                <a:lnTo>
                  <a:pt x="173886" y="302712"/>
                </a:lnTo>
                <a:lnTo>
                  <a:pt x="179599" y="301821"/>
                </a:lnTo>
                <a:lnTo>
                  <a:pt x="185312" y="301227"/>
                </a:lnTo>
                <a:lnTo>
                  <a:pt x="191027" y="299878"/>
                </a:lnTo>
                <a:lnTo>
                  <a:pt x="196741" y="298026"/>
                </a:lnTo>
                <a:lnTo>
                  <a:pt x="202456" y="295839"/>
                </a:lnTo>
                <a:lnTo>
                  <a:pt x="207217" y="293429"/>
                </a:lnTo>
                <a:lnTo>
                  <a:pt x="215049" y="288211"/>
                </a:lnTo>
                <a:lnTo>
                  <a:pt x="221705" y="282717"/>
                </a:lnTo>
                <a:lnTo>
                  <a:pt x="224813" y="279918"/>
                </a:lnTo>
                <a:lnTo>
                  <a:pt x="230807" y="271728"/>
                </a:lnTo>
                <a:lnTo>
                  <a:pt x="233739" y="266877"/>
                </a:lnTo>
                <a:lnTo>
                  <a:pt x="237598" y="262691"/>
                </a:lnTo>
                <a:lnTo>
                  <a:pt x="242076" y="258947"/>
                </a:lnTo>
                <a:lnTo>
                  <a:pt x="246966" y="255499"/>
                </a:lnTo>
                <a:lnTo>
                  <a:pt x="250226" y="252248"/>
                </a:lnTo>
                <a:lnTo>
                  <a:pt x="252400" y="249128"/>
                </a:lnTo>
                <a:lnTo>
                  <a:pt x="253850" y="246096"/>
                </a:lnTo>
                <a:lnTo>
                  <a:pt x="255459" y="237646"/>
                </a:lnTo>
                <a:lnTo>
                  <a:pt x="255889" y="232726"/>
                </a:lnTo>
                <a:lnTo>
                  <a:pt x="257127" y="228493"/>
                </a:lnTo>
                <a:lnTo>
                  <a:pt x="261044" y="221251"/>
                </a:lnTo>
                <a:lnTo>
                  <a:pt x="261516" y="217033"/>
                </a:lnTo>
                <a:lnTo>
                  <a:pt x="259502" y="207267"/>
                </a:lnTo>
                <a:lnTo>
                  <a:pt x="257971" y="199117"/>
                </a:lnTo>
                <a:lnTo>
                  <a:pt x="257563" y="195610"/>
                </a:lnTo>
                <a:lnTo>
                  <a:pt x="256339" y="192319"/>
                </a:lnTo>
                <a:lnTo>
                  <a:pt x="252438" y="186123"/>
                </a:lnTo>
                <a:lnTo>
                  <a:pt x="249112" y="184090"/>
                </a:lnTo>
                <a:lnTo>
                  <a:pt x="244990" y="182734"/>
                </a:lnTo>
                <a:lnTo>
                  <a:pt x="240336" y="181830"/>
                </a:lnTo>
                <a:lnTo>
                  <a:pt x="232626" y="180826"/>
                </a:lnTo>
                <a:lnTo>
                  <a:pt x="226024" y="180380"/>
                </a:lnTo>
                <a:lnTo>
                  <a:pt x="219915" y="180182"/>
                </a:lnTo>
                <a:lnTo>
                  <a:pt x="206570" y="180070"/>
                </a:lnTo>
                <a:lnTo>
                  <a:pt x="201388" y="181007"/>
                </a:lnTo>
                <a:lnTo>
                  <a:pt x="196029" y="182584"/>
                </a:lnTo>
                <a:lnTo>
                  <a:pt x="190550" y="184588"/>
                </a:lnTo>
                <a:lnTo>
                  <a:pt x="184994" y="186876"/>
                </a:lnTo>
                <a:lnTo>
                  <a:pt x="179384" y="189354"/>
                </a:lnTo>
                <a:lnTo>
                  <a:pt x="173739" y="191959"/>
                </a:lnTo>
                <a:lnTo>
                  <a:pt x="168071" y="195600"/>
                </a:lnTo>
                <a:lnTo>
                  <a:pt x="162387" y="199933"/>
                </a:lnTo>
                <a:lnTo>
                  <a:pt x="156693" y="204726"/>
                </a:lnTo>
                <a:lnTo>
                  <a:pt x="150992" y="209827"/>
                </a:lnTo>
                <a:lnTo>
                  <a:pt x="139577" y="220574"/>
                </a:lnTo>
                <a:lnTo>
                  <a:pt x="105299" y="254366"/>
                </a:lnTo>
                <a:lnTo>
                  <a:pt x="99584" y="259113"/>
                </a:lnTo>
                <a:lnTo>
                  <a:pt x="93869" y="263230"/>
                </a:lnTo>
                <a:lnTo>
                  <a:pt x="88154" y="266926"/>
                </a:lnTo>
                <a:lnTo>
                  <a:pt x="83392" y="271296"/>
                </a:lnTo>
                <a:lnTo>
                  <a:pt x="75560" y="281232"/>
                </a:lnTo>
                <a:lnTo>
                  <a:pt x="72139" y="286548"/>
                </a:lnTo>
                <a:lnTo>
                  <a:pt x="68904" y="291997"/>
                </a:lnTo>
                <a:lnTo>
                  <a:pt x="62772" y="302179"/>
                </a:lnTo>
                <a:lnTo>
                  <a:pt x="56871" y="309880"/>
                </a:lnTo>
                <a:lnTo>
                  <a:pt x="53613" y="316477"/>
                </a:lnTo>
                <a:lnTo>
                  <a:pt x="51779" y="325546"/>
                </a:lnTo>
                <a:lnTo>
                  <a:pt x="51160" y="332594"/>
                </a:lnTo>
                <a:lnTo>
                  <a:pt x="53615" y="336097"/>
                </a:lnTo>
                <a:lnTo>
                  <a:pt x="58401" y="341557"/>
                </a:lnTo>
                <a:lnTo>
                  <a:pt x="59746" y="342005"/>
                </a:lnTo>
                <a:lnTo>
                  <a:pt x="61596" y="342303"/>
                </a:lnTo>
                <a:lnTo>
                  <a:pt x="68152" y="3429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360"/>
          <p:cNvSpPr/>
          <p:nvPr/>
        </p:nvSpPr>
        <p:spPr>
          <a:xfrm>
            <a:off x="2610089" y="2666047"/>
            <a:ext cx="84534" cy="385764"/>
          </a:xfrm>
          <a:custGeom>
            <a:avLst/>
            <a:gdLst/>
            <a:ahLst/>
            <a:cxnLst/>
            <a:rect l="0" t="0" r="0" b="0"/>
            <a:pathLst>
              <a:path w="84534" h="385764">
                <a:moveTo>
                  <a:pt x="7380" y="0"/>
                </a:moveTo>
                <a:lnTo>
                  <a:pt x="7380" y="13019"/>
                </a:lnTo>
                <a:lnTo>
                  <a:pt x="6428" y="15347"/>
                </a:lnTo>
                <a:lnTo>
                  <a:pt x="4840" y="17851"/>
                </a:lnTo>
                <a:lnTo>
                  <a:pt x="2830" y="20473"/>
                </a:lnTo>
                <a:lnTo>
                  <a:pt x="595" y="25927"/>
                </a:lnTo>
                <a:lnTo>
                  <a:pt x="0" y="28715"/>
                </a:lnTo>
                <a:lnTo>
                  <a:pt x="555" y="31526"/>
                </a:lnTo>
                <a:lnTo>
                  <a:pt x="1878" y="34352"/>
                </a:lnTo>
                <a:lnTo>
                  <a:pt x="3712" y="37189"/>
                </a:lnTo>
                <a:lnTo>
                  <a:pt x="5750" y="42881"/>
                </a:lnTo>
                <a:lnTo>
                  <a:pt x="6897" y="53980"/>
                </a:lnTo>
                <a:lnTo>
                  <a:pt x="7166" y="63996"/>
                </a:lnTo>
                <a:lnTo>
                  <a:pt x="7285" y="74798"/>
                </a:lnTo>
                <a:lnTo>
                  <a:pt x="9878" y="85948"/>
                </a:lnTo>
                <a:lnTo>
                  <a:pt x="11903" y="91589"/>
                </a:lnTo>
                <a:lnTo>
                  <a:pt x="14206" y="97254"/>
                </a:lnTo>
                <a:lnTo>
                  <a:pt x="16693" y="102936"/>
                </a:lnTo>
                <a:lnTo>
                  <a:pt x="19304" y="108629"/>
                </a:lnTo>
                <a:lnTo>
                  <a:pt x="21044" y="114329"/>
                </a:lnTo>
                <a:lnTo>
                  <a:pt x="22978" y="125743"/>
                </a:lnTo>
                <a:lnTo>
                  <a:pt x="24447" y="131454"/>
                </a:lnTo>
                <a:lnTo>
                  <a:pt x="26378" y="137166"/>
                </a:lnTo>
                <a:lnTo>
                  <a:pt x="28618" y="142879"/>
                </a:lnTo>
                <a:lnTo>
                  <a:pt x="31064" y="148593"/>
                </a:lnTo>
                <a:lnTo>
                  <a:pt x="36321" y="160021"/>
                </a:lnTo>
                <a:lnTo>
                  <a:pt x="38104" y="166688"/>
                </a:lnTo>
                <a:lnTo>
                  <a:pt x="39293" y="173991"/>
                </a:lnTo>
                <a:lnTo>
                  <a:pt x="40086" y="181716"/>
                </a:lnTo>
                <a:lnTo>
                  <a:pt x="41566" y="188772"/>
                </a:lnTo>
                <a:lnTo>
                  <a:pt x="43506" y="195380"/>
                </a:lnTo>
                <a:lnTo>
                  <a:pt x="45752" y="201691"/>
                </a:lnTo>
                <a:lnTo>
                  <a:pt x="48201" y="207803"/>
                </a:lnTo>
                <a:lnTo>
                  <a:pt x="50787" y="213783"/>
                </a:lnTo>
                <a:lnTo>
                  <a:pt x="53463" y="219675"/>
                </a:lnTo>
                <a:lnTo>
                  <a:pt x="55247" y="226460"/>
                </a:lnTo>
                <a:lnTo>
                  <a:pt x="56437" y="233841"/>
                </a:lnTo>
                <a:lnTo>
                  <a:pt x="57229" y="241619"/>
                </a:lnTo>
                <a:lnTo>
                  <a:pt x="58711" y="248709"/>
                </a:lnTo>
                <a:lnTo>
                  <a:pt x="60651" y="255341"/>
                </a:lnTo>
                <a:lnTo>
                  <a:pt x="62897" y="261667"/>
                </a:lnTo>
                <a:lnTo>
                  <a:pt x="64394" y="267790"/>
                </a:lnTo>
                <a:lnTo>
                  <a:pt x="66057" y="279673"/>
                </a:lnTo>
                <a:lnTo>
                  <a:pt x="66797" y="291304"/>
                </a:lnTo>
                <a:lnTo>
                  <a:pt x="66994" y="297073"/>
                </a:lnTo>
                <a:lnTo>
                  <a:pt x="68077" y="302823"/>
                </a:lnTo>
                <a:lnTo>
                  <a:pt x="69753" y="308562"/>
                </a:lnTo>
                <a:lnTo>
                  <a:pt x="71822" y="314293"/>
                </a:lnTo>
                <a:lnTo>
                  <a:pt x="74121" y="323201"/>
                </a:lnTo>
                <a:lnTo>
                  <a:pt x="75143" y="331287"/>
                </a:lnTo>
                <a:lnTo>
                  <a:pt x="75597" y="341232"/>
                </a:lnTo>
                <a:lnTo>
                  <a:pt x="75853" y="352989"/>
                </a:lnTo>
                <a:lnTo>
                  <a:pt x="75929" y="362505"/>
                </a:lnTo>
                <a:lnTo>
                  <a:pt x="76892" y="364543"/>
                </a:lnTo>
                <a:lnTo>
                  <a:pt x="78486" y="365901"/>
                </a:lnTo>
                <a:lnTo>
                  <a:pt x="80502" y="366806"/>
                </a:lnTo>
                <a:lnTo>
                  <a:pt x="81846" y="368363"/>
                </a:lnTo>
                <a:lnTo>
                  <a:pt x="82741" y="370353"/>
                </a:lnTo>
                <a:lnTo>
                  <a:pt x="84179" y="375839"/>
                </a:lnTo>
                <a:lnTo>
                  <a:pt x="84533" y="38576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361"/>
          <p:cNvSpPr/>
          <p:nvPr/>
        </p:nvSpPr>
        <p:spPr>
          <a:xfrm>
            <a:off x="2471737" y="2820352"/>
            <a:ext cx="497206" cy="68581"/>
          </a:xfrm>
          <a:custGeom>
            <a:avLst/>
            <a:gdLst/>
            <a:ahLst/>
            <a:cxnLst/>
            <a:rect l="0" t="0" r="0" b="0"/>
            <a:pathLst>
              <a:path w="497206" h="68581">
                <a:moveTo>
                  <a:pt x="0" y="68580"/>
                </a:moveTo>
                <a:lnTo>
                  <a:pt x="0" y="61199"/>
                </a:lnTo>
                <a:lnTo>
                  <a:pt x="952" y="60802"/>
                </a:lnTo>
                <a:lnTo>
                  <a:pt x="4551" y="60360"/>
                </a:lnTo>
                <a:lnTo>
                  <a:pt x="6844" y="59291"/>
                </a:lnTo>
                <a:lnTo>
                  <a:pt x="9325" y="57625"/>
                </a:lnTo>
                <a:lnTo>
                  <a:pt x="11932" y="55561"/>
                </a:lnTo>
                <a:lnTo>
                  <a:pt x="15574" y="54186"/>
                </a:lnTo>
                <a:lnTo>
                  <a:pt x="24702" y="52658"/>
                </a:lnTo>
                <a:lnTo>
                  <a:pt x="29803" y="51298"/>
                </a:lnTo>
                <a:lnTo>
                  <a:pt x="35109" y="49438"/>
                </a:lnTo>
                <a:lnTo>
                  <a:pt x="40551" y="47246"/>
                </a:lnTo>
                <a:lnTo>
                  <a:pt x="54218" y="42271"/>
                </a:lnTo>
                <a:lnTo>
                  <a:pt x="61863" y="39611"/>
                </a:lnTo>
                <a:lnTo>
                  <a:pt x="69817" y="37837"/>
                </a:lnTo>
                <a:lnTo>
                  <a:pt x="77977" y="36655"/>
                </a:lnTo>
                <a:lnTo>
                  <a:pt x="86275" y="35867"/>
                </a:lnTo>
                <a:lnTo>
                  <a:pt x="94664" y="35341"/>
                </a:lnTo>
                <a:lnTo>
                  <a:pt x="111605" y="34757"/>
                </a:lnTo>
                <a:lnTo>
                  <a:pt x="121076" y="33649"/>
                </a:lnTo>
                <a:lnTo>
                  <a:pt x="131200" y="31958"/>
                </a:lnTo>
                <a:lnTo>
                  <a:pt x="141759" y="29878"/>
                </a:lnTo>
                <a:lnTo>
                  <a:pt x="163652" y="25027"/>
                </a:lnTo>
                <a:lnTo>
                  <a:pt x="174824" y="22399"/>
                </a:lnTo>
                <a:lnTo>
                  <a:pt x="186082" y="20648"/>
                </a:lnTo>
                <a:lnTo>
                  <a:pt x="197397" y="19480"/>
                </a:lnTo>
                <a:lnTo>
                  <a:pt x="208750" y="18702"/>
                </a:lnTo>
                <a:lnTo>
                  <a:pt x="220129" y="17230"/>
                </a:lnTo>
                <a:lnTo>
                  <a:pt x="231525" y="15297"/>
                </a:lnTo>
                <a:lnTo>
                  <a:pt x="242933" y="13056"/>
                </a:lnTo>
                <a:lnTo>
                  <a:pt x="254348" y="11561"/>
                </a:lnTo>
                <a:lnTo>
                  <a:pt x="265767" y="10565"/>
                </a:lnTo>
                <a:lnTo>
                  <a:pt x="277191" y="9901"/>
                </a:lnTo>
                <a:lnTo>
                  <a:pt x="300044" y="9163"/>
                </a:lnTo>
                <a:lnTo>
                  <a:pt x="311471" y="8966"/>
                </a:lnTo>
                <a:lnTo>
                  <a:pt x="321948" y="7882"/>
                </a:lnTo>
                <a:lnTo>
                  <a:pt x="331789" y="6208"/>
                </a:lnTo>
                <a:lnTo>
                  <a:pt x="341208" y="4138"/>
                </a:lnTo>
                <a:lnTo>
                  <a:pt x="351297" y="2759"/>
                </a:lnTo>
                <a:lnTo>
                  <a:pt x="361833" y="1839"/>
                </a:lnTo>
                <a:lnTo>
                  <a:pt x="372667" y="1226"/>
                </a:lnTo>
                <a:lnTo>
                  <a:pt x="392325" y="545"/>
                </a:lnTo>
                <a:lnTo>
                  <a:pt x="428228" y="108"/>
                </a:lnTo>
                <a:lnTo>
                  <a:pt x="49720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362"/>
          <p:cNvSpPr/>
          <p:nvPr/>
        </p:nvSpPr>
        <p:spPr>
          <a:xfrm>
            <a:off x="2591752" y="3154680"/>
            <a:ext cx="3609024" cy="111443"/>
          </a:xfrm>
          <a:custGeom>
            <a:avLst/>
            <a:gdLst/>
            <a:ahLst/>
            <a:cxnLst/>
            <a:rect l="0" t="0" r="0" b="0"/>
            <a:pathLst>
              <a:path w="3609024" h="111443">
                <a:moveTo>
                  <a:pt x="0" y="111442"/>
                </a:moveTo>
                <a:lnTo>
                  <a:pt x="37262" y="111442"/>
                </a:lnTo>
                <a:lnTo>
                  <a:pt x="40081" y="110490"/>
                </a:lnTo>
                <a:lnTo>
                  <a:pt x="42913" y="108902"/>
                </a:lnTo>
                <a:lnTo>
                  <a:pt x="45754" y="106891"/>
                </a:lnTo>
                <a:lnTo>
                  <a:pt x="53990" y="104657"/>
                </a:lnTo>
                <a:lnTo>
                  <a:pt x="80346" y="102152"/>
                </a:lnTo>
                <a:lnTo>
                  <a:pt x="85949" y="100487"/>
                </a:lnTo>
                <a:lnTo>
                  <a:pt x="97255" y="97048"/>
                </a:lnTo>
                <a:lnTo>
                  <a:pt x="114330" y="94160"/>
                </a:lnTo>
                <a:lnTo>
                  <a:pt x="120035" y="92300"/>
                </a:lnTo>
                <a:lnTo>
                  <a:pt x="125743" y="90108"/>
                </a:lnTo>
                <a:lnTo>
                  <a:pt x="147430" y="87023"/>
                </a:lnTo>
                <a:lnTo>
                  <a:pt x="163632" y="83762"/>
                </a:lnTo>
                <a:lnTo>
                  <a:pt x="171953" y="81559"/>
                </a:lnTo>
                <a:lnTo>
                  <a:pt x="205839" y="77070"/>
                </a:lnTo>
                <a:lnTo>
                  <a:pt x="214379" y="75192"/>
                </a:lnTo>
                <a:lnTo>
                  <a:pt x="222929" y="72988"/>
                </a:lnTo>
                <a:lnTo>
                  <a:pt x="248616" y="69886"/>
                </a:lnTo>
                <a:lnTo>
                  <a:pt x="288787" y="67885"/>
                </a:lnTo>
                <a:lnTo>
                  <a:pt x="298252" y="66212"/>
                </a:lnTo>
                <a:lnTo>
                  <a:pt x="317341" y="62765"/>
                </a:lnTo>
                <a:lnTo>
                  <a:pt x="382217" y="59297"/>
                </a:lnTo>
                <a:lnTo>
                  <a:pt x="391972" y="57628"/>
                </a:lnTo>
                <a:lnTo>
                  <a:pt x="412335" y="54188"/>
                </a:lnTo>
                <a:lnTo>
                  <a:pt x="479332" y="50724"/>
                </a:lnTo>
                <a:lnTo>
                  <a:pt x="490052" y="49056"/>
                </a:lnTo>
                <a:lnTo>
                  <a:pt x="513076" y="45615"/>
                </a:lnTo>
                <a:lnTo>
                  <a:pt x="623108" y="42970"/>
                </a:lnTo>
                <a:lnTo>
                  <a:pt x="908692" y="42862"/>
                </a:lnTo>
                <a:lnTo>
                  <a:pt x="938215" y="40322"/>
                </a:lnTo>
                <a:lnTo>
                  <a:pt x="970387" y="36971"/>
                </a:lnTo>
                <a:lnTo>
                  <a:pt x="1066772" y="33573"/>
                </a:lnTo>
                <a:lnTo>
                  <a:pt x="1084561" y="31907"/>
                </a:lnTo>
                <a:lnTo>
                  <a:pt x="1121155" y="28468"/>
                </a:lnTo>
                <a:lnTo>
                  <a:pt x="1225706" y="25006"/>
                </a:lnTo>
                <a:lnTo>
                  <a:pt x="1242905" y="23338"/>
                </a:lnTo>
                <a:lnTo>
                  <a:pt x="1277254" y="19897"/>
                </a:lnTo>
                <a:lnTo>
                  <a:pt x="1381121" y="17386"/>
                </a:lnTo>
                <a:lnTo>
                  <a:pt x="1458077" y="14652"/>
                </a:lnTo>
                <a:lnTo>
                  <a:pt x="1497664" y="11275"/>
                </a:lnTo>
                <a:lnTo>
                  <a:pt x="1617374" y="7857"/>
                </a:lnTo>
                <a:lnTo>
                  <a:pt x="1637367" y="6190"/>
                </a:lnTo>
                <a:lnTo>
                  <a:pt x="1676409" y="2751"/>
                </a:lnTo>
                <a:lnTo>
                  <a:pt x="1769985" y="362"/>
                </a:lnTo>
                <a:lnTo>
                  <a:pt x="2069081" y="0"/>
                </a:lnTo>
                <a:lnTo>
                  <a:pt x="2108946" y="2540"/>
                </a:lnTo>
                <a:lnTo>
                  <a:pt x="2148890" y="5891"/>
                </a:lnTo>
                <a:lnTo>
                  <a:pt x="2248859" y="8219"/>
                </a:lnTo>
                <a:lnTo>
                  <a:pt x="2342081" y="11065"/>
                </a:lnTo>
                <a:lnTo>
                  <a:pt x="2381092" y="14443"/>
                </a:lnTo>
                <a:lnTo>
                  <a:pt x="2480415" y="16789"/>
                </a:lnTo>
                <a:lnTo>
                  <a:pt x="2600334" y="17113"/>
                </a:lnTo>
                <a:lnTo>
                  <a:pt x="2640334" y="19671"/>
                </a:lnTo>
                <a:lnTo>
                  <a:pt x="2680337" y="23030"/>
                </a:lnTo>
                <a:lnTo>
                  <a:pt x="2780348" y="25363"/>
                </a:lnTo>
                <a:lnTo>
                  <a:pt x="3015827" y="25715"/>
                </a:lnTo>
                <a:lnTo>
                  <a:pt x="3053597" y="28256"/>
                </a:lnTo>
                <a:lnTo>
                  <a:pt x="3092609" y="31608"/>
                </a:lnTo>
                <a:lnTo>
                  <a:pt x="3187382" y="33936"/>
                </a:lnTo>
                <a:lnTo>
                  <a:pt x="3299081" y="34259"/>
                </a:lnTo>
                <a:lnTo>
                  <a:pt x="3331571" y="36816"/>
                </a:lnTo>
                <a:lnTo>
                  <a:pt x="3362838" y="40175"/>
                </a:lnTo>
                <a:lnTo>
                  <a:pt x="3466172" y="42705"/>
                </a:lnTo>
                <a:lnTo>
                  <a:pt x="3513976" y="43794"/>
                </a:lnTo>
                <a:lnTo>
                  <a:pt x="3522798" y="45389"/>
                </a:lnTo>
                <a:lnTo>
                  <a:pt x="3539268" y="48747"/>
                </a:lnTo>
                <a:lnTo>
                  <a:pt x="3609023" y="5143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363"/>
          <p:cNvSpPr/>
          <p:nvPr/>
        </p:nvSpPr>
        <p:spPr>
          <a:xfrm>
            <a:off x="3304470" y="3351870"/>
            <a:ext cx="470288" cy="471466"/>
          </a:xfrm>
          <a:custGeom>
            <a:avLst/>
            <a:gdLst/>
            <a:ahLst/>
            <a:cxnLst/>
            <a:rect l="0" t="0" r="0" b="0"/>
            <a:pathLst>
              <a:path w="470288" h="471466">
                <a:moveTo>
                  <a:pt x="15944" y="162855"/>
                </a:moveTo>
                <a:lnTo>
                  <a:pt x="15944" y="158304"/>
                </a:lnTo>
                <a:lnTo>
                  <a:pt x="14992" y="156963"/>
                </a:lnTo>
                <a:lnTo>
                  <a:pt x="13405" y="156069"/>
                </a:lnTo>
                <a:lnTo>
                  <a:pt x="7477" y="154313"/>
                </a:lnTo>
                <a:lnTo>
                  <a:pt x="0" y="146904"/>
                </a:lnTo>
                <a:lnTo>
                  <a:pt x="553" y="145553"/>
                </a:lnTo>
                <a:lnTo>
                  <a:pt x="3706" y="141512"/>
                </a:lnTo>
                <a:lnTo>
                  <a:pt x="4928" y="138149"/>
                </a:lnTo>
                <a:lnTo>
                  <a:pt x="6286" y="129332"/>
                </a:lnTo>
                <a:lnTo>
                  <a:pt x="8553" y="125266"/>
                </a:lnTo>
                <a:lnTo>
                  <a:pt x="19893" y="114041"/>
                </a:lnTo>
                <a:lnTo>
                  <a:pt x="26589" y="104329"/>
                </a:lnTo>
                <a:lnTo>
                  <a:pt x="35281" y="93663"/>
                </a:lnTo>
                <a:lnTo>
                  <a:pt x="40265" y="88152"/>
                </a:lnTo>
                <a:lnTo>
                  <a:pt x="47398" y="82573"/>
                </a:lnTo>
                <a:lnTo>
                  <a:pt x="55964" y="76949"/>
                </a:lnTo>
                <a:lnTo>
                  <a:pt x="65484" y="71294"/>
                </a:lnTo>
                <a:lnTo>
                  <a:pt x="83682" y="59931"/>
                </a:lnTo>
                <a:lnTo>
                  <a:pt x="92536" y="54234"/>
                </a:lnTo>
                <a:lnTo>
                  <a:pt x="100343" y="48531"/>
                </a:lnTo>
                <a:lnTo>
                  <a:pt x="114097" y="37114"/>
                </a:lnTo>
                <a:lnTo>
                  <a:pt x="121385" y="32355"/>
                </a:lnTo>
                <a:lnTo>
                  <a:pt x="129101" y="28230"/>
                </a:lnTo>
                <a:lnTo>
                  <a:pt x="137102" y="24527"/>
                </a:lnTo>
                <a:lnTo>
                  <a:pt x="145293" y="20154"/>
                </a:lnTo>
                <a:lnTo>
                  <a:pt x="153612" y="15333"/>
                </a:lnTo>
                <a:lnTo>
                  <a:pt x="162016" y="10215"/>
                </a:lnTo>
                <a:lnTo>
                  <a:pt x="176433" y="4527"/>
                </a:lnTo>
                <a:lnTo>
                  <a:pt x="190143" y="1999"/>
                </a:lnTo>
                <a:lnTo>
                  <a:pt x="197799" y="1325"/>
                </a:lnTo>
                <a:lnTo>
                  <a:pt x="205761" y="876"/>
                </a:lnTo>
                <a:lnTo>
                  <a:pt x="219687" y="376"/>
                </a:lnTo>
                <a:lnTo>
                  <a:pt x="240778" y="95"/>
                </a:lnTo>
                <a:lnTo>
                  <a:pt x="268954" y="0"/>
                </a:lnTo>
                <a:lnTo>
                  <a:pt x="276057" y="1898"/>
                </a:lnTo>
                <a:lnTo>
                  <a:pt x="283650" y="5068"/>
                </a:lnTo>
                <a:lnTo>
                  <a:pt x="311818" y="19292"/>
                </a:lnTo>
                <a:lnTo>
                  <a:pt x="323974" y="27929"/>
                </a:lnTo>
                <a:lnTo>
                  <a:pt x="335726" y="37165"/>
                </a:lnTo>
                <a:lnTo>
                  <a:pt x="347300" y="44445"/>
                </a:lnTo>
                <a:lnTo>
                  <a:pt x="351148" y="49625"/>
                </a:lnTo>
                <a:lnTo>
                  <a:pt x="353714" y="55935"/>
                </a:lnTo>
                <a:lnTo>
                  <a:pt x="356564" y="69615"/>
                </a:lnTo>
                <a:lnTo>
                  <a:pt x="357831" y="82045"/>
                </a:lnTo>
                <a:lnTo>
                  <a:pt x="360934" y="96459"/>
                </a:lnTo>
                <a:lnTo>
                  <a:pt x="363095" y="104303"/>
                </a:lnTo>
                <a:lnTo>
                  <a:pt x="364535" y="112391"/>
                </a:lnTo>
                <a:lnTo>
                  <a:pt x="365496" y="120639"/>
                </a:lnTo>
                <a:lnTo>
                  <a:pt x="366136" y="128996"/>
                </a:lnTo>
                <a:lnTo>
                  <a:pt x="365611" y="138377"/>
                </a:lnTo>
                <a:lnTo>
                  <a:pt x="364308" y="148441"/>
                </a:lnTo>
                <a:lnTo>
                  <a:pt x="362487" y="158961"/>
                </a:lnTo>
                <a:lnTo>
                  <a:pt x="361273" y="168831"/>
                </a:lnTo>
                <a:lnTo>
                  <a:pt x="360463" y="178269"/>
                </a:lnTo>
                <a:lnTo>
                  <a:pt x="359924" y="187419"/>
                </a:lnTo>
                <a:lnTo>
                  <a:pt x="358612" y="196375"/>
                </a:lnTo>
                <a:lnTo>
                  <a:pt x="356784" y="205204"/>
                </a:lnTo>
                <a:lnTo>
                  <a:pt x="354614" y="213948"/>
                </a:lnTo>
                <a:lnTo>
                  <a:pt x="351261" y="223587"/>
                </a:lnTo>
                <a:lnTo>
                  <a:pt x="347122" y="233823"/>
                </a:lnTo>
                <a:lnTo>
                  <a:pt x="342457" y="244456"/>
                </a:lnTo>
                <a:lnTo>
                  <a:pt x="338394" y="254403"/>
                </a:lnTo>
                <a:lnTo>
                  <a:pt x="334734" y="263892"/>
                </a:lnTo>
                <a:lnTo>
                  <a:pt x="328126" y="282055"/>
                </a:lnTo>
                <a:lnTo>
                  <a:pt x="322014" y="299652"/>
                </a:lnTo>
                <a:lnTo>
                  <a:pt x="318098" y="307393"/>
                </a:lnTo>
                <a:lnTo>
                  <a:pt x="308668" y="321074"/>
                </a:lnTo>
                <a:lnTo>
                  <a:pt x="298126" y="336044"/>
                </a:lnTo>
                <a:lnTo>
                  <a:pt x="292648" y="344037"/>
                </a:lnTo>
                <a:lnTo>
                  <a:pt x="288044" y="352223"/>
                </a:lnTo>
                <a:lnTo>
                  <a:pt x="284021" y="360538"/>
                </a:lnTo>
                <a:lnTo>
                  <a:pt x="280387" y="368938"/>
                </a:lnTo>
                <a:lnTo>
                  <a:pt x="271270" y="383352"/>
                </a:lnTo>
                <a:lnTo>
                  <a:pt x="260868" y="396108"/>
                </a:lnTo>
                <a:lnTo>
                  <a:pt x="249894" y="408128"/>
                </a:lnTo>
                <a:lnTo>
                  <a:pt x="233007" y="425605"/>
                </a:lnTo>
                <a:lnTo>
                  <a:pt x="221636" y="434572"/>
                </a:lnTo>
                <a:lnTo>
                  <a:pt x="210233" y="442686"/>
                </a:lnTo>
                <a:lnTo>
                  <a:pt x="198815" y="452641"/>
                </a:lnTo>
                <a:lnTo>
                  <a:pt x="186228" y="464406"/>
                </a:lnTo>
                <a:lnTo>
                  <a:pt x="181854" y="466759"/>
                </a:lnTo>
                <a:lnTo>
                  <a:pt x="171914" y="469373"/>
                </a:lnTo>
                <a:lnTo>
                  <a:pt x="160159" y="470845"/>
                </a:lnTo>
                <a:lnTo>
                  <a:pt x="147654" y="471342"/>
                </a:lnTo>
                <a:lnTo>
                  <a:pt x="141792" y="471410"/>
                </a:lnTo>
                <a:lnTo>
                  <a:pt x="138896" y="470476"/>
                </a:lnTo>
                <a:lnTo>
                  <a:pt x="130268" y="465562"/>
                </a:lnTo>
                <a:lnTo>
                  <a:pt x="121679" y="462731"/>
                </a:lnTo>
                <a:lnTo>
                  <a:pt x="115960" y="458693"/>
                </a:lnTo>
                <a:lnTo>
                  <a:pt x="114054" y="456283"/>
                </a:lnTo>
                <a:lnTo>
                  <a:pt x="112783" y="453723"/>
                </a:lnTo>
                <a:lnTo>
                  <a:pt x="111936" y="451064"/>
                </a:lnTo>
                <a:lnTo>
                  <a:pt x="110744" y="438221"/>
                </a:lnTo>
                <a:lnTo>
                  <a:pt x="110341" y="423658"/>
                </a:lnTo>
                <a:lnTo>
                  <a:pt x="110255" y="404151"/>
                </a:lnTo>
                <a:lnTo>
                  <a:pt x="111203" y="399918"/>
                </a:lnTo>
                <a:lnTo>
                  <a:pt x="117088" y="388459"/>
                </a:lnTo>
                <a:lnTo>
                  <a:pt x="122175" y="378693"/>
                </a:lnTo>
                <a:lnTo>
                  <a:pt x="130150" y="370543"/>
                </a:lnTo>
                <a:lnTo>
                  <a:pt x="142811" y="360599"/>
                </a:lnTo>
                <a:lnTo>
                  <a:pt x="146242" y="357549"/>
                </a:lnTo>
                <a:lnTo>
                  <a:pt x="157674" y="351620"/>
                </a:lnTo>
                <a:lnTo>
                  <a:pt x="171328" y="345811"/>
                </a:lnTo>
                <a:lnTo>
                  <a:pt x="183746" y="340053"/>
                </a:lnTo>
                <a:lnTo>
                  <a:pt x="201448" y="331457"/>
                </a:lnTo>
                <a:lnTo>
                  <a:pt x="215548" y="328277"/>
                </a:lnTo>
                <a:lnTo>
                  <a:pt x="223308" y="327428"/>
                </a:lnTo>
                <a:lnTo>
                  <a:pt x="231340" y="326863"/>
                </a:lnTo>
                <a:lnTo>
                  <a:pt x="239552" y="326486"/>
                </a:lnTo>
                <a:lnTo>
                  <a:pt x="247883" y="326234"/>
                </a:lnTo>
                <a:lnTo>
                  <a:pt x="262221" y="328496"/>
                </a:lnTo>
                <a:lnTo>
                  <a:pt x="275896" y="331723"/>
                </a:lnTo>
                <a:lnTo>
                  <a:pt x="283543" y="332583"/>
                </a:lnTo>
                <a:lnTo>
                  <a:pt x="291499" y="333157"/>
                </a:lnTo>
                <a:lnTo>
                  <a:pt x="305418" y="336335"/>
                </a:lnTo>
                <a:lnTo>
                  <a:pt x="334427" y="346136"/>
                </a:lnTo>
                <a:lnTo>
                  <a:pt x="348310" y="354168"/>
                </a:lnTo>
                <a:lnTo>
                  <a:pt x="360830" y="363135"/>
                </a:lnTo>
                <a:lnTo>
                  <a:pt x="372745" y="370296"/>
                </a:lnTo>
                <a:lnTo>
                  <a:pt x="385611" y="379682"/>
                </a:lnTo>
                <a:lnTo>
                  <a:pt x="400007" y="393046"/>
                </a:lnTo>
                <a:lnTo>
                  <a:pt x="411787" y="404520"/>
                </a:lnTo>
                <a:lnTo>
                  <a:pt x="421309" y="418504"/>
                </a:lnTo>
                <a:lnTo>
                  <a:pt x="430164" y="430161"/>
                </a:lnTo>
                <a:lnTo>
                  <a:pt x="441688" y="442633"/>
                </a:lnTo>
                <a:lnTo>
                  <a:pt x="455996" y="457144"/>
                </a:lnTo>
                <a:lnTo>
                  <a:pt x="458855" y="459059"/>
                </a:lnTo>
                <a:lnTo>
                  <a:pt x="464571" y="461189"/>
                </a:lnTo>
                <a:lnTo>
                  <a:pt x="466476" y="462709"/>
                </a:lnTo>
                <a:lnTo>
                  <a:pt x="467747" y="464675"/>
                </a:lnTo>
                <a:lnTo>
                  <a:pt x="470287" y="47146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364"/>
          <p:cNvSpPr/>
          <p:nvPr/>
        </p:nvSpPr>
        <p:spPr>
          <a:xfrm>
            <a:off x="3800506" y="3506152"/>
            <a:ext cx="222854" cy="248603"/>
          </a:xfrm>
          <a:custGeom>
            <a:avLst/>
            <a:gdLst/>
            <a:ahLst/>
            <a:cxnLst/>
            <a:rect l="0" t="0" r="0" b="0"/>
            <a:pathLst>
              <a:path w="222854" h="248603">
                <a:moveTo>
                  <a:pt x="8541" y="0"/>
                </a:moveTo>
                <a:lnTo>
                  <a:pt x="0" y="0"/>
                </a:lnTo>
                <a:lnTo>
                  <a:pt x="4528" y="4551"/>
                </a:lnTo>
                <a:lnTo>
                  <a:pt x="6818" y="5892"/>
                </a:lnTo>
                <a:lnTo>
                  <a:pt x="11903" y="7381"/>
                </a:lnTo>
                <a:lnTo>
                  <a:pt x="17338" y="10583"/>
                </a:lnTo>
                <a:lnTo>
                  <a:pt x="22928" y="15181"/>
                </a:lnTo>
                <a:lnTo>
                  <a:pt x="28588" y="20400"/>
                </a:lnTo>
                <a:lnTo>
                  <a:pt x="37129" y="28693"/>
                </a:lnTo>
                <a:lnTo>
                  <a:pt x="39982" y="32464"/>
                </a:lnTo>
                <a:lnTo>
                  <a:pt x="42837" y="36882"/>
                </a:lnTo>
                <a:lnTo>
                  <a:pt x="45692" y="41733"/>
                </a:lnTo>
                <a:lnTo>
                  <a:pt x="49501" y="45920"/>
                </a:lnTo>
                <a:lnTo>
                  <a:pt x="53945" y="49663"/>
                </a:lnTo>
                <a:lnTo>
                  <a:pt x="58813" y="53112"/>
                </a:lnTo>
                <a:lnTo>
                  <a:pt x="63011" y="56363"/>
                </a:lnTo>
                <a:lnTo>
                  <a:pt x="66762" y="59483"/>
                </a:lnTo>
                <a:lnTo>
                  <a:pt x="70215" y="62515"/>
                </a:lnTo>
                <a:lnTo>
                  <a:pt x="73469" y="66442"/>
                </a:lnTo>
                <a:lnTo>
                  <a:pt x="76591" y="70965"/>
                </a:lnTo>
                <a:lnTo>
                  <a:pt x="79626" y="75885"/>
                </a:lnTo>
                <a:lnTo>
                  <a:pt x="83553" y="80117"/>
                </a:lnTo>
                <a:lnTo>
                  <a:pt x="88077" y="83892"/>
                </a:lnTo>
                <a:lnTo>
                  <a:pt x="92997" y="87360"/>
                </a:lnTo>
                <a:lnTo>
                  <a:pt x="97230" y="91578"/>
                </a:lnTo>
                <a:lnTo>
                  <a:pt x="101005" y="96294"/>
                </a:lnTo>
                <a:lnTo>
                  <a:pt x="104473" y="101344"/>
                </a:lnTo>
                <a:lnTo>
                  <a:pt x="108691" y="106615"/>
                </a:lnTo>
                <a:lnTo>
                  <a:pt x="113408" y="112034"/>
                </a:lnTo>
                <a:lnTo>
                  <a:pt x="122776" y="122183"/>
                </a:lnTo>
                <a:lnTo>
                  <a:pt x="130115" y="129869"/>
                </a:lnTo>
                <a:lnTo>
                  <a:pt x="133405" y="134204"/>
                </a:lnTo>
                <a:lnTo>
                  <a:pt x="136551" y="138999"/>
                </a:lnTo>
                <a:lnTo>
                  <a:pt x="139601" y="144101"/>
                </a:lnTo>
                <a:lnTo>
                  <a:pt x="143540" y="149408"/>
                </a:lnTo>
                <a:lnTo>
                  <a:pt x="148070" y="154850"/>
                </a:lnTo>
                <a:lnTo>
                  <a:pt x="157231" y="165025"/>
                </a:lnTo>
                <a:lnTo>
                  <a:pt x="164478" y="172722"/>
                </a:lnTo>
                <a:lnTo>
                  <a:pt x="173913" y="182410"/>
                </a:lnTo>
                <a:lnTo>
                  <a:pt x="176891" y="186377"/>
                </a:lnTo>
                <a:lnTo>
                  <a:pt x="179830" y="190926"/>
                </a:lnTo>
                <a:lnTo>
                  <a:pt x="182741" y="195864"/>
                </a:lnTo>
                <a:lnTo>
                  <a:pt x="185634" y="200108"/>
                </a:lnTo>
                <a:lnTo>
                  <a:pt x="191389" y="207365"/>
                </a:lnTo>
                <a:lnTo>
                  <a:pt x="197122" y="213765"/>
                </a:lnTo>
                <a:lnTo>
                  <a:pt x="202845" y="219784"/>
                </a:lnTo>
                <a:lnTo>
                  <a:pt x="208563" y="225634"/>
                </a:lnTo>
                <a:lnTo>
                  <a:pt x="210469" y="228528"/>
                </a:lnTo>
                <a:lnTo>
                  <a:pt x="213151" y="236199"/>
                </a:lnTo>
                <a:lnTo>
                  <a:pt x="213779" y="238327"/>
                </a:lnTo>
                <a:lnTo>
                  <a:pt x="220073" y="245585"/>
                </a:lnTo>
                <a:lnTo>
                  <a:pt x="222853" y="24860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365"/>
          <p:cNvSpPr/>
          <p:nvPr/>
        </p:nvSpPr>
        <p:spPr>
          <a:xfrm>
            <a:off x="3843337" y="3506183"/>
            <a:ext cx="188596" cy="214283"/>
          </a:xfrm>
          <a:custGeom>
            <a:avLst/>
            <a:gdLst/>
            <a:ahLst/>
            <a:cxnLst/>
            <a:rect l="0" t="0" r="0" b="0"/>
            <a:pathLst>
              <a:path w="188596" h="214283">
                <a:moveTo>
                  <a:pt x="188595" y="8542"/>
                </a:moveTo>
                <a:lnTo>
                  <a:pt x="188595" y="3991"/>
                </a:lnTo>
                <a:lnTo>
                  <a:pt x="187643" y="2650"/>
                </a:lnTo>
                <a:lnTo>
                  <a:pt x="186055" y="1756"/>
                </a:lnTo>
                <a:lnTo>
                  <a:pt x="180127" y="0"/>
                </a:lnTo>
                <a:lnTo>
                  <a:pt x="175503" y="4529"/>
                </a:lnTo>
                <a:lnTo>
                  <a:pt x="174152" y="6819"/>
                </a:lnTo>
                <a:lnTo>
                  <a:pt x="172651" y="11904"/>
                </a:lnTo>
                <a:lnTo>
                  <a:pt x="169444" y="17338"/>
                </a:lnTo>
                <a:lnTo>
                  <a:pt x="164843" y="23881"/>
                </a:lnTo>
                <a:lnTo>
                  <a:pt x="162283" y="28293"/>
                </a:lnTo>
                <a:lnTo>
                  <a:pt x="156899" y="38275"/>
                </a:lnTo>
                <a:lnTo>
                  <a:pt x="151330" y="49062"/>
                </a:lnTo>
                <a:lnTo>
                  <a:pt x="147559" y="54605"/>
                </a:lnTo>
                <a:lnTo>
                  <a:pt x="143140" y="60205"/>
                </a:lnTo>
                <a:lnTo>
                  <a:pt x="138289" y="65844"/>
                </a:lnTo>
                <a:lnTo>
                  <a:pt x="133150" y="71509"/>
                </a:lnTo>
                <a:lnTo>
                  <a:pt x="122361" y="82882"/>
                </a:lnTo>
                <a:lnTo>
                  <a:pt x="105576" y="99995"/>
                </a:lnTo>
                <a:lnTo>
                  <a:pt x="99912" y="106658"/>
                </a:lnTo>
                <a:lnTo>
                  <a:pt x="94230" y="113958"/>
                </a:lnTo>
                <a:lnTo>
                  <a:pt x="88537" y="121681"/>
                </a:lnTo>
                <a:lnTo>
                  <a:pt x="82837" y="127783"/>
                </a:lnTo>
                <a:lnTo>
                  <a:pt x="77133" y="132804"/>
                </a:lnTo>
                <a:lnTo>
                  <a:pt x="71424" y="137103"/>
                </a:lnTo>
                <a:lnTo>
                  <a:pt x="65714" y="141874"/>
                </a:lnTo>
                <a:lnTo>
                  <a:pt x="60002" y="146960"/>
                </a:lnTo>
                <a:lnTo>
                  <a:pt x="54289" y="152256"/>
                </a:lnTo>
                <a:lnTo>
                  <a:pt x="49527" y="157691"/>
                </a:lnTo>
                <a:lnTo>
                  <a:pt x="45401" y="163219"/>
                </a:lnTo>
                <a:lnTo>
                  <a:pt x="41697" y="168810"/>
                </a:lnTo>
                <a:lnTo>
                  <a:pt x="38276" y="173490"/>
                </a:lnTo>
                <a:lnTo>
                  <a:pt x="35042" y="177562"/>
                </a:lnTo>
                <a:lnTo>
                  <a:pt x="31934" y="181229"/>
                </a:lnTo>
                <a:lnTo>
                  <a:pt x="27957" y="184627"/>
                </a:lnTo>
                <a:lnTo>
                  <a:pt x="23400" y="187844"/>
                </a:lnTo>
                <a:lnTo>
                  <a:pt x="18458" y="190942"/>
                </a:lnTo>
                <a:lnTo>
                  <a:pt x="15163" y="193959"/>
                </a:lnTo>
                <a:lnTo>
                  <a:pt x="12966" y="196923"/>
                </a:lnTo>
                <a:lnTo>
                  <a:pt x="11502" y="199852"/>
                </a:lnTo>
                <a:lnTo>
                  <a:pt x="9573" y="201804"/>
                </a:lnTo>
                <a:lnTo>
                  <a:pt x="7334" y="203106"/>
                </a:lnTo>
                <a:lnTo>
                  <a:pt x="4890" y="203974"/>
                </a:lnTo>
                <a:lnTo>
                  <a:pt x="3259" y="205505"/>
                </a:lnTo>
                <a:lnTo>
                  <a:pt x="2174" y="207478"/>
                </a:lnTo>
                <a:lnTo>
                  <a:pt x="7" y="214258"/>
                </a:lnTo>
                <a:lnTo>
                  <a:pt x="1" y="214279"/>
                </a:lnTo>
                <a:lnTo>
                  <a:pt x="0" y="21428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366"/>
          <p:cNvSpPr/>
          <p:nvPr/>
        </p:nvSpPr>
        <p:spPr>
          <a:xfrm>
            <a:off x="4734877" y="3454717"/>
            <a:ext cx="325756" cy="51436"/>
          </a:xfrm>
          <a:custGeom>
            <a:avLst/>
            <a:gdLst/>
            <a:ahLst/>
            <a:cxnLst/>
            <a:rect l="0" t="0" r="0" b="0"/>
            <a:pathLst>
              <a:path w="325756" h="51436">
                <a:moveTo>
                  <a:pt x="0" y="51435"/>
                </a:moveTo>
                <a:lnTo>
                  <a:pt x="0" y="43216"/>
                </a:lnTo>
                <a:lnTo>
                  <a:pt x="9325" y="42909"/>
                </a:lnTo>
                <a:lnTo>
                  <a:pt x="33170" y="42866"/>
                </a:lnTo>
                <a:lnTo>
                  <a:pt x="38306" y="41912"/>
                </a:lnTo>
                <a:lnTo>
                  <a:pt x="43635" y="40324"/>
                </a:lnTo>
                <a:lnTo>
                  <a:pt x="49092" y="38313"/>
                </a:lnTo>
                <a:lnTo>
                  <a:pt x="54636" y="36972"/>
                </a:lnTo>
                <a:lnTo>
                  <a:pt x="60236" y="36078"/>
                </a:lnTo>
                <a:lnTo>
                  <a:pt x="65875" y="35482"/>
                </a:lnTo>
                <a:lnTo>
                  <a:pt x="72491" y="35085"/>
                </a:lnTo>
                <a:lnTo>
                  <a:pt x="87464" y="34643"/>
                </a:lnTo>
                <a:lnTo>
                  <a:pt x="95456" y="33573"/>
                </a:lnTo>
                <a:lnTo>
                  <a:pt x="103643" y="31907"/>
                </a:lnTo>
                <a:lnTo>
                  <a:pt x="111957" y="29844"/>
                </a:lnTo>
                <a:lnTo>
                  <a:pt x="120358" y="28468"/>
                </a:lnTo>
                <a:lnTo>
                  <a:pt x="128817" y="27551"/>
                </a:lnTo>
                <a:lnTo>
                  <a:pt x="137313" y="26940"/>
                </a:lnTo>
                <a:lnTo>
                  <a:pt x="145834" y="25580"/>
                </a:lnTo>
                <a:lnTo>
                  <a:pt x="154373" y="23721"/>
                </a:lnTo>
                <a:lnTo>
                  <a:pt x="162923" y="21529"/>
                </a:lnTo>
                <a:lnTo>
                  <a:pt x="171480" y="20068"/>
                </a:lnTo>
                <a:lnTo>
                  <a:pt x="180043" y="19094"/>
                </a:lnTo>
                <a:lnTo>
                  <a:pt x="188608" y="18444"/>
                </a:lnTo>
                <a:lnTo>
                  <a:pt x="196224" y="17059"/>
                </a:lnTo>
                <a:lnTo>
                  <a:pt x="203206" y="15182"/>
                </a:lnTo>
                <a:lnTo>
                  <a:pt x="209766" y="12979"/>
                </a:lnTo>
                <a:lnTo>
                  <a:pt x="216044" y="11510"/>
                </a:lnTo>
                <a:lnTo>
                  <a:pt x="222134" y="10531"/>
                </a:lnTo>
                <a:lnTo>
                  <a:pt x="228099" y="9878"/>
                </a:lnTo>
                <a:lnTo>
                  <a:pt x="234934" y="9443"/>
                </a:lnTo>
                <a:lnTo>
                  <a:pt x="242348" y="9153"/>
                </a:lnTo>
                <a:lnTo>
                  <a:pt x="263894" y="8745"/>
                </a:lnTo>
                <a:lnTo>
                  <a:pt x="270227" y="8687"/>
                </a:lnTo>
                <a:lnTo>
                  <a:pt x="275402" y="7697"/>
                </a:lnTo>
                <a:lnTo>
                  <a:pt x="279803" y="6084"/>
                </a:lnTo>
                <a:lnTo>
                  <a:pt x="283690" y="4056"/>
                </a:lnTo>
                <a:lnTo>
                  <a:pt x="288187" y="2704"/>
                </a:lnTo>
                <a:lnTo>
                  <a:pt x="298263" y="1202"/>
                </a:lnTo>
                <a:lnTo>
                  <a:pt x="306552" y="534"/>
                </a:lnTo>
                <a:lnTo>
                  <a:pt x="316572" y="158"/>
                </a:lnTo>
                <a:lnTo>
                  <a:pt x="32575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367"/>
          <p:cNvSpPr/>
          <p:nvPr/>
        </p:nvSpPr>
        <p:spPr>
          <a:xfrm>
            <a:off x="4752022" y="3540442"/>
            <a:ext cx="360046" cy="25719"/>
          </a:xfrm>
          <a:custGeom>
            <a:avLst/>
            <a:gdLst/>
            <a:ahLst/>
            <a:cxnLst/>
            <a:rect l="0" t="0" r="0" b="0"/>
            <a:pathLst>
              <a:path w="360046" h="25719">
                <a:moveTo>
                  <a:pt x="0" y="25718"/>
                </a:moveTo>
                <a:lnTo>
                  <a:pt x="141864" y="25718"/>
                </a:lnTo>
                <a:lnTo>
                  <a:pt x="151726" y="24765"/>
                </a:lnTo>
                <a:lnTo>
                  <a:pt x="161158" y="23178"/>
                </a:lnTo>
                <a:lnTo>
                  <a:pt x="170303" y="21167"/>
                </a:lnTo>
                <a:lnTo>
                  <a:pt x="179259" y="19826"/>
                </a:lnTo>
                <a:lnTo>
                  <a:pt x="188085" y="18932"/>
                </a:lnTo>
                <a:lnTo>
                  <a:pt x="196828" y="18337"/>
                </a:lnTo>
                <a:lnTo>
                  <a:pt x="206466" y="17940"/>
                </a:lnTo>
                <a:lnTo>
                  <a:pt x="236329" y="17381"/>
                </a:lnTo>
                <a:lnTo>
                  <a:pt x="251403" y="17250"/>
                </a:lnTo>
                <a:lnTo>
                  <a:pt x="259042" y="16262"/>
                </a:lnTo>
                <a:lnTo>
                  <a:pt x="266992" y="14652"/>
                </a:lnTo>
                <a:lnTo>
                  <a:pt x="275150" y="12625"/>
                </a:lnTo>
                <a:lnTo>
                  <a:pt x="282493" y="11274"/>
                </a:lnTo>
                <a:lnTo>
                  <a:pt x="289293" y="10374"/>
                </a:lnTo>
                <a:lnTo>
                  <a:pt x="295733" y="9773"/>
                </a:lnTo>
                <a:lnTo>
                  <a:pt x="305427" y="9106"/>
                </a:lnTo>
                <a:lnTo>
                  <a:pt x="313862" y="8810"/>
                </a:lnTo>
                <a:lnTo>
                  <a:pt x="323962" y="8678"/>
                </a:lnTo>
                <a:lnTo>
                  <a:pt x="328370" y="7691"/>
                </a:lnTo>
                <a:lnTo>
                  <a:pt x="332261" y="6079"/>
                </a:lnTo>
                <a:lnTo>
                  <a:pt x="335807" y="4053"/>
                </a:lnTo>
                <a:lnTo>
                  <a:pt x="339124" y="2702"/>
                </a:lnTo>
                <a:lnTo>
                  <a:pt x="342288" y="1801"/>
                </a:lnTo>
                <a:lnTo>
                  <a:pt x="345349" y="1201"/>
                </a:lnTo>
                <a:lnTo>
                  <a:pt x="351291" y="534"/>
                </a:lnTo>
                <a:lnTo>
                  <a:pt x="36004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368"/>
          <p:cNvSpPr/>
          <p:nvPr/>
        </p:nvSpPr>
        <p:spPr>
          <a:xfrm>
            <a:off x="5257885" y="3291957"/>
            <a:ext cx="308525" cy="445536"/>
          </a:xfrm>
          <a:custGeom>
            <a:avLst/>
            <a:gdLst/>
            <a:ahLst/>
            <a:cxnLst/>
            <a:rect l="0" t="0" r="0" b="0"/>
            <a:pathLst>
              <a:path w="308525" h="445536">
                <a:moveTo>
                  <a:pt x="291380" y="51318"/>
                </a:moveTo>
                <a:lnTo>
                  <a:pt x="262687" y="22625"/>
                </a:lnTo>
                <a:lnTo>
                  <a:pt x="260821" y="19807"/>
                </a:lnTo>
                <a:lnTo>
                  <a:pt x="258748" y="14135"/>
                </a:lnTo>
                <a:lnTo>
                  <a:pt x="257243" y="12242"/>
                </a:lnTo>
                <a:lnTo>
                  <a:pt x="255287" y="10980"/>
                </a:lnTo>
                <a:lnTo>
                  <a:pt x="253030" y="10138"/>
                </a:lnTo>
                <a:lnTo>
                  <a:pt x="247983" y="6663"/>
                </a:lnTo>
                <a:lnTo>
                  <a:pt x="245303" y="4403"/>
                </a:lnTo>
                <a:lnTo>
                  <a:pt x="241612" y="2896"/>
                </a:lnTo>
                <a:lnTo>
                  <a:pt x="232431" y="1222"/>
                </a:lnTo>
                <a:lnTo>
                  <a:pt x="227315" y="776"/>
                </a:lnTo>
                <a:lnTo>
                  <a:pt x="222000" y="478"/>
                </a:lnTo>
                <a:lnTo>
                  <a:pt x="211014" y="147"/>
                </a:lnTo>
                <a:lnTo>
                  <a:pt x="199782" y="0"/>
                </a:lnTo>
                <a:lnTo>
                  <a:pt x="194119" y="914"/>
                </a:lnTo>
                <a:lnTo>
                  <a:pt x="188439" y="2475"/>
                </a:lnTo>
                <a:lnTo>
                  <a:pt x="182748" y="4468"/>
                </a:lnTo>
                <a:lnTo>
                  <a:pt x="177048" y="5797"/>
                </a:lnTo>
                <a:lnTo>
                  <a:pt x="171344" y="6683"/>
                </a:lnTo>
                <a:lnTo>
                  <a:pt x="165636" y="7274"/>
                </a:lnTo>
                <a:lnTo>
                  <a:pt x="159925" y="8620"/>
                </a:lnTo>
                <a:lnTo>
                  <a:pt x="154213" y="10470"/>
                </a:lnTo>
                <a:lnTo>
                  <a:pt x="148501" y="12656"/>
                </a:lnTo>
                <a:lnTo>
                  <a:pt x="142787" y="16018"/>
                </a:lnTo>
                <a:lnTo>
                  <a:pt x="137073" y="20164"/>
                </a:lnTo>
                <a:lnTo>
                  <a:pt x="131358" y="24834"/>
                </a:lnTo>
                <a:lnTo>
                  <a:pt x="124691" y="28899"/>
                </a:lnTo>
                <a:lnTo>
                  <a:pt x="117389" y="32562"/>
                </a:lnTo>
                <a:lnTo>
                  <a:pt x="109663" y="35956"/>
                </a:lnTo>
                <a:lnTo>
                  <a:pt x="103560" y="40124"/>
                </a:lnTo>
                <a:lnTo>
                  <a:pt x="88515" y="55092"/>
                </a:lnTo>
                <a:lnTo>
                  <a:pt x="81842" y="60501"/>
                </a:lnTo>
                <a:lnTo>
                  <a:pt x="74535" y="66013"/>
                </a:lnTo>
                <a:lnTo>
                  <a:pt x="67759" y="71592"/>
                </a:lnTo>
                <a:lnTo>
                  <a:pt x="61337" y="77216"/>
                </a:lnTo>
                <a:lnTo>
                  <a:pt x="55150" y="82871"/>
                </a:lnTo>
                <a:lnTo>
                  <a:pt x="45737" y="94234"/>
                </a:lnTo>
                <a:lnTo>
                  <a:pt x="37425" y="105634"/>
                </a:lnTo>
                <a:lnTo>
                  <a:pt x="32542" y="111341"/>
                </a:lnTo>
                <a:lnTo>
                  <a:pt x="27381" y="117051"/>
                </a:lnTo>
                <a:lnTo>
                  <a:pt x="16567" y="128475"/>
                </a:lnTo>
                <a:lnTo>
                  <a:pt x="11016" y="134188"/>
                </a:lnTo>
                <a:lnTo>
                  <a:pt x="7316" y="139902"/>
                </a:lnTo>
                <a:lnTo>
                  <a:pt x="3204" y="151331"/>
                </a:lnTo>
                <a:lnTo>
                  <a:pt x="889" y="163925"/>
                </a:lnTo>
                <a:lnTo>
                  <a:pt x="348" y="173120"/>
                </a:lnTo>
                <a:lnTo>
                  <a:pt x="43" y="186467"/>
                </a:lnTo>
                <a:lnTo>
                  <a:pt x="0" y="189995"/>
                </a:lnTo>
                <a:lnTo>
                  <a:pt x="1876" y="193299"/>
                </a:lnTo>
                <a:lnTo>
                  <a:pt x="9041" y="199510"/>
                </a:lnTo>
                <a:lnTo>
                  <a:pt x="16036" y="205446"/>
                </a:lnTo>
                <a:lnTo>
                  <a:pt x="25329" y="214143"/>
                </a:lnTo>
                <a:lnTo>
                  <a:pt x="28287" y="217017"/>
                </a:lnTo>
                <a:lnTo>
                  <a:pt x="31212" y="218934"/>
                </a:lnTo>
                <a:lnTo>
                  <a:pt x="37002" y="221064"/>
                </a:lnTo>
                <a:lnTo>
                  <a:pt x="45290" y="222011"/>
                </a:lnTo>
                <a:lnTo>
                  <a:pt x="50168" y="222263"/>
                </a:lnTo>
                <a:lnTo>
                  <a:pt x="55324" y="221478"/>
                </a:lnTo>
                <a:lnTo>
                  <a:pt x="60667" y="220003"/>
                </a:lnTo>
                <a:lnTo>
                  <a:pt x="66133" y="218067"/>
                </a:lnTo>
                <a:lnTo>
                  <a:pt x="71683" y="215824"/>
                </a:lnTo>
                <a:lnTo>
                  <a:pt x="77288" y="213376"/>
                </a:lnTo>
                <a:lnTo>
                  <a:pt x="82929" y="210791"/>
                </a:lnTo>
                <a:lnTo>
                  <a:pt x="89547" y="209068"/>
                </a:lnTo>
                <a:lnTo>
                  <a:pt x="96817" y="207920"/>
                </a:lnTo>
                <a:lnTo>
                  <a:pt x="104522" y="207154"/>
                </a:lnTo>
                <a:lnTo>
                  <a:pt x="111563" y="205691"/>
                </a:lnTo>
                <a:lnTo>
                  <a:pt x="118162" y="203763"/>
                </a:lnTo>
                <a:lnTo>
                  <a:pt x="124466" y="201526"/>
                </a:lnTo>
                <a:lnTo>
                  <a:pt x="130574" y="199081"/>
                </a:lnTo>
                <a:lnTo>
                  <a:pt x="136551" y="196499"/>
                </a:lnTo>
                <a:lnTo>
                  <a:pt x="142440" y="193825"/>
                </a:lnTo>
                <a:lnTo>
                  <a:pt x="148272" y="190138"/>
                </a:lnTo>
                <a:lnTo>
                  <a:pt x="154065" y="185774"/>
                </a:lnTo>
                <a:lnTo>
                  <a:pt x="159831" y="180960"/>
                </a:lnTo>
                <a:lnTo>
                  <a:pt x="168779" y="173072"/>
                </a:lnTo>
                <a:lnTo>
                  <a:pt x="176883" y="165438"/>
                </a:lnTo>
                <a:lnTo>
                  <a:pt x="224348" y="118345"/>
                </a:lnTo>
                <a:lnTo>
                  <a:pt x="226689" y="114100"/>
                </a:lnTo>
                <a:lnTo>
                  <a:pt x="229291" y="104303"/>
                </a:lnTo>
                <a:lnTo>
                  <a:pt x="232987" y="96140"/>
                </a:lnTo>
                <a:lnTo>
                  <a:pt x="236852" y="89336"/>
                </a:lnTo>
                <a:lnTo>
                  <a:pt x="238570" y="83137"/>
                </a:lnTo>
                <a:lnTo>
                  <a:pt x="239673" y="71397"/>
                </a:lnTo>
                <a:lnTo>
                  <a:pt x="239943" y="59934"/>
                </a:lnTo>
                <a:lnTo>
                  <a:pt x="244495" y="59903"/>
                </a:lnTo>
                <a:lnTo>
                  <a:pt x="245836" y="60851"/>
                </a:lnTo>
                <a:lnTo>
                  <a:pt x="246730" y="62436"/>
                </a:lnTo>
                <a:lnTo>
                  <a:pt x="247326" y="64445"/>
                </a:lnTo>
                <a:lnTo>
                  <a:pt x="250528" y="69217"/>
                </a:lnTo>
                <a:lnTo>
                  <a:pt x="252715" y="71823"/>
                </a:lnTo>
                <a:lnTo>
                  <a:pt x="254173" y="75465"/>
                </a:lnTo>
                <a:lnTo>
                  <a:pt x="257178" y="88741"/>
                </a:lnTo>
                <a:lnTo>
                  <a:pt x="263677" y="100083"/>
                </a:lnTo>
                <a:lnTo>
                  <a:pt x="268907" y="109821"/>
                </a:lnTo>
                <a:lnTo>
                  <a:pt x="269731" y="116038"/>
                </a:lnTo>
                <a:lnTo>
                  <a:pt x="269327" y="123039"/>
                </a:lnTo>
                <a:lnTo>
                  <a:pt x="268105" y="130564"/>
                </a:lnTo>
                <a:lnTo>
                  <a:pt x="269288" y="144006"/>
                </a:lnTo>
                <a:lnTo>
                  <a:pt x="272036" y="157282"/>
                </a:lnTo>
                <a:lnTo>
                  <a:pt x="272769" y="164823"/>
                </a:lnTo>
                <a:lnTo>
                  <a:pt x="273258" y="172708"/>
                </a:lnTo>
                <a:lnTo>
                  <a:pt x="274536" y="180822"/>
                </a:lnTo>
                <a:lnTo>
                  <a:pt x="276341" y="189089"/>
                </a:lnTo>
                <a:lnTo>
                  <a:pt x="278496" y="197458"/>
                </a:lnTo>
                <a:lnTo>
                  <a:pt x="279933" y="205894"/>
                </a:lnTo>
                <a:lnTo>
                  <a:pt x="280891" y="214377"/>
                </a:lnTo>
                <a:lnTo>
                  <a:pt x="281530" y="222888"/>
                </a:lnTo>
                <a:lnTo>
                  <a:pt x="282908" y="231420"/>
                </a:lnTo>
                <a:lnTo>
                  <a:pt x="284780" y="239966"/>
                </a:lnTo>
                <a:lnTo>
                  <a:pt x="286980" y="248521"/>
                </a:lnTo>
                <a:lnTo>
                  <a:pt x="288446" y="257081"/>
                </a:lnTo>
                <a:lnTo>
                  <a:pt x="289424" y="265646"/>
                </a:lnTo>
                <a:lnTo>
                  <a:pt x="290075" y="274213"/>
                </a:lnTo>
                <a:lnTo>
                  <a:pt x="290510" y="282782"/>
                </a:lnTo>
                <a:lnTo>
                  <a:pt x="290993" y="299924"/>
                </a:lnTo>
                <a:lnTo>
                  <a:pt x="292074" y="307543"/>
                </a:lnTo>
                <a:lnTo>
                  <a:pt x="295816" y="321088"/>
                </a:lnTo>
                <a:lnTo>
                  <a:pt x="297194" y="328319"/>
                </a:lnTo>
                <a:lnTo>
                  <a:pt x="298114" y="335998"/>
                </a:lnTo>
                <a:lnTo>
                  <a:pt x="298726" y="343974"/>
                </a:lnTo>
                <a:lnTo>
                  <a:pt x="299135" y="351197"/>
                </a:lnTo>
                <a:lnTo>
                  <a:pt x="299589" y="364302"/>
                </a:lnTo>
                <a:lnTo>
                  <a:pt x="299844" y="382391"/>
                </a:lnTo>
                <a:lnTo>
                  <a:pt x="302444" y="394041"/>
                </a:lnTo>
                <a:lnTo>
                  <a:pt x="305822" y="404616"/>
                </a:lnTo>
                <a:lnTo>
                  <a:pt x="307724" y="415925"/>
                </a:lnTo>
                <a:lnTo>
                  <a:pt x="308367" y="428280"/>
                </a:lnTo>
                <a:lnTo>
                  <a:pt x="308515" y="441116"/>
                </a:lnTo>
                <a:lnTo>
                  <a:pt x="308524" y="445535"/>
                </a:lnTo>
                <a:lnTo>
                  <a:pt x="308524" y="43708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369"/>
          <p:cNvSpPr/>
          <p:nvPr/>
        </p:nvSpPr>
        <p:spPr>
          <a:xfrm>
            <a:off x="5712148" y="3326129"/>
            <a:ext cx="238779" cy="360047"/>
          </a:xfrm>
          <a:custGeom>
            <a:avLst/>
            <a:gdLst/>
            <a:ahLst/>
            <a:cxnLst/>
            <a:rect l="0" t="0" r="0" b="0"/>
            <a:pathLst>
              <a:path w="238779" h="360047">
                <a:moveTo>
                  <a:pt x="34284" y="0"/>
                </a:moveTo>
                <a:lnTo>
                  <a:pt x="34284" y="4552"/>
                </a:lnTo>
                <a:lnTo>
                  <a:pt x="33332" y="6845"/>
                </a:lnTo>
                <a:lnTo>
                  <a:pt x="29734" y="11932"/>
                </a:lnTo>
                <a:lnTo>
                  <a:pt x="28393" y="15575"/>
                </a:lnTo>
                <a:lnTo>
                  <a:pt x="26903" y="24703"/>
                </a:lnTo>
                <a:lnTo>
                  <a:pt x="23701" y="35110"/>
                </a:lnTo>
                <a:lnTo>
                  <a:pt x="20055" y="46084"/>
                </a:lnTo>
                <a:lnTo>
                  <a:pt x="18435" y="57312"/>
                </a:lnTo>
                <a:lnTo>
                  <a:pt x="18003" y="62973"/>
                </a:lnTo>
                <a:lnTo>
                  <a:pt x="17715" y="68652"/>
                </a:lnTo>
                <a:lnTo>
                  <a:pt x="17523" y="74344"/>
                </a:lnTo>
                <a:lnTo>
                  <a:pt x="15490" y="80042"/>
                </a:lnTo>
                <a:lnTo>
                  <a:pt x="12230" y="85747"/>
                </a:lnTo>
                <a:lnTo>
                  <a:pt x="8152" y="91455"/>
                </a:lnTo>
                <a:lnTo>
                  <a:pt x="5432" y="98118"/>
                </a:lnTo>
                <a:lnTo>
                  <a:pt x="3619" y="105417"/>
                </a:lnTo>
                <a:lnTo>
                  <a:pt x="2411" y="113141"/>
                </a:lnTo>
                <a:lnTo>
                  <a:pt x="1605" y="120195"/>
                </a:lnTo>
                <a:lnTo>
                  <a:pt x="1068" y="126802"/>
                </a:lnTo>
                <a:lnTo>
                  <a:pt x="710" y="133113"/>
                </a:lnTo>
                <a:lnTo>
                  <a:pt x="313" y="147744"/>
                </a:lnTo>
                <a:lnTo>
                  <a:pt x="0" y="211342"/>
                </a:lnTo>
                <a:lnTo>
                  <a:pt x="950" y="217095"/>
                </a:lnTo>
                <a:lnTo>
                  <a:pt x="2536" y="222835"/>
                </a:lnTo>
                <a:lnTo>
                  <a:pt x="4547" y="228567"/>
                </a:lnTo>
                <a:lnTo>
                  <a:pt x="5887" y="234293"/>
                </a:lnTo>
                <a:lnTo>
                  <a:pt x="6780" y="240016"/>
                </a:lnTo>
                <a:lnTo>
                  <a:pt x="7376" y="245736"/>
                </a:lnTo>
                <a:lnTo>
                  <a:pt x="8725" y="251454"/>
                </a:lnTo>
                <a:lnTo>
                  <a:pt x="10577" y="257171"/>
                </a:lnTo>
                <a:lnTo>
                  <a:pt x="12764" y="262887"/>
                </a:lnTo>
                <a:lnTo>
                  <a:pt x="15175" y="268603"/>
                </a:lnTo>
                <a:lnTo>
                  <a:pt x="17735" y="274319"/>
                </a:lnTo>
                <a:lnTo>
                  <a:pt x="20394" y="280035"/>
                </a:lnTo>
                <a:lnTo>
                  <a:pt x="24071" y="284798"/>
                </a:lnTo>
                <a:lnTo>
                  <a:pt x="28428" y="288925"/>
                </a:lnTo>
                <a:lnTo>
                  <a:pt x="33238" y="292629"/>
                </a:lnTo>
                <a:lnTo>
                  <a:pt x="37397" y="296052"/>
                </a:lnTo>
                <a:lnTo>
                  <a:pt x="44557" y="302394"/>
                </a:lnTo>
                <a:lnTo>
                  <a:pt x="48753" y="305419"/>
                </a:lnTo>
                <a:lnTo>
                  <a:pt x="53455" y="308388"/>
                </a:lnTo>
                <a:lnTo>
                  <a:pt x="58495" y="311319"/>
                </a:lnTo>
                <a:lnTo>
                  <a:pt x="62807" y="313274"/>
                </a:lnTo>
                <a:lnTo>
                  <a:pt x="70138" y="315446"/>
                </a:lnTo>
                <a:lnTo>
                  <a:pt x="74379" y="316978"/>
                </a:lnTo>
                <a:lnTo>
                  <a:pt x="79112" y="318951"/>
                </a:lnTo>
                <a:lnTo>
                  <a:pt x="84172" y="321219"/>
                </a:lnTo>
                <a:lnTo>
                  <a:pt x="89450" y="322731"/>
                </a:lnTo>
                <a:lnTo>
                  <a:pt x="94874" y="323739"/>
                </a:lnTo>
                <a:lnTo>
                  <a:pt x="100395" y="324411"/>
                </a:lnTo>
                <a:lnTo>
                  <a:pt x="105980" y="324860"/>
                </a:lnTo>
                <a:lnTo>
                  <a:pt x="111609" y="325158"/>
                </a:lnTo>
                <a:lnTo>
                  <a:pt x="117267" y="325357"/>
                </a:lnTo>
                <a:lnTo>
                  <a:pt x="122943" y="324538"/>
                </a:lnTo>
                <a:lnTo>
                  <a:pt x="128633" y="323039"/>
                </a:lnTo>
                <a:lnTo>
                  <a:pt x="134331" y="321087"/>
                </a:lnTo>
                <a:lnTo>
                  <a:pt x="140986" y="319786"/>
                </a:lnTo>
                <a:lnTo>
                  <a:pt x="148282" y="318918"/>
                </a:lnTo>
                <a:lnTo>
                  <a:pt x="156003" y="318340"/>
                </a:lnTo>
                <a:lnTo>
                  <a:pt x="162102" y="317002"/>
                </a:lnTo>
                <a:lnTo>
                  <a:pt x="167121" y="315157"/>
                </a:lnTo>
                <a:lnTo>
                  <a:pt x="186571" y="305353"/>
                </a:lnTo>
                <a:lnTo>
                  <a:pt x="191053" y="302629"/>
                </a:lnTo>
                <a:lnTo>
                  <a:pt x="194995" y="299860"/>
                </a:lnTo>
                <a:lnTo>
                  <a:pt x="198575" y="297062"/>
                </a:lnTo>
                <a:lnTo>
                  <a:pt x="202866" y="294244"/>
                </a:lnTo>
                <a:lnTo>
                  <a:pt x="207632" y="291413"/>
                </a:lnTo>
                <a:lnTo>
                  <a:pt x="212714" y="288573"/>
                </a:lnTo>
                <a:lnTo>
                  <a:pt x="217055" y="285727"/>
                </a:lnTo>
                <a:lnTo>
                  <a:pt x="224418" y="280025"/>
                </a:lnTo>
                <a:lnTo>
                  <a:pt x="226763" y="277171"/>
                </a:lnTo>
                <a:lnTo>
                  <a:pt x="228326" y="274316"/>
                </a:lnTo>
                <a:lnTo>
                  <a:pt x="230062" y="268603"/>
                </a:lnTo>
                <a:lnTo>
                  <a:pt x="230834" y="262890"/>
                </a:lnTo>
                <a:lnTo>
                  <a:pt x="231993" y="260032"/>
                </a:lnTo>
                <a:lnTo>
                  <a:pt x="237221" y="251460"/>
                </a:lnTo>
                <a:lnTo>
                  <a:pt x="238778" y="245746"/>
                </a:lnTo>
                <a:lnTo>
                  <a:pt x="238241" y="242888"/>
                </a:lnTo>
                <a:lnTo>
                  <a:pt x="233887" y="234316"/>
                </a:lnTo>
                <a:lnTo>
                  <a:pt x="232534" y="228600"/>
                </a:lnTo>
                <a:lnTo>
                  <a:pt x="229393" y="222886"/>
                </a:lnTo>
                <a:lnTo>
                  <a:pt x="227221" y="220028"/>
                </a:lnTo>
                <a:lnTo>
                  <a:pt x="224821" y="218123"/>
                </a:lnTo>
                <a:lnTo>
                  <a:pt x="222269" y="216853"/>
                </a:lnTo>
                <a:lnTo>
                  <a:pt x="219615" y="216007"/>
                </a:lnTo>
                <a:lnTo>
                  <a:pt x="214126" y="212526"/>
                </a:lnTo>
                <a:lnTo>
                  <a:pt x="211328" y="210264"/>
                </a:lnTo>
                <a:lnTo>
                  <a:pt x="207558" y="209709"/>
                </a:lnTo>
                <a:lnTo>
                  <a:pt x="203140" y="210291"/>
                </a:lnTo>
                <a:lnTo>
                  <a:pt x="198290" y="211632"/>
                </a:lnTo>
                <a:lnTo>
                  <a:pt x="194104" y="212525"/>
                </a:lnTo>
                <a:lnTo>
                  <a:pt x="186913" y="213518"/>
                </a:lnTo>
                <a:lnTo>
                  <a:pt x="182709" y="214736"/>
                </a:lnTo>
                <a:lnTo>
                  <a:pt x="178002" y="216500"/>
                </a:lnTo>
                <a:lnTo>
                  <a:pt x="172958" y="218629"/>
                </a:lnTo>
                <a:lnTo>
                  <a:pt x="167691" y="221952"/>
                </a:lnTo>
                <a:lnTo>
                  <a:pt x="162274" y="226073"/>
                </a:lnTo>
                <a:lnTo>
                  <a:pt x="156759" y="230726"/>
                </a:lnTo>
                <a:lnTo>
                  <a:pt x="151177" y="235733"/>
                </a:lnTo>
                <a:lnTo>
                  <a:pt x="139894" y="246375"/>
                </a:lnTo>
                <a:lnTo>
                  <a:pt x="105712" y="280091"/>
                </a:lnTo>
                <a:lnTo>
                  <a:pt x="100952" y="285788"/>
                </a:lnTo>
                <a:lnTo>
                  <a:pt x="96827" y="291490"/>
                </a:lnTo>
                <a:lnTo>
                  <a:pt x="93125" y="297197"/>
                </a:lnTo>
                <a:lnTo>
                  <a:pt x="88751" y="302907"/>
                </a:lnTo>
                <a:lnTo>
                  <a:pt x="83931" y="308618"/>
                </a:lnTo>
                <a:lnTo>
                  <a:pt x="78811" y="314330"/>
                </a:lnTo>
                <a:lnTo>
                  <a:pt x="73124" y="323218"/>
                </a:lnTo>
                <a:lnTo>
                  <a:pt x="69644" y="331295"/>
                </a:lnTo>
                <a:lnTo>
                  <a:pt x="64922" y="341235"/>
                </a:lnTo>
                <a:lnTo>
                  <a:pt x="62329" y="344648"/>
                </a:lnTo>
                <a:lnTo>
                  <a:pt x="59648" y="346923"/>
                </a:lnTo>
                <a:lnTo>
                  <a:pt x="56909" y="348440"/>
                </a:lnTo>
                <a:lnTo>
                  <a:pt x="55082" y="350403"/>
                </a:lnTo>
                <a:lnTo>
                  <a:pt x="53865" y="352665"/>
                </a:lnTo>
                <a:lnTo>
                  <a:pt x="51572" y="359614"/>
                </a:lnTo>
                <a:lnTo>
                  <a:pt x="54032" y="359854"/>
                </a:lnTo>
                <a:lnTo>
                  <a:pt x="60002" y="36004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370"/>
          <p:cNvSpPr/>
          <p:nvPr/>
        </p:nvSpPr>
        <p:spPr>
          <a:xfrm>
            <a:off x="3363280" y="3814762"/>
            <a:ext cx="694371" cy="85726"/>
          </a:xfrm>
          <a:custGeom>
            <a:avLst/>
            <a:gdLst/>
            <a:ahLst/>
            <a:cxnLst/>
            <a:rect l="0" t="0" r="0" b="0"/>
            <a:pathLst>
              <a:path w="694371" h="85726">
                <a:moveTo>
                  <a:pt x="8570" y="85725"/>
                </a:moveTo>
                <a:lnTo>
                  <a:pt x="0" y="85725"/>
                </a:lnTo>
                <a:lnTo>
                  <a:pt x="17318" y="85725"/>
                </a:lnTo>
                <a:lnTo>
                  <a:pt x="27063" y="83185"/>
                </a:lnTo>
                <a:lnTo>
                  <a:pt x="32328" y="81175"/>
                </a:lnTo>
                <a:lnTo>
                  <a:pt x="43259" y="78940"/>
                </a:lnTo>
                <a:lnTo>
                  <a:pt x="62663" y="77682"/>
                </a:lnTo>
                <a:lnTo>
                  <a:pt x="83970" y="77310"/>
                </a:lnTo>
                <a:lnTo>
                  <a:pt x="98278" y="76270"/>
                </a:lnTo>
                <a:lnTo>
                  <a:pt x="107428" y="74659"/>
                </a:lnTo>
                <a:lnTo>
                  <a:pt x="117337" y="72633"/>
                </a:lnTo>
                <a:lnTo>
                  <a:pt x="138508" y="70381"/>
                </a:lnTo>
                <a:lnTo>
                  <a:pt x="149488" y="69781"/>
                </a:lnTo>
                <a:lnTo>
                  <a:pt x="160618" y="68428"/>
                </a:lnTo>
                <a:lnTo>
                  <a:pt x="171847" y="66574"/>
                </a:lnTo>
                <a:lnTo>
                  <a:pt x="183144" y="64385"/>
                </a:lnTo>
                <a:lnTo>
                  <a:pt x="194485" y="62926"/>
                </a:lnTo>
                <a:lnTo>
                  <a:pt x="205856" y="61953"/>
                </a:lnTo>
                <a:lnTo>
                  <a:pt x="217246" y="61305"/>
                </a:lnTo>
                <a:lnTo>
                  <a:pt x="229602" y="59920"/>
                </a:lnTo>
                <a:lnTo>
                  <a:pt x="242602" y="58044"/>
                </a:lnTo>
                <a:lnTo>
                  <a:pt x="256031" y="55841"/>
                </a:lnTo>
                <a:lnTo>
                  <a:pt x="268794" y="54372"/>
                </a:lnTo>
                <a:lnTo>
                  <a:pt x="281113" y="53394"/>
                </a:lnTo>
                <a:lnTo>
                  <a:pt x="293135" y="52741"/>
                </a:lnTo>
                <a:lnTo>
                  <a:pt x="305912" y="51353"/>
                </a:lnTo>
                <a:lnTo>
                  <a:pt x="319193" y="49475"/>
                </a:lnTo>
                <a:lnTo>
                  <a:pt x="332809" y="47271"/>
                </a:lnTo>
                <a:lnTo>
                  <a:pt x="346650" y="45801"/>
                </a:lnTo>
                <a:lnTo>
                  <a:pt x="360638" y="44822"/>
                </a:lnTo>
                <a:lnTo>
                  <a:pt x="387930" y="43733"/>
                </a:lnTo>
                <a:lnTo>
                  <a:pt x="412759" y="43250"/>
                </a:lnTo>
                <a:lnTo>
                  <a:pt x="424714" y="42168"/>
                </a:lnTo>
                <a:lnTo>
                  <a:pt x="436495" y="40495"/>
                </a:lnTo>
                <a:lnTo>
                  <a:pt x="448158" y="38426"/>
                </a:lnTo>
                <a:lnTo>
                  <a:pt x="459743" y="37048"/>
                </a:lnTo>
                <a:lnTo>
                  <a:pt x="471277" y="36128"/>
                </a:lnTo>
                <a:lnTo>
                  <a:pt x="482776" y="35516"/>
                </a:lnTo>
                <a:lnTo>
                  <a:pt x="494253" y="34155"/>
                </a:lnTo>
                <a:lnTo>
                  <a:pt x="505713" y="32295"/>
                </a:lnTo>
                <a:lnTo>
                  <a:pt x="517164" y="30102"/>
                </a:lnTo>
                <a:lnTo>
                  <a:pt x="528608" y="28641"/>
                </a:lnTo>
                <a:lnTo>
                  <a:pt x="540046" y="27667"/>
                </a:lnTo>
                <a:lnTo>
                  <a:pt x="551482" y="27017"/>
                </a:lnTo>
                <a:lnTo>
                  <a:pt x="561964" y="25631"/>
                </a:lnTo>
                <a:lnTo>
                  <a:pt x="571809" y="23755"/>
                </a:lnTo>
                <a:lnTo>
                  <a:pt x="581230" y="21552"/>
                </a:lnTo>
                <a:lnTo>
                  <a:pt x="590368" y="19131"/>
                </a:lnTo>
                <a:lnTo>
                  <a:pt x="608142" y="13900"/>
                </a:lnTo>
                <a:lnTo>
                  <a:pt x="616882" y="12124"/>
                </a:lnTo>
                <a:lnTo>
                  <a:pt x="634213" y="10151"/>
                </a:lnTo>
                <a:lnTo>
                  <a:pt x="655485" y="9040"/>
                </a:lnTo>
                <a:lnTo>
                  <a:pt x="661778" y="7932"/>
                </a:lnTo>
                <a:lnTo>
                  <a:pt x="667880" y="6241"/>
                </a:lnTo>
                <a:lnTo>
                  <a:pt x="673852" y="4160"/>
                </a:lnTo>
                <a:lnTo>
                  <a:pt x="683028" y="1849"/>
                </a:lnTo>
                <a:lnTo>
                  <a:pt x="69437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371"/>
          <p:cNvSpPr/>
          <p:nvPr/>
        </p:nvSpPr>
        <p:spPr>
          <a:xfrm>
            <a:off x="3629561" y="3969172"/>
            <a:ext cx="359510" cy="203823"/>
          </a:xfrm>
          <a:custGeom>
            <a:avLst/>
            <a:gdLst/>
            <a:ahLst/>
            <a:cxnLst/>
            <a:rect l="0" t="0" r="0" b="0"/>
            <a:pathLst>
              <a:path w="359510" h="203823">
                <a:moveTo>
                  <a:pt x="42326" y="17040"/>
                </a:moveTo>
                <a:lnTo>
                  <a:pt x="34945" y="17040"/>
                </a:lnTo>
                <a:lnTo>
                  <a:pt x="34548" y="16088"/>
                </a:lnTo>
                <a:lnTo>
                  <a:pt x="33910" y="10255"/>
                </a:lnTo>
                <a:lnTo>
                  <a:pt x="33858" y="9659"/>
                </a:lnTo>
                <a:lnTo>
                  <a:pt x="34776" y="9262"/>
                </a:lnTo>
                <a:lnTo>
                  <a:pt x="41144" y="8572"/>
                </a:lnTo>
                <a:lnTo>
                  <a:pt x="51077" y="8499"/>
                </a:lnTo>
                <a:lnTo>
                  <a:pt x="60820" y="5941"/>
                </a:lnTo>
                <a:lnTo>
                  <a:pt x="71501" y="2582"/>
                </a:lnTo>
                <a:lnTo>
                  <a:pt x="82598" y="1089"/>
                </a:lnTo>
                <a:lnTo>
                  <a:pt x="88224" y="691"/>
                </a:lnTo>
                <a:lnTo>
                  <a:pt x="93880" y="426"/>
                </a:lnTo>
                <a:lnTo>
                  <a:pt x="106197" y="131"/>
                </a:lnTo>
                <a:lnTo>
                  <a:pt x="121195" y="0"/>
                </a:lnTo>
                <a:lnTo>
                  <a:pt x="128243" y="917"/>
                </a:lnTo>
                <a:lnTo>
                  <a:pt x="134847" y="2482"/>
                </a:lnTo>
                <a:lnTo>
                  <a:pt x="141154" y="4477"/>
                </a:lnTo>
                <a:lnTo>
                  <a:pt x="147264" y="6760"/>
                </a:lnTo>
                <a:lnTo>
                  <a:pt x="153242" y="9234"/>
                </a:lnTo>
                <a:lnTo>
                  <a:pt x="164012" y="13571"/>
                </a:lnTo>
                <a:lnTo>
                  <a:pt x="171974" y="15498"/>
                </a:lnTo>
                <a:lnTo>
                  <a:pt x="181227" y="18895"/>
                </a:lnTo>
                <a:lnTo>
                  <a:pt x="186362" y="21134"/>
                </a:lnTo>
                <a:lnTo>
                  <a:pt x="190737" y="24532"/>
                </a:lnTo>
                <a:lnTo>
                  <a:pt x="194607" y="28702"/>
                </a:lnTo>
                <a:lnTo>
                  <a:pt x="198139" y="33387"/>
                </a:lnTo>
                <a:lnTo>
                  <a:pt x="200494" y="37463"/>
                </a:lnTo>
                <a:lnTo>
                  <a:pt x="202064" y="41133"/>
                </a:lnTo>
                <a:lnTo>
                  <a:pt x="203110" y="44532"/>
                </a:lnTo>
                <a:lnTo>
                  <a:pt x="203808" y="48703"/>
                </a:lnTo>
                <a:lnTo>
                  <a:pt x="204273" y="53389"/>
                </a:lnTo>
                <a:lnTo>
                  <a:pt x="204584" y="58417"/>
                </a:lnTo>
                <a:lnTo>
                  <a:pt x="204928" y="69085"/>
                </a:lnTo>
                <a:lnTo>
                  <a:pt x="205020" y="74597"/>
                </a:lnTo>
                <a:lnTo>
                  <a:pt x="204128" y="80176"/>
                </a:lnTo>
                <a:lnTo>
                  <a:pt x="202582" y="85801"/>
                </a:lnTo>
                <a:lnTo>
                  <a:pt x="200598" y="91456"/>
                </a:lnTo>
                <a:lnTo>
                  <a:pt x="197371" y="97130"/>
                </a:lnTo>
                <a:lnTo>
                  <a:pt x="193314" y="102819"/>
                </a:lnTo>
                <a:lnTo>
                  <a:pt x="188705" y="108516"/>
                </a:lnTo>
                <a:lnTo>
                  <a:pt x="184679" y="115172"/>
                </a:lnTo>
                <a:lnTo>
                  <a:pt x="181044" y="122466"/>
                </a:lnTo>
                <a:lnTo>
                  <a:pt x="177667" y="130187"/>
                </a:lnTo>
                <a:lnTo>
                  <a:pt x="173511" y="137238"/>
                </a:lnTo>
                <a:lnTo>
                  <a:pt x="168835" y="143845"/>
                </a:lnTo>
                <a:lnTo>
                  <a:pt x="163813" y="150154"/>
                </a:lnTo>
                <a:lnTo>
                  <a:pt x="157607" y="155313"/>
                </a:lnTo>
                <a:lnTo>
                  <a:pt x="150613" y="159705"/>
                </a:lnTo>
                <a:lnTo>
                  <a:pt x="143092" y="163585"/>
                </a:lnTo>
                <a:lnTo>
                  <a:pt x="136173" y="168077"/>
                </a:lnTo>
                <a:lnTo>
                  <a:pt x="129656" y="172976"/>
                </a:lnTo>
                <a:lnTo>
                  <a:pt x="123406" y="178148"/>
                </a:lnTo>
                <a:lnTo>
                  <a:pt x="117334" y="182548"/>
                </a:lnTo>
                <a:lnTo>
                  <a:pt x="111381" y="186434"/>
                </a:lnTo>
                <a:lnTo>
                  <a:pt x="105508" y="189977"/>
                </a:lnTo>
                <a:lnTo>
                  <a:pt x="99688" y="193291"/>
                </a:lnTo>
                <a:lnTo>
                  <a:pt x="88140" y="199514"/>
                </a:lnTo>
                <a:lnTo>
                  <a:pt x="82393" y="201554"/>
                </a:lnTo>
                <a:lnTo>
                  <a:pt x="76658" y="202915"/>
                </a:lnTo>
                <a:lnTo>
                  <a:pt x="70929" y="203822"/>
                </a:lnTo>
                <a:lnTo>
                  <a:pt x="65204" y="203474"/>
                </a:lnTo>
                <a:lnTo>
                  <a:pt x="59483" y="202289"/>
                </a:lnTo>
                <a:lnTo>
                  <a:pt x="48999" y="199386"/>
                </a:lnTo>
                <a:lnTo>
                  <a:pt x="41164" y="198095"/>
                </a:lnTo>
                <a:lnTo>
                  <a:pt x="31967" y="194981"/>
                </a:lnTo>
                <a:lnTo>
                  <a:pt x="22482" y="190422"/>
                </a:lnTo>
                <a:lnTo>
                  <a:pt x="15092" y="185222"/>
                </a:lnTo>
                <a:lnTo>
                  <a:pt x="8632" y="179735"/>
                </a:lnTo>
                <a:lnTo>
                  <a:pt x="5576" y="176938"/>
                </a:lnTo>
                <a:lnTo>
                  <a:pt x="3538" y="174121"/>
                </a:lnTo>
                <a:lnTo>
                  <a:pt x="1274" y="168452"/>
                </a:lnTo>
                <a:lnTo>
                  <a:pt x="268" y="162757"/>
                </a:lnTo>
                <a:lnTo>
                  <a:pt x="0" y="159905"/>
                </a:lnTo>
                <a:lnTo>
                  <a:pt x="773" y="157050"/>
                </a:lnTo>
                <a:lnTo>
                  <a:pt x="4174" y="151340"/>
                </a:lnTo>
                <a:lnTo>
                  <a:pt x="6413" y="149435"/>
                </a:lnTo>
                <a:lnTo>
                  <a:pt x="8859" y="148166"/>
                </a:lnTo>
                <a:lnTo>
                  <a:pt x="11442" y="147320"/>
                </a:lnTo>
                <a:lnTo>
                  <a:pt x="16852" y="143840"/>
                </a:lnTo>
                <a:lnTo>
                  <a:pt x="23385" y="139118"/>
                </a:lnTo>
                <a:lnTo>
                  <a:pt x="32637" y="133844"/>
                </a:lnTo>
                <a:lnTo>
                  <a:pt x="38725" y="132057"/>
                </a:lnTo>
                <a:lnTo>
                  <a:pt x="45640" y="130866"/>
                </a:lnTo>
                <a:lnTo>
                  <a:pt x="53108" y="130071"/>
                </a:lnTo>
                <a:lnTo>
                  <a:pt x="59992" y="129542"/>
                </a:lnTo>
                <a:lnTo>
                  <a:pt x="66485" y="129189"/>
                </a:lnTo>
                <a:lnTo>
                  <a:pt x="72720" y="128953"/>
                </a:lnTo>
                <a:lnTo>
                  <a:pt x="95146" y="128622"/>
                </a:lnTo>
                <a:lnTo>
                  <a:pt x="145317" y="128494"/>
                </a:lnTo>
                <a:lnTo>
                  <a:pt x="152897" y="129443"/>
                </a:lnTo>
                <a:lnTo>
                  <a:pt x="159855" y="131028"/>
                </a:lnTo>
                <a:lnTo>
                  <a:pt x="166399" y="133037"/>
                </a:lnTo>
                <a:lnTo>
                  <a:pt x="173618" y="134376"/>
                </a:lnTo>
                <a:lnTo>
                  <a:pt x="181290" y="135269"/>
                </a:lnTo>
                <a:lnTo>
                  <a:pt x="189261" y="135865"/>
                </a:lnTo>
                <a:lnTo>
                  <a:pt x="197432" y="136261"/>
                </a:lnTo>
                <a:lnTo>
                  <a:pt x="214132" y="136702"/>
                </a:lnTo>
                <a:lnTo>
                  <a:pt x="222586" y="137773"/>
                </a:lnTo>
                <a:lnTo>
                  <a:pt x="231080" y="139438"/>
                </a:lnTo>
                <a:lnTo>
                  <a:pt x="239599" y="141501"/>
                </a:lnTo>
                <a:lnTo>
                  <a:pt x="247184" y="142877"/>
                </a:lnTo>
                <a:lnTo>
                  <a:pt x="254145" y="143794"/>
                </a:lnTo>
                <a:lnTo>
                  <a:pt x="260691" y="144405"/>
                </a:lnTo>
                <a:lnTo>
                  <a:pt x="267913" y="144813"/>
                </a:lnTo>
                <a:lnTo>
                  <a:pt x="283557" y="145266"/>
                </a:lnTo>
                <a:lnTo>
                  <a:pt x="359509" y="14562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372"/>
          <p:cNvSpPr/>
          <p:nvPr/>
        </p:nvSpPr>
        <p:spPr>
          <a:xfrm>
            <a:off x="5249227" y="3771932"/>
            <a:ext cx="608649" cy="59871"/>
          </a:xfrm>
          <a:custGeom>
            <a:avLst/>
            <a:gdLst/>
            <a:ahLst/>
            <a:cxnLst/>
            <a:rect l="0" t="0" r="0" b="0"/>
            <a:pathLst>
              <a:path w="608649" h="59871">
                <a:moveTo>
                  <a:pt x="0" y="51403"/>
                </a:moveTo>
                <a:lnTo>
                  <a:pt x="4551" y="51403"/>
                </a:lnTo>
                <a:lnTo>
                  <a:pt x="6844" y="52355"/>
                </a:lnTo>
                <a:lnTo>
                  <a:pt x="9325" y="53943"/>
                </a:lnTo>
                <a:lnTo>
                  <a:pt x="11932" y="55954"/>
                </a:lnTo>
                <a:lnTo>
                  <a:pt x="14622" y="57294"/>
                </a:lnTo>
                <a:lnTo>
                  <a:pt x="20151" y="58783"/>
                </a:lnTo>
                <a:lnTo>
                  <a:pt x="37721" y="59622"/>
                </a:lnTo>
                <a:lnTo>
                  <a:pt x="56473" y="59870"/>
                </a:lnTo>
                <a:lnTo>
                  <a:pt x="63366" y="58953"/>
                </a:lnTo>
                <a:lnTo>
                  <a:pt x="70819" y="57388"/>
                </a:lnTo>
                <a:lnTo>
                  <a:pt x="78645" y="55393"/>
                </a:lnTo>
                <a:lnTo>
                  <a:pt x="87673" y="54063"/>
                </a:lnTo>
                <a:lnTo>
                  <a:pt x="97501" y="53176"/>
                </a:lnTo>
                <a:lnTo>
                  <a:pt x="107863" y="52585"/>
                </a:lnTo>
                <a:lnTo>
                  <a:pt x="117629" y="51238"/>
                </a:lnTo>
                <a:lnTo>
                  <a:pt x="126997" y="49388"/>
                </a:lnTo>
                <a:lnTo>
                  <a:pt x="136100" y="47202"/>
                </a:lnTo>
                <a:lnTo>
                  <a:pt x="207815" y="31282"/>
                </a:lnTo>
                <a:lnTo>
                  <a:pt x="219505" y="29416"/>
                </a:lnTo>
                <a:lnTo>
                  <a:pt x="231110" y="28173"/>
                </a:lnTo>
                <a:lnTo>
                  <a:pt x="242655" y="27344"/>
                </a:lnTo>
                <a:lnTo>
                  <a:pt x="255116" y="25838"/>
                </a:lnTo>
                <a:lnTo>
                  <a:pt x="268185" y="23882"/>
                </a:lnTo>
                <a:lnTo>
                  <a:pt x="295406" y="19169"/>
                </a:lnTo>
                <a:lnTo>
                  <a:pt x="323379" y="13899"/>
                </a:lnTo>
                <a:lnTo>
                  <a:pt x="336554" y="12112"/>
                </a:lnTo>
                <a:lnTo>
                  <a:pt x="349147" y="10922"/>
                </a:lnTo>
                <a:lnTo>
                  <a:pt x="361352" y="10128"/>
                </a:lnTo>
                <a:lnTo>
                  <a:pt x="373299" y="9599"/>
                </a:lnTo>
                <a:lnTo>
                  <a:pt x="396733" y="9011"/>
                </a:lnTo>
                <a:lnTo>
                  <a:pt x="408316" y="7901"/>
                </a:lnTo>
                <a:lnTo>
                  <a:pt x="419849" y="6209"/>
                </a:lnTo>
                <a:lnTo>
                  <a:pt x="431346" y="4129"/>
                </a:lnTo>
                <a:lnTo>
                  <a:pt x="441869" y="2742"/>
                </a:lnTo>
                <a:lnTo>
                  <a:pt x="451742" y="1817"/>
                </a:lnTo>
                <a:lnTo>
                  <a:pt x="461182" y="1200"/>
                </a:lnTo>
                <a:lnTo>
                  <a:pt x="471285" y="790"/>
                </a:lnTo>
                <a:lnTo>
                  <a:pt x="501802" y="211"/>
                </a:lnTo>
                <a:lnTo>
                  <a:pt x="540861" y="0"/>
                </a:lnTo>
                <a:lnTo>
                  <a:pt x="548217" y="941"/>
                </a:lnTo>
                <a:lnTo>
                  <a:pt x="555026" y="2522"/>
                </a:lnTo>
                <a:lnTo>
                  <a:pt x="561469" y="4528"/>
                </a:lnTo>
                <a:lnTo>
                  <a:pt x="567670" y="5865"/>
                </a:lnTo>
                <a:lnTo>
                  <a:pt x="579640" y="7351"/>
                </a:lnTo>
                <a:lnTo>
                  <a:pt x="596003" y="8305"/>
                </a:lnTo>
                <a:lnTo>
                  <a:pt x="608648" y="854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373"/>
          <p:cNvSpPr/>
          <p:nvPr/>
        </p:nvSpPr>
        <p:spPr>
          <a:xfrm>
            <a:off x="5344971" y="3934777"/>
            <a:ext cx="272875" cy="214314"/>
          </a:xfrm>
          <a:custGeom>
            <a:avLst/>
            <a:gdLst/>
            <a:ahLst/>
            <a:cxnLst/>
            <a:rect l="0" t="0" r="0" b="0"/>
            <a:pathLst>
              <a:path w="272875" h="214314">
                <a:moveTo>
                  <a:pt x="101424" y="8573"/>
                </a:moveTo>
                <a:lnTo>
                  <a:pt x="96873" y="4022"/>
                </a:lnTo>
                <a:lnTo>
                  <a:pt x="94580" y="2681"/>
                </a:lnTo>
                <a:lnTo>
                  <a:pt x="86596" y="530"/>
                </a:lnTo>
                <a:lnTo>
                  <a:pt x="84356" y="235"/>
                </a:lnTo>
                <a:lnTo>
                  <a:pt x="77740" y="70"/>
                </a:lnTo>
                <a:lnTo>
                  <a:pt x="67603" y="3"/>
                </a:lnTo>
                <a:lnTo>
                  <a:pt x="158941" y="0"/>
                </a:lnTo>
                <a:lnTo>
                  <a:pt x="164533" y="952"/>
                </a:lnTo>
                <a:lnTo>
                  <a:pt x="170167" y="2540"/>
                </a:lnTo>
                <a:lnTo>
                  <a:pt x="175828" y="4551"/>
                </a:lnTo>
                <a:lnTo>
                  <a:pt x="180554" y="6844"/>
                </a:lnTo>
                <a:lnTo>
                  <a:pt x="188345" y="11932"/>
                </a:lnTo>
                <a:lnTo>
                  <a:pt x="194983" y="17368"/>
                </a:lnTo>
                <a:lnTo>
                  <a:pt x="201108" y="22959"/>
                </a:lnTo>
                <a:lnTo>
                  <a:pt x="207006" y="28619"/>
                </a:lnTo>
                <a:lnTo>
                  <a:pt x="208959" y="32414"/>
                </a:lnTo>
                <a:lnTo>
                  <a:pt x="210262" y="36850"/>
                </a:lnTo>
                <a:lnTo>
                  <a:pt x="211130" y="41712"/>
                </a:lnTo>
                <a:lnTo>
                  <a:pt x="211709" y="45905"/>
                </a:lnTo>
                <a:lnTo>
                  <a:pt x="212094" y="49653"/>
                </a:lnTo>
                <a:lnTo>
                  <a:pt x="212352" y="53105"/>
                </a:lnTo>
                <a:lnTo>
                  <a:pt x="212523" y="57311"/>
                </a:lnTo>
                <a:lnTo>
                  <a:pt x="212714" y="67064"/>
                </a:lnTo>
                <a:lnTo>
                  <a:pt x="211812" y="72332"/>
                </a:lnTo>
                <a:lnTo>
                  <a:pt x="210258" y="77749"/>
                </a:lnTo>
                <a:lnTo>
                  <a:pt x="208270" y="83265"/>
                </a:lnTo>
                <a:lnTo>
                  <a:pt x="205992" y="88848"/>
                </a:lnTo>
                <a:lnTo>
                  <a:pt x="203521" y="94474"/>
                </a:lnTo>
                <a:lnTo>
                  <a:pt x="200921" y="100130"/>
                </a:lnTo>
                <a:lnTo>
                  <a:pt x="197283" y="105806"/>
                </a:lnTo>
                <a:lnTo>
                  <a:pt x="192952" y="111495"/>
                </a:lnTo>
                <a:lnTo>
                  <a:pt x="188161" y="117193"/>
                </a:lnTo>
                <a:lnTo>
                  <a:pt x="183060" y="122896"/>
                </a:lnTo>
                <a:lnTo>
                  <a:pt x="172314" y="134313"/>
                </a:lnTo>
                <a:lnTo>
                  <a:pt x="155554" y="151451"/>
                </a:lnTo>
                <a:lnTo>
                  <a:pt x="149893" y="156212"/>
                </a:lnTo>
                <a:lnTo>
                  <a:pt x="144214" y="160339"/>
                </a:lnTo>
                <a:lnTo>
                  <a:pt x="138523" y="164043"/>
                </a:lnTo>
                <a:lnTo>
                  <a:pt x="132824" y="167464"/>
                </a:lnTo>
                <a:lnTo>
                  <a:pt x="127120" y="170698"/>
                </a:lnTo>
                <a:lnTo>
                  <a:pt x="115702" y="176831"/>
                </a:lnTo>
                <a:lnTo>
                  <a:pt x="104277" y="182732"/>
                </a:lnTo>
                <a:lnTo>
                  <a:pt x="99516" y="185638"/>
                </a:lnTo>
                <a:lnTo>
                  <a:pt x="91686" y="191409"/>
                </a:lnTo>
                <a:lnTo>
                  <a:pt x="87312" y="193328"/>
                </a:lnTo>
                <a:lnTo>
                  <a:pt x="82491" y="194608"/>
                </a:lnTo>
                <a:lnTo>
                  <a:pt x="77372" y="195461"/>
                </a:lnTo>
                <a:lnTo>
                  <a:pt x="72054" y="196030"/>
                </a:lnTo>
                <a:lnTo>
                  <a:pt x="66604" y="196409"/>
                </a:lnTo>
                <a:lnTo>
                  <a:pt x="61065" y="196662"/>
                </a:lnTo>
                <a:lnTo>
                  <a:pt x="56421" y="195878"/>
                </a:lnTo>
                <a:lnTo>
                  <a:pt x="48720" y="192467"/>
                </a:lnTo>
                <a:lnTo>
                  <a:pt x="42122" y="187776"/>
                </a:lnTo>
                <a:lnTo>
                  <a:pt x="39029" y="185192"/>
                </a:lnTo>
                <a:lnTo>
                  <a:pt x="36015" y="183468"/>
                </a:lnTo>
                <a:lnTo>
                  <a:pt x="26269" y="180091"/>
                </a:lnTo>
                <a:lnTo>
                  <a:pt x="21793" y="178163"/>
                </a:lnTo>
                <a:lnTo>
                  <a:pt x="16904" y="175925"/>
                </a:lnTo>
                <a:lnTo>
                  <a:pt x="13645" y="173481"/>
                </a:lnTo>
                <a:lnTo>
                  <a:pt x="11472" y="170899"/>
                </a:lnTo>
                <a:lnTo>
                  <a:pt x="8105" y="165490"/>
                </a:lnTo>
                <a:lnTo>
                  <a:pt x="3433" y="159911"/>
                </a:lnTo>
                <a:lnTo>
                  <a:pt x="1807" y="157090"/>
                </a:lnTo>
                <a:lnTo>
                  <a:pt x="0" y="151415"/>
                </a:lnTo>
                <a:lnTo>
                  <a:pt x="470" y="149521"/>
                </a:lnTo>
                <a:lnTo>
                  <a:pt x="1736" y="148258"/>
                </a:lnTo>
                <a:lnTo>
                  <a:pt x="3533" y="147417"/>
                </a:lnTo>
                <a:lnTo>
                  <a:pt x="4731" y="145902"/>
                </a:lnTo>
                <a:lnTo>
                  <a:pt x="5529" y="143941"/>
                </a:lnTo>
                <a:lnTo>
                  <a:pt x="6061" y="141681"/>
                </a:lnTo>
                <a:lnTo>
                  <a:pt x="7369" y="140174"/>
                </a:lnTo>
                <a:lnTo>
                  <a:pt x="9193" y="139169"/>
                </a:lnTo>
                <a:lnTo>
                  <a:pt x="14712" y="137101"/>
                </a:lnTo>
                <a:lnTo>
                  <a:pt x="18851" y="135216"/>
                </a:lnTo>
                <a:lnTo>
                  <a:pt x="23515" y="133006"/>
                </a:lnTo>
                <a:lnTo>
                  <a:pt x="31238" y="130551"/>
                </a:lnTo>
                <a:lnTo>
                  <a:pt x="37845" y="129460"/>
                </a:lnTo>
                <a:lnTo>
                  <a:pt x="43956" y="128976"/>
                </a:lnTo>
                <a:lnTo>
                  <a:pt x="52387" y="128760"/>
                </a:lnTo>
                <a:lnTo>
                  <a:pt x="73322" y="128622"/>
                </a:lnTo>
                <a:lnTo>
                  <a:pt x="78879" y="129563"/>
                </a:lnTo>
                <a:lnTo>
                  <a:pt x="84489" y="131143"/>
                </a:lnTo>
                <a:lnTo>
                  <a:pt x="90134" y="133149"/>
                </a:lnTo>
                <a:lnTo>
                  <a:pt x="95802" y="134486"/>
                </a:lnTo>
                <a:lnTo>
                  <a:pt x="101486" y="135377"/>
                </a:lnTo>
                <a:lnTo>
                  <a:pt x="107180" y="135972"/>
                </a:lnTo>
                <a:lnTo>
                  <a:pt x="112881" y="136368"/>
                </a:lnTo>
                <a:lnTo>
                  <a:pt x="118587" y="136632"/>
                </a:lnTo>
                <a:lnTo>
                  <a:pt x="124296" y="136808"/>
                </a:lnTo>
                <a:lnTo>
                  <a:pt x="130007" y="137878"/>
                </a:lnTo>
                <a:lnTo>
                  <a:pt x="135719" y="139544"/>
                </a:lnTo>
                <a:lnTo>
                  <a:pt x="141432" y="141607"/>
                </a:lnTo>
                <a:lnTo>
                  <a:pt x="147146" y="143934"/>
                </a:lnTo>
                <a:lnTo>
                  <a:pt x="152860" y="146439"/>
                </a:lnTo>
                <a:lnTo>
                  <a:pt x="164290" y="151762"/>
                </a:lnTo>
                <a:lnTo>
                  <a:pt x="210009" y="174320"/>
                </a:lnTo>
                <a:lnTo>
                  <a:pt x="214771" y="176220"/>
                </a:lnTo>
                <a:lnTo>
                  <a:pt x="222603" y="178333"/>
                </a:lnTo>
                <a:lnTo>
                  <a:pt x="226977" y="179848"/>
                </a:lnTo>
                <a:lnTo>
                  <a:pt x="231798" y="181812"/>
                </a:lnTo>
                <a:lnTo>
                  <a:pt x="236918" y="184073"/>
                </a:lnTo>
                <a:lnTo>
                  <a:pt x="245146" y="189125"/>
                </a:lnTo>
                <a:lnTo>
                  <a:pt x="251978" y="194546"/>
                </a:lnTo>
                <a:lnTo>
                  <a:pt x="258189" y="200130"/>
                </a:lnTo>
                <a:lnTo>
                  <a:pt x="261179" y="202000"/>
                </a:lnTo>
                <a:lnTo>
                  <a:pt x="267041" y="204078"/>
                </a:lnTo>
                <a:lnTo>
                  <a:pt x="268985" y="205585"/>
                </a:lnTo>
                <a:lnTo>
                  <a:pt x="270281" y="207541"/>
                </a:lnTo>
                <a:lnTo>
                  <a:pt x="272874" y="21431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374"/>
          <p:cNvSpPr/>
          <p:nvPr/>
        </p:nvSpPr>
        <p:spPr>
          <a:xfrm>
            <a:off x="4066222" y="4414837"/>
            <a:ext cx="214313" cy="214314"/>
          </a:xfrm>
          <a:custGeom>
            <a:avLst/>
            <a:gdLst/>
            <a:ahLst/>
            <a:cxnLst/>
            <a:rect l="0" t="0" r="0" b="0"/>
            <a:pathLst>
              <a:path w="214313" h="214314">
                <a:moveTo>
                  <a:pt x="0" y="0"/>
                </a:moveTo>
                <a:lnTo>
                  <a:pt x="0" y="8219"/>
                </a:lnTo>
                <a:lnTo>
                  <a:pt x="5891" y="8503"/>
                </a:lnTo>
                <a:lnTo>
                  <a:pt x="7381" y="8542"/>
                </a:lnTo>
                <a:lnTo>
                  <a:pt x="12770" y="13114"/>
                </a:lnTo>
                <a:lnTo>
                  <a:pt x="17741" y="17894"/>
                </a:lnTo>
                <a:lnTo>
                  <a:pt x="20400" y="20501"/>
                </a:lnTo>
                <a:lnTo>
                  <a:pt x="23125" y="22240"/>
                </a:lnTo>
                <a:lnTo>
                  <a:pt x="28693" y="24173"/>
                </a:lnTo>
                <a:lnTo>
                  <a:pt x="34342" y="27571"/>
                </a:lnTo>
                <a:lnTo>
                  <a:pt x="40028" y="32256"/>
                </a:lnTo>
                <a:lnTo>
                  <a:pt x="45731" y="37514"/>
                </a:lnTo>
                <a:lnTo>
                  <a:pt x="54295" y="45829"/>
                </a:lnTo>
                <a:lnTo>
                  <a:pt x="58104" y="48650"/>
                </a:lnTo>
                <a:lnTo>
                  <a:pt x="62549" y="51483"/>
                </a:lnTo>
                <a:lnTo>
                  <a:pt x="67417" y="54325"/>
                </a:lnTo>
                <a:lnTo>
                  <a:pt x="71615" y="57172"/>
                </a:lnTo>
                <a:lnTo>
                  <a:pt x="75366" y="60022"/>
                </a:lnTo>
                <a:lnTo>
                  <a:pt x="78819" y="62875"/>
                </a:lnTo>
                <a:lnTo>
                  <a:pt x="85195" y="68584"/>
                </a:lnTo>
                <a:lnTo>
                  <a:pt x="88230" y="71441"/>
                </a:lnTo>
                <a:lnTo>
                  <a:pt x="92157" y="74297"/>
                </a:lnTo>
                <a:lnTo>
                  <a:pt x="96681" y="77154"/>
                </a:lnTo>
                <a:lnTo>
                  <a:pt x="101601" y="80011"/>
                </a:lnTo>
                <a:lnTo>
                  <a:pt x="105834" y="83820"/>
                </a:lnTo>
                <a:lnTo>
                  <a:pt x="109609" y="88265"/>
                </a:lnTo>
                <a:lnTo>
                  <a:pt x="113077" y="93133"/>
                </a:lnTo>
                <a:lnTo>
                  <a:pt x="117295" y="97332"/>
                </a:lnTo>
                <a:lnTo>
                  <a:pt x="122012" y="101083"/>
                </a:lnTo>
                <a:lnTo>
                  <a:pt x="127061" y="104536"/>
                </a:lnTo>
                <a:lnTo>
                  <a:pt x="131380" y="108743"/>
                </a:lnTo>
                <a:lnTo>
                  <a:pt x="135211" y="113453"/>
                </a:lnTo>
                <a:lnTo>
                  <a:pt x="138719" y="118498"/>
                </a:lnTo>
                <a:lnTo>
                  <a:pt x="142962" y="122814"/>
                </a:lnTo>
                <a:lnTo>
                  <a:pt x="147695" y="126643"/>
                </a:lnTo>
                <a:lnTo>
                  <a:pt x="152756" y="130149"/>
                </a:lnTo>
                <a:lnTo>
                  <a:pt x="156130" y="133438"/>
                </a:lnTo>
                <a:lnTo>
                  <a:pt x="158379" y="136584"/>
                </a:lnTo>
                <a:lnTo>
                  <a:pt x="159879" y="139634"/>
                </a:lnTo>
                <a:lnTo>
                  <a:pt x="162783" y="143572"/>
                </a:lnTo>
                <a:lnTo>
                  <a:pt x="166625" y="148102"/>
                </a:lnTo>
                <a:lnTo>
                  <a:pt x="175021" y="157263"/>
                </a:lnTo>
                <a:lnTo>
                  <a:pt x="181927" y="164509"/>
                </a:lnTo>
                <a:lnTo>
                  <a:pt x="184150" y="167775"/>
                </a:lnTo>
                <a:lnTo>
                  <a:pt x="186619" y="173944"/>
                </a:lnTo>
                <a:lnTo>
                  <a:pt x="190257" y="179862"/>
                </a:lnTo>
                <a:lnTo>
                  <a:pt x="195048" y="185666"/>
                </a:lnTo>
                <a:lnTo>
                  <a:pt x="200354" y="191420"/>
                </a:lnTo>
                <a:lnTo>
                  <a:pt x="202149" y="194289"/>
                </a:lnTo>
                <a:lnTo>
                  <a:pt x="204144" y="200016"/>
                </a:lnTo>
                <a:lnTo>
                  <a:pt x="207571" y="205736"/>
                </a:lnTo>
                <a:lnTo>
                  <a:pt x="214312" y="21431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375"/>
          <p:cNvSpPr/>
          <p:nvPr/>
        </p:nvSpPr>
        <p:spPr>
          <a:xfrm>
            <a:off x="4091940" y="4372080"/>
            <a:ext cx="197168" cy="239925"/>
          </a:xfrm>
          <a:custGeom>
            <a:avLst/>
            <a:gdLst/>
            <a:ahLst/>
            <a:cxnLst/>
            <a:rect l="0" t="0" r="0" b="0"/>
            <a:pathLst>
              <a:path w="197168" h="239925">
                <a:moveTo>
                  <a:pt x="197167" y="8467"/>
                </a:moveTo>
                <a:lnTo>
                  <a:pt x="188699" y="0"/>
                </a:lnTo>
                <a:lnTo>
                  <a:pt x="184075" y="4477"/>
                </a:lnTo>
                <a:lnTo>
                  <a:pt x="182724" y="6759"/>
                </a:lnTo>
                <a:lnTo>
                  <a:pt x="181223" y="11836"/>
                </a:lnTo>
                <a:lnTo>
                  <a:pt x="178016" y="17267"/>
                </a:lnTo>
                <a:lnTo>
                  <a:pt x="173415" y="23808"/>
                </a:lnTo>
                <a:lnTo>
                  <a:pt x="170855" y="28219"/>
                </a:lnTo>
                <a:lnTo>
                  <a:pt x="168196" y="33065"/>
                </a:lnTo>
                <a:lnTo>
                  <a:pt x="164518" y="37248"/>
                </a:lnTo>
                <a:lnTo>
                  <a:pt x="160161" y="40990"/>
                </a:lnTo>
                <a:lnTo>
                  <a:pt x="155351" y="44437"/>
                </a:lnTo>
                <a:lnTo>
                  <a:pt x="151192" y="49591"/>
                </a:lnTo>
                <a:lnTo>
                  <a:pt x="147467" y="55886"/>
                </a:lnTo>
                <a:lnTo>
                  <a:pt x="144032" y="62940"/>
                </a:lnTo>
                <a:lnTo>
                  <a:pt x="139836" y="69547"/>
                </a:lnTo>
                <a:lnTo>
                  <a:pt x="135134" y="75857"/>
                </a:lnTo>
                <a:lnTo>
                  <a:pt x="130094" y="81969"/>
                </a:lnTo>
                <a:lnTo>
                  <a:pt x="124829" y="87948"/>
                </a:lnTo>
                <a:lnTo>
                  <a:pt x="113899" y="99673"/>
                </a:lnTo>
                <a:lnTo>
                  <a:pt x="109270" y="105466"/>
                </a:lnTo>
                <a:lnTo>
                  <a:pt x="105232" y="111232"/>
                </a:lnTo>
                <a:lnTo>
                  <a:pt x="101587" y="116982"/>
                </a:lnTo>
                <a:lnTo>
                  <a:pt x="98205" y="121768"/>
                </a:lnTo>
                <a:lnTo>
                  <a:pt x="94997" y="125911"/>
                </a:lnTo>
                <a:lnTo>
                  <a:pt x="91906" y="129626"/>
                </a:lnTo>
                <a:lnTo>
                  <a:pt x="87941" y="134007"/>
                </a:lnTo>
                <a:lnTo>
                  <a:pt x="78455" y="143955"/>
                </a:lnTo>
                <a:lnTo>
                  <a:pt x="50134" y="172613"/>
                </a:lnTo>
                <a:lnTo>
                  <a:pt x="46757" y="176953"/>
                </a:lnTo>
                <a:lnTo>
                  <a:pt x="43554" y="181751"/>
                </a:lnTo>
                <a:lnTo>
                  <a:pt x="40466" y="186854"/>
                </a:lnTo>
                <a:lnTo>
                  <a:pt x="37454" y="191210"/>
                </a:lnTo>
                <a:lnTo>
                  <a:pt x="31569" y="198588"/>
                </a:lnTo>
                <a:lnTo>
                  <a:pt x="25778" y="205043"/>
                </a:lnTo>
                <a:lnTo>
                  <a:pt x="20029" y="211087"/>
                </a:lnTo>
                <a:lnTo>
                  <a:pt x="397" y="230954"/>
                </a:lnTo>
                <a:lnTo>
                  <a:pt x="52" y="238085"/>
                </a:lnTo>
                <a:lnTo>
                  <a:pt x="0" y="23992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376"/>
          <p:cNvSpPr/>
          <p:nvPr/>
        </p:nvSpPr>
        <p:spPr>
          <a:xfrm>
            <a:off x="4409122" y="4406265"/>
            <a:ext cx="291466" cy="8573"/>
          </a:xfrm>
          <a:custGeom>
            <a:avLst/>
            <a:gdLst/>
            <a:ahLst/>
            <a:cxnLst/>
            <a:rect l="0" t="0" r="0" b="0"/>
            <a:pathLst>
              <a:path w="291466" h="8573">
                <a:moveTo>
                  <a:pt x="0" y="0"/>
                </a:moveTo>
                <a:lnTo>
                  <a:pt x="7381" y="0"/>
                </a:lnTo>
                <a:lnTo>
                  <a:pt x="8730" y="952"/>
                </a:lnTo>
                <a:lnTo>
                  <a:pt x="10583" y="2540"/>
                </a:lnTo>
                <a:lnTo>
                  <a:pt x="12770" y="4551"/>
                </a:lnTo>
                <a:lnTo>
                  <a:pt x="15181" y="5891"/>
                </a:lnTo>
                <a:lnTo>
                  <a:pt x="17741" y="6785"/>
                </a:lnTo>
                <a:lnTo>
                  <a:pt x="20400" y="7381"/>
                </a:lnTo>
                <a:lnTo>
                  <a:pt x="23125" y="7778"/>
                </a:lnTo>
                <a:lnTo>
                  <a:pt x="25894" y="8043"/>
                </a:lnTo>
                <a:lnTo>
                  <a:pt x="28693" y="8219"/>
                </a:lnTo>
                <a:lnTo>
                  <a:pt x="39422" y="8415"/>
                </a:lnTo>
                <a:lnTo>
                  <a:pt x="185385" y="8572"/>
                </a:lnTo>
                <a:lnTo>
                  <a:pt x="191217" y="7620"/>
                </a:lnTo>
                <a:lnTo>
                  <a:pt x="197011" y="6032"/>
                </a:lnTo>
                <a:lnTo>
                  <a:pt x="202778" y="4022"/>
                </a:lnTo>
                <a:lnTo>
                  <a:pt x="208528" y="2680"/>
                </a:lnTo>
                <a:lnTo>
                  <a:pt x="214266" y="1787"/>
                </a:lnTo>
                <a:lnTo>
                  <a:pt x="219996" y="1191"/>
                </a:lnTo>
                <a:lnTo>
                  <a:pt x="225722" y="794"/>
                </a:lnTo>
                <a:lnTo>
                  <a:pt x="231444" y="529"/>
                </a:lnTo>
                <a:lnTo>
                  <a:pt x="246058" y="157"/>
                </a:lnTo>
                <a:lnTo>
                  <a:pt x="29146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377"/>
          <p:cNvSpPr/>
          <p:nvPr/>
        </p:nvSpPr>
        <p:spPr>
          <a:xfrm>
            <a:off x="4472833" y="4457700"/>
            <a:ext cx="287763" cy="33099"/>
          </a:xfrm>
          <a:custGeom>
            <a:avLst/>
            <a:gdLst/>
            <a:ahLst/>
            <a:cxnLst/>
            <a:rect l="0" t="0" r="0" b="0"/>
            <a:pathLst>
              <a:path w="287763" h="33099">
                <a:moveTo>
                  <a:pt x="13442" y="25717"/>
                </a:moveTo>
                <a:lnTo>
                  <a:pt x="0" y="25717"/>
                </a:lnTo>
                <a:lnTo>
                  <a:pt x="8591" y="25717"/>
                </a:lnTo>
                <a:lnTo>
                  <a:pt x="10208" y="26670"/>
                </a:lnTo>
                <a:lnTo>
                  <a:pt x="11286" y="28257"/>
                </a:lnTo>
                <a:lnTo>
                  <a:pt x="12004" y="30268"/>
                </a:lnTo>
                <a:lnTo>
                  <a:pt x="14388" y="31608"/>
                </a:lnTo>
                <a:lnTo>
                  <a:pt x="17883" y="32502"/>
                </a:lnTo>
                <a:lnTo>
                  <a:pt x="22117" y="33098"/>
                </a:lnTo>
                <a:lnTo>
                  <a:pt x="25893" y="32542"/>
                </a:lnTo>
                <a:lnTo>
                  <a:pt x="29363" y="31220"/>
                </a:lnTo>
                <a:lnTo>
                  <a:pt x="32628" y="29386"/>
                </a:lnTo>
                <a:lnTo>
                  <a:pt x="36710" y="28163"/>
                </a:lnTo>
                <a:lnTo>
                  <a:pt x="41336" y="27347"/>
                </a:lnTo>
                <a:lnTo>
                  <a:pt x="46326" y="26804"/>
                </a:lnTo>
                <a:lnTo>
                  <a:pt x="51557" y="26442"/>
                </a:lnTo>
                <a:lnTo>
                  <a:pt x="56949" y="26201"/>
                </a:lnTo>
                <a:lnTo>
                  <a:pt x="62449" y="26039"/>
                </a:lnTo>
                <a:lnTo>
                  <a:pt x="68973" y="24979"/>
                </a:lnTo>
                <a:lnTo>
                  <a:pt x="76180" y="23320"/>
                </a:lnTo>
                <a:lnTo>
                  <a:pt x="83842" y="21262"/>
                </a:lnTo>
                <a:lnTo>
                  <a:pt x="90855" y="19889"/>
                </a:lnTo>
                <a:lnTo>
                  <a:pt x="97436" y="18974"/>
                </a:lnTo>
                <a:lnTo>
                  <a:pt x="103728" y="18365"/>
                </a:lnTo>
                <a:lnTo>
                  <a:pt x="110780" y="17005"/>
                </a:lnTo>
                <a:lnTo>
                  <a:pt x="118339" y="15147"/>
                </a:lnTo>
                <a:lnTo>
                  <a:pt x="126235" y="12956"/>
                </a:lnTo>
                <a:lnTo>
                  <a:pt x="133405" y="11494"/>
                </a:lnTo>
                <a:lnTo>
                  <a:pt x="140090" y="10520"/>
                </a:lnTo>
                <a:lnTo>
                  <a:pt x="146451" y="9871"/>
                </a:lnTo>
                <a:lnTo>
                  <a:pt x="153549" y="8486"/>
                </a:lnTo>
                <a:lnTo>
                  <a:pt x="161139" y="6610"/>
                </a:lnTo>
                <a:lnTo>
                  <a:pt x="169057" y="4406"/>
                </a:lnTo>
                <a:lnTo>
                  <a:pt x="176240" y="2937"/>
                </a:lnTo>
                <a:lnTo>
                  <a:pt x="182934" y="1958"/>
                </a:lnTo>
                <a:lnTo>
                  <a:pt x="189302" y="1305"/>
                </a:lnTo>
                <a:lnTo>
                  <a:pt x="195452" y="870"/>
                </a:lnTo>
                <a:lnTo>
                  <a:pt x="201457" y="580"/>
                </a:lnTo>
                <a:lnTo>
                  <a:pt x="213209" y="258"/>
                </a:lnTo>
                <a:lnTo>
                  <a:pt x="263942" y="6"/>
                </a:lnTo>
                <a:lnTo>
                  <a:pt x="28776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378"/>
          <p:cNvSpPr/>
          <p:nvPr/>
        </p:nvSpPr>
        <p:spPr>
          <a:xfrm>
            <a:off x="4854892" y="4294853"/>
            <a:ext cx="240031" cy="102840"/>
          </a:xfrm>
          <a:custGeom>
            <a:avLst/>
            <a:gdLst/>
            <a:ahLst/>
            <a:cxnLst/>
            <a:rect l="0" t="0" r="0" b="0"/>
            <a:pathLst>
              <a:path w="240031" h="102840">
                <a:moveTo>
                  <a:pt x="0" y="8542"/>
                </a:moveTo>
                <a:lnTo>
                  <a:pt x="0" y="74"/>
                </a:lnTo>
                <a:lnTo>
                  <a:pt x="4551" y="0"/>
                </a:lnTo>
                <a:lnTo>
                  <a:pt x="5891" y="942"/>
                </a:lnTo>
                <a:lnTo>
                  <a:pt x="6785" y="2523"/>
                </a:lnTo>
                <a:lnTo>
                  <a:pt x="7381" y="4529"/>
                </a:lnTo>
                <a:lnTo>
                  <a:pt x="8730" y="5867"/>
                </a:lnTo>
                <a:lnTo>
                  <a:pt x="10583" y="6758"/>
                </a:lnTo>
                <a:lnTo>
                  <a:pt x="12770" y="7353"/>
                </a:lnTo>
                <a:lnTo>
                  <a:pt x="14229" y="8702"/>
                </a:lnTo>
                <a:lnTo>
                  <a:pt x="15201" y="10553"/>
                </a:lnTo>
                <a:lnTo>
                  <a:pt x="16761" y="15818"/>
                </a:lnTo>
                <a:lnTo>
                  <a:pt x="17841" y="17203"/>
                </a:lnTo>
                <a:lnTo>
                  <a:pt x="19515" y="19078"/>
                </a:lnTo>
                <a:lnTo>
                  <a:pt x="21582" y="21281"/>
                </a:lnTo>
                <a:lnTo>
                  <a:pt x="22961" y="23702"/>
                </a:lnTo>
                <a:lnTo>
                  <a:pt x="23880" y="26269"/>
                </a:lnTo>
                <a:lnTo>
                  <a:pt x="24492" y="28932"/>
                </a:lnTo>
                <a:lnTo>
                  <a:pt x="24901" y="31660"/>
                </a:lnTo>
                <a:lnTo>
                  <a:pt x="25173" y="34431"/>
                </a:lnTo>
                <a:lnTo>
                  <a:pt x="25354" y="37232"/>
                </a:lnTo>
                <a:lnTo>
                  <a:pt x="25475" y="40051"/>
                </a:lnTo>
                <a:lnTo>
                  <a:pt x="25610" y="45723"/>
                </a:lnTo>
                <a:lnTo>
                  <a:pt x="24693" y="48569"/>
                </a:lnTo>
                <a:lnTo>
                  <a:pt x="23130" y="51419"/>
                </a:lnTo>
                <a:lnTo>
                  <a:pt x="21135" y="54272"/>
                </a:lnTo>
                <a:lnTo>
                  <a:pt x="19805" y="57126"/>
                </a:lnTo>
                <a:lnTo>
                  <a:pt x="18918" y="59981"/>
                </a:lnTo>
                <a:lnTo>
                  <a:pt x="18327" y="62837"/>
                </a:lnTo>
                <a:lnTo>
                  <a:pt x="17933" y="65694"/>
                </a:lnTo>
                <a:lnTo>
                  <a:pt x="17670" y="68551"/>
                </a:lnTo>
                <a:lnTo>
                  <a:pt x="17495" y="71408"/>
                </a:lnTo>
                <a:lnTo>
                  <a:pt x="17301" y="77122"/>
                </a:lnTo>
                <a:lnTo>
                  <a:pt x="17148" y="93765"/>
                </a:lnTo>
                <a:lnTo>
                  <a:pt x="17145" y="98773"/>
                </a:lnTo>
                <a:lnTo>
                  <a:pt x="18098" y="100129"/>
                </a:lnTo>
                <a:lnTo>
                  <a:pt x="19685" y="101032"/>
                </a:lnTo>
                <a:lnTo>
                  <a:pt x="24526" y="102482"/>
                </a:lnTo>
                <a:lnTo>
                  <a:pt x="30268" y="100140"/>
                </a:lnTo>
                <a:lnTo>
                  <a:pt x="34466" y="98183"/>
                </a:lnTo>
                <a:lnTo>
                  <a:pt x="41671" y="96007"/>
                </a:lnTo>
                <a:lnTo>
                  <a:pt x="48048" y="95040"/>
                </a:lnTo>
                <a:lnTo>
                  <a:pt x="54057" y="94610"/>
                </a:lnTo>
                <a:lnTo>
                  <a:pt x="57946" y="93543"/>
                </a:lnTo>
                <a:lnTo>
                  <a:pt x="62443" y="91880"/>
                </a:lnTo>
                <a:lnTo>
                  <a:pt x="67346" y="89818"/>
                </a:lnTo>
                <a:lnTo>
                  <a:pt x="72520" y="88443"/>
                </a:lnTo>
                <a:lnTo>
                  <a:pt x="77874" y="87527"/>
                </a:lnTo>
                <a:lnTo>
                  <a:pt x="83348" y="86916"/>
                </a:lnTo>
                <a:lnTo>
                  <a:pt x="87951" y="86509"/>
                </a:lnTo>
                <a:lnTo>
                  <a:pt x="91971" y="86237"/>
                </a:lnTo>
                <a:lnTo>
                  <a:pt x="95605" y="86056"/>
                </a:lnTo>
                <a:lnTo>
                  <a:pt x="99931" y="84983"/>
                </a:lnTo>
                <a:lnTo>
                  <a:pt x="104721" y="83315"/>
                </a:lnTo>
                <a:lnTo>
                  <a:pt x="109819" y="81251"/>
                </a:lnTo>
                <a:lnTo>
                  <a:pt x="116075" y="79874"/>
                </a:lnTo>
                <a:lnTo>
                  <a:pt x="123104" y="78957"/>
                </a:lnTo>
                <a:lnTo>
                  <a:pt x="136628" y="77937"/>
                </a:lnTo>
                <a:lnTo>
                  <a:pt x="145814" y="77484"/>
                </a:lnTo>
                <a:lnTo>
                  <a:pt x="155611" y="77283"/>
                </a:lnTo>
                <a:lnTo>
                  <a:pt x="172872" y="77154"/>
                </a:lnTo>
                <a:lnTo>
                  <a:pt x="176208" y="78095"/>
                </a:lnTo>
                <a:lnTo>
                  <a:pt x="179385" y="79676"/>
                </a:lnTo>
                <a:lnTo>
                  <a:pt x="182455" y="81682"/>
                </a:lnTo>
                <a:lnTo>
                  <a:pt x="188406" y="83911"/>
                </a:lnTo>
                <a:lnTo>
                  <a:pt x="191327" y="84505"/>
                </a:lnTo>
                <a:lnTo>
                  <a:pt x="197112" y="87706"/>
                </a:lnTo>
                <a:lnTo>
                  <a:pt x="199988" y="89893"/>
                </a:lnTo>
                <a:lnTo>
                  <a:pt x="203810" y="91350"/>
                </a:lnTo>
                <a:lnTo>
                  <a:pt x="208264" y="92323"/>
                </a:lnTo>
                <a:lnTo>
                  <a:pt x="213137" y="92971"/>
                </a:lnTo>
                <a:lnTo>
                  <a:pt x="217339" y="94355"/>
                </a:lnTo>
                <a:lnTo>
                  <a:pt x="221093" y="96231"/>
                </a:lnTo>
                <a:lnTo>
                  <a:pt x="229410" y="101534"/>
                </a:lnTo>
                <a:lnTo>
                  <a:pt x="233088" y="102259"/>
                </a:lnTo>
                <a:lnTo>
                  <a:pt x="240030" y="10283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379"/>
          <p:cNvSpPr/>
          <p:nvPr/>
        </p:nvSpPr>
        <p:spPr>
          <a:xfrm>
            <a:off x="5034915" y="4226242"/>
            <a:ext cx="25718" cy="342901"/>
          </a:xfrm>
          <a:custGeom>
            <a:avLst/>
            <a:gdLst/>
            <a:ahLst/>
            <a:cxnLst/>
            <a:rect l="0" t="0" r="0" b="0"/>
            <a:pathLst>
              <a:path w="25718" h="342901">
                <a:moveTo>
                  <a:pt x="25717" y="0"/>
                </a:moveTo>
                <a:lnTo>
                  <a:pt x="8584" y="0"/>
                </a:lnTo>
                <a:lnTo>
                  <a:pt x="4025" y="4551"/>
                </a:lnTo>
                <a:lnTo>
                  <a:pt x="2683" y="7796"/>
                </a:lnTo>
                <a:lnTo>
                  <a:pt x="1788" y="11865"/>
                </a:lnTo>
                <a:lnTo>
                  <a:pt x="1193" y="16482"/>
                </a:lnTo>
                <a:lnTo>
                  <a:pt x="529" y="24153"/>
                </a:lnTo>
                <a:lnTo>
                  <a:pt x="235" y="31689"/>
                </a:lnTo>
                <a:lnTo>
                  <a:pt x="30" y="57560"/>
                </a:lnTo>
                <a:lnTo>
                  <a:pt x="0" y="34290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380"/>
          <p:cNvSpPr/>
          <p:nvPr/>
        </p:nvSpPr>
        <p:spPr>
          <a:xfrm>
            <a:off x="5189369" y="4183379"/>
            <a:ext cx="214119" cy="274318"/>
          </a:xfrm>
          <a:custGeom>
            <a:avLst/>
            <a:gdLst/>
            <a:ahLst/>
            <a:cxnLst/>
            <a:rect l="0" t="0" r="0" b="0"/>
            <a:pathLst>
              <a:path w="214119" h="274318">
                <a:moveTo>
                  <a:pt x="145583" y="0"/>
                </a:moveTo>
                <a:lnTo>
                  <a:pt x="100108" y="0"/>
                </a:lnTo>
                <a:lnTo>
                  <a:pt x="97169" y="953"/>
                </a:lnTo>
                <a:lnTo>
                  <a:pt x="91363" y="4551"/>
                </a:lnTo>
                <a:lnTo>
                  <a:pt x="85608" y="9326"/>
                </a:lnTo>
                <a:lnTo>
                  <a:pt x="78922" y="14622"/>
                </a:lnTo>
                <a:lnTo>
                  <a:pt x="74473" y="17369"/>
                </a:lnTo>
                <a:lnTo>
                  <a:pt x="69601" y="20152"/>
                </a:lnTo>
                <a:lnTo>
                  <a:pt x="65401" y="23912"/>
                </a:lnTo>
                <a:lnTo>
                  <a:pt x="61648" y="28324"/>
                </a:lnTo>
                <a:lnTo>
                  <a:pt x="58194" y="33170"/>
                </a:lnTo>
                <a:lnTo>
                  <a:pt x="53986" y="37354"/>
                </a:lnTo>
                <a:lnTo>
                  <a:pt x="49276" y="41095"/>
                </a:lnTo>
                <a:lnTo>
                  <a:pt x="44231" y="44542"/>
                </a:lnTo>
                <a:lnTo>
                  <a:pt x="39915" y="48745"/>
                </a:lnTo>
                <a:lnTo>
                  <a:pt x="36085" y="53452"/>
                </a:lnTo>
                <a:lnTo>
                  <a:pt x="32579" y="58495"/>
                </a:lnTo>
                <a:lnTo>
                  <a:pt x="29290" y="63762"/>
                </a:lnTo>
                <a:lnTo>
                  <a:pt x="26144" y="69178"/>
                </a:lnTo>
                <a:lnTo>
                  <a:pt x="23095" y="74694"/>
                </a:lnTo>
                <a:lnTo>
                  <a:pt x="20109" y="79323"/>
                </a:lnTo>
                <a:lnTo>
                  <a:pt x="14252" y="87008"/>
                </a:lnTo>
                <a:lnTo>
                  <a:pt x="8474" y="93598"/>
                </a:lnTo>
                <a:lnTo>
                  <a:pt x="5599" y="96689"/>
                </a:lnTo>
                <a:lnTo>
                  <a:pt x="3683" y="99702"/>
                </a:lnTo>
                <a:lnTo>
                  <a:pt x="1554" y="105590"/>
                </a:lnTo>
                <a:lnTo>
                  <a:pt x="608" y="111382"/>
                </a:lnTo>
                <a:lnTo>
                  <a:pt x="187" y="117131"/>
                </a:lnTo>
                <a:lnTo>
                  <a:pt x="0" y="122861"/>
                </a:lnTo>
                <a:lnTo>
                  <a:pt x="903" y="124770"/>
                </a:lnTo>
                <a:lnTo>
                  <a:pt x="2457" y="126043"/>
                </a:lnTo>
                <a:lnTo>
                  <a:pt x="4445" y="126891"/>
                </a:lnTo>
                <a:lnTo>
                  <a:pt x="9195" y="130374"/>
                </a:lnTo>
                <a:lnTo>
                  <a:pt x="14481" y="135097"/>
                </a:lnTo>
                <a:lnTo>
                  <a:pt x="20006" y="140371"/>
                </a:lnTo>
                <a:lnTo>
                  <a:pt x="23765" y="142158"/>
                </a:lnTo>
                <a:lnTo>
                  <a:pt x="28176" y="143350"/>
                </a:lnTo>
                <a:lnTo>
                  <a:pt x="33021" y="144144"/>
                </a:lnTo>
                <a:lnTo>
                  <a:pt x="37204" y="144674"/>
                </a:lnTo>
                <a:lnTo>
                  <a:pt x="40945" y="145027"/>
                </a:lnTo>
                <a:lnTo>
                  <a:pt x="44392" y="145262"/>
                </a:lnTo>
                <a:lnTo>
                  <a:pt x="48595" y="146372"/>
                </a:lnTo>
                <a:lnTo>
                  <a:pt x="53302" y="148064"/>
                </a:lnTo>
                <a:lnTo>
                  <a:pt x="58345" y="150145"/>
                </a:lnTo>
                <a:lnTo>
                  <a:pt x="62659" y="151532"/>
                </a:lnTo>
                <a:lnTo>
                  <a:pt x="66488" y="152456"/>
                </a:lnTo>
                <a:lnTo>
                  <a:pt x="69993" y="153073"/>
                </a:lnTo>
                <a:lnTo>
                  <a:pt x="74235" y="153484"/>
                </a:lnTo>
                <a:lnTo>
                  <a:pt x="78968" y="153758"/>
                </a:lnTo>
                <a:lnTo>
                  <a:pt x="84028" y="153940"/>
                </a:lnTo>
                <a:lnTo>
                  <a:pt x="89306" y="155015"/>
                </a:lnTo>
                <a:lnTo>
                  <a:pt x="94730" y="156683"/>
                </a:lnTo>
                <a:lnTo>
                  <a:pt x="100251" y="158748"/>
                </a:lnTo>
                <a:lnTo>
                  <a:pt x="105837" y="160125"/>
                </a:lnTo>
                <a:lnTo>
                  <a:pt x="111465" y="161043"/>
                </a:lnTo>
                <a:lnTo>
                  <a:pt x="117123" y="161654"/>
                </a:lnTo>
                <a:lnTo>
                  <a:pt x="122800" y="162062"/>
                </a:lnTo>
                <a:lnTo>
                  <a:pt x="128489" y="162334"/>
                </a:lnTo>
                <a:lnTo>
                  <a:pt x="134187" y="162516"/>
                </a:lnTo>
                <a:lnTo>
                  <a:pt x="139891" y="163589"/>
                </a:lnTo>
                <a:lnTo>
                  <a:pt x="145598" y="165257"/>
                </a:lnTo>
                <a:lnTo>
                  <a:pt x="151308" y="167322"/>
                </a:lnTo>
                <a:lnTo>
                  <a:pt x="156067" y="169651"/>
                </a:lnTo>
                <a:lnTo>
                  <a:pt x="160192" y="172156"/>
                </a:lnTo>
                <a:lnTo>
                  <a:pt x="163895" y="174778"/>
                </a:lnTo>
                <a:lnTo>
                  <a:pt x="168269" y="176526"/>
                </a:lnTo>
                <a:lnTo>
                  <a:pt x="173089" y="177692"/>
                </a:lnTo>
                <a:lnTo>
                  <a:pt x="178208" y="178469"/>
                </a:lnTo>
                <a:lnTo>
                  <a:pt x="182573" y="179939"/>
                </a:lnTo>
                <a:lnTo>
                  <a:pt x="186436" y="181872"/>
                </a:lnTo>
                <a:lnTo>
                  <a:pt x="189963" y="184113"/>
                </a:lnTo>
                <a:lnTo>
                  <a:pt x="196423" y="189144"/>
                </a:lnTo>
                <a:lnTo>
                  <a:pt x="199479" y="191819"/>
                </a:lnTo>
                <a:lnTo>
                  <a:pt x="205414" y="199870"/>
                </a:lnTo>
                <a:lnTo>
                  <a:pt x="208330" y="204684"/>
                </a:lnTo>
                <a:lnTo>
                  <a:pt x="211571" y="212574"/>
                </a:lnTo>
                <a:lnTo>
                  <a:pt x="213011" y="219255"/>
                </a:lnTo>
                <a:lnTo>
                  <a:pt x="213651" y="225400"/>
                </a:lnTo>
                <a:lnTo>
                  <a:pt x="213936" y="231305"/>
                </a:lnTo>
                <a:lnTo>
                  <a:pt x="214062" y="237105"/>
                </a:lnTo>
                <a:lnTo>
                  <a:pt x="214118" y="242858"/>
                </a:lnTo>
                <a:lnTo>
                  <a:pt x="213180" y="245725"/>
                </a:lnTo>
                <a:lnTo>
                  <a:pt x="209599" y="251451"/>
                </a:lnTo>
                <a:lnTo>
                  <a:pt x="204832" y="257172"/>
                </a:lnTo>
                <a:lnTo>
                  <a:pt x="199538" y="262889"/>
                </a:lnTo>
                <a:lnTo>
                  <a:pt x="194011" y="268605"/>
                </a:lnTo>
                <a:lnTo>
                  <a:pt x="191203" y="270510"/>
                </a:lnTo>
                <a:lnTo>
                  <a:pt x="185544" y="272627"/>
                </a:lnTo>
                <a:lnTo>
                  <a:pt x="179854" y="273568"/>
                </a:lnTo>
                <a:lnTo>
                  <a:pt x="174150" y="273986"/>
                </a:lnTo>
                <a:lnTo>
                  <a:pt x="168440" y="274172"/>
                </a:lnTo>
                <a:lnTo>
                  <a:pt x="154155" y="274301"/>
                </a:lnTo>
                <a:lnTo>
                  <a:pt x="142726" y="274317"/>
                </a:lnTo>
                <a:lnTo>
                  <a:pt x="139868" y="273366"/>
                </a:lnTo>
                <a:lnTo>
                  <a:pt x="134153" y="269768"/>
                </a:lnTo>
                <a:lnTo>
                  <a:pt x="128438" y="264995"/>
                </a:lnTo>
                <a:lnTo>
                  <a:pt x="122723" y="259699"/>
                </a:lnTo>
                <a:lnTo>
                  <a:pt x="117008" y="254169"/>
                </a:lnTo>
                <a:lnTo>
                  <a:pt x="115103" y="250409"/>
                </a:lnTo>
                <a:lnTo>
                  <a:pt x="113833" y="245997"/>
                </a:lnTo>
                <a:lnTo>
                  <a:pt x="112986" y="241151"/>
                </a:lnTo>
                <a:lnTo>
                  <a:pt x="112045" y="233226"/>
                </a:lnTo>
                <a:lnTo>
                  <a:pt x="111627" y="226529"/>
                </a:lnTo>
                <a:lnTo>
                  <a:pt x="111442" y="220377"/>
                </a:lnTo>
                <a:lnTo>
                  <a:pt x="111337" y="207008"/>
                </a:lnTo>
                <a:lnTo>
                  <a:pt x="112275" y="201823"/>
                </a:lnTo>
                <a:lnTo>
                  <a:pt x="113853" y="196461"/>
                </a:lnTo>
                <a:lnTo>
                  <a:pt x="115857" y="190982"/>
                </a:lnTo>
                <a:lnTo>
                  <a:pt x="118146" y="185424"/>
                </a:lnTo>
                <a:lnTo>
                  <a:pt x="120624" y="179814"/>
                </a:lnTo>
                <a:lnTo>
                  <a:pt x="123229" y="174168"/>
                </a:lnTo>
                <a:lnTo>
                  <a:pt x="124965" y="168500"/>
                </a:lnTo>
                <a:lnTo>
                  <a:pt x="126123" y="162816"/>
                </a:lnTo>
                <a:lnTo>
                  <a:pt x="126894" y="157122"/>
                </a:lnTo>
                <a:lnTo>
                  <a:pt x="129314" y="151421"/>
                </a:lnTo>
                <a:lnTo>
                  <a:pt x="132832" y="145715"/>
                </a:lnTo>
                <a:lnTo>
                  <a:pt x="137083" y="140006"/>
                </a:lnTo>
                <a:lnTo>
                  <a:pt x="140869" y="135248"/>
                </a:lnTo>
                <a:lnTo>
                  <a:pt x="144345" y="131123"/>
                </a:lnTo>
                <a:lnTo>
                  <a:pt x="150748" y="123047"/>
                </a:lnTo>
                <a:lnTo>
                  <a:pt x="153789" y="118227"/>
                </a:lnTo>
                <a:lnTo>
                  <a:pt x="156769" y="113108"/>
                </a:lnTo>
                <a:lnTo>
                  <a:pt x="159707" y="107791"/>
                </a:lnTo>
                <a:lnTo>
                  <a:pt x="165513" y="96803"/>
                </a:lnTo>
                <a:lnTo>
                  <a:pt x="182725" y="62835"/>
                </a:lnTo>
                <a:lnTo>
                  <a:pt x="185584" y="58083"/>
                </a:lnTo>
                <a:lnTo>
                  <a:pt x="191301" y="50262"/>
                </a:lnTo>
                <a:lnTo>
                  <a:pt x="197018" y="43612"/>
                </a:lnTo>
                <a:lnTo>
                  <a:pt x="199875" y="40505"/>
                </a:lnTo>
                <a:lnTo>
                  <a:pt x="201781" y="37481"/>
                </a:lnTo>
                <a:lnTo>
                  <a:pt x="203897" y="31581"/>
                </a:lnTo>
                <a:lnTo>
                  <a:pt x="207378" y="25784"/>
                </a:lnTo>
                <a:lnTo>
                  <a:pt x="209640" y="22904"/>
                </a:lnTo>
                <a:lnTo>
                  <a:pt x="212153" y="17165"/>
                </a:lnTo>
                <a:lnTo>
                  <a:pt x="212822" y="14301"/>
                </a:lnTo>
                <a:lnTo>
                  <a:pt x="212317" y="11439"/>
                </a:lnTo>
                <a:lnTo>
                  <a:pt x="209215" y="5720"/>
                </a:lnTo>
                <a:lnTo>
                  <a:pt x="207055" y="3813"/>
                </a:lnTo>
                <a:lnTo>
                  <a:pt x="204662" y="2543"/>
                </a:lnTo>
                <a:lnTo>
                  <a:pt x="199462" y="1130"/>
                </a:lnTo>
                <a:lnTo>
                  <a:pt x="193977" y="503"/>
                </a:lnTo>
                <a:lnTo>
                  <a:pt x="188364" y="224"/>
                </a:lnTo>
                <a:lnTo>
                  <a:pt x="181742" y="100"/>
                </a:lnTo>
                <a:lnTo>
                  <a:pt x="150580" y="3"/>
                </a:lnTo>
                <a:lnTo>
                  <a:pt x="150819" y="2"/>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SMARTPenAnnotation1381"/>
          <p:cNvSpPr/>
          <p:nvPr/>
        </p:nvSpPr>
        <p:spPr>
          <a:xfrm>
            <a:off x="6621214" y="3368992"/>
            <a:ext cx="316796" cy="162879"/>
          </a:xfrm>
          <a:custGeom>
            <a:avLst/>
            <a:gdLst/>
            <a:ahLst/>
            <a:cxnLst/>
            <a:rect l="0" t="0" r="0" b="0"/>
            <a:pathLst>
              <a:path w="316796" h="162879">
                <a:moveTo>
                  <a:pt x="16758" y="0"/>
                </a:moveTo>
                <a:lnTo>
                  <a:pt x="24977" y="0"/>
                </a:lnTo>
                <a:lnTo>
                  <a:pt x="25226" y="4551"/>
                </a:lnTo>
                <a:lnTo>
                  <a:pt x="26213" y="5891"/>
                </a:lnTo>
                <a:lnTo>
                  <a:pt x="27824" y="6785"/>
                </a:lnTo>
                <a:lnTo>
                  <a:pt x="29851" y="7381"/>
                </a:lnTo>
                <a:lnTo>
                  <a:pt x="31202" y="8731"/>
                </a:lnTo>
                <a:lnTo>
                  <a:pt x="32102" y="10583"/>
                </a:lnTo>
                <a:lnTo>
                  <a:pt x="32703" y="12770"/>
                </a:lnTo>
                <a:lnTo>
                  <a:pt x="35909" y="17741"/>
                </a:lnTo>
                <a:lnTo>
                  <a:pt x="38098" y="20400"/>
                </a:lnTo>
                <a:lnTo>
                  <a:pt x="39557" y="23125"/>
                </a:lnTo>
                <a:lnTo>
                  <a:pt x="40530" y="25894"/>
                </a:lnTo>
                <a:lnTo>
                  <a:pt x="41178" y="28693"/>
                </a:lnTo>
                <a:lnTo>
                  <a:pt x="41611" y="32463"/>
                </a:lnTo>
                <a:lnTo>
                  <a:pt x="41900" y="36883"/>
                </a:lnTo>
                <a:lnTo>
                  <a:pt x="42091" y="41733"/>
                </a:lnTo>
                <a:lnTo>
                  <a:pt x="40315" y="45920"/>
                </a:lnTo>
                <a:lnTo>
                  <a:pt x="37225" y="49663"/>
                </a:lnTo>
                <a:lnTo>
                  <a:pt x="33260" y="53111"/>
                </a:lnTo>
                <a:lnTo>
                  <a:pt x="30617" y="56362"/>
                </a:lnTo>
                <a:lnTo>
                  <a:pt x="28855" y="59483"/>
                </a:lnTo>
                <a:lnTo>
                  <a:pt x="27680" y="62515"/>
                </a:lnTo>
                <a:lnTo>
                  <a:pt x="26897" y="66442"/>
                </a:lnTo>
                <a:lnTo>
                  <a:pt x="26375" y="70965"/>
                </a:lnTo>
                <a:lnTo>
                  <a:pt x="26026" y="75885"/>
                </a:lnTo>
                <a:lnTo>
                  <a:pt x="24843" y="80118"/>
                </a:lnTo>
                <a:lnTo>
                  <a:pt x="23100" y="83892"/>
                </a:lnTo>
                <a:lnTo>
                  <a:pt x="20986" y="87360"/>
                </a:lnTo>
                <a:lnTo>
                  <a:pt x="19576" y="91578"/>
                </a:lnTo>
                <a:lnTo>
                  <a:pt x="18638" y="96294"/>
                </a:lnTo>
                <a:lnTo>
                  <a:pt x="18010" y="101344"/>
                </a:lnTo>
                <a:lnTo>
                  <a:pt x="16641" y="105662"/>
                </a:lnTo>
                <a:lnTo>
                  <a:pt x="14775" y="109494"/>
                </a:lnTo>
                <a:lnTo>
                  <a:pt x="12578" y="113001"/>
                </a:lnTo>
                <a:lnTo>
                  <a:pt x="11114" y="117244"/>
                </a:lnTo>
                <a:lnTo>
                  <a:pt x="10138" y="121978"/>
                </a:lnTo>
                <a:lnTo>
                  <a:pt x="9487" y="127039"/>
                </a:lnTo>
                <a:lnTo>
                  <a:pt x="8101" y="131365"/>
                </a:lnTo>
                <a:lnTo>
                  <a:pt x="6224" y="135202"/>
                </a:lnTo>
                <a:lnTo>
                  <a:pt x="4021" y="138712"/>
                </a:lnTo>
                <a:lnTo>
                  <a:pt x="2552" y="142004"/>
                </a:lnTo>
                <a:lnTo>
                  <a:pt x="1572" y="145152"/>
                </a:lnTo>
                <a:lnTo>
                  <a:pt x="0" y="152497"/>
                </a:lnTo>
                <a:lnTo>
                  <a:pt x="824" y="154053"/>
                </a:lnTo>
                <a:lnTo>
                  <a:pt x="4279" y="158320"/>
                </a:lnTo>
                <a:lnTo>
                  <a:pt x="8084" y="162759"/>
                </a:lnTo>
                <a:lnTo>
                  <a:pt x="15962" y="162854"/>
                </a:lnTo>
                <a:lnTo>
                  <a:pt x="58365" y="162877"/>
                </a:lnTo>
                <a:lnTo>
                  <a:pt x="64498" y="161925"/>
                </a:lnTo>
                <a:lnTo>
                  <a:pt x="71445" y="160337"/>
                </a:lnTo>
                <a:lnTo>
                  <a:pt x="78934" y="158327"/>
                </a:lnTo>
                <a:lnTo>
                  <a:pt x="85831" y="156986"/>
                </a:lnTo>
                <a:lnTo>
                  <a:pt x="92334" y="156092"/>
                </a:lnTo>
                <a:lnTo>
                  <a:pt x="98575" y="155497"/>
                </a:lnTo>
                <a:lnTo>
                  <a:pt x="105593" y="154147"/>
                </a:lnTo>
                <a:lnTo>
                  <a:pt x="113129" y="152295"/>
                </a:lnTo>
                <a:lnTo>
                  <a:pt x="121010" y="150107"/>
                </a:lnTo>
                <a:lnTo>
                  <a:pt x="129122" y="148649"/>
                </a:lnTo>
                <a:lnTo>
                  <a:pt x="137387" y="147677"/>
                </a:lnTo>
                <a:lnTo>
                  <a:pt x="145755" y="147029"/>
                </a:lnTo>
                <a:lnTo>
                  <a:pt x="153239" y="146597"/>
                </a:lnTo>
                <a:lnTo>
                  <a:pt x="166633" y="146117"/>
                </a:lnTo>
                <a:lnTo>
                  <a:pt x="203359" y="145783"/>
                </a:lnTo>
                <a:lnTo>
                  <a:pt x="227819" y="145743"/>
                </a:lnTo>
                <a:lnTo>
                  <a:pt x="233666" y="146692"/>
                </a:lnTo>
                <a:lnTo>
                  <a:pt x="239468" y="148277"/>
                </a:lnTo>
                <a:lnTo>
                  <a:pt x="245242" y="150286"/>
                </a:lnTo>
                <a:lnTo>
                  <a:pt x="250995" y="151626"/>
                </a:lnTo>
                <a:lnTo>
                  <a:pt x="256736" y="152519"/>
                </a:lnTo>
                <a:lnTo>
                  <a:pt x="262468" y="153115"/>
                </a:lnTo>
                <a:lnTo>
                  <a:pt x="268195" y="154464"/>
                </a:lnTo>
                <a:lnTo>
                  <a:pt x="273918" y="156316"/>
                </a:lnTo>
                <a:lnTo>
                  <a:pt x="279638" y="158503"/>
                </a:lnTo>
                <a:lnTo>
                  <a:pt x="288534" y="160934"/>
                </a:lnTo>
                <a:lnTo>
                  <a:pt x="295663" y="162013"/>
                </a:lnTo>
                <a:lnTo>
                  <a:pt x="305031" y="162622"/>
                </a:lnTo>
                <a:lnTo>
                  <a:pt x="316795" y="16287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382"/>
          <p:cNvSpPr/>
          <p:nvPr/>
        </p:nvSpPr>
        <p:spPr>
          <a:xfrm>
            <a:off x="6826567" y="3386137"/>
            <a:ext cx="42864" cy="394336"/>
          </a:xfrm>
          <a:custGeom>
            <a:avLst/>
            <a:gdLst/>
            <a:ahLst/>
            <a:cxnLst/>
            <a:rect l="0" t="0" r="0" b="0"/>
            <a:pathLst>
              <a:path w="42864" h="394336">
                <a:moveTo>
                  <a:pt x="42863" y="0"/>
                </a:moveTo>
                <a:lnTo>
                  <a:pt x="34643" y="0"/>
                </a:lnTo>
                <a:lnTo>
                  <a:pt x="34321" y="11932"/>
                </a:lnTo>
                <a:lnTo>
                  <a:pt x="34300" y="24702"/>
                </a:lnTo>
                <a:lnTo>
                  <a:pt x="32391" y="29803"/>
                </a:lnTo>
                <a:lnTo>
                  <a:pt x="29214" y="35109"/>
                </a:lnTo>
                <a:lnTo>
                  <a:pt x="25191" y="40551"/>
                </a:lnTo>
                <a:lnTo>
                  <a:pt x="22509" y="47037"/>
                </a:lnTo>
                <a:lnTo>
                  <a:pt x="20722" y="54218"/>
                </a:lnTo>
                <a:lnTo>
                  <a:pt x="19529" y="61863"/>
                </a:lnTo>
                <a:lnTo>
                  <a:pt x="18735" y="69817"/>
                </a:lnTo>
                <a:lnTo>
                  <a:pt x="18205" y="77977"/>
                </a:lnTo>
                <a:lnTo>
                  <a:pt x="17616" y="93712"/>
                </a:lnTo>
                <a:lnTo>
                  <a:pt x="17285" y="114233"/>
                </a:lnTo>
                <a:lnTo>
                  <a:pt x="17146" y="260920"/>
                </a:lnTo>
                <a:lnTo>
                  <a:pt x="16193" y="268244"/>
                </a:lnTo>
                <a:lnTo>
                  <a:pt x="14606" y="275985"/>
                </a:lnTo>
                <a:lnTo>
                  <a:pt x="12595" y="284002"/>
                </a:lnTo>
                <a:lnTo>
                  <a:pt x="11254" y="292205"/>
                </a:lnTo>
                <a:lnTo>
                  <a:pt x="10360" y="300531"/>
                </a:lnTo>
                <a:lnTo>
                  <a:pt x="9764" y="308939"/>
                </a:lnTo>
                <a:lnTo>
                  <a:pt x="9366" y="316449"/>
                </a:lnTo>
                <a:lnTo>
                  <a:pt x="8925" y="329874"/>
                </a:lnTo>
                <a:lnTo>
                  <a:pt x="7856" y="336121"/>
                </a:lnTo>
                <a:lnTo>
                  <a:pt x="6190" y="342191"/>
                </a:lnTo>
                <a:lnTo>
                  <a:pt x="4126" y="348142"/>
                </a:lnTo>
                <a:lnTo>
                  <a:pt x="2751" y="354015"/>
                </a:lnTo>
                <a:lnTo>
                  <a:pt x="1834" y="359835"/>
                </a:lnTo>
                <a:lnTo>
                  <a:pt x="815" y="370429"/>
                </a:lnTo>
                <a:lnTo>
                  <a:pt x="241" y="381749"/>
                </a:lnTo>
                <a:lnTo>
                  <a:pt x="3" y="394173"/>
                </a:lnTo>
                <a:lnTo>
                  <a:pt x="0" y="39433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383"/>
          <p:cNvSpPr/>
          <p:nvPr/>
        </p:nvSpPr>
        <p:spPr>
          <a:xfrm>
            <a:off x="7001940" y="3386168"/>
            <a:ext cx="174864" cy="394153"/>
          </a:xfrm>
          <a:custGeom>
            <a:avLst/>
            <a:gdLst/>
            <a:ahLst/>
            <a:cxnLst/>
            <a:rect l="0" t="0" r="0" b="0"/>
            <a:pathLst>
              <a:path w="174864" h="394153">
                <a:moveTo>
                  <a:pt x="107519" y="8542"/>
                </a:moveTo>
                <a:lnTo>
                  <a:pt x="107519" y="74"/>
                </a:lnTo>
                <a:lnTo>
                  <a:pt x="102968" y="0"/>
                </a:lnTo>
                <a:lnTo>
                  <a:pt x="100676" y="942"/>
                </a:lnTo>
                <a:lnTo>
                  <a:pt x="95588" y="4529"/>
                </a:lnTo>
                <a:lnTo>
                  <a:pt x="90151" y="9298"/>
                </a:lnTo>
                <a:lnTo>
                  <a:pt x="87368" y="11904"/>
                </a:lnTo>
                <a:lnTo>
                  <a:pt x="74350" y="24672"/>
                </a:lnTo>
                <a:lnTo>
                  <a:pt x="68261" y="29773"/>
                </a:lnTo>
                <a:lnTo>
                  <a:pt x="61345" y="35078"/>
                </a:lnTo>
                <a:lnTo>
                  <a:pt x="53877" y="40520"/>
                </a:lnTo>
                <a:lnTo>
                  <a:pt x="47945" y="46053"/>
                </a:lnTo>
                <a:lnTo>
                  <a:pt x="43039" y="51647"/>
                </a:lnTo>
                <a:lnTo>
                  <a:pt x="38814" y="57281"/>
                </a:lnTo>
                <a:lnTo>
                  <a:pt x="34094" y="62942"/>
                </a:lnTo>
                <a:lnTo>
                  <a:pt x="29042" y="68621"/>
                </a:lnTo>
                <a:lnTo>
                  <a:pt x="23769" y="74312"/>
                </a:lnTo>
                <a:lnTo>
                  <a:pt x="20253" y="79058"/>
                </a:lnTo>
                <a:lnTo>
                  <a:pt x="16347" y="86872"/>
                </a:lnTo>
                <a:lnTo>
                  <a:pt x="12071" y="96060"/>
                </a:lnTo>
                <a:lnTo>
                  <a:pt x="7948" y="105541"/>
                </a:lnTo>
                <a:lnTo>
                  <a:pt x="4674" y="116234"/>
                </a:lnTo>
                <a:lnTo>
                  <a:pt x="534" y="122445"/>
                </a:lnTo>
                <a:lnTo>
                  <a:pt x="0" y="125435"/>
                </a:lnTo>
                <a:lnTo>
                  <a:pt x="598" y="128380"/>
                </a:lnTo>
                <a:lnTo>
                  <a:pt x="2848" y="134193"/>
                </a:lnTo>
                <a:lnTo>
                  <a:pt x="4412" y="143998"/>
                </a:lnTo>
                <a:lnTo>
                  <a:pt x="9131" y="149748"/>
                </a:lnTo>
                <a:lnTo>
                  <a:pt x="11447" y="151256"/>
                </a:lnTo>
                <a:lnTo>
                  <a:pt x="16561" y="152933"/>
                </a:lnTo>
                <a:lnTo>
                  <a:pt x="22008" y="156218"/>
                </a:lnTo>
                <a:lnTo>
                  <a:pt x="24795" y="158428"/>
                </a:lnTo>
                <a:lnTo>
                  <a:pt x="28557" y="160853"/>
                </a:lnTo>
                <a:lnTo>
                  <a:pt x="32970" y="163423"/>
                </a:lnTo>
                <a:lnTo>
                  <a:pt x="37817" y="166088"/>
                </a:lnTo>
                <a:lnTo>
                  <a:pt x="42954" y="167865"/>
                </a:lnTo>
                <a:lnTo>
                  <a:pt x="48283" y="169050"/>
                </a:lnTo>
                <a:lnTo>
                  <a:pt x="53741" y="169840"/>
                </a:lnTo>
                <a:lnTo>
                  <a:pt x="59284" y="171319"/>
                </a:lnTo>
                <a:lnTo>
                  <a:pt x="64886" y="173257"/>
                </a:lnTo>
                <a:lnTo>
                  <a:pt x="70525" y="175502"/>
                </a:lnTo>
                <a:lnTo>
                  <a:pt x="76189" y="177951"/>
                </a:lnTo>
                <a:lnTo>
                  <a:pt x="87562" y="183212"/>
                </a:lnTo>
                <a:lnTo>
                  <a:pt x="104676" y="191529"/>
                </a:lnTo>
                <a:lnTo>
                  <a:pt x="110387" y="195303"/>
                </a:lnTo>
                <a:lnTo>
                  <a:pt x="116099" y="199724"/>
                </a:lnTo>
                <a:lnTo>
                  <a:pt x="121811" y="204577"/>
                </a:lnTo>
                <a:lnTo>
                  <a:pt x="126572" y="209717"/>
                </a:lnTo>
                <a:lnTo>
                  <a:pt x="130699" y="215049"/>
                </a:lnTo>
                <a:lnTo>
                  <a:pt x="134402" y="220507"/>
                </a:lnTo>
                <a:lnTo>
                  <a:pt x="137824" y="226052"/>
                </a:lnTo>
                <a:lnTo>
                  <a:pt x="141058" y="231654"/>
                </a:lnTo>
                <a:lnTo>
                  <a:pt x="144166" y="237293"/>
                </a:lnTo>
                <a:lnTo>
                  <a:pt x="147619" y="248639"/>
                </a:lnTo>
                <a:lnTo>
                  <a:pt x="150107" y="260031"/>
                </a:lnTo>
                <a:lnTo>
                  <a:pt x="154387" y="271445"/>
                </a:lnTo>
                <a:lnTo>
                  <a:pt x="154957" y="277156"/>
                </a:lnTo>
                <a:lnTo>
                  <a:pt x="153051" y="288581"/>
                </a:lnTo>
                <a:lnTo>
                  <a:pt x="152161" y="295247"/>
                </a:lnTo>
                <a:lnTo>
                  <a:pt x="151568" y="302548"/>
                </a:lnTo>
                <a:lnTo>
                  <a:pt x="151172" y="310274"/>
                </a:lnTo>
                <a:lnTo>
                  <a:pt x="148194" y="321397"/>
                </a:lnTo>
                <a:lnTo>
                  <a:pt x="130252" y="357405"/>
                </a:lnTo>
                <a:lnTo>
                  <a:pt x="126484" y="362085"/>
                </a:lnTo>
                <a:lnTo>
                  <a:pt x="122068" y="366157"/>
                </a:lnTo>
                <a:lnTo>
                  <a:pt x="117218" y="369824"/>
                </a:lnTo>
                <a:lnTo>
                  <a:pt x="113033" y="373222"/>
                </a:lnTo>
                <a:lnTo>
                  <a:pt x="109290" y="376439"/>
                </a:lnTo>
                <a:lnTo>
                  <a:pt x="105842" y="379537"/>
                </a:lnTo>
                <a:lnTo>
                  <a:pt x="101639" y="382554"/>
                </a:lnTo>
                <a:lnTo>
                  <a:pt x="96932" y="385518"/>
                </a:lnTo>
                <a:lnTo>
                  <a:pt x="91889" y="388447"/>
                </a:lnTo>
                <a:lnTo>
                  <a:pt x="87574" y="390399"/>
                </a:lnTo>
                <a:lnTo>
                  <a:pt x="83745" y="391701"/>
                </a:lnTo>
                <a:lnTo>
                  <a:pt x="80240" y="392569"/>
                </a:lnTo>
                <a:lnTo>
                  <a:pt x="75999" y="393147"/>
                </a:lnTo>
                <a:lnTo>
                  <a:pt x="71265" y="393533"/>
                </a:lnTo>
                <a:lnTo>
                  <a:pt x="61879" y="393961"/>
                </a:lnTo>
                <a:lnTo>
                  <a:pt x="54533" y="394152"/>
                </a:lnTo>
                <a:lnTo>
                  <a:pt x="50287" y="393250"/>
                </a:lnTo>
                <a:lnTo>
                  <a:pt x="45553" y="391696"/>
                </a:lnTo>
                <a:lnTo>
                  <a:pt x="40490" y="389708"/>
                </a:lnTo>
                <a:lnTo>
                  <a:pt x="36163" y="387430"/>
                </a:lnTo>
                <a:lnTo>
                  <a:pt x="32326" y="384959"/>
                </a:lnTo>
                <a:lnTo>
                  <a:pt x="28816" y="382359"/>
                </a:lnTo>
                <a:lnTo>
                  <a:pt x="25523" y="379673"/>
                </a:lnTo>
                <a:lnTo>
                  <a:pt x="22375" y="376930"/>
                </a:lnTo>
                <a:lnTo>
                  <a:pt x="19324" y="374149"/>
                </a:lnTo>
                <a:lnTo>
                  <a:pt x="17290" y="371342"/>
                </a:lnTo>
                <a:lnTo>
                  <a:pt x="13475" y="361889"/>
                </a:lnTo>
                <a:lnTo>
                  <a:pt x="9207" y="352592"/>
                </a:lnTo>
                <a:lnTo>
                  <a:pt x="6675" y="342111"/>
                </a:lnTo>
                <a:lnTo>
                  <a:pt x="6000" y="336648"/>
                </a:lnTo>
                <a:lnTo>
                  <a:pt x="7790" y="325500"/>
                </a:lnTo>
                <a:lnTo>
                  <a:pt x="10808" y="313242"/>
                </a:lnTo>
                <a:lnTo>
                  <a:pt x="11613" y="305973"/>
                </a:lnTo>
                <a:lnTo>
                  <a:pt x="12149" y="298269"/>
                </a:lnTo>
                <a:lnTo>
                  <a:pt x="14412" y="290276"/>
                </a:lnTo>
                <a:lnTo>
                  <a:pt x="17826" y="282089"/>
                </a:lnTo>
                <a:lnTo>
                  <a:pt x="32440" y="252970"/>
                </a:lnTo>
                <a:lnTo>
                  <a:pt x="36512" y="245789"/>
                </a:lnTo>
                <a:lnTo>
                  <a:pt x="41131" y="238144"/>
                </a:lnTo>
                <a:lnTo>
                  <a:pt x="51344" y="222029"/>
                </a:lnTo>
                <a:lnTo>
                  <a:pt x="62232" y="205343"/>
                </a:lnTo>
                <a:lnTo>
                  <a:pt x="67803" y="197845"/>
                </a:lnTo>
                <a:lnTo>
                  <a:pt x="73422" y="190941"/>
                </a:lnTo>
                <a:lnTo>
                  <a:pt x="79073" y="184434"/>
                </a:lnTo>
                <a:lnTo>
                  <a:pt x="84745" y="177238"/>
                </a:lnTo>
                <a:lnTo>
                  <a:pt x="90431" y="169583"/>
                </a:lnTo>
                <a:lnTo>
                  <a:pt x="96127" y="161623"/>
                </a:lnTo>
                <a:lnTo>
                  <a:pt x="101830" y="154411"/>
                </a:lnTo>
                <a:lnTo>
                  <a:pt x="107536" y="147698"/>
                </a:lnTo>
                <a:lnTo>
                  <a:pt x="113245" y="141317"/>
                </a:lnTo>
                <a:lnTo>
                  <a:pt x="124669" y="129148"/>
                </a:lnTo>
                <a:lnTo>
                  <a:pt x="130383" y="123236"/>
                </a:lnTo>
                <a:lnTo>
                  <a:pt x="135144" y="117389"/>
                </a:lnTo>
                <a:lnTo>
                  <a:pt x="139271" y="111587"/>
                </a:lnTo>
                <a:lnTo>
                  <a:pt x="142975" y="105814"/>
                </a:lnTo>
                <a:lnTo>
                  <a:pt x="146397" y="100059"/>
                </a:lnTo>
                <a:lnTo>
                  <a:pt x="149630" y="94319"/>
                </a:lnTo>
                <a:lnTo>
                  <a:pt x="152738" y="88586"/>
                </a:lnTo>
                <a:lnTo>
                  <a:pt x="155763" y="83812"/>
                </a:lnTo>
                <a:lnTo>
                  <a:pt x="158732" y="79677"/>
                </a:lnTo>
                <a:lnTo>
                  <a:pt x="161663" y="75967"/>
                </a:lnTo>
                <a:lnTo>
                  <a:pt x="163618" y="71590"/>
                </a:lnTo>
                <a:lnTo>
                  <a:pt x="165789" y="61645"/>
                </a:lnTo>
                <a:lnTo>
                  <a:pt x="167012" y="49888"/>
                </a:lnTo>
                <a:lnTo>
                  <a:pt x="168137" y="46583"/>
                </a:lnTo>
                <a:lnTo>
                  <a:pt x="173317" y="38334"/>
                </a:lnTo>
                <a:lnTo>
                  <a:pt x="174863" y="36070"/>
                </a:lnTo>
                <a:lnTo>
                  <a:pt x="173370" y="34514"/>
                </a:lnTo>
                <a:lnTo>
                  <a:pt x="170470" y="32524"/>
                </a:lnTo>
                <a:lnTo>
                  <a:pt x="166632" y="30245"/>
                </a:lnTo>
                <a:lnTo>
                  <a:pt x="163120" y="28725"/>
                </a:lnTo>
                <a:lnTo>
                  <a:pt x="159827" y="27713"/>
                </a:lnTo>
                <a:lnTo>
                  <a:pt x="156678" y="27037"/>
                </a:lnTo>
                <a:lnTo>
                  <a:pt x="153627" y="26587"/>
                </a:lnTo>
                <a:lnTo>
                  <a:pt x="150641" y="26287"/>
                </a:lnTo>
                <a:lnTo>
                  <a:pt x="147697" y="26087"/>
                </a:lnTo>
                <a:lnTo>
                  <a:pt x="143830" y="25953"/>
                </a:lnTo>
                <a:lnTo>
                  <a:pt x="126475" y="25740"/>
                </a:lnTo>
                <a:lnTo>
                  <a:pt x="113593" y="25697"/>
                </a:lnTo>
                <a:lnTo>
                  <a:pt x="110615" y="26646"/>
                </a:lnTo>
                <a:lnTo>
                  <a:pt x="107678" y="28231"/>
                </a:lnTo>
                <a:lnTo>
                  <a:pt x="104768" y="30241"/>
                </a:lnTo>
                <a:lnTo>
                  <a:pt x="100923" y="32533"/>
                </a:lnTo>
                <a:lnTo>
                  <a:pt x="96454" y="35013"/>
                </a:lnTo>
                <a:lnTo>
                  <a:pt x="81802" y="4283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384"/>
          <p:cNvSpPr/>
          <p:nvPr/>
        </p:nvSpPr>
        <p:spPr>
          <a:xfrm>
            <a:off x="7263765" y="3591877"/>
            <a:ext cx="205741" cy="25719"/>
          </a:xfrm>
          <a:custGeom>
            <a:avLst/>
            <a:gdLst/>
            <a:ahLst/>
            <a:cxnLst/>
            <a:rect l="0" t="0" r="0" b="0"/>
            <a:pathLst>
              <a:path w="205741" h="25719">
                <a:moveTo>
                  <a:pt x="0" y="0"/>
                </a:moveTo>
                <a:lnTo>
                  <a:pt x="7381" y="0"/>
                </a:lnTo>
                <a:lnTo>
                  <a:pt x="7777" y="952"/>
                </a:lnTo>
                <a:lnTo>
                  <a:pt x="8043" y="2540"/>
                </a:lnTo>
                <a:lnTo>
                  <a:pt x="8219" y="4551"/>
                </a:lnTo>
                <a:lnTo>
                  <a:pt x="9289" y="5892"/>
                </a:lnTo>
                <a:lnTo>
                  <a:pt x="10956" y="6785"/>
                </a:lnTo>
                <a:lnTo>
                  <a:pt x="15922" y="8220"/>
                </a:lnTo>
                <a:lnTo>
                  <a:pt x="21333" y="8468"/>
                </a:lnTo>
                <a:lnTo>
                  <a:pt x="41814" y="8564"/>
                </a:lnTo>
                <a:lnTo>
                  <a:pt x="45974" y="9519"/>
                </a:lnTo>
                <a:lnTo>
                  <a:pt x="49699" y="11109"/>
                </a:lnTo>
                <a:lnTo>
                  <a:pt x="53135" y="13121"/>
                </a:lnTo>
                <a:lnTo>
                  <a:pt x="57331" y="13510"/>
                </a:lnTo>
                <a:lnTo>
                  <a:pt x="62033" y="12816"/>
                </a:lnTo>
                <a:lnTo>
                  <a:pt x="67072" y="11402"/>
                </a:lnTo>
                <a:lnTo>
                  <a:pt x="71385" y="10459"/>
                </a:lnTo>
                <a:lnTo>
                  <a:pt x="75212" y="9830"/>
                </a:lnTo>
                <a:lnTo>
                  <a:pt x="78717" y="9411"/>
                </a:lnTo>
                <a:lnTo>
                  <a:pt x="82005" y="9132"/>
                </a:lnTo>
                <a:lnTo>
                  <a:pt x="88199" y="8821"/>
                </a:lnTo>
                <a:lnTo>
                  <a:pt x="101593" y="8647"/>
                </a:lnTo>
                <a:lnTo>
                  <a:pt x="117626" y="8595"/>
                </a:lnTo>
                <a:lnTo>
                  <a:pt x="122232" y="9540"/>
                </a:lnTo>
                <a:lnTo>
                  <a:pt x="126255" y="11122"/>
                </a:lnTo>
                <a:lnTo>
                  <a:pt x="129890" y="13130"/>
                </a:lnTo>
                <a:lnTo>
                  <a:pt x="134218" y="14468"/>
                </a:lnTo>
                <a:lnTo>
                  <a:pt x="139008" y="15360"/>
                </a:lnTo>
                <a:lnTo>
                  <a:pt x="144107" y="15955"/>
                </a:lnTo>
                <a:lnTo>
                  <a:pt x="148459" y="16352"/>
                </a:lnTo>
                <a:lnTo>
                  <a:pt x="152313" y="16616"/>
                </a:lnTo>
                <a:lnTo>
                  <a:pt x="155834" y="16793"/>
                </a:lnTo>
                <a:lnTo>
                  <a:pt x="160087" y="17863"/>
                </a:lnTo>
                <a:lnTo>
                  <a:pt x="164827" y="19528"/>
                </a:lnTo>
                <a:lnTo>
                  <a:pt x="169892" y="21591"/>
                </a:lnTo>
                <a:lnTo>
                  <a:pt x="174221" y="22967"/>
                </a:lnTo>
                <a:lnTo>
                  <a:pt x="178060" y="23884"/>
                </a:lnTo>
                <a:lnTo>
                  <a:pt x="181572" y="24495"/>
                </a:lnTo>
                <a:lnTo>
                  <a:pt x="185817" y="24903"/>
                </a:lnTo>
                <a:lnTo>
                  <a:pt x="190553" y="25174"/>
                </a:lnTo>
                <a:lnTo>
                  <a:pt x="205740" y="2571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385"/>
          <p:cNvSpPr/>
          <p:nvPr/>
        </p:nvSpPr>
        <p:spPr>
          <a:xfrm>
            <a:off x="7512367" y="3481788"/>
            <a:ext cx="188595" cy="461517"/>
          </a:xfrm>
          <a:custGeom>
            <a:avLst/>
            <a:gdLst/>
            <a:ahLst/>
            <a:cxnLst/>
            <a:rect l="0" t="0" r="0" b="0"/>
            <a:pathLst>
              <a:path w="188595" h="461517">
                <a:moveTo>
                  <a:pt x="17145" y="50082"/>
                </a:moveTo>
                <a:lnTo>
                  <a:pt x="8677" y="41614"/>
                </a:lnTo>
                <a:lnTo>
                  <a:pt x="13155" y="41540"/>
                </a:lnTo>
                <a:lnTo>
                  <a:pt x="14485" y="42482"/>
                </a:lnTo>
                <a:lnTo>
                  <a:pt x="15371" y="44063"/>
                </a:lnTo>
                <a:lnTo>
                  <a:pt x="16795" y="48893"/>
                </a:lnTo>
                <a:lnTo>
                  <a:pt x="17115" y="61909"/>
                </a:lnTo>
                <a:lnTo>
                  <a:pt x="17144" y="91790"/>
                </a:lnTo>
                <a:lnTo>
                  <a:pt x="19684" y="102274"/>
                </a:lnTo>
                <a:lnTo>
                  <a:pt x="23930" y="116346"/>
                </a:lnTo>
                <a:lnTo>
                  <a:pt x="25188" y="129088"/>
                </a:lnTo>
                <a:lnTo>
                  <a:pt x="25482" y="139488"/>
                </a:lnTo>
                <a:lnTo>
                  <a:pt x="25708" y="177035"/>
                </a:lnTo>
                <a:lnTo>
                  <a:pt x="26664" y="181390"/>
                </a:lnTo>
                <a:lnTo>
                  <a:pt x="32501" y="195223"/>
                </a:lnTo>
                <a:lnTo>
                  <a:pt x="33098" y="198278"/>
                </a:lnTo>
                <a:lnTo>
                  <a:pt x="36300" y="204211"/>
                </a:lnTo>
                <a:lnTo>
                  <a:pt x="41567" y="211231"/>
                </a:lnTo>
                <a:lnTo>
                  <a:pt x="47029" y="216998"/>
                </a:lnTo>
                <a:lnTo>
                  <a:pt x="49451" y="218509"/>
                </a:lnTo>
                <a:lnTo>
                  <a:pt x="54681" y="220188"/>
                </a:lnTo>
                <a:lnTo>
                  <a:pt x="58429" y="221134"/>
                </a:lnTo>
                <a:lnTo>
                  <a:pt x="59908" y="220314"/>
                </a:lnTo>
                <a:lnTo>
                  <a:pt x="64091" y="216863"/>
                </a:lnTo>
                <a:lnTo>
                  <a:pt x="69126" y="212154"/>
                </a:lnTo>
                <a:lnTo>
                  <a:pt x="82939" y="198566"/>
                </a:lnTo>
                <a:lnTo>
                  <a:pt x="88615" y="192909"/>
                </a:lnTo>
                <a:lnTo>
                  <a:pt x="94312" y="184681"/>
                </a:lnTo>
                <a:lnTo>
                  <a:pt x="100019" y="175626"/>
                </a:lnTo>
                <a:lnTo>
                  <a:pt x="105730" y="168427"/>
                </a:lnTo>
                <a:lnTo>
                  <a:pt x="111444" y="159512"/>
                </a:lnTo>
                <a:lnTo>
                  <a:pt x="114301" y="154467"/>
                </a:lnTo>
                <a:lnTo>
                  <a:pt x="118111" y="149200"/>
                </a:lnTo>
                <a:lnTo>
                  <a:pt x="122556" y="143783"/>
                </a:lnTo>
                <a:lnTo>
                  <a:pt x="127424" y="138267"/>
                </a:lnTo>
                <a:lnTo>
                  <a:pt x="130669" y="132684"/>
                </a:lnTo>
                <a:lnTo>
                  <a:pt x="134276" y="121401"/>
                </a:lnTo>
                <a:lnTo>
                  <a:pt x="138418" y="110037"/>
                </a:lnTo>
                <a:lnTo>
                  <a:pt x="143434" y="98636"/>
                </a:lnTo>
                <a:lnTo>
                  <a:pt x="148839" y="87219"/>
                </a:lnTo>
                <a:lnTo>
                  <a:pt x="151876" y="75795"/>
                </a:lnTo>
                <a:lnTo>
                  <a:pt x="154178" y="64367"/>
                </a:lnTo>
                <a:lnTo>
                  <a:pt x="158376" y="52938"/>
                </a:lnTo>
                <a:lnTo>
                  <a:pt x="160877" y="41509"/>
                </a:lnTo>
                <a:lnTo>
                  <a:pt x="161544" y="35794"/>
                </a:lnTo>
                <a:lnTo>
                  <a:pt x="164825" y="26904"/>
                </a:lnTo>
                <a:lnTo>
                  <a:pt x="167033" y="23200"/>
                </a:lnTo>
                <a:lnTo>
                  <a:pt x="167553" y="19778"/>
                </a:lnTo>
                <a:lnTo>
                  <a:pt x="166947" y="16544"/>
                </a:lnTo>
                <a:lnTo>
                  <a:pt x="163681" y="9061"/>
                </a:lnTo>
                <a:lnTo>
                  <a:pt x="163116" y="3214"/>
                </a:lnTo>
                <a:lnTo>
                  <a:pt x="163989" y="1692"/>
                </a:lnTo>
                <a:lnTo>
                  <a:pt x="165524" y="677"/>
                </a:lnTo>
                <a:lnTo>
                  <a:pt x="167499" y="0"/>
                </a:lnTo>
                <a:lnTo>
                  <a:pt x="168816" y="501"/>
                </a:lnTo>
                <a:lnTo>
                  <a:pt x="169694" y="1788"/>
                </a:lnTo>
                <a:lnTo>
                  <a:pt x="171104" y="6146"/>
                </a:lnTo>
                <a:lnTo>
                  <a:pt x="171347" y="11452"/>
                </a:lnTo>
                <a:lnTo>
                  <a:pt x="175971" y="23608"/>
                </a:lnTo>
                <a:lnTo>
                  <a:pt x="178221" y="33870"/>
                </a:lnTo>
                <a:lnTo>
                  <a:pt x="179222" y="45734"/>
                </a:lnTo>
                <a:lnTo>
                  <a:pt x="179667" y="60532"/>
                </a:lnTo>
                <a:lnTo>
                  <a:pt x="182404" y="74094"/>
                </a:lnTo>
                <a:lnTo>
                  <a:pt x="185844" y="87423"/>
                </a:lnTo>
                <a:lnTo>
                  <a:pt x="186761" y="94979"/>
                </a:lnTo>
                <a:lnTo>
                  <a:pt x="187373" y="102873"/>
                </a:lnTo>
                <a:lnTo>
                  <a:pt x="187780" y="110993"/>
                </a:lnTo>
                <a:lnTo>
                  <a:pt x="188233" y="127636"/>
                </a:lnTo>
                <a:lnTo>
                  <a:pt x="188593" y="230107"/>
                </a:lnTo>
                <a:lnTo>
                  <a:pt x="188594" y="260373"/>
                </a:lnTo>
                <a:lnTo>
                  <a:pt x="187642" y="270286"/>
                </a:lnTo>
                <a:lnTo>
                  <a:pt x="186055" y="279752"/>
                </a:lnTo>
                <a:lnTo>
                  <a:pt x="184044" y="288920"/>
                </a:lnTo>
                <a:lnTo>
                  <a:pt x="182704" y="297890"/>
                </a:lnTo>
                <a:lnTo>
                  <a:pt x="181810" y="306727"/>
                </a:lnTo>
                <a:lnTo>
                  <a:pt x="181214" y="315476"/>
                </a:lnTo>
                <a:lnTo>
                  <a:pt x="178912" y="324166"/>
                </a:lnTo>
                <a:lnTo>
                  <a:pt x="175473" y="332817"/>
                </a:lnTo>
                <a:lnTo>
                  <a:pt x="171274" y="341442"/>
                </a:lnTo>
                <a:lnTo>
                  <a:pt x="167523" y="350049"/>
                </a:lnTo>
                <a:lnTo>
                  <a:pt x="164069" y="358645"/>
                </a:lnTo>
                <a:lnTo>
                  <a:pt x="160815" y="367233"/>
                </a:lnTo>
                <a:lnTo>
                  <a:pt x="157692" y="374863"/>
                </a:lnTo>
                <a:lnTo>
                  <a:pt x="154658" y="381856"/>
                </a:lnTo>
                <a:lnTo>
                  <a:pt x="151683" y="388422"/>
                </a:lnTo>
                <a:lnTo>
                  <a:pt x="147794" y="394704"/>
                </a:lnTo>
                <a:lnTo>
                  <a:pt x="143298" y="400797"/>
                </a:lnTo>
                <a:lnTo>
                  <a:pt x="138394" y="406764"/>
                </a:lnTo>
                <a:lnTo>
                  <a:pt x="134173" y="412648"/>
                </a:lnTo>
                <a:lnTo>
                  <a:pt x="130406" y="418475"/>
                </a:lnTo>
                <a:lnTo>
                  <a:pt x="126942" y="424265"/>
                </a:lnTo>
                <a:lnTo>
                  <a:pt x="122728" y="429077"/>
                </a:lnTo>
                <a:lnTo>
                  <a:pt x="118014" y="433238"/>
                </a:lnTo>
                <a:lnTo>
                  <a:pt x="112966" y="436964"/>
                </a:lnTo>
                <a:lnTo>
                  <a:pt x="108649" y="440401"/>
                </a:lnTo>
                <a:lnTo>
                  <a:pt x="104817" y="443644"/>
                </a:lnTo>
                <a:lnTo>
                  <a:pt x="101310" y="446759"/>
                </a:lnTo>
                <a:lnTo>
                  <a:pt x="97068" y="449789"/>
                </a:lnTo>
                <a:lnTo>
                  <a:pt x="92334" y="452760"/>
                </a:lnTo>
                <a:lnTo>
                  <a:pt x="87274" y="455694"/>
                </a:lnTo>
                <a:lnTo>
                  <a:pt x="82948" y="457650"/>
                </a:lnTo>
                <a:lnTo>
                  <a:pt x="79111" y="458954"/>
                </a:lnTo>
                <a:lnTo>
                  <a:pt x="75601" y="459823"/>
                </a:lnTo>
                <a:lnTo>
                  <a:pt x="72308" y="460403"/>
                </a:lnTo>
                <a:lnTo>
                  <a:pt x="69160" y="460789"/>
                </a:lnTo>
                <a:lnTo>
                  <a:pt x="66109" y="461047"/>
                </a:lnTo>
                <a:lnTo>
                  <a:pt x="62170" y="461218"/>
                </a:lnTo>
                <a:lnTo>
                  <a:pt x="48478" y="461460"/>
                </a:lnTo>
                <a:lnTo>
                  <a:pt x="41230" y="461516"/>
                </a:lnTo>
                <a:lnTo>
                  <a:pt x="37965" y="460579"/>
                </a:lnTo>
                <a:lnTo>
                  <a:pt x="34835" y="459002"/>
                </a:lnTo>
                <a:lnTo>
                  <a:pt x="31796" y="456997"/>
                </a:lnTo>
                <a:lnTo>
                  <a:pt x="28817" y="454709"/>
                </a:lnTo>
                <a:lnTo>
                  <a:pt x="22968" y="449626"/>
                </a:lnTo>
                <a:lnTo>
                  <a:pt x="20074" y="447889"/>
                </a:lnTo>
                <a:lnTo>
                  <a:pt x="14320" y="445960"/>
                </a:lnTo>
                <a:lnTo>
                  <a:pt x="12404" y="444493"/>
                </a:lnTo>
                <a:lnTo>
                  <a:pt x="11127" y="442563"/>
                </a:lnTo>
                <a:lnTo>
                  <a:pt x="10276" y="440323"/>
                </a:lnTo>
                <a:lnTo>
                  <a:pt x="4526" y="432621"/>
                </a:lnTo>
                <a:lnTo>
                  <a:pt x="0" y="4272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386"/>
          <p:cNvSpPr/>
          <p:nvPr/>
        </p:nvSpPr>
        <p:spPr>
          <a:xfrm>
            <a:off x="7880984" y="3549015"/>
            <a:ext cx="240032" cy="8573"/>
          </a:xfrm>
          <a:custGeom>
            <a:avLst/>
            <a:gdLst/>
            <a:ahLst/>
            <a:cxnLst/>
            <a:rect l="0" t="0" r="0" b="0"/>
            <a:pathLst>
              <a:path w="240032" h="8573">
                <a:moveTo>
                  <a:pt x="0" y="0"/>
                </a:moveTo>
                <a:lnTo>
                  <a:pt x="20152" y="0"/>
                </a:lnTo>
                <a:lnTo>
                  <a:pt x="23912" y="952"/>
                </a:lnTo>
                <a:lnTo>
                  <a:pt x="28325" y="2539"/>
                </a:lnTo>
                <a:lnTo>
                  <a:pt x="33171" y="4551"/>
                </a:lnTo>
                <a:lnTo>
                  <a:pt x="37353" y="5891"/>
                </a:lnTo>
                <a:lnTo>
                  <a:pt x="41096" y="6785"/>
                </a:lnTo>
                <a:lnTo>
                  <a:pt x="44543" y="7381"/>
                </a:lnTo>
                <a:lnTo>
                  <a:pt x="48745" y="7778"/>
                </a:lnTo>
                <a:lnTo>
                  <a:pt x="53452" y="8043"/>
                </a:lnTo>
                <a:lnTo>
                  <a:pt x="63762" y="8337"/>
                </a:lnTo>
                <a:lnTo>
                  <a:pt x="120031" y="8568"/>
                </a:lnTo>
                <a:lnTo>
                  <a:pt x="172615" y="8572"/>
                </a:lnTo>
                <a:lnTo>
                  <a:pt x="176990" y="7619"/>
                </a:lnTo>
                <a:lnTo>
                  <a:pt x="181810" y="6032"/>
                </a:lnTo>
                <a:lnTo>
                  <a:pt x="186929" y="4022"/>
                </a:lnTo>
                <a:lnTo>
                  <a:pt x="191296" y="2680"/>
                </a:lnTo>
                <a:lnTo>
                  <a:pt x="195157" y="1787"/>
                </a:lnTo>
                <a:lnTo>
                  <a:pt x="198685" y="1191"/>
                </a:lnTo>
                <a:lnTo>
                  <a:pt x="202942" y="794"/>
                </a:lnTo>
                <a:lnTo>
                  <a:pt x="207685" y="529"/>
                </a:lnTo>
                <a:lnTo>
                  <a:pt x="217082" y="235"/>
                </a:lnTo>
                <a:lnTo>
                  <a:pt x="230876" y="46"/>
                </a:lnTo>
                <a:lnTo>
                  <a:pt x="24003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387"/>
          <p:cNvSpPr/>
          <p:nvPr/>
        </p:nvSpPr>
        <p:spPr>
          <a:xfrm>
            <a:off x="7881346" y="3617605"/>
            <a:ext cx="316822" cy="25708"/>
          </a:xfrm>
          <a:custGeom>
            <a:avLst/>
            <a:gdLst/>
            <a:ahLst/>
            <a:cxnLst/>
            <a:rect l="0" t="0" r="0" b="0"/>
            <a:pathLst>
              <a:path w="316822" h="25708">
                <a:moveTo>
                  <a:pt x="16784" y="25707"/>
                </a:moveTo>
                <a:lnTo>
                  <a:pt x="0" y="25707"/>
                </a:lnTo>
                <a:lnTo>
                  <a:pt x="35714" y="25707"/>
                </a:lnTo>
                <a:lnTo>
                  <a:pt x="39881" y="24754"/>
                </a:lnTo>
                <a:lnTo>
                  <a:pt x="44564" y="23167"/>
                </a:lnTo>
                <a:lnTo>
                  <a:pt x="49592" y="21157"/>
                </a:lnTo>
                <a:lnTo>
                  <a:pt x="54848" y="19815"/>
                </a:lnTo>
                <a:lnTo>
                  <a:pt x="60257" y="18922"/>
                </a:lnTo>
                <a:lnTo>
                  <a:pt x="65768" y="18326"/>
                </a:lnTo>
                <a:lnTo>
                  <a:pt x="72301" y="17929"/>
                </a:lnTo>
                <a:lnTo>
                  <a:pt x="87177" y="17487"/>
                </a:lnTo>
                <a:lnTo>
                  <a:pt x="95146" y="16418"/>
                </a:lnTo>
                <a:lnTo>
                  <a:pt x="103314" y="14751"/>
                </a:lnTo>
                <a:lnTo>
                  <a:pt x="111619" y="12688"/>
                </a:lnTo>
                <a:lnTo>
                  <a:pt x="120012" y="11313"/>
                </a:lnTo>
                <a:lnTo>
                  <a:pt x="128465" y="10396"/>
                </a:lnTo>
                <a:lnTo>
                  <a:pt x="136958" y="9785"/>
                </a:lnTo>
                <a:lnTo>
                  <a:pt x="144524" y="8425"/>
                </a:lnTo>
                <a:lnTo>
                  <a:pt x="151475" y="6566"/>
                </a:lnTo>
                <a:lnTo>
                  <a:pt x="158013" y="4373"/>
                </a:lnTo>
                <a:lnTo>
                  <a:pt x="165228" y="2912"/>
                </a:lnTo>
                <a:lnTo>
                  <a:pt x="172897" y="1938"/>
                </a:lnTo>
                <a:lnTo>
                  <a:pt x="180867" y="1288"/>
                </a:lnTo>
                <a:lnTo>
                  <a:pt x="188085" y="855"/>
                </a:lnTo>
                <a:lnTo>
                  <a:pt x="201184" y="375"/>
                </a:lnTo>
                <a:lnTo>
                  <a:pt x="219270" y="104"/>
                </a:lnTo>
                <a:lnTo>
                  <a:pt x="253921" y="0"/>
                </a:lnTo>
                <a:lnTo>
                  <a:pt x="258695" y="949"/>
                </a:lnTo>
                <a:lnTo>
                  <a:pt x="262831" y="2534"/>
                </a:lnTo>
                <a:lnTo>
                  <a:pt x="266540" y="4544"/>
                </a:lnTo>
                <a:lnTo>
                  <a:pt x="270918" y="5883"/>
                </a:lnTo>
                <a:lnTo>
                  <a:pt x="275742" y="6776"/>
                </a:lnTo>
                <a:lnTo>
                  <a:pt x="288070" y="8209"/>
                </a:lnTo>
                <a:lnTo>
                  <a:pt x="297347" y="8493"/>
                </a:lnTo>
                <a:lnTo>
                  <a:pt x="316821" y="856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388"/>
          <p:cNvSpPr/>
          <p:nvPr/>
        </p:nvSpPr>
        <p:spPr>
          <a:xfrm>
            <a:off x="8198565" y="3403285"/>
            <a:ext cx="244165" cy="411478"/>
          </a:xfrm>
          <a:custGeom>
            <a:avLst/>
            <a:gdLst/>
            <a:ahLst/>
            <a:cxnLst/>
            <a:rect l="0" t="0" r="0" b="0"/>
            <a:pathLst>
              <a:path w="244165" h="411478">
                <a:moveTo>
                  <a:pt x="68182" y="17142"/>
                </a:moveTo>
                <a:lnTo>
                  <a:pt x="68182" y="12591"/>
                </a:lnTo>
                <a:lnTo>
                  <a:pt x="69135" y="11251"/>
                </a:lnTo>
                <a:lnTo>
                  <a:pt x="70722" y="10357"/>
                </a:lnTo>
                <a:lnTo>
                  <a:pt x="72733" y="9761"/>
                </a:lnTo>
                <a:lnTo>
                  <a:pt x="77507" y="6559"/>
                </a:lnTo>
                <a:lnTo>
                  <a:pt x="80114" y="4372"/>
                </a:lnTo>
                <a:lnTo>
                  <a:pt x="83756" y="2914"/>
                </a:lnTo>
                <a:lnTo>
                  <a:pt x="88090" y="1942"/>
                </a:lnTo>
                <a:lnTo>
                  <a:pt x="92883" y="1294"/>
                </a:lnTo>
                <a:lnTo>
                  <a:pt x="97033" y="861"/>
                </a:lnTo>
                <a:lnTo>
                  <a:pt x="104182" y="381"/>
                </a:lnTo>
                <a:lnTo>
                  <a:pt x="113074" y="168"/>
                </a:lnTo>
                <a:lnTo>
                  <a:pt x="168230" y="0"/>
                </a:lnTo>
                <a:lnTo>
                  <a:pt x="173933" y="951"/>
                </a:lnTo>
                <a:lnTo>
                  <a:pt x="179640" y="2538"/>
                </a:lnTo>
                <a:lnTo>
                  <a:pt x="185350" y="4549"/>
                </a:lnTo>
                <a:lnTo>
                  <a:pt x="190109" y="6842"/>
                </a:lnTo>
                <a:lnTo>
                  <a:pt x="194234" y="9322"/>
                </a:lnTo>
                <a:lnTo>
                  <a:pt x="201357" y="14619"/>
                </a:lnTo>
                <a:lnTo>
                  <a:pt x="207699" y="20149"/>
                </a:lnTo>
                <a:lnTo>
                  <a:pt x="216232" y="28321"/>
                </a:lnTo>
                <a:lnTo>
                  <a:pt x="232682" y="44539"/>
                </a:lnTo>
                <a:lnTo>
                  <a:pt x="234998" y="48741"/>
                </a:lnTo>
                <a:lnTo>
                  <a:pt x="237572" y="58491"/>
                </a:lnTo>
                <a:lnTo>
                  <a:pt x="241257" y="69175"/>
                </a:lnTo>
                <a:lnTo>
                  <a:pt x="243573" y="74691"/>
                </a:lnTo>
                <a:lnTo>
                  <a:pt x="244164" y="80273"/>
                </a:lnTo>
                <a:lnTo>
                  <a:pt x="242281" y="91555"/>
                </a:lnTo>
                <a:lnTo>
                  <a:pt x="240809" y="102919"/>
                </a:lnTo>
                <a:lnTo>
                  <a:pt x="239203" y="115273"/>
                </a:lnTo>
                <a:lnTo>
                  <a:pt x="237441" y="122568"/>
                </a:lnTo>
                <a:lnTo>
                  <a:pt x="235314" y="130288"/>
                </a:lnTo>
                <a:lnTo>
                  <a:pt x="233897" y="137341"/>
                </a:lnTo>
                <a:lnTo>
                  <a:pt x="232951" y="143947"/>
                </a:lnTo>
                <a:lnTo>
                  <a:pt x="232321" y="150256"/>
                </a:lnTo>
                <a:lnTo>
                  <a:pt x="230948" y="157320"/>
                </a:lnTo>
                <a:lnTo>
                  <a:pt x="229080" y="164886"/>
                </a:lnTo>
                <a:lnTo>
                  <a:pt x="226882" y="172788"/>
                </a:lnTo>
                <a:lnTo>
                  <a:pt x="224465" y="179961"/>
                </a:lnTo>
                <a:lnTo>
                  <a:pt x="221901" y="186648"/>
                </a:lnTo>
                <a:lnTo>
                  <a:pt x="219239" y="193011"/>
                </a:lnTo>
                <a:lnTo>
                  <a:pt x="216512" y="200110"/>
                </a:lnTo>
                <a:lnTo>
                  <a:pt x="210941" y="215619"/>
                </a:lnTo>
                <a:lnTo>
                  <a:pt x="208122" y="222802"/>
                </a:lnTo>
                <a:lnTo>
                  <a:pt x="205291" y="229497"/>
                </a:lnTo>
                <a:lnTo>
                  <a:pt x="199604" y="242014"/>
                </a:lnTo>
                <a:lnTo>
                  <a:pt x="191047" y="259772"/>
                </a:lnTo>
                <a:lnTo>
                  <a:pt x="185336" y="271345"/>
                </a:lnTo>
                <a:lnTo>
                  <a:pt x="181528" y="277098"/>
                </a:lnTo>
                <a:lnTo>
                  <a:pt x="177084" y="282839"/>
                </a:lnTo>
                <a:lnTo>
                  <a:pt x="172216" y="288571"/>
                </a:lnTo>
                <a:lnTo>
                  <a:pt x="167065" y="294297"/>
                </a:lnTo>
                <a:lnTo>
                  <a:pt x="156263" y="305740"/>
                </a:lnTo>
                <a:lnTo>
                  <a:pt x="149763" y="311458"/>
                </a:lnTo>
                <a:lnTo>
                  <a:pt x="142572" y="317175"/>
                </a:lnTo>
                <a:lnTo>
                  <a:pt x="134920" y="322892"/>
                </a:lnTo>
                <a:lnTo>
                  <a:pt x="127915" y="328608"/>
                </a:lnTo>
                <a:lnTo>
                  <a:pt x="121338" y="334323"/>
                </a:lnTo>
                <a:lnTo>
                  <a:pt x="115050" y="340039"/>
                </a:lnTo>
                <a:lnTo>
                  <a:pt x="108953" y="344802"/>
                </a:lnTo>
                <a:lnTo>
                  <a:pt x="102983" y="348929"/>
                </a:lnTo>
                <a:lnTo>
                  <a:pt x="97097" y="352633"/>
                </a:lnTo>
                <a:lnTo>
                  <a:pt x="91269" y="356056"/>
                </a:lnTo>
                <a:lnTo>
                  <a:pt x="85478" y="359289"/>
                </a:lnTo>
                <a:lnTo>
                  <a:pt x="79713" y="362398"/>
                </a:lnTo>
                <a:lnTo>
                  <a:pt x="74917" y="364470"/>
                </a:lnTo>
                <a:lnTo>
                  <a:pt x="70767" y="365851"/>
                </a:lnTo>
                <a:lnTo>
                  <a:pt x="67048" y="366772"/>
                </a:lnTo>
                <a:lnTo>
                  <a:pt x="62663" y="368339"/>
                </a:lnTo>
                <a:lnTo>
                  <a:pt x="57836" y="370336"/>
                </a:lnTo>
                <a:lnTo>
                  <a:pt x="52712" y="372620"/>
                </a:lnTo>
                <a:lnTo>
                  <a:pt x="48344" y="374142"/>
                </a:lnTo>
                <a:lnTo>
                  <a:pt x="40950" y="375834"/>
                </a:lnTo>
                <a:lnTo>
                  <a:pt x="34489" y="376586"/>
                </a:lnTo>
                <a:lnTo>
                  <a:pt x="31433" y="376786"/>
                </a:lnTo>
                <a:lnTo>
                  <a:pt x="28442" y="375968"/>
                </a:lnTo>
                <a:lnTo>
                  <a:pt x="22580" y="372517"/>
                </a:lnTo>
                <a:lnTo>
                  <a:pt x="16800" y="367810"/>
                </a:lnTo>
                <a:lnTo>
                  <a:pt x="9878" y="361577"/>
                </a:lnTo>
                <a:lnTo>
                  <a:pt x="4128" y="355946"/>
                </a:lnTo>
                <a:lnTo>
                  <a:pt x="2620" y="353501"/>
                </a:lnTo>
                <a:lnTo>
                  <a:pt x="943" y="348245"/>
                </a:lnTo>
                <a:lnTo>
                  <a:pt x="0" y="339931"/>
                </a:lnTo>
                <a:lnTo>
                  <a:pt x="820" y="337110"/>
                </a:lnTo>
                <a:lnTo>
                  <a:pt x="5572" y="328588"/>
                </a:lnTo>
                <a:lnTo>
                  <a:pt x="8355" y="320031"/>
                </a:lnTo>
                <a:lnTo>
                  <a:pt x="12382" y="314319"/>
                </a:lnTo>
                <a:lnTo>
                  <a:pt x="14791" y="312415"/>
                </a:lnTo>
                <a:lnTo>
                  <a:pt x="17348" y="311146"/>
                </a:lnTo>
                <a:lnTo>
                  <a:pt x="23681" y="308783"/>
                </a:lnTo>
                <a:lnTo>
                  <a:pt x="28037" y="306819"/>
                </a:lnTo>
                <a:lnTo>
                  <a:pt x="32847" y="304558"/>
                </a:lnTo>
                <a:lnTo>
                  <a:pt x="37957" y="303050"/>
                </a:lnTo>
                <a:lnTo>
                  <a:pt x="43270" y="302045"/>
                </a:lnTo>
                <a:lnTo>
                  <a:pt x="48717" y="301375"/>
                </a:lnTo>
                <a:lnTo>
                  <a:pt x="53301" y="300928"/>
                </a:lnTo>
                <a:lnTo>
                  <a:pt x="57308" y="300630"/>
                </a:lnTo>
                <a:lnTo>
                  <a:pt x="60933" y="300432"/>
                </a:lnTo>
                <a:lnTo>
                  <a:pt x="72580" y="300211"/>
                </a:lnTo>
                <a:lnTo>
                  <a:pt x="94240" y="300069"/>
                </a:lnTo>
                <a:lnTo>
                  <a:pt x="98889" y="301010"/>
                </a:lnTo>
                <a:lnTo>
                  <a:pt x="103893" y="302590"/>
                </a:lnTo>
                <a:lnTo>
                  <a:pt x="109134" y="304596"/>
                </a:lnTo>
                <a:lnTo>
                  <a:pt x="114533" y="305933"/>
                </a:lnTo>
                <a:lnTo>
                  <a:pt x="120038" y="306824"/>
                </a:lnTo>
                <a:lnTo>
                  <a:pt x="125613" y="307419"/>
                </a:lnTo>
                <a:lnTo>
                  <a:pt x="131235" y="308767"/>
                </a:lnTo>
                <a:lnTo>
                  <a:pt x="136886" y="310619"/>
                </a:lnTo>
                <a:lnTo>
                  <a:pt x="142560" y="312806"/>
                </a:lnTo>
                <a:lnTo>
                  <a:pt x="147295" y="315216"/>
                </a:lnTo>
                <a:lnTo>
                  <a:pt x="151404" y="317776"/>
                </a:lnTo>
                <a:lnTo>
                  <a:pt x="155096" y="320434"/>
                </a:lnTo>
                <a:lnTo>
                  <a:pt x="159462" y="323160"/>
                </a:lnTo>
                <a:lnTo>
                  <a:pt x="164278" y="325929"/>
                </a:lnTo>
                <a:lnTo>
                  <a:pt x="169393" y="328727"/>
                </a:lnTo>
                <a:lnTo>
                  <a:pt x="173756" y="332498"/>
                </a:lnTo>
                <a:lnTo>
                  <a:pt x="181144" y="341768"/>
                </a:lnTo>
                <a:lnTo>
                  <a:pt x="185400" y="345954"/>
                </a:lnTo>
                <a:lnTo>
                  <a:pt x="190143" y="349698"/>
                </a:lnTo>
                <a:lnTo>
                  <a:pt x="195209" y="353146"/>
                </a:lnTo>
                <a:lnTo>
                  <a:pt x="199540" y="356397"/>
                </a:lnTo>
                <a:lnTo>
                  <a:pt x="206890" y="362550"/>
                </a:lnTo>
                <a:lnTo>
                  <a:pt x="213333" y="368459"/>
                </a:lnTo>
                <a:lnTo>
                  <a:pt x="216384" y="371368"/>
                </a:lnTo>
                <a:lnTo>
                  <a:pt x="218418" y="374260"/>
                </a:lnTo>
                <a:lnTo>
                  <a:pt x="222234" y="382881"/>
                </a:lnTo>
                <a:lnTo>
                  <a:pt x="228022" y="391469"/>
                </a:lnTo>
                <a:lnTo>
                  <a:pt x="230660" y="401210"/>
                </a:lnTo>
                <a:lnTo>
                  <a:pt x="237792" y="409467"/>
                </a:lnTo>
                <a:lnTo>
                  <a:pt x="239632" y="41147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389"/>
          <p:cNvSpPr/>
          <p:nvPr/>
        </p:nvSpPr>
        <p:spPr>
          <a:xfrm>
            <a:off x="8566819" y="3395935"/>
            <a:ext cx="244595" cy="358339"/>
          </a:xfrm>
          <a:custGeom>
            <a:avLst/>
            <a:gdLst/>
            <a:ahLst/>
            <a:cxnLst/>
            <a:rect l="0" t="0" r="0" b="0"/>
            <a:pathLst>
              <a:path w="244595" h="358339">
                <a:moveTo>
                  <a:pt x="51400" y="24492"/>
                </a:moveTo>
                <a:lnTo>
                  <a:pt x="51400" y="11722"/>
                </a:lnTo>
                <a:lnTo>
                  <a:pt x="52353" y="10264"/>
                </a:lnTo>
                <a:lnTo>
                  <a:pt x="53940" y="9292"/>
                </a:lnTo>
                <a:lnTo>
                  <a:pt x="58244" y="8211"/>
                </a:lnTo>
                <a:lnTo>
                  <a:pt x="63332" y="7731"/>
                </a:lnTo>
                <a:lnTo>
                  <a:pt x="65071" y="6651"/>
                </a:lnTo>
                <a:lnTo>
                  <a:pt x="66229" y="4978"/>
                </a:lnTo>
                <a:lnTo>
                  <a:pt x="68088" y="0"/>
                </a:lnTo>
                <a:lnTo>
                  <a:pt x="68241" y="544"/>
                </a:lnTo>
                <a:lnTo>
                  <a:pt x="68409" y="3689"/>
                </a:lnTo>
                <a:lnTo>
                  <a:pt x="67502" y="4908"/>
                </a:lnTo>
                <a:lnTo>
                  <a:pt x="65945" y="5721"/>
                </a:lnTo>
                <a:lnTo>
                  <a:pt x="63954" y="6263"/>
                </a:lnTo>
                <a:lnTo>
                  <a:pt x="62628" y="7577"/>
                </a:lnTo>
                <a:lnTo>
                  <a:pt x="61743" y="9405"/>
                </a:lnTo>
                <a:lnTo>
                  <a:pt x="61153" y="11577"/>
                </a:lnTo>
                <a:lnTo>
                  <a:pt x="57958" y="16529"/>
                </a:lnTo>
                <a:lnTo>
                  <a:pt x="50803" y="24673"/>
                </a:lnTo>
                <a:lnTo>
                  <a:pt x="45420" y="30287"/>
                </a:lnTo>
                <a:lnTo>
                  <a:pt x="39853" y="35958"/>
                </a:lnTo>
                <a:lnTo>
                  <a:pt x="37987" y="39756"/>
                </a:lnTo>
                <a:lnTo>
                  <a:pt x="34408" y="54203"/>
                </a:lnTo>
                <a:lnTo>
                  <a:pt x="30196" y="65002"/>
                </a:lnTo>
                <a:lnTo>
                  <a:pt x="25149" y="76151"/>
                </a:lnTo>
                <a:lnTo>
                  <a:pt x="22469" y="81792"/>
                </a:lnTo>
                <a:lnTo>
                  <a:pt x="20683" y="87457"/>
                </a:lnTo>
                <a:lnTo>
                  <a:pt x="19492" y="93138"/>
                </a:lnTo>
                <a:lnTo>
                  <a:pt x="18699" y="98831"/>
                </a:lnTo>
                <a:lnTo>
                  <a:pt x="17217" y="104532"/>
                </a:lnTo>
                <a:lnTo>
                  <a:pt x="15276" y="110237"/>
                </a:lnTo>
                <a:lnTo>
                  <a:pt x="13030" y="115945"/>
                </a:lnTo>
                <a:lnTo>
                  <a:pt x="11533" y="121656"/>
                </a:lnTo>
                <a:lnTo>
                  <a:pt x="10534" y="127368"/>
                </a:lnTo>
                <a:lnTo>
                  <a:pt x="9869" y="133081"/>
                </a:lnTo>
                <a:lnTo>
                  <a:pt x="8473" y="138795"/>
                </a:lnTo>
                <a:lnTo>
                  <a:pt x="6590" y="144509"/>
                </a:lnTo>
                <a:lnTo>
                  <a:pt x="4381" y="150223"/>
                </a:lnTo>
                <a:lnTo>
                  <a:pt x="2909" y="155938"/>
                </a:lnTo>
                <a:lnTo>
                  <a:pt x="1929" y="161653"/>
                </a:lnTo>
                <a:lnTo>
                  <a:pt x="1274" y="167368"/>
                </a:lnTo>
                <a:lnTo>
                  <a:pt x="838" y="173082"/>
                </a:lnTo>
                <a:lnTo>
                  <a:pt x="547" y="178797"/>
                </a:lnTo>
                <a:lnTo>
                  <a:pt x="224" y="190227"/>
                </a:lnTo>
                <a:lnTo>
                  <a:pt x="0" y="218802"/>
                </a:lnTo>
                <a:lnTo>
                  <a:pt x="940" y="224517"/>
                </a:lnTo>
                <a:lnTo>
                  <a:pt x="2521" y="230232"/>
                </a:lnTo>
                <a:lnTo>
                  <a:pt x="4527" y="235947"/>
                </a:lnTo>
                <a:lnTo>
                  <a:pt x="6817" y="241662"/>
                </a:lnTo>
                <a:lnTo>
                  <a:pt x="9296" y="247377"/>
                </a:lnTo>
                <a:lnTo>
                  <a:pt x="11900" y="253092"/>
                </a:lnTo>
                <a:lnTo>
                  <a:pt x="13637" y="258807"/>
                </a:lnTo>
                <a:lnTo>
                  <a:pt x="14795" y="264522"/>
                </a:lnTo>
                <a:lnTo>
                  <a:pt x="15567" y="270237"/>
                </a:lnTo>
                <a:lnTo>
                  <a:pt x="17034" y="275952"/>
                </a:lnTo>
                <a:lnTo>
                  <a:pt x="18965" y="281667"/>
                </a:lnTo>
                <a:lnTo>
                  <a:pt x="21204" y="287382"/>
                </a:lnTo>
                <a:lnTo>
                  <a:pt x="23650" y="293097"/>
                </a:lnTo>
                <a:lnTo>
                  <a:pt x="28907" y="304527"/>
                </a:lnTo>
                <a:lnTo>
                  <a:pt x="34419" y="313417"/>
                </a:lnTo>
                <a:lnTo>
                  <a:pt x="40044" y="321496"/>
                </a:lnTo>
                <a:lnTo>
                  <a:pt x="45718" y="331436"/>
                </a:lnTo>
                <a:lnTo>
                  <a:pt x="48565" y="334849"/>
                </a:lnTo>
                <a:lnTo>
                  <a:pt x="51415" y="337124"/>
                </a:lnTo>
                <a:lnTo>
                  <a:pt x="58075" y="340605"/>
                </a:lnTo>
                <a:lnTo>
                  <a:pt x="67384" y="345327"/>
                </a:lnTo>
                <a:lnTo>
                  <a:pt x="71581" y="347919"/>
                </a:lnTo>
                <a:lnTo>
                  <a:pt x="78785" y="353340"/>
                </a:lnTo>
                <a:lnTo>
                  <a:pt x="82992" y="355167"/>
                </a:lnTo>
                <a:lnTo>
                  <a:pt x="87702" y="356384"/>
                </a:lnTo>
                <a:lnTo>
                  <a:pt x="92747" y="357196"/>
                </a:lnTo>
                <a:lnTo>
                  <a:pt x="98014" y="357737"/>
                </a:lnTo>
                <a:lnTo>
                  <a:pt x="103432" y="358098"/>
                </a:lnTo>
                <a:lnTo>
                  <a:pt x="108948" y="358338"/>
                </a:lnTo>
                <a:lnTo>
                  <a:pt x="113579" y="357546"/>
                </a:lnTo>
                <a:lnTo>
                  <a:pt x="117618" y="356066"/>
                </a:lnTo>
                <a:lnTo>
                  <a:pt x="121263" y="354126"/>
                </a:lnTo>
                <a:lnTo>
                  <a:pt x="125598" y="352833"/>
                </a:lnTo>
                <a:lnTo>
                  <a:pt x="130393" y="351971"/>
                </a:lnTo>
                <a:lnTo>
                  <a:pt x="135495" y="351397"/>
                </a:lnTo>
                <a:lnTo>
                  <a:pt x="139848" y="350061"/>
                </a:lnTo>
                <a:lnTo>
                  <a:pt x="147226" y="346037"/>
                </a:lnTo>
                <a:lnTo>
                  <a:pt x="151479" y="343630"/>
                </a:lnTo>
                <a:lnTo>
                  <a:pt x="161285" y="338416"/>
                </a:lnTo>
                <a:lnTo>
                  <a:pt x="177515" y="330126"/>
                </a:lnTo>
                <a:lnTo>
                  <a:pt x="182150" y="326356"/>
                </a:lnTo>
                <a:lnTo>
                  <a:pt x="186191" y="321937"/>
                </a:lnTo>
                <a:lnTo>
                  <a:pt x="189838" y="317086"/>
                </a:lnTo>
                <a:lnTo>
                  <a:pt x="194174" y="311947"/>
                </a:lnTo>
                <a:lnTo>
                  <a:pt x="198972" y="306616"/>
                </a:lnTo>
                <a:lnTo>
                  <a:pt x="212283" y="292552"/>
                </a:lnTo>
                <a:lnTo>
                  <a:pt x="219106" y="284600"/>
                </a:lnTo>
                <a:lnTo>
                  <a:pt x="225314" y="274716"/>
                </a:lnTo>
                <a:lnTo>
                  <a:pt x="231248" y="263972"/>
                </a:lnTo>
                <a:lnTo>
                  <a:pt x="236108" y="253800"/>
                </a:lnTo>
                <a:lnTo>
                  <a:pt x="239796" y="242718"/>
                </a:lnTo>
                <a:lnTo>
                  <a:pt x="244035" y="236416"/>
                </a:lnTo>
                <a:lnTo>
                  <a:pt x="244594" y="233403"/>
                </a:lnTo>
                <a:lnTo>
                  <a:pt x="244013" y="230441"/>
                </a:lnTo>
                <a:lnTo>
                  <a:pt x="240828" y="224610"/>
                </a:lnTo>
                <a:lnTo>
                  <a:pt x="233681" y="215972"/>
                </a:lnTo>
                <a:lnTo>
                  <a:pt x="228299" y="210242"/>
                </a:lnTo>
                <a:lnTo>
                  <a:pt x="225531" y="208333"/>
                </a:lnTo>
                <a:lnTo>
                  <a:pt x="219914" y="206212"/>
                </a:lnTo>
                <a:lnTo>
                  <a:pt x="214244" y="205269"/>
                </a:lnTo>
                <a:lnTo>
                  <a:pt x="211397" y="205018"/>
                </a:lnTo>
                <a:lnTo>
                  <a:pt x="208548" y="205802"/>
                </a:lnTo>
                <a:lnTo>
                  <a:pt x="202841" y="209215"/>
                </a:lnTo>
                <a:lnTo>
                  <a:pt x="197130" y="211366"/>
                </a:lnTo>
                <a:lnTo>
                  <a:pt x="194274" y="211940"/>
                </a:lnTo>
                <a:lnTo>
                  <a:pt x="188559" y="215117"/>
                </a:lnTo>
                <a:lnTo>
                  <a:pt x="181892" y="219704"/>
                </a:lnTo>
                <a:lnTo>
                  <a:pt x="177448" y="222261"/>
                </a:lnTo>
                <a:lnTo>
                  <a:pt x="172579" y="224918"/>
                </a:lnTo>
                <a:lnTo>
                  <a:pt x="168382" y="228594"/>
                </a:lnTo>
                <a:lnTo>
                  <a:pt x="161177" y="237759"/>
                </a:lnTo>
                <a:lnTo>
                  <a:pt x="154800" y="245643"/>
                </a:lnTo>
                <a:lnTo>
                  <a:pt x="148791" y="252321"/>
                </a:lnTo>
                <a:lnTo>
                  <a:pt x="142946" y="258464"/>
                </a:lnTo>
                <a:lnTo>
                  <a:pt x="137172" y="266910"/>
                </a:lnTo>
                <a:lnTo>
                  <a:pt x="131431" y="276061"/>
                </a:lnTo>
                <a:lnTo>
                  <a:pt x="125705" y="283303"/>
                </a:lnTo>
                <a:lnTo>
                  <a:pt x="123797" y="287520"/>
                </a:lnTo>
                <a:lnTo>
                  <a:pt x="121677" y="297286"/>
                </a:lnTo>
                <a:lnTo>
                  <a:pt x="120734" y="305436"/>
                </a:lnTo>
                <a:lnTo>
                  <a:pt x="120204" y="315380"/>
                </a:lnTo>
                <a:lnTo>
                  <a:pt x="120046" y="324359"/>
                </a:lnTo>
                <a:lnTo>
                  <a:pt x="119984" y="337141"/>
                </a:lnTo>
                <a:lnTo>
                  <a:pt x="120936" y="339605"/>
                </a:lnTo>
                <a:lnTo>
                  <a:pt x="128553" y="35024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390"/>
          <p:cNvSpPr/>
          <p:nvPr/>
        </p:nvSpPr>
        <p:spPr>
          <a:xfrm>
            <a:off x="6526634" y="4089082"/>
            <a:ext cx="222782" cy="8573"/>
          </a:xfrm>
          <a:custGeom>
            <a:avLst/>
            <a:gdLst/>
            <a:ahLst/>
            <a:cxnLst/>
            <a:rect l="0" t="0" r="0" b="0"/>
            <a:pathLst>
              <a:path w="222782" h="8573">
                <a:moveTo>
                  <a:pt x="8468" y="0"/>
                </a:moveTo>
                <a:lnTo>
                  <a:pt x="0" y="0"/>
                </a:lnTo>
                <a:lnTo>
                  <a:pt x="114258" y="0"/>
                </a:lnTo>
                <a:lnTo>
                  <a:pt x="120905" y="953"/>
                </a:lnTo>
                <a:lnTo>
                  <a:pt x="127241" y="2540"/>
                </a:lnTo>
                <a:lnTo>
                  <a:pt x="133370" y="4551"/>
                </a:lnTo>
                <a:lnTo>
                  <a:pt x="138408" y="5891"/>
                </a:lnTo>
                <a:lnTo>
                  <a:pt x="142720" y="6785"/>
                </a:lnTo>
                <a:lnTo>
                  <a:pt x="146547" y="7381"/>
                </a:lnTo>
                <a:lnTo>
                  <a:pt x="151003" y="7778"/>
                </a:lnTo>
                <a:lnTo>
                  <a:pt x="155879" y="8043"/>
                </a:lnTo>
                <a:lnTo>
                  <a:pt x="166376" y="8337"/>
                </a:lnTo>
                <a:lnTo>
                  <a:pt x="222781"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391"/>
          <p:cNvSpPr/>
          <p:nvPr/>
        </p:nvSpPr>
        <p:spPr>
          <a:xfrm>
            <a:off x="6826567" y="3960508"/>
            <a:ext cx="205591" cy="308597"/>
          </a:xfrm>
          <a:custGeom>
            <a:avLst/>
            <a:gdLst/>
            <a:ahLst/>
            <a:cxnLst/>
            <a:rect l="0" t="0" r="0" b="0"/>
            <a:pathLst>
              <a:path w="205591" h="308597">
                <a:moveTo>
                  <a:pt x="0" y="8559"/>
                </a:moveTo>
                <a:lnTo>
                  <a:pt x="4551" y="13110"/>
                </a:lnTo>
                <a:lnTo>
                  <a:pt x="5891" y="15403"/>
                </a:lnTo>
                <a:lnTo>
                  <a:pt x="8731" y="23181"/>
                </a:lnTo>
                <a:lnTo>
                  <a:pt x="14229" y="31518"/>
                </a:lnTo>
                <a:lnTo>
                  <a:pt x="15849" y="37178"/>
                </a:lnTo>
                <a:lnTo>
                  <a:pt x="16761" y="45720"/>
                </a:lnTo>
                <a:lnTo>
                  <a:pt x="16974" y="53967"/>
                </a:lnTo>
                <a:lnTo>
                  <a:pt x="17144" y="89730"/>
                </a:lnTo>
                <a:lnTo>
                  <a:pt x="18097" y="92200"/>
                </a:lnTo>
                <a:lnTo>
                  <a:pt x="21696" y="97485"/>
                </a:lnTo>
                <a:lnTo>
                  <a:pt x="23989" y="99276"/>
                </a:lnTo>
                <a:lnTo>
                  <a:pt x="26471" y="100469"/>
                </a:lnTo>
                <a:lnTo>
                  <a:pt x="29077" y="101265"/>
                </a:lnTo>
                <a:lnTo>
                  <a:pt x="30815" y="102748"/>
                </a:lnTo>
                <a:lnTo>
                  <a:pt x="31974" y="104689"/>
                </a:lnTo>
                <a:lnTo>
                  <a:pt x="32746" y="106936"/>
                </a:lnTo>
                <a:lnTo>
                  <a:pt x="34213" y="108433"/>
                </a:lnTo>
                <a:lnTo>
                  <a:pt x="36144" y="109432"/>
                </a:lnTo>
                <a:lnTo>
                  <a:pt x="40829" y="110541"/>
                </a:lnTo>
                <a:lnTo>
                  <a:pt x="46086" y="111035"/>
                </a:lnTo>
                <a:lnTo>
                  <a:pt x="48821" y="112118"/>
                </a:lnTo>
                <a:lnTo>
                  <a:pt x="54401" y="115863"/>
                </a:lnTo>
                <a:lnTo>
                  <a:pt x="58346" y="118775"/>
                </a:lnTo>
                <a:lnTo>
                  <a:pt x="64349" y="119457"/>
                </a:lnTo>
                <a:lnTo>
                  <a:pt x="72414" y="119759"/>
                </a:lnTo>
                <a:lnTo>
                  <a:pt x="82311" y="119930"/>
                </a:lnTo>
                <a:lnTo>
                  <a:pt x="135641" y="120001"/>
                </a:lnTo>
                <a:lnTo>
                  <a:pt x="139957" y="119049"/>
                </a:lnTo>
                <a:lnTo>
                  <a:pt x="143787" y="117462"/>
                </a:lnTo>
                <a:lnTo>
                  <a:pt x="147294" y="115450"/>
                </a:lnTo>
                <a:lnTo>
                  <a:pt x="151535" y="114110"/>
                </a:lnTo>
                <a:lnTo>
                  <a:pt x="156268" y="113216"/>
                </a:lnTo>
                <a:lnTo>
                  <a:pt x="161329" y="112621"/>
                </a:lnTo>
                <a:lnTo>
                  <a:pt x="165655" y="112224"/>
                </a:lnTo>
                <a:lnTo>
                  <a:pt x="169492" y="111959"/>
                </a:lnTo>
                <a:lnTo>
                  <a:pt x="173002" y="111782"/>
                </a:lnTo>
                <a:lnTo>
                  <a:pt x="176295" y="110712"/>
                </a:lnTo>
                <a:lnTo>
                  <a:pt x="182493" y="106983"/>
                </a:lnTo>
                <a:lnTo>
                  <a:pt x="188424" y="102150"/>
                </a:lnTo>
                <a:lnTo>
                  <a:pt x="194233" y="96828"/>
                </a:lnTo>
                <a:lnTo>
                  <a:pt x="199991" y="91287"/>
                </a:lnTo>
                <a:lnTo>
                  <a:pt x="201907" y="88476"/>
                </a:lnTo>
                <a:lnTo>
                  <a:pt x="204037" y="82813"/>
                </a:lnTo>
                <a:lnTo>
                  <a:pt x="205235" y="74270"/>
                </a:lnTo>
                <a:lnTo>
                  <a:pt x="205590" y="65705"/>
                </a:lnTo>
                <a:lnTo>
                  <a:pt x="203134" y="57452"/>
                </a:lnTo>
                <a:lnTo>
                  <a:pt x="199819" y="48387"/>
                </a:lnTo>
                <a:lnTo>
                  <a:pt x="198346" y="41183"/>
                </a:lnTo>
                <a:lnTo>
                  <a:pt x="197001" y="38881"/>
                </a:lnTo>
                <a:lnTo>
                  <a:pt x="195151" y="37346"/>
                </a:lnTo>
                <a:lnTo>
                  <a:pt x="192966" y="36323"/>
                </a:lnTo>
                <a:lnTo>
                  <a:pt x="187998" y="32646"/>
                </a:lnTo>
                <a:lnTo>
                  <a:pt x="185339" y="30332"/>
                </a:lnTo>
                <a:lnTo>
                  <a:pt x="183567" y="27837"/>
                </a:lnTo>
                <a:lnTo>
                  <a:pt x="180120" y="19775"/>
                </a:lnTo>
                <a:lnTo>
                  <a:pt x="175938" y="14178"/>
                </a:lnTo>
                <a:lnTo>
                  <a:pt x="170905" y="8517"/>
                </a:lnTo>
                <a:lnTo>
                  <a:pt x="163017" y="134"/>
                </a:lnTo>
                <a:lnTo>
                  <a:pt x="157014" y="16"/>
                </a:lnTo>
                <a:lnTo>
                  <a:pt x="155509" y="0"/>
                </a:lnTo>
                <a:lnTo>
                  <a:pt x="156060" y="948"/>
                </a:lnTo>
                <a:lnTo>
                  <a:pt x="159213" y="4541"/>
                </a:lnTo>
                <a:lnTo>
                  <a:pt x="160434" y="6833"/>
                </a:lnTo>
                <a:lnTo>
                  <a:pt x="161792" y="11920"/>
                </a:lnTo>
                <a:lnTo>
                  <a:pt x="162556" y="20138"/>
                </a:lnTo>
                <a:lnTo>
                  <a:pt x="163615" y="22946"/>
                </a:lnTo>
                <a:lnTo>
                  <a:pt x="167334" y="28606"/>
                </a:lnTo>
                <a:lnTo>
                  <a:pt x="169620" y="36836"/>
                </a:lnTo>
                <a:lnTo>
                  <a:pt x="170230" y="41698"/>
                </a:lnTo>
                <a:lnTo>
                  <a:pt x="171589" y="47797"/>
                </a:lnTo>
                <a:lnTo>
                  <a:pt x="173448" y="54720"/>
                </a:lnTo>
                <a:lnTo>
                  <a:pt x="175639" y="62193"/>
                </a:lnTo>
                <a:lnTo>
                  <a:pt x="177101" y="70033"/>
                </a:lnTo>
                <a:lnTo>
                  <a:pt x="178075" y="78116"/>
                </a:lnTo>
                <a:lnTo>
                  <a:pt x="178724" y="86363"/>
                </a:lnTo>
                <a:lnTo>
                  <a:pt x="179157" y="93766"/>
                </a:lnTo>
                <a:lnTo>
                  <a:pt x="179638" y="107071"/>
                </a:lnTo>
                <a:lnTo>
                  <a:pt x="178814" y="115191"/>
                </a:lnTo>
                <a:lnTo>
                  <a:pt x="177312" y="124415"/>
                </a:lnTo>
                <a:lnTo>
                  <a:pt x="175358" y="134374"/>
                </a:lnTo>
                <a:lnTo>
                  <a:pt x="174055" y="143870"/>
                </a:lnTo>
                <a:lnTo>
                  <a:pt x="173187" y="153059"/>
                </a:lnTo>
                <a:lnTo>
                  <a:pt x="172608" y="162042"/>
                </a:lnTo>
                <a:lnTo>
                  <a:pt x="171965" y="177104"/>
                </a:lnTo>
                <a:lnTo>
                  <a:pt x="171679" y="191100"/>
                </a:lnTo>
                <a:lnTo>
                  <a:pt x="171450" y="30859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392"/>
          <p:cNvSpPr/>
          <p:nvPr/>
        </p:nvSpPr>
        <p:spPr>
          <a:xfrm>
            <a:off x="7101282" y="3943350"/>
            <a:ext cx="145217" cy="299610"/>
          </a:xfrm>
          <a:custGeom>
            <a:avLst/>
            <a:gdLst/>
            <a:ahLst/>
            <a:cxnLst/>
            <a:rect l="0" t="0" r="0" b="0"/>
            <a:pathLst>
              <a:path w="145217" h="299610">
                <a:moveTo>
                  <a:pt x="16750" y="77152"/>
                </a:moveTo>
                <a:lnTo>
                  <a:pt x="16750" y="72601"/>
                </a:lnTo>
                <a:lnTo>
                  <a:pt x="19291" y="65287"/>
                </a:lnTo>
                <a:lnTo>
                  <a:pt x="24131" y="54171"/>
                </a:lnTo>
                <a:lnTo>
                  <a:pt x="27334" y="50111"/>
                </a:lnTo>
                <a:lnTo>
                  <a:pt x="29521" y="47695"/>
                </a:lnTo>
                <a:lnTo>
                  <a:pt x="31932" y="46084"/>
                </a:lnTo>
                <a:lnTo>
                  <a:pt x="34491" y="45010"/>
                </a:lnTo>
                <a:lnTo>
                  <a:pt x="37150" y="44294"/>
                </a:lnTo>
                <a:lnTo>
                  <a:pt x="38923" y="42864"/>
                </a:lnTo>
                <a:lnTo>
                  <a:pt x="40104" y="40959"/>
                </a:lnTo>
                <a:lnTo>
                  <a:pt x="40892" y="38736"/>
                </a:lnTo>
                <a:lnTo>
                  <a:pt x="41417" y="38206"/>
                </a:lnTo>
                <a:lnTo>
                  <a:pt x="41768" y="38806"/>
                </a:lnTo>
                <a:lnTo>
                  <a:pt x="42001" y="40158"/>
                </a:lnTo>
                <a:lnTo>
                  <a:pt x="41204" y="41059"/>
                </a:lnTo>
                <a:lnTo>
                  <a:pt x="39720" y="41660"/>
                </a:lnTo>
                <a:lnTo>
                  <a:pt x="37779" y="42061"/>
                </a:lnTo>
                <a:lnTo>
                  <a:pt x="35531" y="43281"/>
                </a:lnTo>
                <a:lnTo>
                  <a:pt x="33081" y="45046"/>
                </a:lnTo>
                <a:lnTo>
                  <a:pt x="30495" y="47176"/>
                </a:lnTo>
                <a:lnTo>
                  <a:pt x="28771" y="49548"/>
                </a:lnTo>
                <a:lnTo>
                  <a:pt x="25392" y="57437"/>
                </a:lnTo>
                <a:lnTo>
                  <a:pt x="21226" y="62992"/>
                </a:lnTo>
                <a:lnTo>
                  <a:pt x="18781" y="65807"/>
                </a:lnTo>
                <a:lnTo>
                  <a:pt x="16199" y="68636"/>
                </a:lnTo>
                <a:lnTo>
                  <a:pt x="13525" y="71475"/>
                </a:lnTo>
                <a:lnTo>
                  <a:pt x="11743" y="74320"/>
                </a:lnTo>
                <a:lnTo>
                  <a:pt x="8281" y="82875"/>
                </a:lnTo>
                <a:lnTo>
                  <a:pt x="4096" y="88586"/>
                </a:lnTo>
                <a:lnTo>
                  <a:pt x="1601" y="94299"/>
                </a:lnTo>
                <a:lnTo>
                  <a:pt x="493" y="100965"/>
                </a:lnTo>
                <a:lnTo>
                  <a:pt x="0" y="110278"/>
                </a:lnTo>
                <a:lnTo>
                  <a:pt x="820" y="113524"/>
                </a:lnTo>
                <a:lnTo>
                  <a:pt x="2320" y="115687"/>
                </a:lnTo>
                <a:lnTo>
                  <a:pt x="4273" y="117130"/>
                </a:lnTo>
                <a:lnTo>
                  <a:pt x="5574" y="119044"/>
                </a:lnTo>
                <a:lnTo>
                  <a:pt x="8359" y="126289"/>
                </a:lnTo>
                <a:lnTo>
                  <a:pt x="12386" y="131693"/>
                </a:lnTo>
                <a:lnTo>
                  <a:pt x="14793" y="134468"/>
                </a:lnTo>
                <a:lnTo>
                  <a:pt x="17350" y="137270"/>
                </a:lnTo>
                <a:lnTo>
                  <a:pt x="22731" y="142924"/>
                </a:lnTo>
                <a:lnTo>
                  <a:pt x="28299" y="148612"/>
                </a:lnTo>
                <a:lnTo>
                  <a:pt x="32069" y="151462"/>
                </a:lnTo>
                <a:lnTo>
                  <a:pt x="36487" y="154314"/>
                </a:lnTo>
                <a:lnTo>
                  <a:pt x="41338" y="157169"/>
                </a:lnTo>
                <a:lnTo>
                  <a:pt x="45525" y="160024"/>
                </a:lnTo>
                <a:lnTo>
                  <a:pt x="49269" y="162880"/>
                </a:lnTo>
                <a:lnTo>
                  <a:pt x="52716" y="165737"/>
                </a:lnTo>
                <a:lnTo>
                  <a:pt x="56920" y="167641"/>
                </a:lnTo>
                <a:lnTo>
                  <a:pt x="61628" y="168911"/>
                </a:lnTo>
                <a:lnTo>
                  <a:pt x="66671" y="169757"/>
                </a:lnTo>
                <a:lnTo>
                  <a:pt x="70985" y="171274"/>
                </a:lnTo>
                <a:lnTo>
                  <a:pt x="74815" y="173237"/>
                </a:lnTo>
                <a:lnTo>
                  <a:pt x="78320" y="175499"/>
                </a:lnTo>
                <a:lnTo>
                  <a:pt x="81609" y="177959"/>
                </a:lnTo>
                <a:lnTo>
                  <a:pt x="84755" y="180552"/>
                </a:lnTo>
                <a:lnTo>
                  <a:pt x="87803" y="183233"/>
                </a:lnTo>
                <a:lnTo>
                  <a:pt x="91741" y="185972"/>
                </a:lnTo>
                <a:lnTo>
                  <a:pt x="96272" y="188752"/>
                </a:lnTo>
                <a:lnTo>
                  <a:pt x="101196" y="191557"/>
                </a:lnTo>
                <a:lnTo>
                  <a:pt x="106385" y="195332"/>
                </a:lnTo>
                <a:lnTo>
                  <a:pt x="111749" y="199754"/>
                </a:lnTo>
                <a:lnTo>
                  <a:pt x="121837" y="208795"/>
                </a:lnTo>
                <a:lnTo>
                  <a:pt x="129496" y="215987"/>
                </a:lnTo>
                <a:lnTo>
                  <a:pt x="131919" y="219239"/>
                </a:lnTo>
                <a:lnTo>
                  <a:pt x="134611" y="225392"/>
                </a:lnTo>
                <a:lnTo>
                  <a:pt x="138348" y="233841"/>
                </a:lnTo>
                <a:lnTo>
                  <a:pt x="142231" y="242994"/>
                </a:lnTo>
                <a:lnTo>
                  <a:pt x="143957" y="250237"/>
                </a:lnTo>
                <a:lnTo>
                  <a:pt x="144724" y="256632"/>
                </a:lnTo>
                <a:lnTo>
                  <a:pt x="145156" y="265586"/>
                </a:lnTo>
                <a:lnTo>
                  <a:pt x="145216" y="268497"/>
                </a:lnTo>
                <a:lnTo>
                  <a:pt x="143352" y="272343"/>
                </a:lnTo>
                <a:lnTo>
                  <a:pt x="140203" y="276812"/>
                </a:lnTo>
                <a:lnTo>
                  <a:pt x="130565" y="288570"/>
                </a:lnTo>
                <a:lnTo>
                  <a:pt x="127869" y="290488"/>
                </a:lnTo>
                <a:lnTo>
                  <a:pt x="124167" y="292718"/>
                </a:lnTo>
                <a:lnTo>
                  <a:pt x="119794" y="295158"/>
                </a:lnTo>
                <a:lnTo>
                  <a:pt x="115926" y="296784"/>
                </a:lnTo>
                <a:lnTo>
                  <a:pt x="112395" y="297869"/>
                </a:lnTo>
                <a:lnTo>
                  <a:pt x="109088" y="298591"/>
                </a:lnTo>
                <a:lnTo>
                  <a:pt x="104978" y="299073"/>
                </a:lnTo>
                <a:lnTo>
                  <a:pt x="100334" y="299394"/>
                </a:lnTo>
                <a:lnTo>
                  <a:pt x="95332" y="299609"/>
                </a:lnTo>
                <a:lnTo>
                  <a:pt x="91046" y="298799"/>
                </a:lnTo>
                <a:lnTo>
                  <a:pt x="87235" y="297307"/>
                </a:lnTo>
                <a:lnTo>
                  <a:pt x="83743" y="295359"/>
                </a:lnTo>
                <a:lnTo>
                  <a:pt x="80462" y="294061"/>
                </a:lnTo>
                <a:lnTo>
                  <a:pt x="77323" y="293196"/>
                </a:lnTo>
                <a:lnTo>
                  <a:pt x="74276" y="292618"/>
                </a:lnTo>
                <a:lnTo>
                  <a:pt x="71294" y="291281"/>
                </a:lnTo>
                <a:lnTo>
                  <a:pt x="68353" y="289438"/>
                </a:lnTo>
                <a:lnTo>
                  <a:pt x="65439" y="287256"/>
                </a:lnTo>
                <a:lnTo>
                  <a:pt x="61592" y="284849"/>
                </a:lnTo>
                <a:lnTo>
                  <a:pt x="57122" y="282292"/>
                </a:lnTo>
                <a:lnTo>
                  <a:pt x="52237" y="279634"/>
                </a:lnTo>
                <a:lnTo>
                  <a:pt x="48981" y="276911"/>
                </a:lnTo>
                <a:lnTo>
                  <a:pt x="46810" y="274142"/>
                </a:lnTo>
                <a:lnTo>
                  <a:pt x="38775" y="258304"/>
                </a:lnTo>
                <a:lnTo>
                  <a:pt x="36196" y="254117"/>
                </a:lnTo>
                <a:lnTo>
                  <a:pt x="33524" y="250374"/>
                </a:lnTo>
                <a:lnTo>
                  <a:pt x="30790" y="246926"/>
                </a:lnTo>
                <a:lnTo>
                  <a:pt x="28968" y="242722"/>
                </a:lnTo>
                <a:lnTo>
                  <a:pt x="27753" y="238015"/>
                </a:lnTo>
                <a:lnTo>
                  <a:pt x="26943" y="232972"/>
                </a:lnTo>
                <a:lnTo>
                  <a:pt x="27355" y="227704"/>
                </a:lnTo>
                <a:lnTo>
                  <a:pt x="28583" y="222287"/>
                </a:lnTo>
                <a:lnTo>
                  <a:pt x="30354" y="216772"/>
                </a:lnTo>
                <a:lnTo>
                  <a:pt x="31534" y="211189"/>
                </a:lnTo>
                <a:lnTo>
                  <a:pt x="32321" y="205563"/>
                </a:lnTo>
                <a:lnTo>
                  <a:pt x="32846" y="199907"/>
                </a:lnTo>
                <a:lnTo>
                  <a:pt x="34149" y="194231"/>
                </a:lnTo>
                <a:lnTo>
                  <a:pt x="35969" y="188542"/>
                </a:lnTo>
                <a:lnTo>
                  <a:pt x="38134" y="182845"/>
                </a:lnTo>
                <a:lnTo>
                  <a:pt x="43081" y="168894"/>
                </a:lnTo>
                <a:lnTo>
                  <a:pt x="54020" y="136655"/>
                </a:lnTo>
                <a:lnTo>
                  <a:pt x="57788" y="129203"/>
                </a:lnTo>
                <a:lnTo>
                  <a:pt x="62207" y="122330"/>
                </a:lnTo>
                <a:lnTo>
                  <a:pt x="67057" y="115844"/>
                </a:lnTo>
                <a:lnTo>
                  <a:pt x="71243" y="108661"/>
                </a:lnTo>
                <a:lnTo>
                  <a:pt x="74986" y="101016"/>
                </a:lnTo>
                <a:lnTo>
                  <a:pt x="78434" y="93061"/>
                </a:lnTo>
                <a:lnTo>
                  <a:pt x="84805" y="79143"/>
                </a:lnTo>
                <a:lnTo>
                  <a:pt x="96656" y="54685"/>
                </a:lnTo>
                <a:lnTo>
                  <a:pt x="99549" y="49792"/>
                </a:lnTo>
                <a:lnTo>
                  <a:pt x="102429" y="45577"/>
                </a:lnTo>
                <a:lnTo>
                  <a:pt x="105302" y="41814"/>
                </a:lnTo>
                <a:lnTo>
                  <a:pt x="108170" y="37401"/>
                </a:lnTo>
                <a:lnTo>
                  <a:pt x="111034" y="32554"/>
                </a:lnTo>
                <a:lnTo>
                  <a:pt x="113896" y="27418"/>
                </a:lnTo>
                <a:lnTo>
                  <a:pt x="117076" y="19170"/>
                </a:lnTo>
                <a:lnTo>
                  <a:pt x="118489" y="12330"/>
                </a:lnTo>
                <a:lnTo>
                  <a:pt x="119285" y="4076"/>
                </a:lnTo>
                <a:lnTo>
                  <a:pt x="11962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393"/>
          <p:cNvSpPr/>
          <p:nvPr/>
        </p:nvSpPr>
        <p:spPr>
          <a:xfrm>
            <a:off x="7898130" y="4097654"/>
            <a:ext cx="291465" cy="17147"/>
          </a:xfrm>
          <a:custGeom>
            <a:avLst/>
            <a:gdLst/>
            <a:ahLst/>
            <a:cxnLst/>
            <a:rect l="0" t="0" r="0" b="0"/>
            <a:pathLst>
              <a:path w="291465" h="17147">
                <a:moveTo>
                  <a:pt x="0" y="17146"/>
                </a:moveTo>
                <a:lnTo>
                  <a:pt x="33170" y="17146"/>
                </a:lnTo>
                <a:lnTo>
                  <a:pt x="38306" y="16193"/>
                </a:lnTo>
                <a:lnTo>
                  <a:pt x="43634" y="14606"/>
                </a:lnTo>
                <a:lnTo>
                  <a:pt x="49091" y="12595"/>
                </a:lnTo>
                <a:lnTo>
                  <a:pt x="53683" y="11254"/>
                </a:lnTo>
                <a:lnTo>
                  <a:pt x="57696" y="10361"/>
                </a:lnTo>
                <a:lnTo>
                  <a:pt x="61323" y="9765"/>
                </a:lnTo>
                <a:lnTo>
                  <a:pt x="66600" y="9368"/>
                </a:lnTo>
                <a:lnTo>
                  <a:pt x="72974" y="9103"/>
                </a:lnTo>
                <a:lnTo>
                  <a:pt x="93059" y="8730"/>
                </a:lnTo>
                <a:lnTo>
                  <a:pt x="99187" y="8678"/>
                </a:lnTo>
                <a:lnTo>
                  <a:pt x="105177" y="7690"/>
                </a:lnTo>
                <a:lnTo>
                  <a:pt x="111076" y="6080"/>
                </a:lnTo>
                <a:lnTo>
                  <a:pt x="116913" y="4053"/>
                </a:lnTo>
                <a:lnTo>
                  <a:pt x="122709" y="2703"/>
                </a:lnTo>
                <a:lnTo>
                  <a:pt x="128478" y="1802"/>
                </a:lnTo>
                <a:lnTo>
                  <a:pt x="134230" y="1202"/>
                </a:lnTo>
                <a:lnTo>
                  <a:pt x="139970" y="801"/>
                </a:lnTo>
                <a:lnTo>
                  <a:pt x="145699" y="534"/>
                </a:lnTo>
                <a:lnTo>
                  <a:pt x="158100" y="238"/>
                </a:lnTo>
                <a:lnTo>
                  <a:pt x="291464"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394"/>
          <p:cNvSpPr/>
          <p:nvPr/>
        </p:nvSpPr>
        <p:spPr>
          <a:xfrm>
            <a:off x="8249602" y="3994785"/>
            <a:ext cx="214314" cy="93942"/>
          </a:xfrm>
          <a:custGeom>
            <a:avLst/>
            <a:gdLst/>
            <a:ahLst/>
            <a:cxnLst/>
            <a:rect l="0" t="0" r="0" b="0"/>
            <a:pathLst>
              <a:path w="214314" h="93942">
                <a:moveTo>
                  <a:pt x="0" y="0"/>
                </a:moveTo>
                <a:lnTo>
                  <a:pt x="13092" y="0"/>
                </a:lnTo>
                <a:lnTo>
                  <a:pt x="14443" y="952"/>
                </a:lnTo>
                <a:lnTo>
                  <a:pt x="15344" y="2540"/>
                </a:lnTo>
                <a:lnTo>
                  <a:pt x="15945" y="4550"/>
                </a:lnTo>
                <a:lnTo>
                  <a:pt x="17297" y="5891"/>
                </a:lnTo>
                <a:lnTo>
                  <a:pt x="19151" y="6785"/>
                </a:lnTo>
                <a:lnTo>
                  <a:pt x="21340" y="7380"/>
                </a:lnTo>
                <a:lnTo>
                  <a:pt x="22799" y="8730"/>
                </a:lnTo>
                <a:lnTo>
                  <a:pt x="23772" y="10582"/>
                </a:lnTo>
                <a:lnTo>
                  <a:pt x="24421" y="12770"/>
                </a:lnTo>
                <a:lnTo>
                  <a:pt x="24853" y="15181"/>
                </a:lnTo>
                <a:lnTo>
                  <a:pt x="25141" y="17740"/>
                </a:lnTo>
                <a:lnTo>
                  <a:pt x="25333" y="20399"/>
                </a:lnTo>
                <a:lnTo>
                  <a:pt x="25462" y="23125"/>
                </a:lnTo>
                <a:lnTo>
                  <a:pt x="25605" y="28693"/>
                </a:lnTo>
                <a:lnTo>
                  <a:pt x="25717" y="85327"/>
                </a:lnTo>
                <a:lnTo>
                  <a:pt x="30269" y="85607"/>
                </a:lnTo>
                <a:lnTo>
                  <a:pt x="31609" y="86599"/>
                </a:lnTo>
                <a:lnTo>
                  <a:pt x="32503" y="88213"/>
                </a:lnTo>
                <a:lnTo>
                  <a:pt x="33099" y="90240"/>
                </a:lnTo>
                <a:lnTo>
                  <a:pt x="34448" y="91593"/>
                </a:lnTo>
                <a:lnTo>
                  <a:pt x="36300" y="92494"/>
                </a:lnTo>
                <a:lnTo>
                  <a:pt x="40899" y="93496"/>
                </a:lnTo>
                <a:lnTo>
                  <a:pt x="46118" y="93941"/>
                </a:lnTo>
                <a:lnTo>
                  <a:pt x="47889" y="93107"/>
                </a:lnTo>
                <a:lnTo>
                  <a:pt x="49072" y="91599"/>
                </a:lnTo>
                <a:lnTo>
                  <a:pt x="49859" y="89641"/>
                </a:lnTo>
                <a:lnTo>
                  <a:pt x="52290" y="88335"/>
                </a:lnTo>
                <a:lnTo>
                  <a:pt x="55815" y="87465"/>
                </a:lnTo>
                <a:lnTo>
                  <a:pt x="60070" y="86885"/>
                </a:lnTo>
                <a:lnTo>
                  <a:pt x="63860" y="86498"/>
                </a:lnTo>
                <a:lnTo>
                  <a:pt x="67338" y="86241"/>
                </a:lnTo>
                <a:lnTo>
                  <a:pt x="70610" y="86069"/>
                </a:lnTo>
                <a:lnTo>
                  <a:pt x="79325" y="85877"/>
                </a:lnTo>
                <a:lnTo>
                  <a:pt x="95890" y="85755"/>
                </a:lnTo>
                <a:lnTo>
                  <a:pt x="100122" y="84793"/>
                </a:lnTo>
                <a:lnTo>
                  <a:pt x="104848" y="83198"/>
                </a:lnTo>
                <a:lnTo>
                  <a:pt x="109904" y="81183"/>
                </a:lnTo>
                <a:lnTo>
                  <a:pt x="114227" y="79839"/>
                </a:lnTo>
                <a:lnTo>
                  <a:pt x="118061" y="78944"/>
                </a:lnTo>
                <a:lnTo>
                  <a:pt x="121570" y="78347"/>
                </a:lnTo>
                <a:lnTo>
                  <a:pt x="125814" y="77948"/>
                </a:lnTo>
                <a:lnTo>
                  <a:pt x="130549" y="77683"/>
                </a:lnTo>
                <a:lnTo>
                  <a:pt x="139937" y="77388"/>
                </a:lnTo>
                <a:lnTo>
                  <a:pt x="151530" y="77222"/>
                </a:lnTo>
                <a:lnTo>
                  <a:pt x="191338" y="77153"/>
                </a:lnTo>
                <a:lnTo>
                  <a:pt x="194233" y="76201"/>
                </a:lnTo>
                <a:lnTo>
                  <a:pt x="197116" y="74613"/>
                </a:lnTo>
                <a:lnTo>
                  <a:pt x="199991" y="72602"/>
                </a:lnTo>
                <a:lnTo>
                  <a:pt x="205726" y="70367"/>
                </a:lnTo>
                <a:lnTo>
                  <a:pt x="214313" y="6858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395"/>
          <p:cNvSpPr/>
          <p:nvPr/>
        </p:nvSpPr>
        <p:spPr>
          <a:xfrm>
            <a:off x="8403942" y="3960636"/>
            <a:ext cx="59974" cy="308469"/>
          </a:xfrm>
          <a:custGeom>
            <a:avLst/>
            <a:gdLst/>
            <a:ahLst/>
            <a:cxnLst/>
            <a:rect l="0" t="0" r="0" b="0"/>
            <a:pathLst>
              <a:path w="59974" h="308469">
                <a:moveTo>
                  <a:pt x="25683" y="42721"/>
                </a:moveTo>
                <a:lnTo>
                  <a:pt x="25683" y="25152"/>
                </a:lnTo>
                <a:lnTo>
                  <a:pt x="24731" y="22435"/>
                </a:lnTo>
                <a:lnTo>
                  <a:pt x="23143" y="20625"/>
                </a:lnTo>
                <a:lnTo>
                  <a:pt x="21132" y="19418"/>
                </a:lnTo>
                <a:lnTo>
                  <a:pt x="18839" y="17661"/>
                </a:lnTo>
                <a:lnTo>
                  <a:pt x="16357" y="15536"/>
                </a:lnTo>
                <a:lnTo>
                  <a:pt x="13751" y="13168"/>
                </a:lnTo>
                <a:lnTo>
                  <a:pt x="12013" y="10637"/>
                </a:lnTo>
                <a:lnTo>
                  <a:pt x="10855" y="7996"/>
                </a:lnTo>
                <a:lnTo>
                  <a:pt x="10082" y="5284"/>
                </a:lnTo>
                <a:lnTo>
                  <a:pt x="8615" y="3476"/>
                </a:lnTo>
                <a:lnTo>
                  <a:pt x="6684" y="2270"/>
                </a:lnTo>
                <a:lnTo>
                  <a:pt x="358" y="0"/>
                </a:lnTo>
                <a:lnTo>
                  <a:pt x="17" y="9202"/>
                </a:lnTo>
                <a:lnTo>
                  <a:pt x="0" y="11803"/>
                </a:lnTo>
                <a:lnTo>
                  <a:pt x="941" y="13536"/>
                </a:lnTo>
                <a:lnTo>
                  <a:pt x="2520" y="14692"/>
                </a:lnTo>
                <a:lnTo>
                  <a:pt x="4526" y="15463"/>
                </a:lnTo>
                <a:lnTo>
                  <a:pt x="5863" y="17881"/>
                </a:lnTo>
                <a:lnTo>
                  <a:pt x="7349" y="25648"/>
                </a:lnTo>
                <a:lnTo>
                  <a:pt x="8009" y="32911"/>
                </a:lnTo>
                <a:lnTo>
                  <a:pt x="8185" y="36181"/>
                </a:lnTo>
                <a:lnTo>
                  <a:pt x="9256" y="40266"/>
                </a:lnTo>
                <a:lnTo>
                  <a:pt x="10921" y="44895"/>
                </a:lnTo>
                <a:lnTo>
                  <a:pt x="12984" y="49885"/>
                </a:lnTo>
                <a:lnTo>
                  <a:pt x="14359" y="55117"/>
                </a:lnTo>
                <a:lnTo>
                  <a:pt x="15277" y="60510"/>
                </a:lnTo>
                <a:lnTo>
                  <a:pt x="15888" y="66011"/>
                </a:lnTo>
                <a:lnTo>
                  <a:pt x="16295" y="71582"/>
                </a:lnTo>
                <a:lnTo>
                  <a:pt x="16567" y="77202"/>
                </a:lnTo>
                <a:lnTo>
                  <a:pt x="16748" y="82853"/>
                </a:lnTo>
                <a:lnTo>
                  <a:pt x="17822" y="88526"/>
                </a:lnTo>
                <a:lnTo>
                  <a:pt x="19490" y="94213"/>
                </a:lnTo>
                <a:lnTo>
                  <a:pt x="21554" y="99909"/>
                </a:lnTo>
                <a:lnTo>
                  <a:pt x="22931" y="106564"/>
                </a:lnTo>
                <a:lnTo>
                  <a:pt x="23849" y="113858"/>
                </a:lnTo>
                <a:lnTo>
                  <a:pt x="24459" y="121578"/>
                </a:lnTo>
                <a:lnTo>
                  <a:pt x="24867" y="128630"/>
                </a:lnTo>
                <a:lnTo>
                  <a:pt x="25320" y="141546"/>
                </a:lnTo>
                <a:lnTo>
                  <a:pt x="26393" y="147657"/>
                </a:lnTo>
                <a:lnTo>
                  <a:pt x="28061" y="153636"/>
                </a:lnTo>
                <a:lnTo>
                  <a:pt x="30126" y="159527"/>
                </a:lnTo>
                <a:lnTo>
                  <a:pt x="31502" y="166312"/>
                </a:lnTo>
                <a:lnTo>
                  <a:pt x="32419" y="173692"/>
                </a:lnTo>
                <a:lnTo>
                  <a:pt x="33032" y="181470"/>
                </a:lnTo>
                <a:lnTo>
                  <a:pt x="34392" y="188561"/>
                </a:lnTo>
                <a:lnTo>
                  <a:pt x="36252" y="195192"/>
                </a:lnTo>
                <a:lnTo>
                  <a:pt x="38443" y="201518"/>
                </a:lnTo>
                <a:lnTo>
                  <a:pt x="39905" y="207641"/>
                </a:lnTo>
                <a:lnTo>
                  <a:pt x="40879" y="213628"/>
                </a:lnTo>
                <a:lnTo>
                  <a:pt x="41529" y="219524"/>
                </a:lnTo>
                <a:lnTo>
                  <a:pt x="41961" y="225360"/>
                </a:lnTo>
                <a:lnTo>
                  <a:pt x="42250" y="231155"/>
                </a:lnTo>
                <a:lnTo>
                  <a:pt x="42571" y="242674"/>
                </a:lnTo>
                <a:lnTo>
                  <a:pt x="42818" y="281082"/>
                </a:lnTo>
                <a:lnTo>
                  <a:pt x="42826" y="302356"/>
                </a:lnTo>
                <a:lnTo>
                  <a:pt x="43780" y="304394"/>
                </a:lnTo>
                <a:lnTo>
                  <a:pt x="45367" y="305752"/>
                </a:lnTo>
                <a:lnTo>
                  <a:pt x="50208" y="307932"/>
                </a:lnTo>
                <a:lnTo>
                  <a:pt x="51558" y="308111"/>
                </a:lnTo>
                <a:lnTo>
                  <a:pt x="53410" y="308230"/>
                </a:lnTo>
                <a:lnTo>
                  <a:pt x="59973" y="30846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396"/>
          <p:cNvSpPr/>
          <p:nvPr/>
        </p:nvSpPr>
        <p:spPr>
          <a:xfrm>
            <a:off x="8558226" y="3943497"/>
            <a:ext cx="154237" cy="282275"/>
          </a:xfrm>
          <a:custGeom>
            <a:avLst/>
            <a:gdLst/>
            <a:ahLst/>
            <a:cxnLst/>
            <a:rect l="0" t="0" r="0" b="0"/>
            <a:pathLst>
              <a:path w="154237" h="282275">
                <a:moveTo>
                  <a:pt x="59993" y="68432"/>
                </a:moveTo>
                <a:lnTo>
                  <a:pt x="64545" y="63882"/>
                </a:lnTo>
                <a:lnTo>
                  <a:pt x="65885" y="61589"/>
                </a:lnTo>
                <a:lnTo>
                  <a:pt x="68214" y="52832"/>
                </a:lnTo>
                <a:lnTo>
                  <a:pt x="68496" y="44749"/>
                </a:lnTo>
                <a:lnTo>
                  <a:pt x="68535" y="39492"/>
                </a:lnTo>
                <a:lnTo>
                  <a:pt x="67593" y="36756"/>
                </a:lnTo>
                <a:lnTo>
                  <a:pt x="64007" y="31177"/>
                </a:lnTo>
                <a:lnTo>
                  <a:pt x="59834" y="25725"/>
                </a:lnTo>
                <a:lnTo>
                  <a:pt x="55795" y="21511"/>
                </a:lnTo>
                <a:lnTo>
                  <a:pt x="53384" y="20007"/>
                </a:lnTo>
                <a:lnTo>
                  <a:pt x="50825" y="19004"/>
                </a:lnTo>
                <a:lnTo>
                  <a:pt x="44424" y="17394"/>
                </a:lnTo>
                <a:lnTo>
                  <a:pt x="41009" y="17174"/>
                </a:lnTo>
                <a:lnTo>
                  <a:pt x="38764" y="17115"/>
                </a:lnTo>
                <a:lnTo>
                  <a:pt x="36316" y="18028"/>
                </a:lnTo>
                <a:lnTo>
                  <a:pt x="33731" y="19590"/>
                </a:lnTo>
                <a:lnTo>
                  <a:pt x="31055" y="21583"/>
                </a:lnTo>
                <a:lnTo>
                  <a:pt x="28318" y="22912"/>
                </a:lnTo>
                <a:lnTo>
                  <a:pt x="25543" y="23798"/>
                </a:lnTo>
                <a:lnTo>
                  <a:pt x="22738" y="24389"/>
                </a:lnTo>
                <a:lnTo>
                  <a:pt x="19917" y="25735"/>
                </a:lnTo>
                <a:lnTo>
                  <a:pt x="17083" y="27585"/>
                </a:lnTo>
                <a:lnTo>
                  <a:pt x="14242" y="29771"/>
                </a:lnTo>
                <a:lnTo>
                  <a:pt x="11395" y="32181"/>
                </a:lnTo>
                <a:lnTo>
                  <a:pt x="8545" y="34740"/>
                </a:lnTo>
                <a:lnTo>
                  <a:pt x="5693" y="37398"/>
                </a:lnTo>
                <a:lnTo>
                  <a:pt x="3790" y="40123"/>
                </a:lnTo>
                <a:lnTo>
                  <a:pt x="737" y="48800"/>
                </a:lnTo>
                <a:lnTo>
                  <a:pt x="488" y="49629"/>
                </a:lnTo>
                <a:lnTo>
                  <a:pt x="84" y="57804"/>
                </a:lnTo>
                <a:lnTo>
                  <a:pt x="0" y="71396"/>
                </a:lnTo>
                <a:lnTo>
                  <a:pt x="948" y="74218"/>
                </a:lnTo>
                <a:lnTo>
                  <a:pt x="4542" y="79894"/>
                </a:lnTo>
                <a:lnTo>
                  <a:pt x="9313" y="85591"/>
                </a:lnTo>
                <a:lnTo>
                  <a:pt x="11919" y="88444"/>
                </a:lnTo>
                <a:lnTo>
                  <a:pt x="17355" y="94154"/>
                </a:lnTo>
                <a:lnTo>
                  <a:pt x="45710" y="122725"/>
                </a:lnTo>
                <a:lnTo>
                  <a:pt x="49519" y="125582"/>
                </a:lnTo>
                <a:lnTo>
                  <a:pt x="53963" y="128440"/>
                </a:lnTo>
                <a:lnTo>
                  <a:pt x="58831" y="131298"/>
                </a:lnTo>
                <a:lnTo>
                  <a:pt x="63028" y="135107"/>
                </a:lnTo>
                <a:lnTo>
                  <a:pt x="66780" y="139553"/>
                </a:lnTo>
                <a:lnTo>
                  <a:pt x="70232" y="144421"/>
                </a:lnTo>
                <a:lnTo>
                  <a:pt x="74440" y="148619"/>
                </a:lnTo>
                <a:lnTo>
                  <a:pt x="79149" y="152370"/>
                </a:lnTo>
                <a:lnTo>
                  <a:pt x="84195" y="155824"/>
                </a:lnTo>
                <a:lnTo>
                  <a:pt x="88510" y="159078"/>
                </a:lnTo>
                <a:lnTo>
                  <a:pt x="92339" y="162201"/>
                </a:lnTo>
                <a:lnTo>
                  <a:pt x="95844" y="165235"/>
                </a:lnTo>
                <a:lnTo>
                  <a:pt x="99135" y="168210"/>
                </a:lnTo>
                <a:lnTo>
                  <a:pt x="105330" y="174055"/>
                </a:lnTo>
                <a:lnTo>
                  <a:pt x="122826" y="191296"/>
                </a:lnTo>
                <a:lnTo>
                  <a:pt x="124741" y="194157"/>
                </a:lnTo>
                <a:lnTo>
                  <a:pt x="128391" y="202733"/>
                </a:lnTo>
                <a:lnTo>
                  <a:pt x="132621" y="208449"/>
                </a:lnTo>
                <a:lnTo>
                  <a:pt x="134129" y="211307"/>
                </a:lnTo>
                <a:lnTo>
                  <a:pt x="135805" y="217023"/>
                </a:lnTo>
                <a:lnTo>
                  <a:pt x="136550" y="225278"/>
                </a:lnTo>
                <a:lnTo>
                  <a:pt x="136882" y="234344"/>
                </a:lnTo>
                <a:lnTo>
                  <a:pt x="137028" y="241549"/>
                </a:lnTo>
                <a:lnTo>
                  <a:pt x="136116" y="244803"/>
                </a:lnTo>
                <a:lnTo>
                  <a:pt x="132561" y="250960"/>
                </a:lnTo>
                <a:lnTo>
                  <a:pt x="127805" y="256871"/>
                </a:lnTo>
                <a:lnTo>
                  <a:pt x="125204" y="259780"/>
                </a:lnTo>
                <a:lnTo>
                  <a:pt x="121565" y="261720"/>
                </a:lnTo>
                <a:lnTo>
                  <a:pt x="117233" y="263014"/>
                </a:lnTo>
                <a:lnTo>
                  <a:pt x="112441" y="263876"/>
                </a:lnTo>
                <a:lnTo>
                  <a:pt x="108293" y="265403"/>
                </a:lnTo>
                <a:lnTo>
                  <a:pt x="104577" y="267374"/>
                </a:lnTo>
                <a:lnTo>
                  <a:pt x="101145" y="269640"/>
                </a:lnTo>
                <a:lnTo>
                  <a:pt x="97906" y="272103"/>
                </a:lnTo>
                <a:lnTo>
                  <a:pt x="94793" y="274698"/>
                </a:lnTo>
                <a:lnTo>
                  <a:pt x="91766" y="277381"/>
                </a:lnTo>
                <a:lnTo>
                  <a:pt x="88795" y="279168"/>
                </a:lnTo>
                <a:lnTo>
                  <a:pt x="85861" y="280361"/>
                </a:lnTo>
                <a:lnTo>
                  <a:pt x="82954" y="281156"/>
                </a:lnTo>
                <a:lnTo>
                  <a:pt x="79111" y="281686"/>
                </a:lnTo>
                <a:lnTo>
                  <a:pt x="74643" y="282039"/>
                </a:lnTo>
                <a:lnTo>
                  <a:pt x="69760" y="282274"/>
                </a:lnTo>
                <a:lnTo>
                  <a:pt x="65553" y="281479"/>
                </a:lnTo>
                <a:lnTo>
                  <a:pt x="61795" y="279996"/>
                </a:lnTo>
                <a:lnTo>
                  <a:pt x="58337" y="278055"/>
                </a:lnTo>
                <a:lnTo>
                  <a:pt x="55080" y="275808"/>
                </a:lnTo>
                <a:lnTo>
                  <a:pt x="51955" y="273358"/>
                </a:lnTo>
                <a:lnTo>
                  <a:pt x="48920" y="270772"/>
                </a:lnTo>
                <a:lnTo>
                  <a:pt x="45943" y="269048"/>
                </a:lnTo>
                <a:lnTo>
                  <a:pt x="43007" y="267899"/>
                </a:lnTo>
                <a:lnTo>
                  <a:pt x="40097" y="267133"/>
                </a:lnTo>
                <a:lnTo>
                  <a:pt x="38157" y="265669"/>
                </a:lnTo>
                <a:lnTo>
                  <a:pt x="36863" y="263741"/>
                </a:lnTo>
                <a:lnTo>
                  <a:pt x="36001" y="261503"/>
                </a:lnTo>
                <a:lnTo>
                  <a:pt x="32503" y="256477"/>
                </a:lnTo>
                <a:lnTo>
                  <a:pt x="27773" y="251068"/>
                </a:lnTo>
                <a:lnTo>
                  <a:pt x="22496" y="245489"/>
                </a:lnTo>
                <a:lnTo>
                  <a:pt x="20708" y="241715"/>
                </a:lnTo>
                <a:lnTo>
                  <a:pt x="19516" y="237294"/>
                </a:lnTo>
                <a:lnTo>
                  <a:pt x="18721" y="232442"/>
                </a:lnTo>
                <a:lnTo>
                  <a:pt x="17838" y="224511"/>
                </a:lnTo>
                <a:lnTo>
                  <a:pt x="17602" y="221063"/>
                </a:lnTo>
                <a:lnTo>
                  <a:pt x="18397" y="216858"/>
                </a:lnTo>
                <a:lnTo>
                  <a:pt x="19880" y="212151"/>
                </a:lnTo>
                <a:lnTo>
                  <a:pt x="21821" y="207107"/>
                </a:lnTo>
                <a:lnTo>
                  <a:pt x="24068" y="201840"/>
                </a:lnTo>
                <a:lnTo>
                  <a:pt x="29104" y="190907"/>
                </a:lnTo>
                <a:lnTo>
                  <a:pt x="42921" y="162678"/>
                </a:lnTo>
                <a:lnTo>
                  <a:pt x="45754" y="156980"/>
                </a:lnTo>
                <a:lnTo>
                  <a:pt x="49548" y="151277"/>
                </a:lnTo>
                <a:lnTo>
                  <a:pt x="53983" y="145570"/>
                </a:lnTo>
                <a:lnTo>
                  <a:pt x="58844" y="139860"/>
                </a:lnTo>
                <a:lnTo>
                  <a:pt x="63990" y="134148"/>
                </a:lnTo>
                <a:lnTo>
                  <a:pt x="74787" y="122722"/>
                </a:lnTo>
                <a:lnTo>
                  <a:pt x="108616" y="88435"/>
                </a:lnTo>
                <a:lnTo>
                  <a:pt x="113364" y="82720"/>
                </a:lnTo>
                <a:lnTo>
                  <a:pt x="117481" y="77005"/>
                </a:lnTo>
                <a:lnTo>
                  <a:pt x="121179" y="71290"/>
                </a:lnTo>
                <a:lnTo>
                  <a:pt x="125548" y="66528"/>
                </a:lnTo>
                <a:lnTo>
                  <a:pt x="130367" y="62400"/>
                </a:lnTo>
                <a:lnTo>
                  <a:pt x="135484" y="58696"/>
                </a:lnTo>
                <a:lnTo>
                  <a:pt x="139848" y="55274"/>
                </a:lnTo>
                <a:lnTo>
                  <a:pt x="143711" y="52040"/>
                </a:lnTo>
                <a:lnTo>
                  <a:pt x="147237" y="48932"/>
                </a:lnTo>
                <a:lnTo>
                  <a:pt x="149588" y="44954"/>
                </a:lnTo>
                <a:lnTo>
                  <a:pt x="151156" y="40398"/>
                </a:lnTo>
                <a:lnTo>
                  <a:pt x="153673" y="28499"/>
                </a:lnTo>
                <a:lnTo>
                  <a:pt x="154108" y="21887"/>
                </a:lnTo>
                <a:lnTo>
                  <a:pt x="154236" y="13895"/>
                </a:lnTo>
                <a:lnTo>
                  <a:pt x="153302" y="11119"/>
                </a:lnTo>
                <a:lnTo>
                  <a:pt x="149724" y="5495"/>
                </a:lnTo>
                <a:lnTo>
                  <a:pt x="146483" y="3614"/>
                </a:lnTo>
                <a:lnTo>
                  <a:pt x="142419" y="2360"/>
                </a:lnTo>
                <a:lnTo>
                  <a:pt x="131308" y="348"/>
                </a:lnTo>
                <a:lnTo>
                  <a:pt x="128492" y="183"/>
                </a:lnTo>
                <a:lnTo>
                  <a:pt x="120283" y="0"/>
                </a:lnTo>
                <a:lnTo>
                  <a:pt x="115426" y="903"/>
                </a:lnTo>
                <a:lnTo>
                  <a:pt x="110284" y="2458"/>
                </a:lnTo>
                <a:lnTo>
                  <a:pt x="104950" y="4447"/>
                </a:lnTo>
                <a:lnTo>
                  <a:pt x="100442" y="5773"/>
                </a:lnTo>
                <a:lnTo>
                  <a:pt x="96484" y="6657"/>
                </a:lnTo>
                <a:lnTo>
                  <a:pt x="85711" y="842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397"/>
          <p:cNvSpPr/>
          <p:nvPr/>
        </p:nvSpPr>
        <p:spPr>
          <a:xfrm>
            <a:off x="6869430" y="4663440"/>
            <a:ext cx="334328" cy="17114"/>
          </a:xfrm>
          <a:custGeom>
            <a:avLst/>
            <a:gdLst/>
            <a:ahLst/>
            <a:cxnLst/>
            <a:rect l="0" t="0" r="0" b="0"/>
            <a:pathLst>
              <a:path w="334328" h="17114">
                <a:moveTo>
                  <a:pt x="0" y="0"/>
                </a:moveTo>
                <a:lnTo>
                  <a:pt x="12770" y="0"/>
                </a:lnTo>
                <a:lnTo>
                  <a:pt x="15181" y="952"/>
                </a:lnTo>
                <a:lnTo>
                  <a:pt x="17741" y="2540"/>
                </a:lnTo>
                <a:lnTo>
                  <a:pt x="24142" y="7381"/>
                </a:lnTo>
                <a:lnTo>
                  <a:pt x="26571" y="7778"/>
                </a:lnTo>
                <a:lnTo>
                  <a:pt x="34352" y="8219"/>
                </a:lnTo>
                <a:lnTo>
                  <a:pt x="41620" y="8415"/>
                </a:lnTo>
                <a:lnTo>
                  <a:pt x="44892" y="8467"/>
                </a:lnTo>
                <a:lnTo>
                  <a:pt x="48026" y="9455"/>
                </a:lnTo>
                <a:lnTo>
                  <a:pt x="51066" y="11066"/>
                </a:lnTo>
                <a:lnTo>
                  <a:pt x="54047" y="13092"/>
                </a:lnTo>
                <a:lnTo>
                  <a:pt x="57939" y="14443"/>
                </a:lnTo>
                <a:lnTo>
                  <a:pt x="62439" y="15344"/>
                </a:lnTo>
                <a:lnTo>
                  <a:pt x="67343" y="15944"/>
                </a:lnTo>
                <a:lnTo>
                  <a:pt x="72518" y="16344"/>
                </a:lnTo>
                <a:lnTo>
                  <a:pt x="77873" y="16611"/>
                </a:lnTo>
                <a:lnTo>
                  <a:pt x="91971" y="16987"/>
                </a:lnTo>
                <a:lnTo>
                  <a:pt x="105268" y="17113"/>
                </a:lnTo>
                <a:lnTo>
                  <a:pt x="109231" y="16172"/>
                </a:lnTo>
                <a:lnTo>
                  <a:pt x="113777" y="14591"/>
                </a:lnTo>
                <a:lnTo>
                  <a:pt x="118714" y="12585"/>
                </a:lnTo>
                <a:lnTo>
                  <a:pt x="123910" y="11247"/>
                </a:lnTo>
                <a:lnTo>
                  <a:pt x="129280" y="10355"/>
                </a:lnTo>
                <a:lnTo>
                  <a:pt x="134764" y="9761"/>
                </a:lnTo>
                <a:lnTo>
                  <a:pt x="140325" y="9365"/>
                </a:lnTo>
                <a:lnTo>
                  <a:pt x="145937" y="9101"/>
                </a:lnTo>
                <a:lnTo>
                  <a:pt x="157254" y="8807"/>
                </a:lnTo>
                <a:lnTo>
                  <a:pt x="334327"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398"/>
          <p:cNvSpPr/>
          <p:nvPr/>
        </p:nvSpPr>
        <p:spPr>
          <a:xfrm>
            <a:off x="7255192" y="4552033"/>
            <a:ext cx="240031" cy="480024"/>
          </a:xfrm>
          <a:custGeom>
            <a:avLst/>
            <a:gdLst/>
            <a:ahLst/>
            <a:cxnLst/>
            <a:rect l="0" t="0" r="0" b="0"/>
            <a:pathLst>
              <a:path w="240031" h="480024">
                <a:moveTo>
                  <a:pt x="25717" y="17109"/>
                </a:moveTo>
                <a:lnTo>
                  <a:pt x="37649" y="17109"/>
                </a:lnTo>
                <a:lnTo>
                  <a:pt x="39387" y="18062"/>
                </a:lnTo>
                <a:lnTo>
                  <a:pt x="40546" y="19649"/>
                </a:lnTo>
                <a:lnTo>
                  <a:pt x="42405" y="24490"/>
                </a:lnTo>
                <a:lnTo>
                  <a:pt x="47278" y="29879"/>
                </a:lnTo>
                <a:lnTo>
                  <a:pt x="48663" y="32291"/>
                </a:lnTo>
                <a:lnTo>
                  <a:pt x="50203" y="37509"/>
                </a:lnTo>
                <a:lnTo>
                  <a:pt x="51273" y="51451"/>
                </a:lnTo>
                <a:lnTo>
                  <a:pt x="51327" y="54292"/>
                </a:lnTo>
                <a:lnTo>
                  <a:pt x="52316" y="57137"/>
                </a:lnTo>
                <a:lnTo>
                  <a:pt x="55954" y="62840"/>
                </a:lnTo>
                <a:lnTo>
                  <a:pt x="58206" y="71089"/>
                </a:lnTo>
                <a:lnTo>
                  <a:pt x="59474" y="83903"/>
                </a:lnTo>
                <a:lnTo>
                  <a:pt x="59652" y="87356"/>
                </a:lnTo>
                <a:lnTo>
                  <a:pt x="60723" y="90611"/>
                </a:lnTo>
                <a:lnTo>
                  <a:pt x="64454" y="96766"/>
                </a:lnTo>
                <a:lnTo>
                  <a:pt x="66746" y="105217"/>
                </a:lnTo>
                <a:lnTo>
                  <a:pt x="68717" y="115323"/>
                </a:lnTo>
                <a:lnTo>
                  <a:pt x="72769" y="126165"/>
                </a:lnTo>
                <a:lnTo>
                  <a:pt x="75853" y="138428"/>
                </a:lnTo>
                <a:lnTo>
                  <a:pt x="76768" y="148094"/>
                </a:lnTo>
                <a:lnTo>
                  <a:pt x="77848" y="151105"/>
                </a:lnTo>
                <a:lnTo>
                  <a:pt x="81589" y="156990"/>
                </a:lnTo>
                <a:lnTo>
                  <a:pt x="89051" y="165659"/>
                </a:lnTo>
                <a:lnTo>
                  <a:pt x="90799" y="168530"/>
                </a:lnTo>
                <a:lnTo>
                  <a:pt x="94214" y="177121"/>
                </a:lnTo>
                <a:lnTo>
                  <a:pt x="100834" y="185699"/>
                </a:lnTo>
                <a:lnTo>
                  <a:pt x="107876" y="193321"/>
                </a:lnTo>
                <a:lnTo>
                  <a:pt x="109858" y="195438"/>
                </a:lnTo>
                <a:lnTo>
                  <a:pt x="111338" y="196003"/>
                </a:lnTo>
                <a:lnTo>
                  <a:pt x="115523" y="196630"/>
                </a:lnTo>
                <a:lnTo>
                  <a:pt x="117974" y="197749"/>
                </a:lnTo>
                <a:lnTo>
                  <a:pt x="123235" y="201534"/>
                </a:lnTo>
                <a:lnTo>
                  <a:pt x="125972" y="201971"/>
                </a:lnTo>
                <a:lnTo>
                  <a:pt x="128749" y="201310"/>
                </a:lnTo>
                <a:lnTo>
                  <a:pt x="134374" y="198989"/>
                </a:lnTo>
                <a:lnTo>
                  <a:pt x="140049" y="197957"/>
                </a:lnTo>
                <a:lnTo>
                  <a:pt x="141944" y="196730"/>
                </a:lnTo>
                <a:lnTo>
                  <a:pt x="143207" y="194959"/>
                </a:lnTo>
                <a:lnTo>
                  <a:pt x="144049" y="192825"/>
                </a:lnTo>
                <a:lnTo>
                  <a:pt x="150064" y="187916"/>
                </a:lnTo>
                <a:lnTo>
                  <a:pt x="154335" y="185273"/>
                </a:lnTo>
                <a:lnTo>
                  <a:pt x="161621" y="177256"/>
                </a:lnTo>
                <a:lnTo>
                  <a:pt x="168034" y="168296"/>
                </a:lnTo>
                <a:lnTo>
                  <a:pt x="174059" y="161138"/>
                </a:lnTo>
                <a:lnTo>
                  <a:pt x="179913" y="152242"/>
                </a:lnTo>
                <a:lnTo>
                  <a:pt x="185689" y="141938"/>
                </a:lnTo>
                <a:lnTo>
                  <a:pt x="194295" y="125428"/>
                </a:lnTo>
                <a:lnTo>
                  <a:pt x="208596" y="97084"/>
                </a:lnTo>
                <a:lnTo>
                  <a:pt x="211772" y="85673"/>
                </a:lnTo>
                <a:lnTo>
                  <a:pt x="214136" y="74252"/>
                </a:lnTo>
                <a:lnTo>
                  <a:pt x="218361" y="62826"/>
                </a:lnTo>
                <a:lnTo>
                  <a:pt x="222944" y="45860"/>
                </a:lnTo>
                <a:lnTo>
                  <a:pt x="228512" y="31555"/>
                </a:lnTo>
                <a:lnTo>
                  <a:pt x="230585" y="20860"/>
                </a:lnTo>
                <a:lnTo>
                  <a:pt x="231407" y="6801"/>
                </a:lnTo>
                <a:lnTo>
                  <a:pt x="231457" y="83"/>
                </a:lnTo>
                <a:lnTo>
                  <a:pt x="226907" y="0"/>
                </a:lnTo>
                <a:lnTo>
                  <a:pt x="225566" y="941"/>
                </a:lnTo>
                <a:lnTo>
                  <a:pt x="224673" y="2520"/>
                </a:lnTo>
                <a:lnTo>
                  <a:pt x="223239" y="7348"/>
                </a:lnTo>
                <a:lnTo>
                  <a:pt x="222990" y="12736"/>
                </a:lnTo>
                <a:lnTo>
                  <a:pt x="223908" y="15146"/>
                </a:lnTo>
                <a:lnTo>
                  <a:pt x="227467" y="20364"/>
                </a:lnTo>
                <a:lnTo>
                  <a:pt x="229684" y="28398"/>
                </a:lnTo>
                <a:lnTo>
                  <a:pt x="230669" y="38319"/>
                </a:lnTo>
                <a:lnTo>
                  <a:pt x="231107" y="49079"/>
                </a:lnTo>
                <a:lnTo>
                  <a:pt x="231389" y="70555"/>
                </a:lnTo>
                <a:lnTo>
                  <a:pt x="231427" y="78328"/>
                </a:lnTo>
                <a:lnTo>
                  <a:pt x="233984" y="87497"/>
                </a:lnTo>
                <a:lnTo>
                  <a:pt x="235999" y="92610"/>
                </a:lnTo>
                <a:lnTo>
                  <a:pt x="238238" y="105910"/>
                </a:lnTo>
                <a:lnTo>
                  <a:pt x="239234" y="120393"/>
                </a:lnTo>
                <a:lnTo>
                  <a:pt x="239676" y="133181"/>
                </a:lnTo>
                <a:lnTo>
                  <a:pt x="239925" y="151090"/>
                </a:lnTo>
                <a:lnTo>
                  <a:pt x="240030" y="266077"/>
                </a:lnTo>
                <a:lnTo>
                  <a:pt x="239078" y="274527"/>
                </a:lnTo>
                <a:lnTo>
                  <a:pt x="237490" y="283019"/>
                </a:lnTo>
                <a:lnTo>
                  <a:pt x="235479" y="291538"/>
                </a:lnTo>
                <a:lnTo>
                  <a:pt x="234139" y="300074"/>
                </a:lnTo>
                <a:lnTo>
                  <a:pt x="233245" y="308622"/>
                </a:lnTo>
                <a:lnTo>
                  <a:pt x="232650" y="317179"/>
                </a:lnTo>
                <a:lnTo>
                  <a:pt x="231988" y="331766"/>
                </a:lnTo>
                <a:lnTo>
                  <a:pt x="231811" y="338323"/>
                </a:lnTo>
                <a:lnTo>
                  <a:pt x="226535" y="353228"/>
                </a:lnTo>
                <a:lnTo>
                  <a:pt x="185756" y="434269"/>
                </a:lnTo>
                <a:lnTo>
                  <a:pt x="181940" y="439044"/>
                </a:lnTo>
                <a:lnTo>
                  <a:pt x="177491" y="443179"/>
                </a:lnTo>
                <a:lnTo>
                  <a:pt x="172619" y="446889"/>
                </a:lnTo>
                <a:lnTo>
                  <a:pt x="167468" y="450313"/>
                </a:lnTo>
                <a:lnTo>
                  <a:pt x="162127" y="453549"/>
                </a:lnTo>
                <a:lnTo>
                  <a:pt x="156663" y="456660"/>
                </a:lnTo>
                <a:lnTo>
                  <a:pt x="152067" y="459685"/>
                </a:lnTo>
                <a:lnTo>
                  <a:pt x="148050" y="462655"/>
                </a:lnTo>
                <a:lnTo>
                  <a:pt x="144420" y="465587"/>
                </a:lnTo>
                <a:lnTo>
                  <a:pt x="140096" y="467542"/>
                </a:lnTo>
                <a:lnTo>
                  <a:pt x="135307" y="468845"/>
                </a:lnTo>
                <a:lnTo>
                  <a:pt x="130210" y="469714"/>
                </a:lnTo>
                <a:lnTo>
                  <a:pt x="124907" y="471246"/>
                </a:lnTo>
                <a:lnTo>
                  <a:pt x="119466" y="473219"/>
                </a:lnTo>
                <a:lnTo>
                  <a:pt x="113934" y="475488"/>
                </a:lnTo>
                <a:lnTo>
                  <a:pt x="109294" y="477000"/>
                </a:lnTo>
                <a:lnTo>
                  <a:pt x="105247" y="478008"/>
                </a:lnTo>
                <a:lnTo>
                  <a:pt x="101597" y="478680"/>
                </a:lnTo>
                <a:lnTo>
                  <a:pt x="97259" y="479128"/>
                </a:lnTo>
                <a:lnTo>
                  <a:pt x="92462" y="479426"/>
                </a:lnTo>
                <a:lnTo>
                  <a:pt x="82052" y="479759"/>
                </a:lnTo>
                <a:lnTo>
                  <a:pt x="54397" y="480000"/>
                </a:lnTo>
                <a:lnTo>
                  <a:pt x="23255" y="480023"/>
                </a:lnTo>
                <a:lnTo>
                  <a:pt x="20266" y="479071"/>
                </a:lnTo>
                <a:lnTo>
                  <a:pt x="14405" y="475473"/>
                </a:lnTo>
                <a:lnTo>
                  <a:pt x="8625" y="473239"/>
                </a:lnTo>
                <a:lnTo>
                  <a:pt x="5750" y="472643"/>
                </a:lnTo>
                <a:lnTo>
                  <a:pt x="3833" y="471294"/>
                </a:lnTo>
                <a:lnTo>
                  <a:pt x="2555" y="469441"/>
                </a:lnTo>
                <a:lnTo>
                  <a:pt x="1136" y="464843"/>
                </a:lnTo>
                <a:lnTo>
                  <a:pt x="0" y="45430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399"/>
          <p:cNvSpPr/>
          <p:nvPr/>
        </p:nvSpPr>
        <p:spPr>
          <a:xfrm>
            <a:off x="7700962" y="4586287"/>
            <a:ext cx="180023" cy="8574"/>
          </a:xfrm>
          <a:custGeom>
            <a:avLst/>
            <a:gdLst/>
            <a:ahLst/>
            <a:cxnLst/>
            <a:rect l="0" t="0" r="0" b="0"/>
            <a:pathLst>
              <a:path w="180023" h="8574">
                <a:moveTo>
                  <a:pt x="0" y="8573"/>
                </a:moveTo>
                <a:lnTo>
                  <a:pt x="40925" y="8573"/>
                </a:lnTo>
                <a:lnTo>
                  <a:pt x="43476" y="7620"/>
                </a:lnTo>
                <a:lnTo>
                  <a:pt x="47082" y="6033"/>
                </a:lnTo>
                <a:lnTo>
                  <a:pt x="51390" y="4022"/>
                </a:lnTo>
                <a:lnTo>
                  <a:pt x="55214" y="2681"/>
                </a:lnTo>
                <a:lnTo>
                  <a:pt x="58718" y="1787"/>
                </a:lnTo>
                <a:lnTo>
                  <a:pt x="62006" y="1191"/>
                </a:lnTo>
                <a:lnTo>
                  <a:pt x="66101" y="795"/>
                </a:lnTo>
                <a:lnTo>
                  <a:pt x="70738" y="529"/>
                </a:lnTo>
                <a:lnTo>
                  <a:pt x="80017" y="236"/>
                </a:lnTo>
                <a:lnTo>
                  <a:pt x="93735" y="47"/>
                </a:lnTo>
                <a:lnTo>
                  <a:pt x="18002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1400"/>
          <p:cNvSpPr/>
          <p:nvPr/>
        </p:nvSpPr>
        <p:spPr>
          <a:xfrm>
            <a:off x="7615246" y="4697729"/>
            <a:ext cx="240022" cy="8574"/>
          </a:xfrm>
          <a:custGeom>
            <a:avLst/>
            <a:gdLst/>
            <a:ahLst/>
            <a:cxnLst/>
            <a:rect l="0" t="0" r="0" b="0"/>
            <a:pathLst>
              <a:path w="240022" h="8574">
                <a:moveTo>
                  <a:pt x="8563" y="0"/>
                </a:moveTo>
                <a:lnTo>
                  <a:pt x="22" y="0"/>
                </a:lnTo>
                <a:lnTo>
                  <a:pt x="0" y="4552"/>
                </a:lnTo>
                <a:lnTo>
                  <a:pt x="950" y="5892"/>
                </a:lnTo>
                <a:lnTo>
                  <a:pt x="2536" y="6786"/>
                </a:lnTo>
                <a:lnTo>
                  <a:pt x="7373" y="8220"/>
                </a:lnTo>
                <a:lnTo>
                  <a:pt x="12762" y="8469"/>
                </a:lnTo>
                <a:lnTo>
                  <a:pt x="37173" y="8570"/>
                </a:lnTo>
                <a:lnTo>
                  <a:pt x="155461" y="8573"/>
                </a:lnTo>
                <a:lnTo>
                  <a:pt x="159836" y="7621"/>
                </a:lnTo>
                <a:lnTo>
                  <a:pt x="164656" y="6033"/>
                </a:lnTo>
                <a:lnTo>
                  <a:pt x="169776" y="4023"/>
                </a:lnTo>
                <a:lnTo>
                  <a:pt x="174141" y="2682"/>
                </a:lnTo>
                <a:lnTo>
                  <a:pt x="178003" y="1788"/>
                </a:lnTo>
                <a:lnTo>
                  <a:pt x="181531" y="1192"/>
                </a:lnTo>
                <a:lnTo>
                  <a:pt x="185788" y="795"/>
                </a:lnTo>
                <a:lnTo>
                  <a:pt x="190531" y="530"/>
                </a:lnTo>
                <a:lnTo>
                  <a:pt x="199928" y="236"/>
                </a:lnTo>
                <a:lnTo>
                  <a:pt x="213721" y="47"/>
                </a:lnTo>
                <a:lnTo>
                  <a:pt x="24002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1401"/>
          <p:cNvSpPr/>
          <p:nvPr/>
        </p:nvSpPr>
        <p:spPr>
          <a:xfrm>
            <a:off x="8001000" y="4637722"/>
            <a:ext cx="274320" cy="8573"/>
          </a:xfrm>
          <a:custGeom>
            <a:avLst/>
            <a:gdLst/>
            <a:ahLst/>
            <a:cxnLst/>
            <a:rect l="0" t="0" r="0" b="0"/>
            <a:pathLst>
              <a:path w="274320" h="8573">
                <a:moveTo>
                  <a:pt x="0" y="0"/>
                </a:moveTo>
                <a:lnTo>
                  <a:pt x="13092" y="0"/>
                </a:lnTo>
                <a:lnTo>
                  <a:pt x="15396" y="953"/>
                </a:lnTo>
                <a:lnTo>
                  <a:pt x="17884" y="2540"/>
                </a:lnTo>
                <a:lnTo>
                  <a:pt x="20494" y="4551"/>
                </a:lnTo>
                <a:lnTo>
                  <a:pt x="23188" y="5892"/>
                </a:lnTo>
                <a:lnTo>
                  <a:pt x="25936" y="6785"/>
                </a:lnTo>
                <a:lnTo>
                  <a:pt x="28720" y="7381"/>
                </a:lnTo>
                <a:lnTo>
                  <a:pt x="32481" y="7778"/>
                </a:lnTo>
                <a:lnTo>
                  <a:pt x="36894" y="8043"/>
                </a:lnTo>
                <a:lnTo>
                  <a:pt x="45925" y="8337"/>
                </a:lnTo>
                <a:lnTo>
                  <a:pt x="57317" y="8503"/>
                </a:lnTo>
                <a:lnTo>
                  <a:pt x="133474" y="8572"/>
                </a:lnTo>
                <a:lnTo>
                  <a:pt x="139465" y="7620"/>
                </a:lnTo>
                <a:lnTo>
                  <a:pt x="145365" y="6032"/>
                </a:lnTo>
                <a:lnTo>
                  <a:pt x="151202" y="4022"/>
                </a:lnTo>
                <a:lnTo>
                  <a:pt x="156999" y="2681"/>
                </a:lnTo>
                <a:lnTo>
                  <a:pt x="162768" y="1787"/>
                </a:lnTo>
                <a:lnTo>
                  <a:pt x="168519" y="1192"/>
                </a:lnTo>
                <a:lnTo>
                  <a:pt x="173306" y="794"/>
                </a:lnTo>
                <a:lnTo>
                  <a:pt x="177450" y="530"/>
                </a:lnTo>
                <a:lnTo>
                  <a:pt x="181164" y="353"/>
                </a:lnTo>
                <a:lnTo>
                  <a:pt x="190372" y="157"/>
                </a:lnTo>
                <a:lnTo>
                  <a:pt x="27431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1402"/>
          <p:cNvSpPr/>
          <p:nvPr/>
        </p:nvSpPr>
        <p:spPr>
          <a:xfrm>
            <a:off x="8309609" y="4474962"/>
            <a:ext cx="308611" cy="282776"/>
          </a:xfrm>
          <a:custGeom>
            <a:avLst/>
            <a:gdLst/>
            <a:ahLst/>
            <a:cxnLst/>
            <a:rect l="0" t="0" r="0" b="0"/>
            <a:pathLst>
              <a:path w="308611" h="282776">
                <a:moveTo>
                  <a:pt x="0" y="68463"/>
                </a:moveTo>
                <a:lnTo>
                  <a:pt x="0" y="61082"/>
                </a:lnTo>
                <a:lnTo>
                  <a:pt x="7382" y="52614"/>
                </a:lnTo>
                <a:lnTo>
                  <a:pt x="20401" y="39500"/>
                </a:lnTo>
                <a:lnTo>
                  <a:pt x="23126" y="37724"/>
                </a:lnTo>
                <a:lnTo>
                  <a:pt x="31511" y="34272"/>
                </a:lnTo>
                <a:lnTo>
                  <a:pt x="40029" y="27641"/>
                </a:lnTo>
                <a:lnTo>
                  <a:pt x="49538" y="19643"/>
                </a:lnTo>
                <a:lnTo>
                  <a:pt x="58848" y="14062"/>
                </a:lnTo>
                <a:lnTo>
                  <a:pt x="63997" y="12193"/>
                </a:lnTo>
                <a:lnTo>
                  <a:pt x="69335" y="10947"/>
                </a:lnTo>
                <a:lnTo>
                  <a:pt x="74799" y="10117"/>
                </a:lnTo>
                <a:lnTo>
                  <a:pt x="80346" y="8610"/>
                </a:lnTo>
                <a:lnTo>
                  <a:pt x="85949" y="6653"/>
                </a:lnTo>
                <a:lnTo>
                  <a:pt x="91590" y="4397"/>
                </a:lnTo>
                <a:lnTo>
                  <a:pt x="100397" y="1889"/>
                </a:lnTo>
                <a:lnTo>
                  <a:pt x="108439" y="774"/>
                </a:lnTo>
                <a:lnTo>
                  <a:pt x="113250" y="477"/>
                </a:lnTo>
                <a:lnTo>
                  <a:pt x="122724" y="147"/>
                </a:lnTo>
                <a:lnTo>
                  <a:pt x="130109" y="0"/>
                </a:lnTo>
                <a:lnTo>
                  <a:pt x="133412" y="914"/>
                </a:lnTo>
                <a:lnTo>
                  <a:pt x="139623" y="4469"/>
                </a:lnTo>
                <a:lnTo>
                  <a:pt x="148473" y="11824"/>
                </a:lnTo>
                <a:lnTo>
                  <a:pt x="151370" y="13559"/>
                </a:lnTo>
                <a:lnTo>
                  <a:pt x="157129" y="15486"/>
                </a:lnTo>
                <a:lnTo>
                  <a:pt x="159045" y="16952"/>
                </a:lnTo>
                <a:lnTo>
                  <a:pt x="160322" y="18883"/>
                </a:lnTo>
                <a:lnTo>
                  <a:pt x="161174" y="21122"/>
                </a:lnTo>
                <a:lnTo>
                  <a:pt x="166925" y="28824"/>
                </a:lnTo>
                <a:lnTo>
                  <a:pt x="174660" y="37139"/>
                </a:lnTo>
                <a:lnTo>
                  <a:pt x="176448" y="40912"/>
                </a:lnTo>
                <a:lnTo>
                  <a:pt x="177639" y="45333"/>
                </a:lnTo>
                <a:lnTo>
                  <a:pt x="178434" y="50186"/>
                </a:lnTo>
                <a:lnTo>
                  <a:pt x="179317" y="58117"/>
                </a:lnTo>
                <a:lnTo>
                  <a:pt x="179709" y="64817"/>
                </a:lnTo>
                <a:lnTo>
                  <a:pt x="179884" y="70970"/>
                </a:lnTo>
                <a:lnTo>
                  <a:pt x="180010" y="95815"/>
                </a:lnTo>
                <a:lnTo>
                  <a:pt x="179062" y="100033"/>
                </a:lnTo>
                <a:lnTo>
                  <a:pt x="177478" y="104749"/>
                </a:lnTo>
                <a:lnTo>
                  <a:pt x="175468" y="109799"/>
                </a:lnTo>
                <a:lnTo>
                  <a:pt x="173237" y="117949"/>
                </a:lnTo>
                <a:lnTo>
                  <a:pt x="172642" y="121456"/>
                </a:lnTo>
                <a:lnTo>
                  <a:pt x="169440" y="127893"/>
                </a:lnTo>
                <a:lnTo>
                  <a:pt x="164842" y="134881"/>
                </a:lnTo>
                <a:lnTo>
                  <a:pt x="162283" y="139412"/>
                </a:lnTo>
                <a:lnTo>
                  <a:pt x="159624" y="144337"/>
                </a:lnTo>
                <a:lnTo>
                  <a:pt x="154129" y="152350"/>
                </a:lnTo>
                <a:lnTo>
                  <a:pt x="147559" y="160038"/>
                </a:lnTo>
                <a:lnTo>
                  <a:pt x="138290" y="169805"/>
                </a:lnTo>
                <a:lnTo>
                  <a:pt x="126912" y="181463"/>
                </a:lnTo>
                <a:lnTo>
                  <a:pt x="123660" y="185707"/>
                </a:lnTo>
                <a:lnTo>
                  <a:pt x="120541" y="190440"/>
                </a:lnTo>
                <a:lnTo>
                  <a:pt x="117508" y="195501"/>
                </a:lnTo>
                <a:lnTo>
                  <a:pt x="111599" y="203664"/>
                </a:lnTo>
                <a:lnTo>
                  <a:pt x="105798" y="211420"/>
                </a:lnTo>
                <a:lnTo>
                  <a:pt x="102917" y="216155"/>
                </a:lnTo>
                <a:lnTo>
                  <a:pt x="100044" y="221217"/>
                </a:lnTo>
                <a:lnTo>
                  <a:pt x="91772" y="229381"/>
                </a:lnTo>
                <a:lnTo>
                  <a:pt x="86899" y="232892"/>
                </a:lnTo>
                <a:lnTo>
                  <a:pt x="83650" y="236184"/>
                </a:lnTo>
                <a:lnTo>
                  <a:pt x="81485" y="239332"/>
                </a:lnTo>
                <a:lnTo>
                  <a:pt x="78127" y="245370"/>
                </a:lnTo>
                <a:lnTo>
                  <a:pt x="73458" y="251228"/>
                </a:lnTo>
                <a:lnTo>
                  <a:pt x="65668" y="257007"/>
                </a:lnTo>
                <a:lnTo>
                  <a:pt x="60924" y="259881"/>
                </a:lnTo>
                <a:lnTo>
                  <a:pt x="57761" y="262750"/>
                </a:lnTo>
                <a:lnTo>
                  <a:pt x="55653" y="265615"/>
                </a:lnTo>
                <a:lnTo>
                  <a:pt x="52268" y="272506"/>
                </a:lnTo>
                <a:lnTo>
                  <a:pt x="51545" y="280764"/>
                </a:lnTo>
                <a:lnTo>
                  <a:pt x="51509" y="281435"/>
                </a:lnTo>
                <a:lnTo>
                  <a:pt x="50531" y="281881"/>
                </a:lnTo>
                <a:lnTo>
                  <a:pt x="46511" y="282510"/>
                </a:lnTo>
                <a:lnTo>
                  <a:pt x="55739" y="282765"/>
                </a:lnTo>
                <a:lnTo>
                  <a:pt x="84598" y="282775"/>
                </a:lnTo>
                <a:lnTo>
                  <a:pt x="89737" y="281822"/>
                </a:lnTo>
                <a:lnTo>
                  <a:pt x="95067" y="280235"/>
                </a:lnTo>
                <a:lnTo>
                  <a:pt x="100525" y="278224"/>
                </a:lnTo>
                <a:lnTo>
                  <a:pt x="106070" y="275931"/>
                </a:lnTo>
                <a:lnTo>
                  <a:pt x="111671" y="273450"/>
                </a:lnTo>
                <a:lnTo>
                  <a:pt x="117310" y="270844"/>
                </a:lnTo>
                <a:lnTo>
                  <a:pt x="126115" y="267948"/>
                </a:lnTo>
                <a:lnTo>
                  <a:pt x="135109" y="265707"/>
                </a:lnTo>
                <a:lnTo>
                  <a:pt x="148632" y="261537"/>
                </a:lnTo>
                <a:lnTo>
                  <a:pt x="155285" y="259091"/>
                </a:lnTo>
                <a:lnTo>
                  <a:pt x="161626" y="256509"/>
                </a:lnTo>
                <a:lnTo>
                  <a:pt x="167758" y="253834"/>
                </a:lnTo>
                <a:lnTo>
                  <a:pt x="173752" y="252051"/>
                </a:lnTo>
                <a:lnTo>
                  <a:pt x="179653" y="250863"/>
                </a:lnTo>
                <a:lnTo>
                  <a:pt x="185491" y="250070"/>
                </a:lnTo>
                <a:lnTo>
                  <a:pt x="194519" y="246650"/>
                </a:lnTo>
                <a:lnTo>
                  <a:pt x="198259" y="244404"/>
                </a:lnTo>
                <a:lnTo>
                  <a:pt x="203610" y="242907"/>
                </a:lnTo>
                <a:lnTo>
                  <a:pt x="210035" y="241909"/>
                </a:lnTo>
                <a:lnTo>
                  <a:pt x="217176" y="241243"/>
                </a:lnTo>
                <a:lnTo>
                  <a:pt x="223842" y="240800"/>
                </a:lnTo>
                <a:lnTo>
                  <a:pt x="230191" y="240504"/>
                </a:lnTo>
                <a:lnTo>
                  <a:pt x="245688" y="240088"/>
                </a:lnTo>
                <a:lnTo>
                  <a:pt x="275816" y="239923"/>
                </a:lnTo>
                <a:lnTo>
                  <a:pt x="308610" y="23991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1403"/>
          <p:cNvSpPr/>
          <p:nvPr/>
        </p:nvSpPr>
        <p:spPr>
          <a:xfrm>
            <a:off x="8618219" y="4440942"/>
            <a:ext cx="240032" cy="282506"/>
          </a:xfrm>
          <a:custGeom>
            <a:avLst/>
            <a:gdLst/>
            <a:ahLst/>
            <a:cxnLst/>
            <a:rect l="0" t="0" r="0" b="0"/>
            <a:pathLst>
              <a:path w="240032" h="282506">
                <a:moveTo>
                  <a:pt x="0" y="76765"/>
                </a:moveTo>
                <a:lnTo>
                  <a:pt x="0" y="52273"/>
                </a:lnTo>
                <a:lnTo>
                  <a:pt x="4552" y="46860"/>
                </a:lnTo>
                <a:lnTo>
                  <a:pt x="11932" y="39224"/>
                </a:lnTo>
                <a:lnTo>
                  <a:pt x="14623" y="37450"/>
                </a:lnTo>
                <a:lnTo>
                  <a:pt x="20152" y="35479"/>
                </a:lnTo>
                <a:lnTo>
                  <a:pt x="23912" y="34001"/>
                </a:lnTo>
                <a:lnTo>
                  <a:pt x="28325" y="32064"/>
                </a:lnTo>
                <a:lnTo>
                  <a:pt x="33171" y="29819"/>
                </a:lnTo>
                <a:lnTo>
                  <a:pt x="37354" y="27370"/>
                </a:lnTo>
                <a:lnTo>
                  <a:pt x="44542" y="22109"/>
                </a:lnTo>
                <a:lnTo>
                  <a:pt x="48745" y="20325"/>
                </a:lnTo>
                <a:lnTo>
                  <a:pt x="53452" y="19136"/>
                </a:lnTo>
                <a:lnTo>
                  <a:pt x="58495" y="18343"/>
                </a:lnTo>
                <a:lnTo>
                  <a:pt x="62810" y="16862"/>
                </a:lnTo>
                <a:lnTo>
                  <a:pt x="70143" y="12676"/>
                </a:lnTo>
                <a:lnTo>
                  <a:pt x="74386" y="11180"/>
                </a:lnTo>
                <a:lnTo>
                  <a:pt x="79117" y="10181"/>
                </a:lnTo>
                <a:lnTo>
                  <a:pt x="84178" y="9516"/>
                </a:lnTo>
                <a:lnTo>
                  <a:pt x="89456" y="8120"/>
                </a:lnTo>
                <a:lnTo>
                  <a:pt x="94880" y="6236"/>
                </a:lnTo>
                <a:lnTo>
                  <a:pt x="100401" y="4028"/>
                </a:lnTo>
                <a:lnTo>
                  <a:pt x="105035" y="2557"/>
                </a:lnTo>
                <a:lnTo>
                  <a:pt x="109076" y="1575"/>
                </a:lnTo>
                <a:lnTo>
                  <a:pt x="116106" y="485"/>
                </a:lnTo>
                <a:lnTo>
                  <a:pt x="122406" y="0"/>
                </a:lnTo>
                <a:lnTo>
                  <a:pt x="125420" y="823"/>
                </a:lnTo>
                <a:lnTo>
                  <a:pt x="131308" y="4278"/>
                </a:lnTo>
                <a:lnTo>
                  <a:pt x="135164" y="5581"/>
                </a:lnTo>
                <a:lnTo>
                  <a:pt x="139640" y="6449"/>
                </a:lnTo>
                <a:lnTo>
                  <a:pt x="151408" y="7843"/>
                </a:lnTo>
                <a:lnTo>
                  <a:pt x="155558" y="10573"/>
                </a:lnTo>
                <a:lnTo>
                  <a:pt x="160577" y="14961"/>
                </a:lnTo>
                <a:lnTo>
                  <a:pt x="165983" y="20087"/>
                </a:lnTo>
                <a:lnTo>
                  <a:pt x="167805" y="22787"/>
                </a:lnTo>
                <a:lnTo>
                  <a:pt x="169831" y="28328"/>
                </a:lnTo>
                <a:lnTo>
                  <a:pt x="170970" y="36802"/>
                </a:lnTo>
                <a:lnTo>
                  <a:pt x="170178" y="39646"/>
                </a:lnTo>
                <a:lnTo>
                  <a:pt x="166757" y="45345"/>
                </a:lnTo>
                <a:lnTo>
                  <a:pt x="164603" y="53593"/>
                </a:lnTo>
                <a:lnTo>
                  <a:pt x="164028" y="58460"/>
                </a:lnTo>
                <a:lnTo>
                  <a:pt x="162692" y="62656"/>
                </a:lnTo>
                <a:lnTo>
                  <a:pt x="158668" y="69860"/>
                </a:lnTo>
                <a:lnTo>
                  <a:pt x="156261" y="74066"/>
                </a:lnTo>
                <a:lnTo>
                  <a:pt x="151048" y="83821"/>
                </a:lnTo>
                <a:lnTo>
                  <a:pt x="148324" y="90041"/>
                </a:lnTo>
                <a:lnTo>
                  <a:pt x="145555" y="97046"/>
                </a:lnTo>
                <a:lnTo>
                  <a:pt x="142757" y="104573"/>
                </a:lnTo>
                <a:lnTo>
                  <a:pt x="138986" y="111497"/>
                </a:lnTo>
                <a:lnTo>
                  <a:pt x="134569" y="118017"/>
                </a:lnTo>
                <a:lnTo>
                  <a:pt x="129717" y="124269"/>
                </a:lnTo>
                <a:lnTo>
                  <a:pt x="124578" y="130342"/>
                </a:lnTo>
                <a:lnTo>
                  <a:pt x="119247" y="136296"/>
                </a:lnTo>
                <a:lnTo>
                  <a:pt x="113788" y="142170"/>
                </a:lnTo>
                <a:lnTo>
                  <a:pt x="109197" y="147991"/>
                </a:lnTo>
                <a:lnTo>
                  <a:pt x="105183" y="153776"/>
                </a:lnTo>
                <a:lnTo>
                  <a:pt x="97231" y="166238"/>
                </a:lnTo>
                <a:lnTo>
                  <a:pt x="87347" y="181301"/>
                </a:lnTo>
                <a:lnTo>
                  <a:pt x="82997" y="187413"/>
                </a:lnTo>
                <a:lnTo>
                  <a:pt x="79143" y="192441"/>
                </a:lnTo>
                <a:lnTo>
                  <a:pt x="75623" y="196745"/>
                </a:lnTo>
                <a:lnTo>
                  <a:pt x="71370" y="201519"/>
                </a:lnTo>
                <a:lnTo>
                  <a:pt x="61565" y="211904"/>
                </a:lnTo>
                <a:lnTo>
                  <a:pt x="57236" y="217340"/>
                </a:lnTo>
                <a:lnTo>
                  <a:pt x="53398" y="222869"/>
                </a:lnTo>
                <a:lnTo>
                  <a:pt x="49886" y="228460"/>
                </a:lnTo>
                <a:lnTo>
                  <a:pt x="45640" y="233140"/>
                </a:lnTo>
                <a:lnTo>
                  <a:pt x="40904" y="237213"/>
                </a:lnTo>
                <a:lnTo>
                  <a:pt x="35842" y="240880"/>
                </a:lnTo>
                <a:lnTo>
                  <a:pt x="32468" y="244278"/>
                </a:lnTo>
                <a:lnTo>
                  <a:pt x="30218" y="247495"/>
                </a:lnTo>
                <a:lnTo>
                  <a:pt x="27718" y="253610"/>
                </a:lnTo>
                <a:lnTo>
                  <a:pt x="26310" y="261455"/>
                </a:lnTo>
                <a:lnTo>
                  <a:pt x="25796" y="269397"/>
                </a:lnTo>
                <a:lnTo>
                  <a:pt x="25741" y="272589"/>
                </a:lnTo>
                <a:lnTo>
                  <a:pt x="26686" y="273037"/>
                </a:lnTo>
                <a:lnTo>
                  <a:pt x="33100" y="273815"/>
                </a:lnTo>
                <a:lnTo>
                  <a:pt x="38489" y="273898"/>
                </a:lnTo>
                <a:lnTo>
                  <a:pt x="91848" y="273932"/>
                </a:lnTo>
                <a:lnTo>
                  <a:pt x="97427" y="272980"/>
                </a:lnTo>
                <a:lnTo>
                  <a:pt x="103051" y="271392"/>
                </a:lnTo>
                <a:lnTo>
                  <a:pt x="108707" y="269382"/>
                </a:lnTo>
                <a:lnTo>
                  <a:pt x="114382" y="268041"/>
                </a:lnTo>
                <a:lnTo>
                  <a:pt x="120069" y="267147"/>
                </a:lnTo>
                <a:lnTo>
                  <a:pt x="125767" y="266552"/>
                </a:lnTo>
                <a:lnTo>
                  <a:pt x="130517" y="266154"/>
                </a:lnTo>
                <a:lnTo>
                  <a:pt x="134636" y="265890"/>
                </a:lnTo>
                <a:lnTo>
                  <a:pt x="138336" y="265713"/>
                </a:lnTo>
                <a:lnTo>
                  <a:pt x="142707" y="264643"/>
                </a:lnTo>
                <a:lnTo>
                  <a:pt x="147525" y="262977"/>
                </a:lnTo>
                <a:lnTo>
                  <a:pt x="152643" y="260914"/>
                </a:lnTo>
                <a:lnTo>
                  <a:pt x="157960" y="259539"/>
                </a:lnTo>
                <a:lnTo>
                  <a:pt x="163410" y="258621"/>
                </a:lnTo>
                <a:lnTo>
                  <a:pt x="168947" y="258010"/>
                </a:lnTo>
                <a:lnTo>
                  <a:pt x="173592" y="258555"/>
                </a:lnTo>
                <a:lnTo>
                  <a:pt x="177641" y="259871"/>
                </a:lnTo>
                <a:lnTo>
                  <a:pt x="181292" y="261701"/>
                </a:lnTo>
                <a:lnTo>
                  <a:pt x="185632" y="262921"/>
                </a:lnTo>
                <a:lnTo>
                  <a:pt x="190430" y="263734"/>
                </a:lnTo>
                <a:lnTo>
                  <a:pt x="195533" y="264276"/>
                </a:lnTo>
                <a:lnTo>
                  <a:pt x="199889" y="264637"/>
                </a:lnTo>
                <a:lnTo>
                  <a:pt x="207267" y="265039"/>
                </a:lnTo>
                <a:lnTo>
                  <a:pt x="213722" y="265217"/>
                </a:lnTo>
                <a:lnTo>
                  <a:pt x="216776" y="265265"/>
                </a:lnTo>
                <a:lnTo>
                  <a:pt x="219765" y="266249"/>
                </a:lnTo>
                <a:lnTo>
                  <a:pt x="225626" y="269883"/>
                </a:lnTo>
                <a:lnTo>
                  <a:pt x="231407" y="272133"/>
                </a:lnTo>
                <a:lnTo>
                  <a:pt x="238327" y="273577"/>
                </a:lnTo>
                <a:lnTo>
                  <a:pt x="238895" y="274648"/>
                </a:lnTo>
                <a:lnTo>
                  <a:pt x="240031" y="28250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1404"/>
          <p:cNvSpPr/>
          <p:nvPr/>
        </p:nvSpPr>
        <p:spPr>
          <a:xfrm>
            <a:off x="7358065" y="5118288"/>
            <a:ext cx="195964" cy="470978"/>
          </a:xfrm>
          <a:custGeom>
            <a:avLst/>
            <a:gdLst/>
            <a:ahLst/>
            <a:cxnLst/>
            <a:rect l="0" t="0" r="0" b="0"/>
            <a:pathLst>
              <a:path w="195964" h="470978">
                <a:moveTo>
                  <a:pt x="8569" y="50929"/>
                </a:moveTo>
                <a:lnTo>
                  <a:pt x="8569" y="37837"/>
                </a:lnTo>
                <a:lnTo>
                  <a:pt x="7617" y="36486"/>
                </a:lnTo>
                <a:lnTo>
                  <a:pt x="6030" y="35586"/>
                </a:lnTo>
                <a:lnTo>
                  <a:pt x="102" y="33816"/>
                </a:lnTo>
                <a:lnTo>
                  <a:pt x="0" y="46555"/>
                </a:lnTo>
                <a:lnTo>
                  <a:pt x="4549" y="58735"/>
                </a:lnTo>
                <a:lnTo>
                  <a:pt x="7378" y="69858"/>
                </a:lnTo>
                <a:lnTo>
                  <a:pt x="8217" y="83737"/>
                </a:lnTo>
                <a:lnTo>
                  <a:pt x="8500" y="111385"/>
                </a:lnTo>
                <a:lnTo>
                  <a:pt x="8567" y="159420"/>
                </a:lnTo>
                <a:lnTo>
                  <a:pt x="11109" y="170902"/>
                </a:lnTo>
                <a:lnTo>
                  <a:pt x="14460" y="182356"/>
                </a:lnTo>
                <a:lnTo>
                  <a:pt x="15950" y="193796"/>
                </a:lnTo>
                <a:lnTo>
                  <a:pt x="16789" y="206396"/>
                </a:lnTo>
                <a:lnTo>
                  <a:pt x="17859" y="209818"/>
                </a:lnTo>
                <a:lnTo>
                  <a:pt x="21589" y="216161"/>
                </a:lnTo>
                <a:lnTo>
                  <a:pt x="26421" y="222156"/>
                </a:lnTo>
                <a:lnTo>
                  <a:pt x="29043" y="225088"/>
                </a:lnTo>
                <a:lnTo>
                  <a:pt x="31743" y="227043"/>
                </a:lnTo>
                <a:lnTo>
                  <a:pt x="37284" y="229215"/>
                </a:lnTo>
                <a:lnTo>
                  <a:pt x="41208" y="230437"/>
                </a:lnTo>
                <a:lnTo>
                  <a:pt x="47206" y="230723"/>
                </a:lnTo>
                <a:lnTo>
                  <a:pt x="51472" y="230799"/>
                </a:lnTo>
                <a:lnTo>
                  <a:pt x="55268" y="229897"/>
                </a:lnTo>
                <a:lnTo>
                  <a:pt x="58752" y="228344"/>
                </a:lnTo>
                <a:lnTo>
                  <a:pt x="62027" y="226355"/>
                </a:lnTo>
                <a:lnTo>
                  <a:pt x="65163" y="225030"/>
                </a:lnTo>
                <a:lnTo>
                  <a:pt x="71187" y="223558"/>
                </a:lnTo>
                <a:lnTo>
                  <a:pt x="74127" y="221259"/>
                </a:lnTo>
                <a:lnTo>
                  <a:pt x="79934" y="213627"/>
                </a:lnTo>
                <a:lnTo>
                  <a:pt x="83769" y="208924"/>
                </a:lnTo>
                <a:lnTo>
                  <a:pt x="88230" y="203884"/>
                </a:lnTo>
                <a:lnTo>
                  <a:pt x="93109" y="198619"/>
                </a:lnTo>
                <a:lnTo>
                  <a:pt x="97314" y="193204"/>
                </a:lnTo>
                <a:lnTo>
                  <a:pt x="101070" y="187689"/>
                </a:lnTo>
                <a:lnTo>
                  <a:pt x="104527" y="182108"/>
                </a:lnTo>
                <a:lnTo>
                  <a:pt x="107783" y="176481"/>
                </a:lnTo>
                <a:lnTo>
                  <a:pt x="113943" y="165150"/>
                </a:lnTo>
                <a:lnTo>
                  <a:pt x="119855" y="151224"/>
                </a:lnTo>
                <a:lnTo>
                  <a:pt x="122765" y="143510"/>
                </a:lnTo>
                <a:lnTo>
                  <a:pt x="128538" y="129859"/>
                </a:lnTo>
                <a:lnTo>
                  <a:pt x="134279" y="116489"/>
                </a:lnTo>
                <a:lnTo>
                  <a:pt x="137144" y="108923"/>
                </a:lnTo>
                <a:lnTo>
                  <a:pt x="140006" y="101022"/>
                </a:lnTo>
                <a:lnTo>
                  <a:pt x="145725" y="87163"/>
                </a:lnTo>
                <a:lnTo>
                  <a:pt x="151443" y="74653"/>
                </a:lnTo>
                <a:lnTo>
                  <a:pt x="157159" y="62743"/>
                </a:lnTo>
                <a:lnTo>
                  <a:pt x="160335" y="51100"/>
                </a:lnTo>
                <a:lnTo>
                  <a:pt x="161181" y="45328"/>
                </a:lnTo>
                <a:lnTo>
                  <a:pt x="164662" y="36374"/>
                </a:lnTo>
                <a:lnTo>
                  <a:pt x="168432" y="29221"/>
                </a:lnTo>
                <a:lnTo>
                  <a:pt x="170107" y="22866"/>
                </a:lnTo>
                <a:lnTo>
                  <a:pt x="171182" y="11026"/>
                </a:lnTo>
                <a:lnTo>
                  <a:pt x="171437" y="0"/>
                </a:lnTo>
                <a:lnTo>
                  <a:pt x="171447" y="89789"/>
                </a:lnTo>
                <a:lnTo>
                  <a:pt x="173987" y="104396"/>
                </a:lnTo>
                <a:lnTo>
                  <a:pt x="175998" y="112291"/>
                </a:lnTo>
                <a:lnTo>
                  <a:pt x="177339" y="120412"/>
                </a:lnTo>
                <a:lnTo>
                  <a:pt x="178232" y="128684"/>
                </a:lnTo>
                <a:lnTo>
                  <a:pt x="178828" y="137055"/>
                </a:lnTo>
                <a:lnTo>
                  <a:pt x="179226" y="145494"/>
                </a:lnTo>
                <a:lnTo>
                  <a:pt x="179667" y="162490"/>
                </a:lnTo>
                <a:lnTo>
                  <a:pt x="180737" y="171023"/>
                </a:lnTo>
                <a:lnTo>
                  <a:pt x="182403" y="179570"/>
                </a:lnTo>
                <a:lnTo>
                  <a:pt x="184466" y="188125"/>
                </a:lnTo>
                <a:lnTo>
                  <a:pt x="185841" y="196685"/>
                </a:lnTo>
                <a:lnTo>
                  <a:pt x="186758" y="205250"/>
                </a:lnTo>
                <a:lnTo>
                  <a:pt x="187370" y="213817"/>
                </a:lnTo>
                <a:lnTo>
                  <a:pt x="187777" y="222386"/>
                </a:lnTo>
                <a:lnTo>
                  <a:pt x="188230" y="239527"/>
                </a:lnTo>
                <a:lnTo>
                  <a:pt x="188485" y="265243"/>
                </a:lnTo>
                <a:lnTo>
                  <a:pt x="189473" y="273815"/>
                </a:lnTo>
                <a:lnTo>
                  <a:pt x="191085" y="282387"/>
                </a:lnTo>
                <a:lnTo>
                  <a:pt x="193111" y="290960"/>
                </a:lnTo>
                <a:lnTo>
                  <a:pt x="194462" y="299532"/>
                </a:lnTo>
                <a:lnTo>
                  <a:pt x="195363" y="308104"/>
                </a:lnTo>
                <a:lnTo>
                  <a:pt x="195963" y="316677"/>
                </a:lnTo>
                <a:lnTo>
                  <a:pt x="194091" y="331282"/>
                </a:lnTo>
                <a:lnTo>
                  <a:pt x="191036" y="345075"/>
                </a:lnTo>
                <a:lnTo>
                  <a:pt x="190221" y="352754"/>
                </a:lnTo>
                <a:lnTo>
                  <a:pt x="189678" y="360731"/>
                </a:lnTo>
                <a:lnTo>
                  <a:pt x="186534" y="374674"/>
                </a:lnTo>
                <a:lnTo>
                  <a:pt x="181963" y="387221"/>
                </a:lnTo>
                <a:lnTo>
                  <a:pt x="176756" y="399147"/>
                </a:lnTo>
                <a:lnTo>
                  <a:pt x="173807" y="410798"/>
                </a:lnTo>
                <a:lnTo>
                  <a:pt x="171543" y="422326"/>
                </a:lnTo>
                <a:lnTo>
                  <a:pt x="167362" y="433799"/>
                </a:lnTo>
                <a:lnTo>
                  <a:pt x="162329" y="442708"/>
                </a:lnTo>
                <a:lnTo>
                  <a:pt x="159654" y="446418"/>
                </a:lnTo>
                <a:lnTo>
                  <a:pt x="155965" y="449843"/>
                </a:lnTo>
                <a:lnTo>
                  <a:pt x="151601" y="453080"/>
                </a:lnTo>
                <a:lnTo>
                  <a:pt x="146786" y="456189"/>
                </a:lnTo>
                <a:lnTo>
                  <a:pt x="142624" y="459215"/>
                </a:lnTo>
                <a:lnTo>
                  <a:pt x="138897" y="462185"/>
                </a:lnTo>
                <a:lnTo>
                  <a:pt x="135459" y="465117"/>
                </a:lnTo>
                <a:lnTo>
                  <a:pt x="132215" y="467072"/>
                </a:lnTo>
                <a:lnTo>
                  <a:pt x="129100" y="468376"/>
                </a:lnTo>
                <a:lnTo>
                  <a:pt x="126071" y="469244"/>
                </a:lnTo>
                <a:lnTo>
                  <a:pt x="122146" y="469823"/>
                </a:lnTo>
                <a:lnTo>
                  <a:pt x="117625" y="470209"/>
                </a:lnTo>
                <a:lnTo>
                  <a:pt x="108474" y="470638"/>
                </a:lnTo>
                <a:lnTo>
                  <a:pt x="101231" y="470829"/>
                </a:lnTo>
                <a:lnTo>
                  <a:pt x="83343" y="470962"/>
                </a:lnTo>
                <a:lnTo>
                  <a:pt x="66943" y="470977"/>
                </a:lnTo>
                <a:lnTo>
                  <a:pt x="63678" y="470026"/>
                </a:lnTo>
                <a:lnTo>
                  <a:pt x="60548" y="468440"/>
                </a:lnTo>
                <a:lnTo>
                  <a:pt x="57510" y="466430"/>
                </a:lnTo>
                <a:lnTo>
                  <a:pt x="51593" y="464196"/>
                </a:lnTo>
                <a:lnTo>
                  <a:pt x="48682" y="463601"/>
                </a:lnTo>
                <a:lnTo>
                  <a:pt x="42907" y="460399"/>
                </a:lnTo>
                <a:lnTo>
                  <a:pt x="40033" y="458211"/>
                </a:lnTo>
                <a:lnTo>
                  <a:pt x="34301" y="455781"/>
                </a:lnTo>
                <a:lnTo>
                  <a:pt x="31439" y="455133"/>
                </a:lnTo>
                <a:lnTo>
                  <a:pt x="29531" y="453748"/>
                </a:lnTo>
                <a:lnTo>
                  <a:pt x="28259" y="451873"/>
                </a:lnTo>
                <a:lnTo>
                  <a:pt x="27411" y="449670"/>
                </a:lnTo>
                <a:lnTo>
                  <a:pt x="25893" y="448202"/>
                </a:lnTo>
                <a:lnTo>
                  <a:pt x="23928" y="447223"/>
                </a:lnTo>
                <a:lnTo>
                  <a:pt x="17142" y="44526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1405"/>
          <p:cNvSpPr/>
          <p:nvPr/>
        </p:nvSpPr>
        <p:spPr>
          <a:xfrm>
            <a:off x="7718107" y="5160647"/>
            <a:ext cx="222886" cy="17144"/>
          </a:xfrm>
          <a:custGeom>
            <a:avLst/>
            <a:gdLst/>
            <a:ahLst/>
            <a:cxnLst/>
            <a:rect l="0" t="0" r="0" b="0"/>
            <a:pathLst>
              <a:path w="222886" h="17144">
                <a:moveTo>
                  <a:pt x="0" y="17143"/>
                </a:moveTo>
                <a:lnTo>
                  <a:pt x="61674" y="17143"/>
                </a:lnTo>
                <a:lnTo>
                  <a:pt x="65881" y="16190"/>
                </a:lnTo>
                <a:lnTo>
                  <a:pt x="70591" y="14603"/>
                </a:lnTo>
                <a:lnTo>
                  <a:pt x="75635" y="12592"/>
                </a:lnTo>
                <a:lnTo>
                  <a:pt x="80904" y="11251"/>
                </a:lnTo>
                <a:lnTo>
                  <a:pt x="86321" y="10357"/>
                </a:lnTo>
                <a:lnTo>
                  <a:pt x="91837" y="9761"/>
                </a:lnTo>
                <a:lnTo>
                  <a:pt x="96467" y="9364"/>
                </a:lnTo>
                <a:lnTo>
                  <a:pt x="100507" y="9100"/>
                </a:lnTo>
                <a:lnTo>
                  <a:pt x="104152" y="8923"/>
                </a:lnTo>
                <a:lnTo>
                  <a:pt x="113282" y="8727"/>
                </a:lnTo>
                <a:lnTo>
                  <a:pt x="118384" y="8675"/>
                </a:lnTo>
                <a:lnTo>
                  <a:pt x="123690" y="7687"/>
                </a:lnTo>
                <a:lnTo>
                  <a:pt x="129133" y="6077"/>
                </a:lnTo>
                <a:lnTo>
                  <a:pt x="134666" y="4050"/>
                </a:lnTo>
                <a:lnTo>
                  <a:pt x="139307" y="2699"/>
                </a:lnTo>
                <a:lnTo>
                  <a:pt x="143354" y="1799"/>
                </a:lnTo>
                <a:lnTo>
                  <a:pt x="147004" y="1198"/>
                </a:lnTo>
                <a:lnTo>
                  <a:pt x="151342" y="798"/>
                </a:lnTo>
                <a:lnTo>
                  <a:pt x="156141" y="531"/>
                </a:lnTo>
                <a:lnTo>
                  <a:pt x="166551" y="235"/>
                </a:lnTo>
                <a:lnTo>
                  <a:pt x="208458" y="0"/>
                </a:lnTo>
                <a:lnTo>
                  <a:pt x="210409" y="952"/>
                </a:lnTo>
                <a:lnTo>
                  <a:pt x="211711" y="2539"/>
                </a:lnTo>
                <a:lnTo>
                  <a:pt x="212578" y="4549"/>
                </a:lnTo>
                <a:lnTo>
                  <a:pt x="214108" y="5889"/>
                </a:lnTo>
                <a:lnTo>
                  <a:pt x="216082" y="6783"/>
                </a:lnTo>
                <a:lnTo>
                  <a:pt x="222885" y="857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1406"/>
          <p:cNvSpPr/>
          <p:nvPr/>
        </p:nvSpPr>
        <p:spPr>
          <a:xfrm>
            <a:off x="7786687" y="5229225"/>
            <a:ext cx="257176" cy="17146"/>
          </a:xfrm>
          <a:custGeom>
            <a:avLst/>
            <a:gdLst/>
            <a:ahLst/>
            <a:cxnLst/>
            <a:rect l="0" t="0" r="0" b="0"/>
            <a:pathLst>
              <a:path w="257176" h="17146">
                <a:moveTo>
                  <a:pt x="0" y="8572"/>
                </a:moveTo>
                <a:lnTo>
                  <a:pt x="7381" y="1191"/>
                </a:lnTo>
                <a:lnTo>
                  <a:pt x="9683" y="794"/>
                </a:lnTo>
                <a:lnTo>
                  <a:pt x="17321" y="353"/>
                </a:lnTo>
                <a:lnTo>
                  <a:pt x="24526" y="156"/>
                </a:lnTo>
                <a:lnTo>
                  <a:pt x="42759" y="13"/>
                </a:lnTo>
                <a:lnTo>
                  <a:pt x="160022" y="0"/>
                </a:lnTo>
                <a:lnTo>
                  <a:pt x="164783" y="953"/>
                </a:lnTo>
                <a:lnTo>
                  <a:pt x="168911" y="2540"/>
                </a:lnTo>
                <a:lnTo>
                  <a:pt x="172615" y="4551"/>
                </a:lnTo>
                <a:lnTo>
                  <a:pt x="176989" y="5891"/>
                </a:lnTo>
                <a:lnTo>
                  <a:pt x="181810" y="6785"/>
                </a:lnTo>
                <a:lnTo>
                  <a:pt x="186929" y="7381"/>
                </a:lnTo>
                <a:lnTo>
                  <a:pt x="191295" y="7778"/>
                </a:lnTo>
                <a:lnTo>
                  <a:pt x="198685" y="8219"/>
                </a:lnTo>
                <a:lnTo>
                  <a:pt x="207684" y="8415"/>
                </a:lnTo>
                <a:lnTo>
                  <a:pt x="212751" y="8468"/>
                </a:lnTo>
                <a:lnTo>
                  <a:pt x="217081" y="9455"/>
                </a:lnTo>
                <a:lnTo>
                  <a:pt x="220921" y="11066"/>
                </a:lnTo>
                <a:lnTo>
                  <a:pt x="224434" y="13092"/>
                </a:lnTo>
                <a:lnTo>
                  <a:pt x="227727" y="14443"/>
                </a:lnTo>
                <a:lnTo>
                  <a:pt x="230876" y="15344"/>
                </a:lnTo>
                <a:lnTo>
                  <a:pt x="233927" y="15944"/>
                </a:lnTo>
                <a:lnTo>
                  <a:pt x="236913" y="16344"/>
                </a:lnTo>
                <a:lnTo>
                  <a:pt x="242773" y="16789"/>
                </a:lnTo>
                <a:lnTo>
                  <a:pt x="248551" y="16986"/>
                </a:lnTo>
                <a:lnTo>
                  <a:pt x="257175" y="171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1407"/>
          <p:cNvSpPr/>
          <p:nvPr/>
        </p:nvSpPr>
        <p:spPr>
          <a:xfrm>
            <a:off x="8112442" y="5040747"/>
            <a:ext cx="317184" cy="239797"/>
          </a:xfrm>
          <a:custGeom>
            <a:avLst/>
            <a:gdLst/>
            <a:ahLst/>
            <a:cxnLst/>
            <a:rect l="0" t="0" r="0" b="0"/>
            <a:pathLst>
              <a:path w="317184" h="239797">
                <a:moveTo>
                  <a:pt x="0" y="68463"/>
                </a:moveTo>
                <a:lnTo>
                  <a:pt x="0" y="52862"/>
                </a:lnTo>
                <a:lnTo>
                  <a:pt x="5081" y="49464"/>
                </a:lnTo>
                <a:lnTo>
                  <a:pt x="9102" y="47224"/>
                </a:lnTo>
                <a:lnTo>
                  <a:pt x="11783" y="44779"/>
                </a:lnTo>
                <a:lnTo>
                  <a:pt x="13570" y="42196"/>
                </a:lnTo>
                <a:lnTo>
                  <a:pt x="14762" y="39521"/>
                </a:lnTo>
                <a:lnTo>
                  <a:pt x="17461" y="36786"/>
                </a:lnTo>
                <a:lnTo>
                  <a:pt x="29409" y="28385"/>
                </a:lnTo>
                <a:lnTo>
                  <a:pt x="36248" y="22710"/>
                </a:lnTo>
                <a:lnTo>
                  <a:pt x="42463" y="17014"/>
                </a:lnTo>
                <a:lnTo>
                  <a:pt x="45453" y="14160"/>
                </a:lnTo>
                <a:lnTo>
                  <a:pt x="49352" y="12259"/>
                </a:lnTo>
                <a:lnTo>
                  <a:pt x="63941" y="8630"/>
                </a:lnTo>
                <a:lnTo>
                  <a:pt x="69298" y="6667"/>
                </a:lnTo>
                <a:lnTo>
                  <a:pt x="74773" y="4405"/>
                </a:lnTo>
                <a:lnTo>
                  <a:pt x="83398" y="1893"/>
                </a:lnTo>
                <a:lnTo>
                  <a:pt x="90406" y="776"/>
                </a:lnTo>
                <a:lnTo>
                  <a:pt x="99707" y="148"/>
                </a:lnTo>
                <a:lnTo>
                  <a:pt x="105592" y="0"/>
                </a:lnTo>
                <a:lnTo>
                  <a:pt x="113923" y="2475"/>
                </a:lnTo>
                <a:lnTo>
                  <a:pt x="123022" y="5797"/>
                </a:lnTo>
                <a:lnTo>
                  <a:pt x="130242" y="7274"/>
                </a:lnTo>
                <a:lnTo>
                  <a:pt x="136625" y="10470"/>
                </a:lnTo>
                <a:lnTo>
                  <a:pt x="139661" y="12656"/>
                </a:lnTo>
                <a:lnTo>
                  <a:pt x="141685" y="15066"/>
                </a:lnTo>
                <a:lnTo>
                  <a:pt x="143033" y="17625"/>
                </a:lnTo>
                <a:lnTo>
                  <a:pt x="143933" y="20283"/>
                </a:lnTo>
                <a:lnTo>
                  <a:pt x="147473" y="25777"/>
                </a:lnTo>
                <a:lnTo>
                  <a:pt x="149750" y="28576"/>
                </a:lnTo>
                <a:lnTo>
                  <a:pt x="151269" y="31394"/>
                </a:lnTo>
                <a:lnTo>
                  <a:pt x="152956" y="37065"/>
                </a:lnTo>
                <a:lnTo>
                  <a:pt x="153405" y="40864"/>
                </a:lnTo>
                <a:lnTo>
                  <a:pt x="153706" y="45301"/>
                </a:lnTo>
                <a:lnTo>
                  <a:pt x="153906" y="50164"/>
                </a:lnTo>
                <a:lnTo>
                  <a:pt x="153086" y="54359"/>
                </a:lnTo>
                <a:lnTo>
                  <a:pt x="149636" y="61559"/>
                </a:lnTo>
                <a:lnTo>
                  <a:pt x="148335" y="65765"/>
                </a:lnTo>
                <a:lnTo>
                  <a:pt x="147467" y="70474"/>
                </a:lnTo>
                <a:lnTo>
                  <a:pt x="146889" y="75519"/>
                </a:lnTo>
                <a:lnTo>
                  <a:pt x="145551" y="80787"/>
                </a:lnTo>
                <a:lnTo>
                  <a:pt x="143706" y="86204"/>
                </a:lnTo>
                <a:lnTo>
                  <a:pt x="141525" y="91720"/>
                </a:lnTo>
                <a:lnTo>
                  <a:pt x="139117" y="96350"/>
                </a:lnTo>
                <a:lnTo>
                  <a:pt x="136560" y="100389"/>
                </a:lnTo>
                <a:lnTo>
                  <a:pt x="133902" y="104035"/>
                </a:lnTo>
                <a:lnTo>
                  <a:pt x="131178" y="108370"/>
                </a:lnTo>
                <a:lnTo>
                  <a:pt x="128410" y="113165"/>
                </a:lnTo>
                <a:lnTo>
                  <a:pt x="122794" y="123573"/>
                </a:lnTo>
                <a:lnTo>
                  <a:pt x="108574" y="151438"/>
                </a:lnTo>
                <a:lnTo>
                  <a:pt x="105720" y="156164"/>
                </a:lnTo>
                <a:lnTo>
                  <a:pt x="102866" y="160268"/>
                </a:lnTo>
                <a:lnTo>
                  <a:pt x="97153" y="167368"/>
                </a:lnTo>
                <a:lnTo>
                  <a:pt x="91440" y="173698"/>
                </a:lnTo>
                <a:lnTo>
                  <a:pt x="88582" y="177672"/>
                </a:lnTo>
                <a:lnTo>
                  <a:pt x="85725" y="182227"/>
                </a:lnTo>
                <a:lnTo>
                  <a:pt x="82867" y="187168"/>
                </a:lnTo>
                <a:lnTo>
                  <a:pt x="80010" y="191415"/>
                </a:lnTo>
                <a:lnTo>
                  <a:pt x="74295" y="198673"/>
                </a:lnTo>
                <a:lnTo>
                  <a:pt x="71120" y="205074"/>
                </a:lnTo>
                <a:lnTo>
                  <a:pt x="69081" y="212393"/>
                </a:lnTo>
                <a:lnTo>
                  <a:pt x="68729" y="218213"/>
                </a:lnTo>
                <a:lnTo>
                  <a:pt x="69632" y="220683"/>
                </a:lnTo>
                <a:lnTo>
                  <a:pt x="73175" y="225969"/>
                </a:lnTo>
                <a:lnTo>
                  <a:pt x="75453" y="227759"/>
                </a:lnTo>
                <a:lnTo>
                  <a:pt x="77925" y="228953"/>
                </a:lnTo>
                <a:lnTo>
                  <a:pt x="80525" y="229749"/>
                </a:lnTo>
                <a:lnTo>
                  <a:pt x="82258" y="231232"/>
                </a:lnTo>
                <a:lnTo>
                  <a:pt x="83413" y="233173"/>
                </a:lnTo>
                <a:lnTo>
                  <a:pt x="84184" y="235420"/>
                </a:lnTo>
                <a:lnTo>
                  <a:pt x="86603" y="236917"/>
                </a:lnTo>
                <a:lnTo>
                  <a:pt x="94370" y="238581"/>
                </a:lnTo>
                <a:lnTo>
                  <a:pt x="101632" y="239321"/>
                </a:lnTo>
                <a:lnTo>
                  <a:pt x="111076" y="239737"/>
                </a:lnTo>
                <a:lnTo>
                  <a:pt x="114055" y="239796"/>
                </a:lnTo>
                <a:lnTo>
                  <a:pt x="122447" y="237321"/>
                </a:lnTo>
                <a:lnTo>
                  <a:pt x="131573" y="233998"/>
                </a:lnTo>
                <a:lnTo>
                  <a:pt x="138805" y="232522"/>
                </a:lnTo>
                <a:lnTo>
                  <a:pt x="143971" y="231175"/>
                </a:lnTo>
                <a:lnTo>
                  <a:pt x="150273" y="229325"/>
                </a:lnTo>
                <a:lnTo>
                  <a:pt x="157333" y="227139"/>
                </a:lnTo>
                <a:lnTo>
                  <a:pt x="163944" y="225682"/>
                </a:lnTo>
                <a:lnTo>
                  <a:pt x="170256" y="224711"/>
                </a:lnTo>
                <a:lnTo>
                  <a:pt x="176369" y="224063"/>
                </a:lnTo>
                <a:lnTo>
                  <a:pt x="182349" y="223632"/>
                </a:lnTo>
                <a:lnTo>
                  <a:pt x="188242" y="223344"/>
                </a:lnTo>
                <a:lnTo>
                  <a:pt x="194075" y="223152"/>
                </a:lnTo>
                <a:lnTo>
                  <a:pt x="199869" y="222071"/>
                </a:lnTo>
                <a:lnTo>
                  <a:pt x="205635" y="220398"/>
                </a:lnTo>
                <a:lnTo>
                  <a:pt x="211384" y="218331"/>
                </a:lnTo>
                <a:lnTo>
                  <a:pt x="220314" y="213493"/>
                </a:lnTo>
                <a:lnTo>
                  <a:pt x="224028" y="210870"/>
                </a:lnTo>
                <a:lnTo>
                  <a:pt x="233236" y="207955"/>
                </a:lnTo>
                <a:lnTo>
                  <a:pt x="238358" y="207177"/>
                </a:lnTo>
                <a:lnTo>
                  <a:pt x="243678" y="204754"/>
                </a:lnTo>
                <a:lnTo>
                  <a:pt x="249130" y="201234"/>
                </a:lnTo>
                <a:lnTo>
                  <a:pt x="254668" y="196982"/>
                </a:lnTo>
                <a:lnTo>
                  <a:pt x="260267" y="193194"/>
                </a:lnTo>
                <a:lnTo>
                  <a:pt x="265903" y="189717"/>
                </a:lnTo>
                <a:lnTo>
                  <a:pt x="271567" y="186447"/>
                </a:lnTo>
                <a:lnTo>
                  <a:pt x="282939" y="180273"/>
                </a:lnTo>
                <a:lnTo>
                  <a:pt x="288639" y="177293"/>
                </a:lnTo>
                <a:lnTo>
                  <a:pt x="297512" y="171441"/>
                </a:lnTo>
                <a:lnTo>
                  <a:pt x="304629" y="165666"/>
                </a:lnTo>
                <a:lnTo>
                  <a:pt x="307862" y="162793"/>
                </a:lnTo>
                <a:lnTo>
                  <a:pt x="317183" y="15418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1408"/>
          <p:cNvSpPr/>
          <p:nvPr/>
        </p:nvSpPr>
        <p:spPr>
          <a:xfrm>
            <a:off x="8472487" y="5014913"/>
            <a:ext cx="300039" cy="265735"/>
          </a:xfrm>
          <a:custGeom>
            <a:avLst/>
            <a:gdLst/>
            <a:ahLst/>
            <a:cxnLst/>
            <a:rect l="0" t="0" r="0" b="0"/>
            <a:pathLst>
              <a:path w="300039" h="265735">
                <a:moveTo>
                  <a:pt x="0" y="17144"/>
                </a:moveTo>
                <a:lnTo>
                  <a:pt x="0" y="9763"/>
                </a:lnTo>
                <a:lnTo>
                  <a:pt x="953" y="9366"/>
                </a:lnTo>
                <a:lnTo>
                  <a:pt x="9325" y="8729"/>
                </a:lnTo>
                <a:lnTo>
                  <a:pt x="11932" y="8676"/>
                </a:lnTo>
                <a:lnTo>
                  <a:pt x="14622" y="7689"/>
                </a:lnTo>
                <a:lnTo>
                  <a:pt x="20151" y="4052"/>
                </a:lnTo>
                <a:lnTo>
                  <a:pt x="28325" y="1800"/>
                </a:lnTo>
                <a:lnTo>
                  <a:pt x="37353" y="800"/>
                </a:lnTo>
                <a:lnTo>
                  <a:pt x="44542" y="355"/>
                </a:lnTo>
                <a:lnTo>
                  <a:pt x="50912" y="157"/>
                </a:lnTo>
                <a:lnTo>
                  <a:pt x="67313" y="30"/>
                </a:lnTo>
                <a:lnTo>
                  <a:pt x="108979" y="0"/>
                </a:lnTo>
                <a:lnTo>
                  <a:pt x="113611" y="952"/>
                </a:lnTo>
                <a:lnTo>
                  <a:pt x="121296" y="4550"/>
                </a:lnTo>
                <a:lnTo>
                  <a:pt x="127888" y="9324"/>
                </a:lnTo>
                <a:lnTo>
                  <a:pt x="130979" y="11931"/>
                </a:lnTo>
                <a:lnTo>
                  <a:pt x="133991" y="13669"/>
                </a:lnTo>
                <a:lnTo>
                  <a:pt x="139880" y="15600"/>
                </a:lnTo>
                <a:lnTo>
                  <a:pt x="141830" y="18020"/>
                </a:lnTo>
                <a:lnTo>
                  <a:pt x="143131" y="21538"/>
                </a:lnTo>
                <a:lnTo>
                  <a:pt x="144576" y="29574"/>
                </a:lnTo>
                <a:lnTo>
                  <a:pt x="145219" y="36321"/>
                </a:lnTo>
                <a:lnTo>
                  <a:pt x="145504" y="42495"/>
                </a:lnTo>
                <a:lnTo>
                  <a:pt x="145579" y="45475"/>
                </a:lnTo>
                <a:lnTo>
                  <a:pt x="144679" y="49366"/>
                </a:lnTo>
                <a:lnTo>
                  <a:pt x="143125" y="53865"/>
                </a:lnTo>
                <a:lnTo>
                  <a:pt x="141136" y="58770"/>
                </a:lnTo>
                <a:lnTo>
                  <a:pt x="138858" y="63945"/>
                </a:lnTo>
                <a:lnTo>
                  <a:pt x="133789" y="74775"/>
                </a:lnTo>
                <a:lnTo>
                  <a:pt x="117112" y="108626"/>
                </a:lnTo>
                <a:lnTo>
                  <a:pt x="113318" y="114327"/>
                </a:lnTo>
                <a:lnTo>
                  <a:pt x="108883" y="120033"/>
                </a:lnTo>
                <a:lnTo>
                  <a:pt x="104021" y="125741"/>
                </a:lnTo>
                <a:lnTo>
                  <a:pt x="99827" y="132405"/>
                </a:lnTo>
                <a:lnTo>
                  <a:pt x="96079" y="139704"/>
                </a:lnTo>
                <a:lnTo>
                  <a:pt x="89374" y="154483"/>
                </a:lnTo>
                <a:lnTo>
                  <a:pt x="83219" y="167401"/>
                </a:lnTo>
                <a:lnTo>
                  <a:pt x="79293" y="173513"/>
                </a:lnTo>
                <a:lnTo>
                  <a:pt x="74769" y="179493"/>
                </a:lnTo>
                <a:lnTo>
                  <a:pt x="69848" y="185383"/>
                </a:lnTo>
                <a:lnTo>
                  <a:pt x="65615" y="190264"/>
                </a:lnTo>
                <a:lnTo>
                  <a:pt x="58372" y="198227"/>
                </a:lnTo>
                <a:lnTo>
                  <a:pt x="55107" y="202636"/>
                </a:lnTo>
                <a:lnTo>
                  <a:pt x="51978" y="207481"/>
                </a:lnTo>
                <a:lnTo>
                  <a:pt x="48940" y="212615"/>
                </a:lnTo>
                <a:lnTo>
                  <a:pt x="43024" y="220860"/>
                </a:lnTo>
                <a:lnTo>
                  <a:pt x="40112" y="224392"/>
                </a:lnTo>
                <a:lnTo>
                  <a:pt x="36878" y="230857"/>
                </a:lnTo>
                <a:lnTo>
                  <a:pt x="36016" y="233915"/>
                </a:lnTo>
                <a:lnTo>
                  <a:pt x="32517" y="239852"/>
                </a:lnTo>
                <a:lnTo>
                  <a:pt x="30251" y="242768"/>
                </a:lnTo>
                <a:lnTo>
                  <a:pt x="29692" y="245665"/>
                </a:lnTo>
                <a:lnTo>
                  <a:pt x="30273" y="248549"/>
                </a:lnTo>
                <a:lnTo>
                  <a:pt x="32505" y="254293"/>
                </a:lnTo>
                <a:lnTo>
                  <a:pt x="33497" y="260022"/>
                </a:lnTo>
                <a:lnTo>
                  <a:pt x="34714" y="261930"/>
                </a:lnTo>
                <a:lnTo>
                  <a:pt x="36477" y="263202"/>
                </a:lnTo>
                <a:lnTo>
                  <a:pt x="41601" y="265244"/>
                </a:lnTo>
                <a:lnTo>
                  <a:pt x="50409" y="265647"/>
                </a:lnTo>
                <a:lnTo>
                  <a:pt x="74913" y="265734"/>
                </a:lnTo>
                <a:lnTo>
                  <a:pt x="80421" y="264786"/>
                </a:lnTo>
                <a:lnTo>
                  <a:pt x="85999" y="263201"/>
                </a:lnTo>
                <a:lnTo>
                  <a:pt x="91623" y="261192"/>
                </a:lnTo>
                <a:lnTo>
                  <a:pt x="97277" y="259853"/>
                </a:lnTo>
                <a:lnTo>
                  <a:pt x="102952" y="258960"/>
                </a:lnTo>
                <a:lnTo>
                  <a:pt x="108639" y="258364"/>
                </a:lnTo>
                <a:lnTo>
                  <a:pt x="115288" y="257015"/>
                </a:lnTo>
                <a:lnTo>
                  <a:pt x="122579" y="255163"/>
                </a:lnTo>
                <a:lnTo>
                  <a:pt x="130297" y="252976"/>
                </a:lnTo>
                <a:lnTo>
                  <a:pt x="146493" y="248006"/>
                </a:lnTo>
                <a:lnTo>
                  <a:pt x="154811" y="245347"/>
                </a:lnTo>
                <a:lnTo>
                  <a:pt x="164167" y="243574"/>
                </a:lnTo>
                <a:lnTo>
                  <a:pt x="174216" y="242392"/>
                </a:lnTo>
                <a:lnTo>
                  <a:pt x="184724" y="241605"/>
                </a:lnTo>
                <a:lnTo>
                  <a:pt x="194587" y="240127"/>
                </a:lnTo>
                <a:lnTo>
                  <a:pt x="204019" y="238189"/>
                </a:lnTo>
                <a:lnTo>
                  <a:pt x="213165" y="235945"/>
                </a:lnTo>
                <a:lnTo>
                  <a:pt x="222120" y="234449"/>
                </a:lnTo>
                <a:lnTo>
                  <a:pt x="230948" y="233452"/>
                </a:lnTo>
                <a:lnTo>
                  <a:pt x="239690" y="232787"/>
                </a:lnTo>
                <a:lnTo>
                  <a:pt x="248376" y="231391"/>
                </a:lnTo>
                <a:lnTo>
                  <a:pt x="257025" y="229508"/>
                </a:lnTo>
                <a:lnTo>
                  <a:pt x="265647" y="227300"/>
                </a:lnTo>
                <a:lnTo>
                  <a:pt x="273301" y="225828"/>
                </a:lnTo>
                <a:lnTo>
                  <a:pt x="280308" y="224847"/>
                </a:lnTo>
                <a:lnTo>
                  <a:pt x="300038" y="22288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1409"/>
          <p:cNvSpPr/>
          <p:nvPr/>
        </p:nvSpPr>
        <p:spPr>
          <a:xfrm>
            <a:off x="6132195" y="4689157"/>
            <a:ext cx="222885" cy="1"/>
          </a:xfrm>
          <a:custGeom>
            <a:avLst/>
            <a:gdLst/>
            <a:ahLst/>
            <a:cxnLst/>
            <a:rect l="0" t="0" r="0" b="0"/>
            <a:pathLst>
              <a:path w="222885" h="1">
                <a:moveTo>
                  <a:pt x="0" y="0"/>
                </a:moveTo>
                <a:lnTo>
                  <a:pt x="222884"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1410"/>
          <p:cNvSpPr/>
          <p:nvPr/>
        </p:nvSpPr>
        <p:spPr>
          <a:xfrm>
            <a:off x="6483667" y="4526279"/>
            <a:ext cx="17146" cy="325757"/>
          </a:xfrm>
          <a:custGeom>
            <a:avLst/>
            <a:gdLst/>
            <a:ahLst/>
            <a:cxnLst/>
            <a:rect l="0" t="0" r="0" b="0"/>
            <a:pathLst>
              <a:path w="17146" h="325757">
                <a:moveTo>
                  <a:pt x="0" y="0"/>
                </a:moveTo>
                <a:lnTo>
                  <a:pt x="0" y="4552"/>
                </a:lnTo>
                <a:lnTo>
                  <a:pt x="953" y="6844"/>
                </a:lnTo>
                <a:lnTo>
                  <a:pt x="2540" y="9325"/>
                </a:lnTo>
                <a:lnTo>
                  <a:pt x="7381" y="15601"/>
                </a:lnTo>
                <a:lnTo>
                  <a:pt x="7778" y="18021"/>
                </a:lnTo>
                <a:lnTo>
                  <a:pt x="8219" y="25790"/>
                </a:lnTo>
                <a:lnTo>
                  <a:pt x="8416" y="33053"/>
                </a:lnTo>
                <a:lnTo>
                  <a:pt x="8552" y="55259"/>
                </a:lnTo>
                <a:lnTo>
                  <a:pt x="8563" y="66152"/>
                </a:lnTo>
                <a:lnTo>
                  <a:pt x="9519" y="71725"/>
                </a:lnTo>
                <a:lnTo>
                  <a:pt x="11109" y="77344"/>
                </a:lnTo>
                <a:lnTo>
                  <a:pt x="13121" y="82995"/>
                </a:lnTo>
                <a:lnTo>
                  <a:pt x="14463" y="88667"/>
                </a:lnTo>
                <a:lnTo>
                  <a:pt x="15357" y="94355"/>
                </a:lnTo>
                <a:lnTo>
                  <a:pt x="15952" y="100051"/>
                </a:lnTo>
                <a:lnTo>
                  <a:pt x="16350" y="104801"/>
                </a:lnTo>
                <a:lnTo>
                  <a:pt x="16792" y="112619"/>
                </a:lnTo>
                <a:lnTo>
                  <a:pt x="16988" y="121808"/>
                </a:lnTo>
                <a:lnTo>
                  <a:pt x="17145" y="257985"/>
                </a:lnTo>
                <a:lnTo>
                  <a:pt x="16193" y="262477"/>
                </a:lnTo>
                <a:lnTo>
                  <a:pt x="14605" y="267378"/>
                </a:lnTo>
                <a:lnTo>
                  <a:pt x="12595" y="272549"/>
                </a:lnTo>
                <a:lnTo>
                  <a:pt x="11253" y="277902"/>
                </a:lnTo>
                <a:lnTo>
                  <a:pt x="10360" y="283376"/>
                </a:lnTo>
                <a:lnTo>
                  <a:pt x="9764" y="288930"/>
                </a:lnTo>
                <a:lnTo>
                  <a:pt x="9367" y="293585"/>
                </a:lnTo>
                <a:lnTo>
                  <a:pt x="8926" y="301298"/>
                </a:lnTo>
                <a:lnTo>
                  <a:pt x="8677" y="310995"/>
                </a:lnTo>
                <a:lnTo>
                  <a:pt x="7690" y="314010"/>
                </a:lnTo>
                <a:lnTo>
                  <a:pt x="6079" y="316973"/>
                </a:lnTo>
                <a:lnTo>
                  <a:pt x="356" y="325242"/>
                </a:lnTo>
                <a:lnTo>
                  <a:pt x="1190" y="325413"/>
                </a:lnTo>
                <a:lnTo>
                  <a:pt x="2698" y="325527"/>
                </a:lnTo>
                <a:lnTo>
                  <a:pt x="7413" y="325711"/>
                </a:lnTo>
                <a:lnTo>
                  <a:pt x="17145" y="32575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1411"/>
          <p:cNvSpPr/>
          <p:nvPr/>
        </p:nvSpPr>
        <p:spPr>
          <a:xfrm>
            <a:off x="6655117" y="4680585"/>
            <a:ext cx="25718" cy="25718"/>
          </a:xfrm>
          <a:custGeom>
            <a:avLst/>
            <a:gdLst/>
            <a:ahLst/>
            <a:cxnLst/>
            <a:rect l="0" t="0" r="0" b="0"/>
            <a:pathLst>
              <a:path w="25718" h="25718">
                <a:moveTo>
                  <a:pt x="17145" y="25717"/>
                </a:moveTo>
                <a:lnTo>
                  <a:pt x="17145" y="17498"/>
                </a:lnTo>
                <a:lnTo>
                  <a:pt x="18098" y="17380"/>
                </a:lnTo>
                <a:lnTo>
                  <a:pt x="19685" y="17301"/>
                </a:lnTo>
                <a:lnTo>
                  <a:pt x="25686" y="17146"/>
                </a:lnTo>
                <a:lnTo>
                  <a:pt x="25717" y="17144"/>
                </a:lnTo>
                <a:lnTo>
                  <a:pt x="17498" y="8925"/>
                </a:lnTo>
                <a:lnTo>
                  <a:pt x="16428" y="8808"/>
                </a:lnTo>
                <a:lnTo>
                  <a:pt x="14762" y="8729"/>
                </a:lnTo>
                <a:lnTo>
                  <a:pt x="12699" y="8677"/>
                </a:lnTo>
                <a:lnTo>
                  <a:pt x="11324" y="7690"/>
                </a:lnTo>
                <a:lnTo>
                  <a:pt x="10407" y="6079"/>
                </a:lnTo>
                <a:lnTo>
                  <a:pt x="9795" y="4053"/>
                </a:lnTo>
                <a:lnTo>
                  <a:pt x="8435" y="2702"/>
                </a:lnTo>
                <a:lnTo>
                  <a:pt x="6576" y="1801"/>
                </a:lnTo>
                <a:lnTo>
                  <a:pt x="15" y="4"/>
                </a:lnTo>
                <a:lnTo>
                  <a:pt x="3" y="1"/>
                </a:lnTo>
                <a:lnTo>
                  <a:pt x="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1412"/>
          <p:cNvSpPr/>
          <p:nvPr/>
        </p:nvSpPr>
        <p:spPr>
          <a:xfrm>
            <a:off x="8832532" y="4577715"/>
            <a:ext cx="34291" cy="8573"/>
          </a:xfrm>
          <a:custGeom>
            <a:avLst/>
            <a:gdLst/>
            <a:ahLst/>
            <a:cxnLst/>
            <a:rect l="0" t="0" r="0" b="0"/>
            <a:pathLst>
              <a:path w="34291" h="8573">
                <a:moveTo>
                  <a:pt x="34290" y="0"/>
                </a:moveTo>
                <a:lnTo>
                  <a:pt x="25822" y="0"/>
                </a:lnTo>
                <a:lnTo>
                  <a:pt x="18345" y="7381"/>
                </a:lnTo>
                <a:lnTo>
                  <a:pt x="17501" y="8219"/>
                </a:lnTo>
                <a:lnTo>
                  <a:pt x="16430" y="8337"/>
                </a:lnTo>
                <a:lnTo>
                  <a:pt x="14763" y="8415"/>
                </a:lnTo>
                <a:lnTo>
                  <a:pt x="9796" y="8541"/>
                </a:lnTo>
                <a:lnTo>
                  <a:pt x="9387" y="7599"/>
                </a:lnTo>
                <a:lnTo>
                  <a:pt x="9117" y="6018"/>
                </a:lnTo>
                <a:lnTo>
                  <a:pt x="8582" y="104"/>
                </a:lnTo>
                <a:lnTo>
                  <a:pt x="9531" y="69"/>
                </a:lnTo>
                <a:lnTo>
                  <a:pt x="18028" y="0"/>
                </a:lnTo>
                <a:lnTo>
                  <a:pt x="25612" y="0"/>
                </a:lnTo>
                <a:lnTo>
                  <a:pt x="12699" y="0"/>
                </a:lnTo>
                <a:lnTo>
                  <a:pt x="11322" y="952"/>
                </a:lnTo>
                <a:lnTo>
                  <a:pt x="10406" y="2540"/>
                </a:lnTo>
                <a:lnTo>
                  <a:pt x="8935" y="7381"/>
                </a:lnTo>
                <a:lnTo>
                  <a:pt x="7862" y="7778"/>
                </a:lnTo>
                <a:lnTo>
                  <a:pt x="6194" y="8043"/>
                </a:lnTo>
                <a:lnTo>
                  <a:pt x="0"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1413"/>
          <p:cNvSpPr/>
          <p:nvPr/>
        </p:nvSpPr>
        <p:spPr>
          <a:xfrm>
            <a:off x="8909716" y="4534852"/>
            <a:ext cx="119985" cy="34291"/>
          </a:xfrm>
          <a:custGeom>
            <a:avLst/>
            <a:gdLst/>
            <a:ahLst/>
            <a:cxnLst/>
            <a:rect l="0" t="0" r="0" b="0"/>
            <a:pathLst>
              <a:path w="119985" h="34291">
                <a:moveTo>
                  <a:pt x="8541" y="34290"/>
                </a:moveTo>
                <a:lnTo>
                  <a:pt x="0" y="34290"/>
                </a:lnTo>
                <a:lnTo>
                  <a:pt x="7352" y="34290"/>
                </a:lnTo>
                <a:lnTo>
                  <a:pt x="7749" y="33338"/>
                </a:lnTo>
                <a:lnTo>
                  <a:pt x="8013" y="31751"/>
                </a:lnTo>
                <a:lnTo>
                  <a:pt x="8189" y="29739"/>
                </a:lnTo>
                <a:lnTo>
                  <a:pt x="9259" y="28398"/>
                </a:lnTo>
                <a:lnTo>
                  <a:pt x="10925" y="27505"/>
                </a:lnTo>
                <a:lnTo>
                  <a:pt x="12988" y="26909"/>
                </a:lnTo>
                <a:lnTo>
                  <a:pt x="15315" y="26512"/>
                </a:lnTo>
                <a:lnTo>
                  <a:pt x="17820" y="26247"/>
                </a:lnTo>
                <a:lnTo>
                  <a:pt x="20442" y="26071"/>
                </a:lnTo>
                <a:lnTo>
                  <a:pt x="23142" y="25001"/>
                </a:lnTo>
                <a:lnTo>
                  <a:pt x="25895" y="23335"/>
                </a:lnTo>
                <a:lnTo>
                  <a:pt x="28683" y="21271"/>
                </a:lnTo>
                <a:lnTo>
                  <a:pt x="31494" y="19896"/>
                </a:lnTo>
                <a:lnTo>
                  <a:pt x="34321" y="18979"/>
                </a:lnTo>
                <a:lnTo>
                  <a:pt x="37158" y="18368"/>
                </a:lnTo>
                <a:lnTo>
                  <a:pt x="40002" y="17960"/>
                </a:lnTo>
                <a:lnTo>
                  <a:pt x="42850" y="17689"/>
                </a:lnTo>
                <a:lnTo>
                  <a:pt x="45701" y="17507"/>
                </a:lnTo>
                <a:lnTo>
                  <a:pt x="48554" y="17386"/>
                </a:lnTo>
                <a:lnTo>
                  <a:pt x="54264" y="17252"/>
                </a:lnTo>
                <a:lnTo>
                  <a:pt x="57121" y="16264"/>
                </a:lnTo>
                <a:lnTo>
                  <a:pt x="59978" y="14653"/>
                </a:lnTo>
                <a:lnTo>
                  <a:pt x="62835" y="12626"/>
                </a:lnTo>
                <a:lnTo>
                  <a:pt x="65691" y="11275"/>
                </a:lnTo>
                <a:lnTo>
                  <a:pt x="68549" y="10374"/>
                </a:lnTo>
                <a:lnTo>
                  <a:pt x="75428" y="8928"/>
                </a:lnTo>
                <a:lnTo>
                  <a:pt x="78908" y="8731"/>
                </a:lnTo>
                <a:lnTo>
                  <a:pt x="83631" y="8643"/>
                </a:lnTo>
                <a:lnTo>
                  <a:pt x="101176" y="8575"/>
                </a:lnTo>
                <a:lnTo>
                  <a:pt x="102683" y="7622"/>
                </a:lnTo>
                <a:lnTo>
                  <a:pt x="104639" y="6034"/>
                </a:lnTo>
                <a:lnTo>
                  <a:pt x="110074" y="1192"/>
                </a:lnTo>
                <a:lnTo>
                  <a:pt x="113357" y="530"/>
                </a:lnTo>
                <a:lnTo>
                  <a:pt x="119984"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1414"/>
          <p:cNvSpPr/>
          <p:nvPr/>
        </p:nvSpPr>
        <p:spPr>
          <a:xfrm>
            <a:off x="9063990" y="4371975"/>
            <a:ext cx="51436" cy="274321"/>
          </a:xfrm>
          <a:custGeom>
            <a:avLst/>
            <a:gdLst/>
            <a:ahLst/>
            <a:cxnLst/>
            <a:rect l="0" t="0" r="0" b="0"/>
            <a:pathLst>
              <a:path w="51436" h="274321">
                <a:moveTo>
                  <a:pt x="0" y="0"/>
                </a:moveTo>
                <a:lnTo>
                  <a:pt x="0" y="12770"/>
                </a:lnTo>
                <a:lnTo>
                  <a:pt x="952" y="15181"/>
                </a:lnTo>
                <a:lnTo>
                  <a:pt x="2539" y="17741"/>
                </a:lnTo>
                <a:lnTo>
                  <a:pt x="4551" y="20399"/>
                </a:lnTo>
                <a:lnTo>
                  <a:pt x="5891" y="23124"/>
                </a:lnTo>
                <a:lnTo>
                  <a:pt x="7381" y="28693"/>
                </a:lnTo>
                <a:lnTo>
                  <a:pt x="8043" y="36882"/>
                </a:lnTo>
                <a:lnTo>
                  <a:pt x="8219" y="41733"/>
                </a:lnTo>
                <a:lnTo>
                  <a:pt x="9290" y="45919"/>
                </a:lnTo>
                <a:lnTo>
                  <a:pt x="10956" y="49663"/>
                </a:lnTo>
                <a:lnTo>
                  <a:pt x="13018" y="53111"/>
                </a:lnTo>
                <a:lnTo>
                  <a:pt x="14393" y="57315"/>
                </a:lnTo>
                <a:lnTo>
                  <a:pt x="15311" y="62022"/>
                </a:lnTo>
                <a:lnTo>
                  <a:pt x="15922" y="67066"/>
                </a:lnTo>
                <a:lnTo>
                  <a:pt x="16330" y="72333"/>
                </a:lnTo>
                <a:lnTo>
                  <a:pt x="16602" y="77749"/>
                </a:lnTo>
                <a:lnTo>
                  <a:pt x="16782" y="83265"/>
                </a:lnTo>
                <a:lnTo>
                  <a:pt x="17856" y="88848"/>
                </a:lnTo>
                <a:lnTo>
                  <a:pt x="19524" y="94474"/>
                </a:lnTo>
                <a:lnTo>
                  <a:pt x="21589" y="100131"/>
                </a:lnTo>
                <a:lnTo>
                  <a:pt x="23917" y="105806"/>
                </a:lnTo>
                <a:lnTo>
                  <a:pt x="26422" y="111494"/>
                </a:lnTo>
                <a:lnTo>
                  <a:pt x="29044" y="117192"/>
                </a:lnTo>
                <a:lnTo>
                  <a:pt x="30793" y="121943"/>
                </a:lnTo>
                <a:lnTo>
                  <a:pt x="31959" y="126062"/>
                </a:lnTo>
                <a:lnTo>
                  <a:pt x="32736" y="129762"/>
                </a:lnTo>
                <a:lnTo>
                  <a:pt x="33253" y="135085"/>
                </a:lnTo>
                <a:lnTo>
                  <a:pt x="33599" y="141492"/>
                </a:lnTo>
                <a:lnTo>
                  <a:pt x="33829" y="148620"/>
                </a:lnTo>
                <a:lnTo>
                  <a:pt x="34936" y="155277"/>
                </a:lnTo>
                <a:lnTo>
                  <a:pt x="36625" y="161621"/>
                </a:lnTo>
                <a:lnTo>
                  <a:pt x="38704" y="167755"/>
                </a:lnTo>
                <a:lnTo>
                  <a:pt x="40090" y="173749"/>
                </a:lnTo>
                <a:lnTo>
                  <a:pt x="41014" y="179649"/>
                </a:lnTo>
                <a:lnTo>
                  <a:pt x="41630" y="185489"/>
                </a:lnTo>
                <a:lnTo>
                  <a:pt x="42993" y="191287"/>
                </a:lnTo>
                <a:lnTo>
                  <a:pt x="44854" y="197057"/>
                </a:lnTo>
                <a:lnTo>
                  <a:pt x="47048" y="202808"/>
                </a:lnTo>
                <a:lnTo>
                  <a:pt x="48510" y="208548"/>
                </a:lnTo>
                <a:lnTo>
                  <a:pt x="49485" y="214280"/>
                </a:lnTo>
                <a:lnTo>
                  <a:pt x="50135" y="220005"/>
                </a:lnTo>
                <a:lnTo>
                  <a:pt x="50568" y="224775"/>
                </a:lnTo>
                <a:lnTo>
                  <a:pt x="51049" y="232615"/>
                </a:lnTo>
                <a:lnTo>
                  <a:pt x="51264" y="241814"/>
                </a:lnTo>
                <a:lnTo>
                  <a:pt x="51435" y="27432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5. John and Henry together have 143 marbles. If I should give Henry 15 more, he would have just as many as</a:t>
            </a:r>
            <a:br>
              <a:rPr lang="en-US" dirty="0"/>
            </a:br>
            <a:r>
              <a:rPr lang="en-US" dirty="0"/>
              <a:t>John. How many has each?</a:t>
            </a:r>
          </a:p>
        </p:txBody>
      </p:sp>
      <p:sp>
        <p:nvSpPr>
          <p:cNvPr id="3" name="SMARTPenAnnotation1243"/>
          <p:cNvSpPr/>
          <p:nvPr/>
        </p:nvSpPr>
        <p:spPr>
          <a:xfrm>
            <a:off x="2908935" y="2263139"/>
            <a:ext cx="453011" cy="488482"/>
          </a:xfrm>
          <a:custGeom>
            <a:avLst/>
            <a:gdLst/>
            <a:ahLst/>
            <a:cxnLst/>
            <a:rect l="0" t="0" r="0" b="0"/>
            <a:pathLst>
              <a:path w="453011" h="488482">
                <a:moveTo>
                  <a:pt x="334327" y="0"/>
                </a:moveTo>
                <a:lnTo>
                  <a:pt x="334327" y="15849"/>
                </a:lnTo>
                <a:lnTo>
                  <a:pt x="340218" y="23734"/>
                </a:lnTo>
                <a:lnTo>
                  <a:pt x="344910" y="37003"/>
                </a:lnTo>
                <a:lnTo>
                  <a:pt x="349508" y="45974"/>
                </a:lnTo>
                <a:lnTo>
                  <a:pt x="357452" y="57331"/>
                </a:lnTo>
                <a:lnTo>
                  <a:pt x="366791" y="72338"/>
                </a:lnTo>
                <a:lnTo>
                  <a:pt x="376060" y="83268"/>
                </a:lnTo>
                <a:lnTo>
                  <a:pt x="383990" y="94476"/>
                </a:lnTo>
                <a:lnTo>
                  <a:pt x="391642" y="106760"/>
                </a:lnTo>
                <a:lnTo>
                  <a:pt x="401393" y="121744"/>
                </a:lnTo>
                <a:lnTo>
                  <a:pt x="409537" y="135389"/>
                </a:lnTo>
                <a:lnTo>
                  <a:pt x="416331" y="148756"/>
                </a:lnTo>
                <a:lnTo>
                  <a:pt x="419476" y="156321"/>
                </a:lnTo>
                <a:lnTo>
                  <a:pt x="424558" y="171393"/>
                </a:lnTo>
                <a:lnTo>
                  <a:pt x="426817" y="184443"/>
                </a:lnTo>
                <a:lnTo>
                  <a:pt x="430361" y="199132"/>
                </a:lnTo>
                <a:lnTo>
                  <a:pt x="435112" y="214234"/>
                </a:lnTo>
                <a:lnTo>
                  <a:pt x="440398" y="227295"/>
                </a:lnTo>
                <a:lnTo>
                  <a:pt x="443382" y="239451"/>
                </a:lnTo>
                <a:lnTo>
                  <a:pt x="445661" y="251203"/>
                </a:lnTo>
                <a:lnTo>
                  <a:pt x="449849" y="262776"/>
                </a:lnTo>
                <a:lnTo>
                  <a:pt x="452345" y="276810"/>
                </a:lnTo>
                <a:lnTo>
                  <a:pt x="453010" y="284552"/>
                </a:lnTo>
                <a:lnTo>
                  <a:pt x="451210" y="298236"/>
                </a:lnTo>
                <a:lnTo>
                  <a:pt x="448187" y="310667"/>
                </a:lnTo>
                <a:lnTo>
                  <a:pt x="446844" y="322542"/>
                </a:lnTo>
                <a:lnTo>
                  <a:pt x="443707" y="334170"/>
                </a:lnTo>
                <a:lnTo>
                  <a:pt x="439138" y="345688"/>
                </a:lnTo>
                <a:lnTo>
                  <a:pt x="433932" y="357157"/>
                </a:lnTo>
                <a:lnTo>
                  <a:pt x="425646" y="374324"/>
                </a:lnTo>
                <a:lnTo>
                  <a:pt x="417458" y="385759"/>
                </a:lnTo>
                <a:lnTo>
                  <a:pt x="406517" y="397191"/>
                </a:lnTo>
                <a:lnTo>
                  <a:pt x="399599" y="402907"/>
                </a:lnTo>
                <a:lnTo>
                  <a:pt x="392129" y="408622"/>
                </a:lnTo>
                <a:lnTo>
                  <a:pt x="378749" y="420053"/>
                </a:lnTo>
                <a:lnTo>
                  <a:pt x="366453" y="430530"/>
                </a:lnTo>
                <a:lnTo>
                  <a:pt x="354638" y="438362"/>
                </a:lnTo>
                <a:lnTo>
                  <a:pt x="332725" y="452677"/>
                </a:lnTo>
                <a:lnTo>
                  <a:pt x="324687" y="457042"/>
                </a:lnTo>
                <a:lnTo>
                  <a:pt x="316470" y="460905"/>
                </a:lnTo>
                <a:lnTo>
                  <a:pt x="308135" y="464433"/>
                </a:lnTo>
                <a:lnTo>
                  <a:pt x="293794" y="470892"/>
                </a:lnTo>
                <a:lnTo>
                  <a:pt x="280117" y="476938"/>
                </a:lnTo>
                <a:lnTo>
                  <a:pt x="272470" y="479884"/>
                </a:lnTo>
                <a:lnTo>
                  <a:pt x="264514" y="482800"/>
                </a:lnTo>
                <a:lnTo>
                  <a:pt x="256352" y="484745"/>
                </a:lnTo>
                <a:lnTo>
                  <a:pt x="248054" y="486041"/>
                </a:lnTo>
                <a:lnTo>
                  <a:pt x="239664" y="486905"/>
                </a:lnTo>
                <a:lnTo>
                  <a:pt x="231213" y="487481"/>
                </a:lnTo>
                <a:lnTo>
                  <a:pt x="222722" y="487865"/>
                </a:lnTo>
                <a:lnTo>
                  <a:pt x="205667" y="488292"/>
                </a:lnTo>
                <a:lnTo>
                  <a:pt x="188562" y="488481"/>
                </a:lnTo>
                <a:lnTo>
                  <a:pt x="180001" y="487579"/>
                </a:lnTo>
                <a:lnTo>
                  <a:pt x="171435" y="486026"/>
                </a:lnTo>
                <a:lnTo>
                  <a:pt x="162868" y="484037"/>
                </a:lnTo>
                <a:lnTo>
                  <a:pt x="154298" y="481759"/>
                </a:lnTo>
                <a:lnTo>
                  <a:pt x="137156" y="476688"/>
                </a:lnTo>
                <a:lnTo>
                  <a:pt x="111441" y="468478"/>
                </a:lnTo>
                <a:lnTo>
                  <a:pt x="103821" y="465671"/>
                </a:lnTo>
                <a:lnTo>
                  <a:pt x="83043" y="457171"/>
                </a:lnTo>
                <a:lnTo>
                  <a:pt x="67388" y="451472"/>
                </a:lnTo>
                <a:lnTo>
                  <a:pt x="55985" y="445765"/>
                </a:lnTo>
                <a:lnTo>
                  <a:pt x="44210" y="437196"/>
                </a:lnTo>
                <a:lnTo>
                  <a:pt x="31698" y="425768"/>
                </a:lnTo>
                <a:lnTo>
                  <a:pt x="10272" y="404602"/>
                </a:lnTo>
                <a:lnTo>
                  <a:pt x="8753" y="404037"/>
                </a:lnTo>
                <a:lnTo>
                  <a:pt x="0" y="40290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244"/>
          <p:cNvSpPr/>
          <p:nvPr/>
        </p:nvSpPr>
        <p:spPr>
          <a:xfrm>
            <a:off x="3620452" y="2520314"/>
            <a:ext cx="505778" cy="42864"/>
          </a:xfrm>
          <a:custGeom>
            <a:avLst/>
            <a:gdLst/>
            <a:ahLst/>
            <a:cxnLst/>
            <a:rect l="0" t="0" r="0" b="0"/>
            <a:pathLst>
              <a:path w="505778" h="42864">
                <a:moveTo>
                  <a:pt x="0" y="42863"/>
                </a:moveTo>
                <a:lnTo>
                  <a:pt x="0" y="38312"/>
                </a:lnTo>
                <a:lnTo>
                  <a:pt x="953" y="36971"/>
                </a:lnTo>
                <a:lnTo>
                  <a:pt x="2540" y="36078"/>
                </a:lnTo>
                <a:lnTo>
                  <a:pt x="6844" y="35085"/>
                </a:lnTo>
                <a:lnTo>
                  <a:pt x="19908" y="34448"/>
                </a:lnTo>
                <a:lnTo>
                  <a:pt x="24702" y="34395"/>
                </a:lnTo>
                <a:lnTo>
                  <a:pt x="29803" y="33408"/>
                </a:lnTo>
                <a:lnTo>
                  <a:pt x="35109" y="31797"/>
                </a:lnTo>
                <a:lnTo>
                  <a:pt x="40551" y="29771"/>
                </a:lnTo>
                <a:lnTo>
                  <a:pt x="47036" y="28420"/>
                </a:lnTo>
                <a:lnTo>
                  <a:pt x="54217" y="27519"/>
                </a:lnTo>
                <a:lnTo>
                  <a:pt x="68864" y="26519"/>
                </a:lnTo>
                <a:lnTo>
                  <a:pt x="81724" y="26074"/>
                </a:lnTo>
                <a:lnTo>
                  <a:pt x="99674" y="25823"/>
                </a:lnTo>
                <a:lnTo>
                  <a:pt x="121608" y="25749"/>
                </a:lnTo>
                <a:lnTo>
                  <a:pt x="129650" y="24786"/>
                </a:lnTo>
                <a:lnTo>
                  <a:pt x="137868" y="23192"/>
                </a:lnTo>
                <a:lnTo>
                  <a:pt x="146204" y="21176"/>
                </a:lnTo>
                <a:lnTo>
                  <a:pt x="154619" y="19833"/>
                </a:lnTo>
                <a:lnTo>
                  <a:pt x="163087" y="18937"/>
                </a:lnTo>
                <a:lnTo>
                  <a:pt x="171590" y="18340"/>
                </a:lnTo>
                <a:lnTo>
                  <a:pt x="180116" y="17942"/>
                </a:lnTo>
                <a:lnTo>
                  <a:pt x="197209" y="17500"/>
                </a:lnTo>
                <a:lnTo>
                  <a:pt x="205768" y="16429"/>
                </a:lnTo>
                <a:lnTo>
                  <a:pt x="214331" y="14763"/>
                </a:lnTo>
                <a:lnTo>
                  <a:pt x="222897" y="12700"/>
                </a:lnTo>
                <a:lnTo>
                  <a:pt x="232418" y="11324"/>
                </a:lnTo>
                <a:lnTo>
                  <a:pt x="242575" y="10407"/>
                </a:lnTo>
                <a:lnTo>
                  <a:pt x="253157" y="9796"/>
                </a:lnTo>
                <a:lnTo>
                  <a:pt x="272534" y="9116"/>
                </a:lnTo>
                <a:lnTo>
                  <a:pt x="302048" y="8734"/>
                </a:lnTo>
                <a:lnTo>
                  <a:pt x="341604" y="8605"/>
                </a:lnTo>
                <a:lnTo>
                  <a:pt x="350609" y="7642"/>
                </a:lnTo>
                <a:lnTo>
                  <a:pt x="359469" y="6047"/>
                </a:lnTo>
                <a:lnTo>
                  <a:pt x="368233" y="4032"/>
                </a:lnTo>
                <a:lnTo>
                  <a:pt x="376934" y="2688"/>
                </a:lnTo>
                <a:lnTo>
                  <a:pt x="385592" y="1792"/>
                </a:lnTo>
                <a:lnTo>
                  <a:pt x="394221" y="1195"/>
                </a:lnTo>
                <a:lnTo>
                  <a:pt x="402832" y="797"/>
                </a:lnTo>
                <a:lnTo>
                  <a:pt x="420018" y="355"/>
                </a:lnTo>
                <a:lnTo>
                  <a:pt x="468723" y="14"/>
                </a:lnTo>
                <a:lnTo>
                  <a:pt x="505777"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245"/>
          <p:cNvSpPr/>
          <p:nvPr/>
        </p:nvSpPr>
        <p:spPr>
          <a:xfrm>
            <a:off x="3843337" y="2417445"/>
            <a:ext cx="120016" cy="342901"/>
          </a:xfrm>
          <a:custGeom>
            <a:avLst/>
            <a:gdLst/>
            <a:ahLst/>
            <a:cxnLst/>
            <a:rect l="0" t="0" r="0" b="0"/>
            <a:pathLst>
              <a:path w="120016" h="342901">
                <a:moveTo>
                  <a:pt x="0" y="0"/>
                </a:moveTo>
                <a:lnTo>
                  <a:pt x="0" y="20151"/>
                </a:lnTo>
                <a:lnTo>
                  <a:pt x="2540" y="28323"/>
                </a:lnTo>
                <a:lnTo>
                  <a:pt x="4551" y="33170"/>
                </a:lnTo>
                <a:lnTo>
                  <a:pt x="6844" y="38305"/>
                </a:lnTo>
                <a:lnTo>
                  <a:pt x="11931" y="49092"/>
                </a:lnTo>
                <a:lnTo>
                  <a:pt x="13670" y="54635"/>
                </a:lnTo>
                <a:lnTo>
                  <a:pt x="14828" y="60236"/>
                </a:lnTo>
                <a:lnTo>
                  <a:pt x="15600" y="65875"/>
                </a:lnTo>
                <a:lnTo>
                  <a:pt x="17068" y="72491"/>
                </a:lnTo>
                <a:lnTo>
                  <a:pt x="18999" y="79760"/>
                </a:lnTo>
                <a:lnTo>
                  <a:pt x="21238" y="87463"/>
                </a:lnTo>
                <a:lnTo>
                  <a:pt x="22732" y="95456"/>
                </a:lnTo>
                <a:lnTo>
                  <a:pt x="23726" y="103642"/>
                </a:lnTo>
                <a:lnTo>
                  <a:pt x="24390" y="111957"/>
                </a:lnTo>
                <a:lnTo>
                  <a:pt x="25785" y="120358"/>
                </a:lnTo>
                <a:lnTo>
                  <a:pt x="27668" y="128816"/>
                </a:lnTo>
                <a:lnTo>
                  <a:pt x="29875" y="137312"/>
                </a:lnTo>
                <a:lnTo>
                  <a:pt x="32299" y="144881"/>
                </a:lnTo>
                <a:lnTo>
                  <a:pt x="34868" y="151833"/>
                </a:lnTo>
                <a:lnTo>
                  <a:pt x="37532" y="158371"/>
                </a:lnTo>
                <a:lnTo>
                  <a:pt x="39309" y="165588"/>
                </a:lnTo>
                <a:lnTo>
                  <a:pt x="40494" y="173257"/>
                </a:lnTo>
                <a:lnTo>
                  <a:pt x="41284" y="181227"/>
                </a:lnTo>
                <a:lnTo>
                  <a:pt x="42762" y="188445"/>
                </a:lnTo>
                <a:lnTo>
                  <a:pt x="44700" y="195163"/>
                </a:lnTo>
                <a:lnTo>
                  <a:pt x="46945" y="201546"/>
                </a:lnTo>
                <a:lnTo>
                  <a:pt x="49394" y="207706"/>
                </a:lnTo>
                <a:lnTo>
                  <a:pt x="51980" y="213718"/>
                </a:lnTo>
                <a:lnTo>
                  <a:pt x="57392" y="225478"/>
                </a:lnTo>
                <a:lnTo>
                  <a:pt x="62973" y="237055"/>
                </a:lnTo>
                <a:lnTo>
                  <a:pt x="64841" y="242809"/>
                </a:lnTo>
                <a:lnTo>
                  <a:pt x="66088" y="248550"/>
                </a:lnTo>
                <a:lnTo>
                  <a:pt x="66919" y="254283"/>
                </a:lnTo>
                <a:lnTo>
                  <a:pt x="70381" y="263192"/>
                </a:lnTo>
                <a:lnTo>
                  <a:pt x="72639" y="266901"/>
                </a:lnTo>
                <a:lnTo>
                  <a:pt x="75096" y="271279"/>
                </a:lnTo>
                <a:lnTo>
                  <a:pt x="80366" y="281223"/>
                </a:lnTo>
                <a:lnTo>
                  <a:pt x="83343" y="289453"/>
                </a:lnTo>
                <a:lnTo>
                  <a:pt x="85619" y="297238"/>
                </a:lnTo>
                <a:lnTo>
                  <a:pt x="87559" y="301981"/>
                </a:lnTo>
                <a:lnTo>
                  <a:pt x="91303" y="311378"/>
                </a:lnTo>
                <a:lnTo>
                  <a:pt x="92966" y="318730"/>
                </a:lnTo>
                <a:lnTo>
                  <a:pt x="94363" y="321072"/>
                </a:lnTo>
                <a:lnTo>
                  <a:pt x="96246" y="322633"/>
                </a:lnTo>
                <a:lnTo>
                  <a:pt x="98454" y="323673"/>
                </a:lnTo>
                <a:lnTo>
                  <a:pt x="100879" y="325319"/>
                </a:lnTo>
                <a:lnTo>
                  <a:pt x="103447" y="327370"/>
                </a:lnTo>
                <a:lnTo>
                  <a:pt x="109863" y="332953"/>
                </a:lnTo>
                <a:lnTo>
                  <a:pt x="110390" y="334363"/>
                </a:lnTo>
                <a:lnTo>
                  <a:pt x="110975" y="338471"/>
                </a:lnTo>
                <a:lnTo>
                  <a:pt x="112083" y="339947"/>
                </a:lnTo>
                <a:lnTo>
                  <a:pt x="113774" y="340931"/>
                </a:lnTo>
                <a:lnTo>
                  <a:pt x="120015" y="3429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246"/>
          <p:cNvSpPr/>
          <p:nvPr/>
        </p:nvSpPr>
        <p:spPr>
          <a:xfrm>
            <a:off x="4486306" y="2331720"/>
            <a:ext cx="111412" cy="445770"/>
          </a:xfrm>
          <a:custGeom>
            <a:avLst/>
            <a:gdLst/>
            <a:ahLst/>
            <a:cxnLst/>
            <a:rect l="0" t="0" r="0" b="0"/>
            <a:pathLst>
              <a:path w="111412" h="445770">
                <a:moveTo>
                  <a:pt x="8541" y="0"/>
                </a:moveTo>
                <a:lnTo>
                  <a:pt x="3990" y="0"/>
                </a:lnTo>
                <a:lnTo>
                  <a:pt x="2649" y="952"/>
                </a:lnTo>
                <a:lnTo>
                  <a:pt x="1756" y="2540"/>
                </a:lnTo>
                <a:lnTo>
                  <a:pt x="322" y="7380"/>
                </a:lnTo>
                <a:lnTo>
                  <a:pt x="0" y="20399"/>
                </a:lnTo>
                <a:lnTo>
                  <a:pt x="2522" y="28434"/>
                </a:lnTo>
                <a:lnTo>
                  <a:pt x="5866" y="38354"/>
                </a:lnTo>
                <a:lnTo>
                  <a:pt x="7352" y="49113"/>
                </a:lnTo>
                <a:lnTo>
                  <a:pt x="10553" y="60246"/>
                </a:lnTo>
                <a:lnTo>
                  <a:pt x="12739" y="65881"/>
                </a:lnTo>
                <a:lnTo>
                  <a:pt x="15170" y="77223"/>
                </a:lnTo>
                <a:lnTo>
                  <a:pt x="17202" y="89566"/>
                </a:lnTo>
                <a:lnTo>
                  <a:pt x="19078" y="96858"/>
                </a:lnTo>
                <a:lnTo>
                  <a:pt x="21280" y="104577"/>
                </a:lnTo>
                <a:lnTo>
                  <a:pt x="23728" y="118233"/>
                </a:lnTo>
                <a:lnTo>
                  <a:pt x="25768" y="131605"/>
                </a:lnTo>
                <a:lnTo>
                  <a:pt x="27646" y="139172"/>
                </a:lnTo>
                <a:lnTo>
                  <a:pt x="29850" y="147074"/>
                </a:lnTo>
                <a:lnTo>
                  <a:pt x="34839" y="163473"/>
                </a:lnTo>
                <a:lnTo>
                  <a:pt x="37503" y="171847"/>
                </a:lnTo>
                <a:lnTo>
                  <a:pt x="39279" y="180287"/>
                </a:lnTo>
                <a:lnTo>
                  <a:pt x="40463" y="188771"/>
                </a:lnTo>
                <a:lnTo>
                  <a:pt x="41252" y="197285"/>
                </a:lnTo>
                <a:lnTo>
                  <a:pt x="42731" y="205818"/>
                </a:lnTo>
                <a:lnTo>
                  <a:pt x="44670" y="214364"/>
                </a:lnTo>
                <a:lnTo>
                  <a:pt x="46914" y="222919"/>
                </a:lnTo>
                <a:lnTo>
                  <a:pt x="49363" y="230528"/>
                </a:lnTo>
                <a:lnTo>
                  <a:pt x="51948" y="237505"/>
                </a:lnTo>
                <a:lnTo>
                  <a:pt x="54624" y="244061"/>
                </a:lnTo>
                <a:lnTo>
                  <a:pt x="57360" y="251290"/>
                </a:lnTo>
                <a:lnTo>
                  <a:pt x="62941" y="266942"/>
                </a:lnTo>
                <a:lnTo>
                  <a:pt x="71438" y="291819"/>
                </a:lnTo>
                <a:lnTo>
                  <a:pt x="73332" y="299320"/>
                </a:lnTo>
                <a:lnTo>
                  <a:pt x="75437" y="312736"/>
                </a:lnTo>
                <a:lnTo>
                  <a:pt x="76373" y="325049"/>
                </a:lnTo>
                <a:lnTo>
                  <a:pt x="77741" y="336871"/>
                </a:lnTo>
                <a:lnTo>
                  <a:pt x="79439" y="342690"/>
                </a:lnTo>
                <a:lnTo>
                  <a:pt x="82914" y="354237"/>
                </a:lnTo>
                <a:lnTo>
                  <a:pt x="84458" y="365718"/>
                </a:lnTo>
                <a:lnTo>
                  <a:pt x="85145" y="377171"/>
                </a:lnTo>
                <a:lnTo>
                  <a:pt x="85328" y="382892"/>
                </a:lnTo>
                <a:lnTo>
                  <a:pt x="88071" y="394329"/>
                </a:lnTo>
                <a:lnTo>
                  <a:pt x="91513" y="404810"/>
                </a:lnTo>
                <a:lnTo>
                  <a:pt x="93450" y="416065"/>
                </a:lnTo>
                <a:lnTo>
                  <a:pt x="93903" y="422408"/>
                </a:lnTo>
                <a:lnTo>
                  <a:pt x="94977" y="425432"/>
                </a:lnTo>
                <a:lnTo>
                  <a:pt x="96645" y="428401"/>
                </a:lnTo>
                <a:lnTo>
                  <a:pt x="101615" y="435460"/>
                </a:lnTo>
                <a:lnTo>
                  <a:pt x="102975" y="436039"/>
                </a:lnTo>
                <a:lnTo>
                  <a:pt x="104835" y="436425"/>
                </a:lnTo>
                <a:lnTo>
                  <a:pt x="107027" y="436682"/>
                </a:lnTo>
                <a:lnTo>
                  <a:pt x="108488" y="437806"/>
                </a:lnTo>
                <a:lnTo>
                  <a:pt x="109463" y="439508"/>
                </a:lnTo>
                <a:lnTo>
                  <a:pt x="111411" y="44576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247"/>
          <p:cNvSpPr/>
          <p:nvPr/>
        </p:nvSpPr>
        <p:spPr>
          <a:xfrm>
            <a:off x="4738511" y="2297783"/>
            <a:ext cx="193147" cy="471135"/>
          </a:xfrm>
          <a:custGeom>
            <a:avLst/>
            <a:gdLst/>
            <a:ahLst/>
            <a:cxnLst/>
            <a:rect l="0" t="0" r="0" b="0"/>
            <a:pathLst>
              <a:path w="193147" h="471135">
                <a:moveTo>
                  <a:pt x="4939" y="8219"/>
                </a:moveTo>
                <a:lnTo>
                  <a:pt x="4939" y="838"/>
                </a:lnTo>
                <a:lnTo>
                  <a:pt x="3986" y="441"/>
                </a:lnTo>
                <a:lnTo>
                  <a:pt x="388" y="0"/>
                </a:lnTo>
                <a:lnTo>
                  <a:pt x="0" y="835"/>
                </a:lnTo>
                <a:lnTo>
                  <a:pt x="693" y="2344"/>
                </a:lnTo>
                <a:lnTo>
                  <a:pt x="4100" y="7059"/>
                </a:lnTo>
                <a:lnTo>
                  <a:pt x="4566" y="10243"/>
                </a:lnTo>
                <a:lnTo>
                  <a:pt x="4865" y="20049"/>
                </a:lnTo>
                <a:lnTo>
                  <a:pt x="9468" y="32891"/>
                </a:lnTo>
                <a:lnTo>
                  <a:pt x="13665" y="48405"/>
                </a:lnTo>
                <a:lnTo>
                  <a:pt x="17707" y="58147"/>
                </a:lnTo>
                <a:lnTo>
                  <a:pt x="20139" y="68827"/>
                </a:lnTo>
                <a:lnTo>
                  <a:pt x="22172" y="80876"/>
                </a:lnTo>
                <a:lnTo>
                  <a:pt x="24047" y="88089"/>
                </a:lnTo>
                <a:lnTo>
                  <a:pt x="26250" y="95756"/>
                </a:lnTo>
                <a:lnTo>
                  <a:pt x="31238" y="111894"/>
                </a:lnTo>
                <a:lnTo>
                  <a:pt x="33901" y="120198"/>
                </a:lnTo>
                <a:lnTo>
                  <a:pt x="39401" y="134505"/>
                </a:lnTo>
                <a:lnTo>
                  <a:pt x="42201" y="140987"/>
                </a:lnTo>
                <a:lnTo>
                  <a:pt x="45973" y="148166"/>
                </a:lnTo>
                <a:lnTo>
                  <a:pt x="50392" y="155810"/>
                </a:lnTo>
                <a:lnTo>
                  <a:pt x="55243" y="163763"/>
                </a:lnTo>
                <a:lnTo>
                  <a:pt x="59430" y="171923"/>
                </a:lnTo>
                <a:lnTo>
                  <a:pt x="63174" y="180220"/>
                </a:lnTo>
                <a:lnTo>
                  <a:pt x="66622" y="188609"/>
                </a:lnTo>
                <a:lnTo>
                  <a:pt x="70826" y="197059"/>
                </a:lnTo>
                <a:lnTo>
                  <a:pt x="75533" y="205550"/>
                </a:lnTo>
                <a:lnTo>
                  <a:pt x="80577" y="214068"/>
                </a:lnTo>
                <a:lnTo>
                  <a:pt x="84891" y="222604"/>
                </a:lnTo>
                <a:lnTo>
                  <a:pt x="88721" y="231152"/>
                </a:lnTo>
                <a:lnTo>
                  <a:pt x="92226" y="239709"/>
                </a:lnTo>
                <a:lnTo>
                  <a:pt x="96467" y="248271"/>
                </a:lnTo>
                <a:lnTo>
                  <a:pt x="101200" y="256836"/>
                </a:lnTo>
                <a:lnTo>
                  <a:pt x="106260" y="265404"/>
                </a:lnTo>
                <a:lnTo>
                  <a:pt x="110586" y="273973"/>
                </a:lnTo>
                <a:lnTo>
                  <a:pt x="114423" y="282543"/>
                </a:lnTo>
                <a:lnTo>
                  <a:pt x="117934" y="291114"/>
                </a:lnTo>
                <a:lnTo>
                  <a:pt x="121226" y="299686"/>
                </a:lnTo>
                <a:lnTo>
                  <a:pt x="127424" y="316830"/>
                </a:lnTo>
                <a:lnTo>
                  <a:pt x="131363" y="324449"/>
                </a:lnTo>
                <a:lnTo>
                  <a:pt x="135894" y="331434"/>
                </a:lnTo>
                <a:lnTo>
                  <a:pt x="140820" y="337996"/>
                </a:lnTo>
                <a:lnTo>
                  <a:pt x="145056" y="344275"/>
                </a:lnTo>
                <a:lnTo>
                  <a:pt x="148833" y="350367"/>
                </a:lnTo>
                <a:lnTo>
                  <a:pt x="152303" y="356332"/>
                </a:lnTo>
                <a:lnTo>
                  <a:pt x="158699" y="368041"/>
                </a:lnTo>
                <a:lnTo>
                  <a:pt x="170566" y="391080"/>
                </a:lnTo>
                <a:lnTo>
                  <a:pt x="173801" y="399994"/>
                </a:lnTo>
                <a:lnTo>
                  <a:pt x="176191" y="408084"/>
                </a:lnTo>
                <a:lnTo>
                  <a:pt x="181939" y="422396"/>
                </a:lnTo>
                <a:lnTo>
                  <a:pt x="185019" y="433092"/>
                </a:lnTo>
                <a:lnTo>
                  <a:pt x="190587" y="442294"/>
                </a:lnTo>
                <a:lnTo>
                  <a:pt x="193146" y="452261"/>
                </a:lnTo>
                <a:lnTo>
                  <a:pt x="192322" y="453789"/>
                </a:lnTo>
                <a:lnTo>
                  <a:pt x="186698" y="460547"/>
                </a:lnTo>
                <a:lnTo>
                  <a:pt x="186119" y="461218"/>
                </a:lnTo>
                <a:lnTo>
                  <a:pt x="184780" y="461666"/>
                </a:lnTo>
                <a:lnTo>
                  <a:pt x="180753" y="462164"/>
                </a:lnTo>
                <a:lnTo>
                  <a:pt x="179298" y="463249"/>
                </a:lnTo>
                <a:lnTo>
                  <a:pt x="178329" y="464925"/>
                </a:lnTo>
                <a:lnTo>
                  <a:pt x="176389" y="47113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248"/>
          <p:cNvSpPr/>
          <p:nvPr/>
        </p:nvSpPr>
        <p:spPr>
          <a:xfrm>
            <a:off x="4460662" y="2494597"/>
            <a:ext cx="445666" cy="120016"/>
          </a:xfrm>
          <a:custGeom>
            <a:avLst/>
            <a:gdLst/>
            <a:ahLst/>
            <a:cxnLst/>
            <a:rect l="0" t="0" r="0" b="0"/>
            <a:pathLst>
              <a:path w="445666" h="120016">
                <a:moveTo>
                  <a:pt x="8467" y="120015"/>
                </a:moveTo>
                <a:lnTo>
                  <a:pt x="1086" y="120015"/>
                </a:lnTo>
                <a:lnTo>
                  <a:pt x="689" y="119063"/>
                </a:lnTo>
                <a:lnTo>
                  <a:pt x="248" y="115464"/>
                </a:lnTo>
                <a:lnTo>
                  <a:pt x="0" y="112634"/>
                </a:lnTo>
                <a:lnTo>
                  <a:pt x="917" y="112237"/>
                </a:lnTo>
                <a:lnTo>
                  <a:pt x="4477" y="111796"/>
                </a:lnTo>
                <a:lnTo>
                  <a:pt x="11774" y="109059"/>
                </a:lnTo>
                <a:lnTo>
                  <a:pt x="16386" y="106996"/>
                </a:lnTo>
                <a:lnTo>
                  <a:pt x="20414" y="104668"/>
                </a:lnTo>
                <a:lnTo>
                  <a:pt x="24052" y="102164"/>
                </a:lnTo>
                <a:lnTo>
                  <a:pt x="27429" y="99542"/>
                </a:lnTo>
                <a:lnTo>
                  <a:pt x="38803" y="96628"/>
                </a:lnTo>
                <a:lnTo>
                  <a:pt x="52430" y="94381"/>
                </a:lnTo>
                <a:lnTo>
                  <a:pt x="58731" y="92448"/>
                </a:lnTo>
                <a:lnTo>
                  <a:pt x="64836" y="90207"/>
                </a:lnTo>
                <a:lnTo>
                  <a:pt x="72717" y="86808"/>
                </a:lnTo>
                <a:lnTo>
                  <a:pt x="91633" y="77951"/>
                </a:lnTo>
                <a:lnTo>
                  <a:pt x="102011" y="74828"/>
                </a:lnTo>
                <a:lnTo>
                  <a:pt x="112740" y="72745"/>
                </a:lnTo>
                <a:lnTo>
                  <a:pt x="123702" y="71357"/>
                </a:lnTo>
                <a:lnTo>
                  <a:pt x="133868" y="68526"/>
                </a:lnTo>
                <a:lnTo>
                  <a:pt x="143503" y="64734"/>
                </a:lnTo>
                <a:lnTo>
                  <a:pt x="152783" y="60301"/>
                </a:lnTo>
                <a:lnTo>
                  <a:pt x="161828" y="57346"/>
                </a:lnTo>
                <a:lnTo>
                  <a:pt x="170716" y="55376"/>
                </a:lnTo>
                <a:lnTo>
                  <a:pt x="179498" y="54062"/>
                </a:lnTo>
                <a:lnTo>
                  <a:pt x="189163" y="52234"/>
                </a:lnTo>
                <a:lnTo>
                  <a:pt x="210062" y="47663"/>
                </a:lnTo>
                <a:lnTo>
                  <a:pt x="220968" y="44158"/>
                </a:lnTo>
                <a:lnTo>
                  <a:pt x="232050" y="39916"/>
                </a:lnTo>
                <a:lnTo>
                  <a:pt x="243247" y="35183"/>
                </a:lnTo>
                <a:lnTo>
                  <a:pt x="253570" y="31075"/>
                </a:lnTo>
                <a:lnTo>
                  <a:pt x="272659" y="23971"/>
                </a:lnTo>
                <a:lnTo>
                  <a:pt x="282703" y="20744"/>
                </a:lnTo>
                <a:lnTo>
                  <a:pt x="293209" y="17639"/>
                </a:lnTo>
                <a:lnTo>
                  <a:pt x="304023" y="14617"/>
                </a:lnTo>
                <a:lnTo>
                  <a:pt x="314089" y="12602"/>
                </a:lnTo>
                <a:lnTo>
                  <a:pt x="323658" y="11259"/>
                </a:lnTo>
                <a:lnTo>
                  <a:pt x="332895" y="10364"/>
                </a:lnTo>
                <a:lnTo>
                  <a:pt x="340958" y="8814"/>
                </a:lnTo>
                <a:lnTo>
                  <a:pt x="348237" y="6829"/>
                </a:lnTo>
                <a:lnTo>
                  <a:pt x="354996" y="4552"/>
                </a:lnTo>
                <a:lnTo>
                  <a:pt x="362359" y="3035"/>
                </a:lnTo>
                <a:lnTo>
                  <a:pt x="370125" y="2023"/>
                </a:lnTo>
                <a:lnTo>
                  <a:pt x="378160" y="1349"/>
                </a:lnTo>
                <a:lnTo>
                  <a:pt x="385422" y="899"/>
                </a:lnTo>
                <a:lnTo>
                  <a:pt x="398570" y="400"/>
                </a:lnTo>
                <a:lnTo>
                  <a:pt x="421581" y="79"/>
                </a:lnTo>
                <a:lnTo>
                  <a:pt x="44566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249"/>
          <p:cNvSpPr/>
          <p:nvPr/>
        </p:nvSpPr>
        <p:spPr>
          <a:xfrm>
            <a:off x="5120640" y="2468880"/>
            <a:ext cx="308611" cy="25718"/>
          </a:xfrm>
          <a:custGeom>
            <a:avLst/>
            <a:gdLst/>
            <a:ahLst/>
            <a:cxnLst/>
            <a:rect l="0" t="0" r="0" b="0"/>
            <a:pathLst>
              <a:path w="308611" h="25718">
                <a:moveTo>
                  <a:pt x="0" y="25717"/>
                </a:moveTo>
                <a:lnTo>
                  <a:pt x="62132" y="25717"/>
                </a:lnTo>
                <a:lnTo>
                  <a:pt x="69044" y="24765"/>
                </a:lnTo>
                <a:lnTo>
                  <a:pt x="75557" y="23177"/>
                </a:lnTo>
                <a:lnTo>
                  <a:pt x="81804" y="21166"/>
                </a:lnTo>
                <a:lnTo>
                  <a:pt x="89778" y="19826"/>
                </a:lnTo>
                <a:lnTo>
                  <a:pt x="98904" y="18932"/>
                </a:lnTo>
                <a:lnTo>
                  <a:pt x="108799" y="18336"/>
                </a:lnTo>
                <a:lnTo>
                  <a:pt x="118252" y="16987"/>
                </a:lnTo>
                <a:lnTo>
                  <a:pt x="127412" y="15134"/>
                </a:lnTo>
                <a:lnTo>
                  <a:pt x="136376" y="12947"/>
                </a:lnTo>
                <a:lnTo>
                  <a:pt x="145210" y="11488"/>
                </a:lnTo>
                <a:lnTo>
                  <a:pt x="153957" y="10516"/>
                </a:lnTo>
                <a:lnTo>
                  <a:pt x="162645" y="9868"/>
                </a:lnTo>
                <a:lnTo>
                  <a:pt x="170342" y="9436"/>
                </a:lnTo>
                <a:lnTo>
                  <a:pt x="183975" y="8956"/>
                </a:lnTo>
                <a:lnTo>
                  <a:pt x="220865" y="8623"/>
                </a:lnTo>
                <a:lnTo>
                  <a:pt x="245346" y="8582"/>
                </a:lnTo>
                <a:lnTo>
                  <a:pt x="251194" y="7626"/>
                </a:lnTo>
                <a:lnTo>
                  <a:pt x="256997" y="6036"/>
                </a:lnTo>
                <a:lnTo>
                  <a:pt x="262772" y="4024"/>
                </a:lnTo>
                <a:lnTo>
                  <a:pt x="268526" y="2683"/>
                </a:lnTo>
                <a:lnTo>
                  <a:pt x="274267" y="1788"/>
                </a:lnTo>
                <a:lnTo>
                  <a:pt x="280000" y="1192"/>
                </a:lnTo>
                <a:lnTo>
                  <a:pt x="288909" y="530"/>
                </a:lnTo>
                <a:lnTo>
                  <a:pt x="296044" y="235"/>
                </a:lnTo>
                <a:lnTo>
                  <a:pt x="30861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250"/>
          <p:cNvSpPr/>
          <p:nvPr/>
        </p:nvSpPr>
        <p:spPr>
          <a:xfrm>
            <a:off x="5172075" y="2554605"/>
            <a:ext cx="360046" cy="68581"/>
          </a:xfrm>
          <a:custGeom>
            <a:avLst/>
            <a:gdLst/>
            <a:ahLst/>
            <a:cxnLst/>
            <a:rect l="0" t="0" r="0" b="0"/>
            <a:pathLst>
              <a:path w="360046" h="68581">
                <a:moveTo>
                  <a:pt x="0" y="68580"/>
                </a:moveTo>
                <a:lnTo>
                  <a:pt x="4550" y="68580"/>
                </a:lnTo>
                <a:lnTo>
                  <a:pt x="7796" y="67627"/>
                </a:lnTo>
                <a:lnTo>
                  <a:pt x="11865" y="66040"/>
                </a:lnTo>
                <a:lnTo>
                  <a:pt x="16482" y="64029"/>
                </a:lnTo>
                <a:lnTo>
                  <a:pt x="21465" y="62688"/>
                </a:lnTo>
                <a:lnTo>
                  <a:pt x="32082" y="61199"/>
                </a:lnTo>
                <a:lnTo>
                  <a:pt x="43152" y="60537"/>
                </a:lnTo>
                <a:lnTo>
                  <a:pt x="48770" y="60360"/>
                </a:lnTo>
                <a:lnTo>
                  <a:pt x="55373" y="59290"/>
                </a:lnTo>
                <a:lnTo>
                  <a:pt x="62633" y="57624"/>
                </a:lnTo>
                <a:lnTo>
                  <a:pt x="70330" y="55561"/>
                </a:lnTo>
                <a:lnTo>
                  <a:pt x="78319" y="54185"/>
                </a:lnTo>
                <a:lnTo>
                  <a:pt x="86502" y="53268"/>
                </a:lnTo>
                <a:lnTo>
                  <a:pt x="94815" y="52657"/>
                </a:lnTo>
                <a:lnTo>
                  <a:pt x="103215" y="51297"/>
                </a:lnTo>
                <a:lnTo>
                  <a:pt x="111673" y="49438"/>
                </a:lnTo>
                <a:lnTo>
                  <a:pt x="120168" y="47246"/>
                </a:lnTo>
                <a:lnTo>
                  <a:pt x="128690" y="44832"/>
                </a:lnTo>
                <a:lnTo>
                  <a:pt x="145777" y="39610"/>
                </a:lnTo>
                <a:lnTo>
                  <a:pt x="171463" y="31315"/>
                </a:lnTo>
                <a:lnTo>
                  <a:pt x="180031" y="29449"/>
                </a:lnTo>
                <a:lnTo>
                  <a:pt x="188601" y="28205"/>
                </a:lnTo>
                <a:lnTo>
                  <a:pt x="197171" y="27376"/>
                </a:lnTo>
                <a:lnTo>
                  <a:pt x="205742" y="25870"/>
                </a:lnTo>
                <a:lnTo>
                  <a:pt x="214314" y="23914"/>
                </a:lnTo>
                <a:lnTo>
                  <a:pt x="222886" y="21658"/>
                </a:lnTo>
                <a:lnTo>
                  <a:pt x="231458" y="20153"/>
                </a:lnTo>
                <a:lnTo>
                  <a:pt x="240030" y="19150"/>
                </a:lnTo>
                <a:lnTo>
                  <a:pt x="248603" y="18482"/>
                </a:lnTo>
                <a:lnTo>
                  <a:pt x="256222" y="17084"/>
                </a:lnTo>
                <a:lnTo>
                  <a:pt x="263207" y="15199"/>
                </a:lnTo>
                <a:lnTo>
                  <a:pt x="269769" y="12990"/>
                </a:lnTo>
                <a:lnTo>
                  <a:pt x="277000" y="11517"/>
                </a:lnTo>
                <a:lnTo>
                  <a:pt x="284679" y="10536"/>
                </a:lnTo>
                <a:lnTo>
                  <a:pt x="292656" y="9881"/>
                </a:lnTo>
                <a:lnTo>
                  <a:pt x="298926" y="8492"/>
                </a:lnTo>
                <a:lnTo>
                  <a:pt x="304059" y="6614"/>
                </a:lnTo>
                <a:lnTo>
                  <a:pt x="308433" y="4409"/>
                </a:lnTo>
                <a:lnTo>
                  <a:pt x="313255" y="2939"/>
                </a:lnTo>
                <a:lnTo>
                  <a:pt x="323691" y="1306"/>
                </a:lnTo>
                <a:lnTo>
                  <a:pt x="332140" y="580"/>
                </a:lnTo>
                <a:lnTo>
                  <a:pt x="342252" y="172"/>
                </a:lnTo>
                <a:lnTo>
                  <a:pt x="36004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251"/>
          <p:cNvSpPr/>
          <p:nvPr/>
        </p:nvSpPr>
        <p:spPr>
          <a:xfrm>
            <a:off x="5806440" y="2383155"/>
            <a:ext cx="111443" cy="411481"/>
          </a:xfrm>
          <a:custGeom>
            <a:avLst/>
            <a:gdLst/>
            <a:ahLst/>
            <a:cxnLst/>
            <a:rect l="0" t="0" r="0" b="0"/>
            <a:pathLst>
              <a:path w="111443" h="411481">
                <a:moveTo>
                  <a:pt x="0" y="0"/>
                </a:moveTo>
                <a:lnTo>
                  <a:pt x="0" y="7380"/>
                </a:lnTo>
                <a:lnTo>
                  <a:pt x="2540" y="10582"/>
                </a:lnTo>
                <a:lnTo>
                  <a:pt x="4551" y="12770"/>
                </a:lnTo>
                <a:lnTo>
                  <a:pt x="5891" y="16133"/>
                </a:lnTo>
                <a:lnTo>
                  <a:pt x="7381" y="24950"/>
                </a:lnTo>
                <a:lnTo>
                  <a:pt x="10583" y="35219"/>
                </a:lnTo>
                <a:lnTo>
                  <a:pt x="12770" y="40624"/>
                </a:lnTo>
                <a:lnTo>
                  <a:pt x="15200" y="51710"/>
                </a:lnTo>
                <a:lnTo>
                  <a:pt x="16281" y="63939"/>
                </a:lnTo>
                <a:lnTo>
                  <a:pt x="16568" y="71201"/>
                </a:lnTo>
                <a:lnTo>
                  <a:pt x="16760" y="78900"/>
                </a:lnTo>
                <a:lnTo>
                  <a:pt x="17841" y="85937"/>
                </a:lnTo>
                <a:lnTo>
                  <a:pt x="19514" y="92534"/>
                </a:lnTo>
                <a:lnTo>
                  <a:pt x="29042" y="121359"/>
                </a:lnTo>
                <a:lnTo>
                  <a:pt x="30792" y="130436"/>
                </a:lnTo>
                <a:lnTo>
                  <a:pt x="31957" y="140297"/>
                </a:lnTo>
                <a:lnTo>
                  <a:pt x="32735" y="150682"/>
                </a:lnTo>
                <a:lnTo>
                  <a:pt x="34206" y="159509"/>
                </a:lnTo>
                <a:lnTo>
                  <a:pt x="36139" y="167299"/>
                </a:lnTo>
                <a:lnTo>
                  <a:pt x="38380" y="174398"/>
                </a:lnTo>
                <a:lnTo>
                  <a:pt x="43410" y="192445"/>
                </a:lnTo>
                <a:lnTo>
                  <a:pt x="46085" y="202591"/>
                </a:lnTo>
                <a:lnTo>
                  <a:pt x="47868" y="212213"/>
                </a:lnTo>
                <a:lnTo>
                  <a:pt x="49057" y="221486"/>
                </a:lnTo>
                <a:lnTo>
                  <a:pt x="49850" y="230524"/>
                </a:lnTo>
                <a:lnTo>
                  <a:pt x="51330" y="238455"/>
                </a:lnTo>
                <a:lnTo>
                  <a:pt x="53270" y="245647"/>
                </a:lnTo>
                <a:lnTo>
                  <a:pt x="55516" y="252348"/>
                </a:lnTo>
                <a:lnTo>
                  <a:pt x="57013" y="259671"/>
                </a:lnTo>
                <a:lnTo>
                  <a:pt x="58011" y="267412"/>
                </a:lnTo>
                <a:lnTo>
                  <a:pt x="58676" y="275429"/>
                </a:lnTo>
                <a:lnTo>
                  <a:pt x="61025" y="283632"/>
                </a:lnTo>
                <a:lnTo>
                  <a:pt x="64496" y="291958"/>
                </a:lnTo>
                <a:lnTo>
                  <a:pt x="68714" y="300366"/>
                </a:lnTo>
                <a:lnTo>
                  <a:pt x="71527" y="307876"/>
                </a:lnTo>
                <a:lnTo>
                  <a:pt x="73402" y="314788"/>
                </a:lnTo>
                <a:lnTo>
                  <a:pt x="76438" y="327548"/>
                </a:lnTo>
                <a:lnTo>
                  <a:pt x="78581" y="333618"/>
                </a:lnTo>
                <a:lnTo>
                  <a:pt x="80962" y="339569"/>
                </a:lnTo>
                <a:lnTo>
                  <a:pt x="83502" y="345442"/>
                </a:lnTo>
                <a:lnTo>
                  <a:pt x="88864" y="357047"/>
                </a:lnTo>
                <a:lnTo>
                  <a:pt x="91882" y="368555"/>
                </a:lnTo>
                <a:lnTo>
                  <a:pt x="93224" y="379067"/>
                </a:lnTo>
                <a:lnTo>
                  <a:pt x="93820" y="386914"/>
                </a:lnTo>
                <a:lnTo>
                  <a:pt x="94932" y="390340"/>
                </a:lnTo>
                <a:lnTo>
                  <a:pt x="96625" y="393577"/>
                </a:lnTo>
                <a:lnTo>
                  <a:pt x="98707" y="396687"/>
                </a:lnTo>
                <a:lnTo>
                  <a:pt x="101019" y="402683"/>
                </a:lnTo>
                <a:lnTo>
                  <a:pt x="101636" y="405615"/>
                </a:lnTo>
                <a:lnTo>
                  <a:pt x="103000" y="407570"/>
                </a:lnTo>
                <a:lnTo>
                  <a:pt x="104861" y="408873"/>
                </a:lnTo>
                <a:lnTo>
                  <a:pt x="111442" y="4114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252"/>
          <p:cNvSpPr/>
          <p:nvPr/>
        </p:nvSpPr>
        <p:spPr>
          <a:xfrm>
            <a:off x="6021222" y="2366019"/>
            <a:ext cx="368149" cy="162869"/>
          </a:xfrm>
          <a:custGeom>
            <a:avLst/>
            <a:gdLst/>
            <a:ahLst/>
            <a:cxnLst/>
            <a:rect l="0" t="0" r="0" b="0"/>
            <a:pathLst>
              <a:path w="368149" h="162869">
                <a:moveTo>
                  <a:pt x="25248" y="8563"/>
                </a:moveTo>
                <a:lnTo>
                  <a:pt x="25248" y="1182"/>
                </a:lnTo>
                <a:lnTo>
                  <a:pt x="26200" y="785"/>
                </a:lnTo>
                <a:lnTo>
                  <a:pt x="33467" y="22"/>
                </a:lnTo>
                <a:lnTo>
                  <a:pt x="38266" y="0"/>
                </a:lnTo>
                <a:lnTo>
                  <a:pt x="39642" y="949"/>
                </a:lnTo>
                <a:lnTo>
                  <a:pt x="40559" y="2535"/>
                </a:lnTo>
                <a:lnTo>
                  <a:pt x="41577" y="6836"/>
                </a:lnTo>
                <a:lnTo>
                  <a:pt x="42030" y="11923"/>
                </a:lnTo>
                <a:lnTo>
                  <a:pt x="42151" y="14613"/>
                </a:lnTo>
                <a:lnTo>
                  <a:pt x="42285" y="20142"/>
                </a:lnTo>
                <a:lnTo>
                  <a:pt x="42361" y="28610"/>
                </a:lnTo>
                <a:lnTo>
                  <a:pt x="41419" y="32405"/>
                </a:lnTo>
                <a:lnTo>
                  <a:pt x="39839" y="36840"/>
                </a:lnTo>
                <a:lnTo>
                  <a:pt x="37832" y="41702"/>
                </a:lnTo>
                <a:lnTo>
                  <a:pt x="35542" y="45896"/>
                </a:lnTo>
                <a:lnTo>
                  <a:pt x="33063" y="49644"/>
                </a:lnTo>
                <a:lnTo>
                  <a:pt x="30458" y="53095"/>
                </a:lnTo>
                <a:lnTo>
                  <a:pt x="27769" y="57301"/>
                </a:lnTo>
                <a:lnTo>
                  <a:pt x="25024" y="62010"/>
                </a:lnTo>
                <a:lnTo>
                  <a:pt x="22240" y="67054"/>
                </a:lnTo>
                <a:lnTo>
                  <a:pt x="20385" y="72322"/>
                </a:lnTo>
                <a:lnTo>
                  <a:pt x="19149" y="77739"/>
                </a:lnTo>
                <a:lnTo>
                  <a:pt x="18324" y="83256"/>
                </a:lnTo>
                <a:lnTo>
                  <a:pt x="16822" y="87886"/>
                </a:lnTo>
                <a:lnTo>
                  <a:pt x="14868" y="91925"/>
                </a:lnTo>
                <a:lnTo>
                  <a:pt x="12613" y="95570"/>
                </a:lnTo>
                <a:lnTo>
                  <a:pt x="10157" y="99905"/>
                </a:lnTo>
                <a:lnTo>
                  <a:pt x="4888" y="109802"/>
                </a:lnTo>
                <a:lnTo>
                  <a:pt x="3102" y="114156"/>
                </a:lnTo>
                <a:lnTo>
                  <a:pt x="1912" y="118011"/>
                </a:lnTo>
                <a:lnTo>
                  <a:pt x="0" y="126491"/>
                </a:lnTo>
                <a:lnTo>
                  <a:pt x="796" y="128139"/>
                </a:lnTo>
                <a:lnTo>
                  <a:pt x="4220" y="132510"/>
                </a:lnTo>
                <a:lnTo>
                  <a:pt x="5515" y="135009"/>
                </a:lnTo>
                <a:lnTo>
                  <a:pt x="6377" y="137628"/>
                </a:lnTo>
                <a:lnTo>
                  <a:pt x="6953" y="140327"/>
                </a:lnTo>
                <a:lnTo>
                  <a:pt x="8288" y="142125"/>
                </a:lnTo>
                <a:lnTo>
                  <a:pt x="10131" y="143325"/>
                </a:lnTo>
                <a:lnTo>
                  <a:pt x="14719" y="144657"/>
                </a:lnTo>
                <a:lnTo>
                  <a:pt x="19934" y="145249"/>
                </a:lnTo>
                <a:lnTo>
                  <a:pt x="27966" y="148052"/>
                </a:lnTo>
                <a:lnTo>
                  <a:pt x="36933" y="151521"/>
                </a:lnTo>
                <a:lnTo>
                  <a:pt x="48289" y="153473"/>
                </a:lnTo>
                <a:lnTo>
                  <a:pt x="58031" y="153930"/>
                </a:lnTo>
                <a:lnTo>
                  <a:pt x="78776" y="154187"/>
                </a:lnTo>
                <a:lnTo>
                  <a:pt x="86651" y="153271"/>
                </a:lnTo>
                <a:lnTo>
                  <a:pt x="94758" y="151707"/>
                </a:lnTo>
                <a:lnTo>
                  <a:pt x="103020" y="149713"/>
                </a:lnTo>
                <a:lnTo>
                  <a:pt x="111387" y="148383"/>
                </a:lnTo>
                <a:lnTo>
                  <a:pt x="119821" y="147496"/>
                </a:lnTo>
                <a:lnTo>
                  <a:pt x="128302" y="146905"/>
                </a:lnTo>
                <a:lnTo>
                  <a:pt x="137765" y="146511"/>
                </a:lnTo>
                <a:lnTo>
                  <a:pt x="158441" y="146073"/>
                </a:lnTo>
                <a:lnTo>
                  <a:pt x="260696" y="145726"/>
                </a:lnTo>
                <a:lnTo>
                  <a:pt x="266986" y="146677"/>
                </a:lnTo>
                <a:lnTo>
                  <a:pt x="273084" y="148264"/>
                </a:lnTo>
                <a:lnTo>
                  <a:pt x="279055" y="150275"/>
                </a:lnTo>
                <a:lnTo>
                  <a:pt x="284940" y="151615"/>
                </a:lnTo>
                <a:lnTo>
                  <a:pt x="290768" y="152509"/>
                </a:lnTo>
                <a:lnTo>
                  <a:pt x="296559" y="153104"/>
                </a:lnTo>
                <a:lnTo>
                  <a:pt x="302324" y="153501"/>
                </a:lnTo>
                <a:lnTo>
                  <a:pt x="313810" y="153943"/>
                </a:lnTo>
                <a:lnTo>
                  <a:pt x="318588" y="155013"/>
                </a:lnTo>
                <a:lnTo>
                  <a:pt x="326436" y="158742"/>
                </a:lnTo>
                <a:lnTo>
                  <a:pt x="335639" y="161034"/>
                </a:lnTo>
                <a:lnTo>
                  <a:pt x="347968" y="162506"/>
                </a:lnTo>
                <a:lnTo>
                  <a:pt x="357247" y="162797"/>
                </a:lnTo>
                <a:lnTo>
                  <a:pt x="368148" y="16286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253"/>
          <p:cNvSpPr/>
          <p:nvPr/>
        </p:nvSpPr>
        <p:spPr>
          <a:xfrm>
            <a:off x="6247271" y="2374582"/>
            <a:ext cx="107809" cy="462916"/>
          </a:xfrm>
          <a:custGeom>
            <a:avLst/>
            <a:gdLst/>
            <a:ahLst/>
            <a:cxnLst/>
            <a:rect l="0" t="0" r="0" b="0"/>
            <a:pathLst>
              <a:path w="107809" h="462916">
                <a:moveTo>
                  <a:pt x="4938" y="0"/>
                </a:moveTo>
                <a:lnTo>
                  <a:pt x="0" y="0"/>
                </a:lnTo>
                <a:lnTo>
                  <a:pt x="4690" y="0"/>
                </a:lnTo>
                <a:lnTo>
                  <a:pt x="4906" y="11865"/>
                </a:lnTo>
                <a:lnTo>
                  <a:pt x="4917" y="16483"/>
                </a:lnTo>
                <a:lnTo>
                  <a:pt x="5877" y="20514"/>
                </a:lnTo>
                <a:lnTo>
                  <a:pt x="7469" y="24153"/>
                </a:lnTo>
                <a:lnTo>
                  <a:pt x="9483" y="27532"/>
                </a:lnTo>
                <a:lnTo>
                  <a:pt x="11721" y="36366"/>
                </a:lnTo>
                <a:lnTo>
                  <a:pt x="13668" y="47596"/>
                </a:lnTo>
                <a:lnTo>
                  <a:pt x="15521" y="54590"/>
                </a:lnTo>
                <a:lnTo>
                  <a:pt x="17708" y="62111"/>
                </a:lnTo>
                <a:lnTo>
                  <a:pt x="20119" y="69030"/>
                </a:lnTo>
                <a:lnTo>
                  <a:pt x="22679" y="75548"/>
                </a:lnTo>
                <a:lnTo>
                  <a:pt x="25338" y="81797"/>
                </a:lnTo>
                <a:lnTo>
                  <a:pt x="27111" y="88822"/>
                </a:lnTo>
                <a:lnTo>
                  <a:pt x="28293" y="96362"/>
                </a:lnTo>
                <a:lnTo>
                  <a:pt x="29081" y="104246"/>
                </a:lnTo>
                <a:lnTo>
                  <a:pt x="30558" y="113313"/>
                </a:lnTo>
                <a:lnTo>
                  <a:pt x="32496" y="123167"/>
                </a:lnTo>
                <a:lnTo>
                  <a:pt x="34740" y="133546"/>
                </a:lnTo>
                <a:lnTo>
                  <a:pt x="37189" y="143323"/>
                </a:lnTo>
                <a:lnTo>
                  <a:pt x="39774" y="152699"/>
                </a:lnTo>
                <a:lnTo>
                  <a:pt x="42450" y="161807"/>
                </a:lnTo>
                <a:lnTo>
                  <a:pt x="44233" y="170736"/>
                </a:lnTo>
                <a:lnTo>
                  <a:pt x="45422" y="179547"/>
                </a:lnTo>
                <a:lnTo>
                  <a:pt x="46216" y="188278"/>
                </a:lnTo>
                <a:lnTo>
                  <a:pt x="47696" y="197909"/>
                </a:lnTo>
                <a:lnTo>
                  <a:pt x="49636" y="208139"/>
                </a:lnTo>
                <a:lnTo>
                  <a:pt x="51882" y="218770"/>
                </a:lnTo>
                <a:lnTo>
                  <a:pt x="54332" y="228714"/>
                </a:lnTo>
                <a:lnTo>
                  <a:pt x="56917" y="238201"/>
                </a:lnTo>
                <a:lnTo>
                  <a:pt x="59594" y="247383"/>
                </a:lnTo>
                <a:lnTo>
                  <a:pt x="61378" y="256362"/>
                </a:lnTo>
                <a:lnTo>
                  <a:pt x="62567" y="265205"/>
                </a:lnTo>
                <a:lnTo>
                  <a:pt x="63360" y="273959"/>
                </a:lnTo>
                <a:lnTo>
                  <a:pt x="64841" y="282652"/>
                </a:lnTo>
                <a:lnTo>
                  <a:pt x="66781" y="291304"/>
                </a:lnTo>
                <a:lnTo>
                  <a:pt x="69027" y="299931"/>
                </a:lnTo>
                <a:lnTo>
                  <a:pt x="70524" y="308539"/>
                </a:lnTo>
                <a:lnTo>
                  <a:pt x="71522" y="317135"/>
                </a:lnTo>
                <a:lnTo>
                  <a:pt x="72188" y="325723"/>
                </a:lnTo>
                <a:lnTo>
                  <a:pt x="73584" y="334306"/>
                </a:lnTo>
                <a:lnTo>
                  <a:pt x="75467" y="342886"/>
                </a:lnTo>
                <a:lnTo>
                  <a:pt x="77675" y="351463"/>
                </a:lnTo>
                <a:lnTo>
                  <a:pt x="79147" y="359086"/>
                </a:lnTo>
                <a:lnTo>
                  <a:pt x="80783" y="372636"/>
                </a:lnTo>
                <a:lnTo>
                  <a:pt x="81510" y="385009"/>
                </a:lnTo>
                <a:lnTo>
                  <a:pt x="81703" y="390975"/>
                </a:lnTo>
                <a:lnTo>
                  <a:pt x="84459" y="402684"/>
                </a:lnTo>
                <a:lnTo>
                  <a:pt x="86527" y="408474"/>
                </a:lnTo>
                <a:lnTo>
                  <a:pt x="89438" y="421173"/>
                </a:lnTo>
                <a:lnTo>
                  <a:pt x="92659" y="430393"/>
                </a:lnTo>
                <a:lnTo>
                  <a:pt x="94851" y="435518"/>
                </a:lnTo>
                <a:lnTo>
                  <a:pt x="97937" y="447283"/>
                </a:lnTo>
                <a:lnTo>
                  <a:pt x="98852" y="452251"/>
                </a:lnTo>
                <a:lnTo>
                  <a:pt x="101605" y="455953"/>
                </a:lnTo>
                <a:lnTo>
                  <a:pt x="107808" y="46291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254"/>
          <p:cNvSpPr/>
          <p:nvPr/>
        </p:nvSpPr>
        <p:spPr>
          <a:xfrm>
            <a:off x="6492344" y="2393033"/>
            <a:ext cx="368246" cy="375875"/>
          </a:xfrm>
          <a:custGeom>
            <a:avLst/>
            <a:gdLst/>
            <a:ahLst/>
            <a:cxnLst/>
            <a:rect l="0" t="0" r="0" b="0"/>
            <a:pathLst>
              <a:path w="368246" h="375875">
                <a:moveTo>
                  <a:pt x="8468" y="32984"/>
                </a:moveTo>
                <a:lnTo>
                  <a:pt x="8468" y="25603"/>
                </a:lnTo>
                <a:lnTo>
                  <a:pt x="7516" y="25206"/>
                </a:lnTo>
                <a:lnTo>
                  <a:pt x="1087" y="24516"/>
                </a:lnTo>
                <a:lnTo>
                  <a:pt x="690" y="25434"/>
                </a:lnTo>
                <a:lnTo>
                  <a:pt x="0" y="31802"/>
                </a:lnTo>
                <a:lnTo>
                  <a:pt x="918" y="31243"/>
                </a:lnTo>
                <a:lnTo>
                  <a:pt x="7286" y="25499"/>
                </a:lnTo>
                <a:lnTo>
                  <a:pt x="10483" y="24895"/>
                </a:lnTo>
                <a:lnTo>
                  <a:pt x="12669" y="24734"/>
                </a:lnTo>
                <a:lnTo>
                  <a:pt x="20178" y="22015"/>
                </a:lnTo>
                <a:lnTo>
                  <a:pt x="24847" y="19956"/>
                </a:lnTo>
                <a:lnTo>
                  <a:pt x="35115" y="17669"/>
                </a:lnTo>
                <a:lnTo>
                  <a:pt x="40520" y="17059"/>
                </a:lnTo>
                <a:lnTo>
                  <a:pt x="46981" y="15700"/>
                </a:lnTo>
                <a:lnTo>
                  <a:pt x="54146" y="13841"/>
                </a:lnTo>
                <a:lnTo>
                  <a:pt x="61780" y="11650"/>
                </a:lnTo>
                <a:lnTo>
                  <a:pt x="69727" y="10189"/>
                </a:lnTo>
                <a:lnTo>
                  <a:pt x="77882" y="9215"/>
                </a:lnTo>
                <a:lnTo>
                  <a:pt x="86176" y="8565"/>
                </a:lnTo>
                <a:lnTo>
                  <a:pt x="95516" y="7180"/>
                </a:lnTo>
                <a:lnTo>
                  <a:pt x="105553" y="5304"/>
                </a:lnTo>
                <a:lnTo>
                  <a:pt x="116054" y="3100"/>
                </a:lnTo>
                <a:lnTo>
                  <a:pt x="125912" y="1632"/>
                </a:lnTo>
                <a:lnTo>
                  <a:pt x="135342" y="653"/>
                </a:lnTo>
                <a:lnTo>
                  <a:pt x="144485" y="0"/>
                </a:lnTo>
                <a:lnTo>
                  <a:pt x="152486" y="517"/>
                </a:lnTo>
                <a:lnTo>
                  <a:pt x="159725" y="1814"/>
                </a:lnTo>
                <a:lnTo>
                  <a:pt x="166457" y="3632"/>
                </a:lnTo>
                <a:lnTo>
                  <a:pt x="173801" y="4843"/>
                </a:lnTo>
                <a:lnTo>
                  <a:pt x="181555" y="5651"/>
                </a:lnTo>
                <a:lnTo>
                  <a:pt x="189582" y="6189"/>
                </a:lnTo>
                <a:lnTo>
                  <a:pt x="196838" y="7501"/>
                </a:lnTo>
                <a:lnTo>
                  <a:pt x="203581" y="9328"/>
                </a:lnTo>
                <a:lnTo>
                  <a:pt x="209981" y="11498"/>
                </a:lnTo>
                <a:lnTo>
                  <a:pt x="216152" y="14850"/>
                </a:lnTo>
                <a:lnTo>
                  <a:pt x="222172" y="18990"/>
                </a:lnTo>
                <a:lnTo>
                  <a:pt x="228089" y="23654"/>
                </a:lnTo>
                <a:lnTo>
                  <a:pt x="233940" y="27717"/>
                </a:lnTo>
                <a:lnTo>
                  <a:pt x="239745" y="31378"/>
                </a:lnTo>
                <a:lnTo>
                  <a:pt x="250323" y="37985"/>
                </a:lnTo>
                <a:lnTo>
                  <a:pt x="258199" y="44097"/>
                </a:lnTo>
                <a:lnTo>
                  <a:pt x="260681" y="48013"/>
                </a:lnTo>
                <a:lnTo>
                  <a:pt x="263438" y="57443"/>
                </a:lnTo>
                <a:lnTo>
                  <a:pt x="263221" y="62625"/>
                </a:lnTo>
                <a:lnTo>
                  <a:pt x="260439" y="73463"/>
                </a:lnTo>
                <a:lnTo>
                  <a:pt x="256028" y="84630"/>
                </a:lnTo>
                <a:lnTo>
                  <a:pt x="249939" y="95943"/>
                </a:lnTo>
                <a:lnTo>
                  <a:pt x="240883" y="107321"/>
                </a:lnTo>
                <a:lnTo>
                  <a:pt x="230509" y="118728"/>
                </a:lnTo>
                <a:lnTo>
                  <a:pt x="225076" y="124436"/>
                </a:lnTo>
                <a:lnTo>
                  <a:pt x="218595" y="130147"/>
                </a:lnTo>
                <a:lnTo>
                  <a:pt x="211418" y="135860"/>
                </a:lnTo>
                <a:lnTo>
                  <a:pt x="203775" y="141573"/>
                </a:lnTo>
                <a:lnTo>
                  <a:pt x="196776" y="146334"/>
                </a:lnTo>
                <a:lnTo>
                  <a:pt x="190204" y="150461"/>
                </a:lnTo>
                <a:lnTo>
                  <a:pt x="183918" y="154165"/>
                </a:lnTo>
                <a:lnTo>
                  <a:pt x="177822" y="158538"/>
                </a:lnTo>
                <a:lnTo>
                  <a:pt x="171853" y="163359"/>
                </a:lnTo>
                <a:lnTo>
                  <a:pt x="165969" y="168479"/>
                </a:lnTo>
                <a:lnTo>
                  <a:pt x="160141" y="171891"/>
                </a:lnTo>
                <a:lnTo>
                  <a:pt x="154351" y="174166"/>
                </a:lnTo>
                <a:lnTo>
                  <a:pt x="148586" y="175683"/>
                </a:lnTo>
                <a:lnTo>
                  <a:pt x="137100" y="179908"/>
                </a:lnTo>
                <a:lnTo>
                  <a:pt x="125645" y="184961"/>
                </a:lnTo>
                <a:lnTo>
                  <a:pt x="114205" y="190382"/>
                </a:lnTo>
                <a:lnTo>
                  <a:pt x="105309" y="193426"/>
                </a:lnTo>
                <a:lnTo>
                  <a:pt x="94947" y="195140"/>
                </a:lnTo>
                <a:lnTo>
                  <a:pt x="91838" y="195380"/>
                </a:lnTo>
                <a:lnTo>
                  <a:pt x="88813" y="194588"/>
                </a:lnTo>
                <a:lnTo>
                  <a:pt x="78785" y="188439"/>
                </a:lnTo>
                <a:lnTo>
                  <a:pt x="78206" y="187103"/>
                </a:lnTo>
                <a:lnTo>
                  <a:pt x="77563" y="183079"/>
                </a:lnTo>
                <a:lnTo>
                  <a:pt x="78344" y="181625"/>
                </a:lnTo>
                <a:lnTo>
                  <a:pt x="79817" y="180655"/>
                </a:lnTo>
                <a:lnTo>
                  <a:pt x="81752" y="180009"/>
                </a:lnTo>
                <a:lnTo>
                  <a:pt x="86441" y="176751"/>
                </a:lnTo>
                <a:lnTo>
                  <a:pt x="89025" y="174549"/>
                </a:lnTo>
                <a:lnTo>
                  <a:pt x="99516" y="169562"/>
                </a:lnTo>
                <a:lnTo>
                  <a:pt x="106314" y="166898"/>
                </a:lnTo>
                <a:lnTo>
                  <a:pt x="121488" y="161399"/>
                </a:lnTo>
                <a:lnTo>
                  <a:pt x="154513" y="150107"/>
                </a:lnTo>
                <a:lnTo>
                  <a:pt x="163934" y="148214"/>
                </a:lnTo>
                <a:lnTo>
                  <a:pt x="174024" y="146951"/>
                </a:lnTo>
                <a:lnTo>
                  <a:pt x="184561" y="146110"/>
                </a:lnTo>
                <a:lnTo>
                  <a:pt x="194443" y="145549"/>
                </a:lnTo>
                <a:lnTo>
                  <a:pt x="213044" y="144925"/>
                </a:lnTo>
                <a:lnTo>
                  <a:pt x="239581" y="144574"/>
                </a:lnTo>
                <a:lnTo>
                  <a:pt x="248268" y="145477"/>
                </a:lnTo>
                <a:lnTo>
                  <a:pt x="256917" y="147032"/>
                </a:lnTo>
                <a:lnTo>
                  <a:pt x="265541" y="149021"/>
                </a:lnTo>
                <a:lnTo>
                  <a:pt x="274147" y="151300"/>
                </a:lnTo>
                <a:lnTo>
                  <a:pt x="291331" y="156371"/>
                </a:lnTo>
                <a:lnTo>
                  <a:pt x="298960" y="159057"/>
                </a:lnTo>
                <a:lnTo>
                  <a:pt x="305952" y="161800"/>
                </a:lnTo>
                <a:lnTo>
                  <a:pt x="312518" y="164582"/>
                </a:lnTo>
                <a:lnTo>
                  <a:pt x="324894" y="170212"/>
                </a:lnTo>
                <a:lnTo>
                  <a:pt x="330861" y="173047"/>
                </a:lnTo>
                <a:lnTo>
                  <a:pt x="335791" y="176842"/>
                </a:lnTo>
                <a:lnTo>
                  <a:pt x="343810" y="186138"/>
                </a:lnTo>
                <a:lnTo>
                  <a:pt x="353090" y="196620"/>
                </a:lnTo>
                <a:lnTo>
                  <a:pt x="358230" y="202082"/>
                </a:lnTo>
                <a:lnTo>
                  <a:pt x="361658" y="207628"/>
                </a:lnTo>
                <a:lnTo>
                  <a:pt x="365466" y="218871"/>
                </a:lnTo>
                <a:lnTo>
                  <a:pt x="367159" y="230218"/>
                </a:lnTo>
                <a:lnTo>
                  <a:pt x="367911" y="241611"/>
                </a:lnTo>
                <a:lnTo>
                  <a:pt x="368245" y="253025"/>
                </a:lnTo>
                <a:lnTo>
                  <a:pt x="365855" y="264448"/>
                </a:lnTo>
                <a:lnTo>
                  <a:pt x="361616" y="274922"/>
                </a:lnTo>
                <a:lnTo>
                  <a:pt x="356558" y="282752"/>
                </a:lnTo>
                <a:lnTo>
                  <a:pt x="348595" y="291947"/>
                </a:lnTo>
                <a:lnTo>
                  <a:pt x="338705" y="301431"/>
                </a:lnTo>
                <a:lnTo>
                  <a:pt x="327960" y="308821"/>
                </a:lnTo>
                <a:lnTo>
                  <a:pt x="306650" y="322888"/>
                </a:lnTo>
                <a:lnTo>
                  <a:pt x="299649" y="327218"/>
                </a:lnTo>
                <a:lnTo>
                  <a:pt x="293075" y="331058"/>
                </a:lnTo>
                <a:lnTo>
                  <a:pt x="286789" y="334570"/>
                </a:lnTo>
                <a:lnTo>
                  <a:pt x="279741" y="337864"/>
                </a:lnTo>
                <a:lnTo>
                  <a:pt x="272184" y="341012"/>
                </a:lnTo>
                <a:lnTo>
                  <a:pt x="264289" y="344064"/>
                </a:lnTo>
                <a:lnTo>
                  <a:pt x="247896" y="349994"/>
                </a:lnTo>
                <a:lnTo>
                  <a:pt x="214090" y="361563"/>
                </a:lnTo>
                <a:lnTo>
                  <a:pt x="206509" y="363479"/>
                </a:lnTo>
                <a:lnTo>
                  <a:pt x="199550" y="364756"/>
                </a:lnTo>
                <a:lnTo>
                  <a:pt x="193006" y="365608"/>
                </a:lnTo>
                <a:lnTo>
                  <a:pt x="185786" y="367128"/>
                </a:lnTo>
                <a:lnTo>
                  <a:pt x="178115" y="369094"/>
                </a:lnTo>
                <a:lnTo>
                  <a:pt x="170143" y="371358"/>
                </a:lnTo>
                <a:lnTo>
                  <a:pt x="161972" y="372866"/>
                </a:lnTo>
                <a:lnTo>
                  <a:pt x="153666" y="373872"/>
                </a:lnTo>
                <a:lnTo>
                  <a:pt x="145272" y="374543"/>
                </a:lnTo>
                <a:lnTo>
                  <a:pt x="137771" y="374990"/>
                </a:lnTo>
                <a:lnTo>
                  <a:pt x="124356" y="375487"/>
                </a:lnTo>
                <a:lnTo>
                  <a:pt x="106093" y="375766"/>
                </a:lnTo>
                <a:lnTo>
                  <a:pt x="71374" y="375874"/>
                </a:lnTo>
                <a:lnTo>
                  <a:pt x="66599" y="374925"/>
                </a:lnTo>
                <a:lnTo>
                  <a:pt x="55326" y="369991"/>
                </a:lnTo>
                <a:lnTo>
                  <a:pt x="45953" y="368106"/>
                </a:lnTo>
                <a:lnTo>
                  <a:pt x="34958" y="367358"/>
                </a:lnTo>
                <a:lnTo>
                  <a:pt x="34186" y="36731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255"/>
          <p:cNvSpPr/>
          <p:nvPr/>
        </p:nvSpPr>
        <p:spPr>
          <a:xfrm>
            <a:off x="3860482" y="3000375"/>
            <a:ext cx="368492" cy="467755"/>
          </a:xfrm>
          <a:custGeom>
            <a:avLst/>
            <a:gdLst/>
            <a:ahLst/>
            <a:cxnLst/>
            <a:rect l="0" t="0" r="0" b="0"/>
            <a:pathLst>
              <a:path w="368492" h="467755">
                <a:moveTo>
                  <a:pt x="214313" y="0"/>
                </a:moveTo>
                <a:lnTo>
                  <a:pt x="214313" y="12770"/>
                </a:lnTo>
                <a:lnTo>
                  <a:pt x="215265" y="14228"/>
                </a:lnTo>
                <a:lnTo>
                  <a:pt x="216853" y="15200"/>
                </a:lnTo>
                <a:lnTo>
                  <a:pt x="218863" y="15848"/>
                </a:lnTo>
                <a:lnTo>
                  <a:pt x="220204" y="17233"/>
                </a:lnTo>
                <a:lnTo>
                  <a:pt x="221098" y="19108"/>
                </a:lnTo>
                <a:lnTo>
                  <a:pt x="223043" y="24685"/>
                </a:lnTo>
                <a:lnTo>
                  <a:pt x="229494" y="37582"/>
                </a:lnTo>
                <a:lnTo>
                  <a:pt x="234712" y="44643"/>
                </a:lnTo>
                <a:lnTo>
                  <a:pt x="236484" y="48812"/>
                </a:lnTo>
                <a:lnTo>
                  <a:pt x="238455" y="58524"/>
                </a:lnTo>
                <a:lnTo>
                  <a:pt x="241870" y="69190"/>
                </a:lnTo>
                <a:lnTo>
                  <a:pt x="244114" y="74702"/>
                </a:lnTo>
                <a:lnTo>
                  <a:pt x="251688" y="85905"/>
                </a:lnTo>
                <a:lnTo>
                  <a:pt x="260451" y="97235"/>
                </a:lnTo>
                <a:lnTo>
                  <a:pt x="267521" y="108620"/>
                </a:lnTo>
                <a:lnTo>
                  <a:pt x="273838" y="120031"/>
                </a:lnTo>
                <a:lnTo>
                  <a:pt x="282749" y="137164"/>
                </a:lnTo>
                <a:lnTo>
                  <a:pt x="288544" y="149544"/>
                </a:lnTo>
                <a:lnTo>
                  <a:pt x="291423" y="156846"/>
                </a:lnTo>
                <a:lnTo>
                  <a:pt x="294294" y="164571"/>
                </a:lnTo>
                <a:lnTo>
                  <a:pt x="298114" y="172579"/>
                </a:lnTo>
                <a:lnTo>
                  <a:pt x="302565" y="180775"/>
                </a:lnTo>
                <a:lnTo>
                  <a:pt x="307438" y="189097"/>
                </a:lnTo>
                <a:lnTo>
                  <a:pt x="315391" y="203423"/>
                </a:lnTo>
                <a:lnTo>
                  <a:pt x="322101" y="217092"/>
                </a:lnTo>
                <a:lnTo>
                  <a:pt x="325224" y="224738"/>
                </a:lnTo>
                <a:lnTo>
                  <a:pt x="328259" y="232693"/>
                </a:lnTo>
                <a:lnTo>
                  <a:pt x="334170" y="246611"/>
                </a:lnTo>
                <a:lnTo>
                  <a:pt x="340925" y="260100"/>
                </a:lnTo>
                <a:lnTo>
                  <a:pt x="345394" y="267697"/>
                </a:lnTo>
                <a:lnTo>
                  <a:pt x="350278" y="275620"/>
                </a:lnTo>
                <a:lnTo>
                  <a:pt x="355704" y="289502"/>
                </a:lnTo>
                <a:lnTo>
                  <a:pt x="359068" y="302975"/>
                </a:lnTo>
                <a:lnTo>
                  <a:pt x="363738" y="318488"/>
                </a:lnTo>
                <a:lnTo>
                  <a:pt x="366449" y="332368"/>
                </a:lnTo>
                <a:lnTo>
                  <a:pt x="367654" y="344886"/>
                </a:lnTo>
                <a:lnTo>
                  <a:pt x="368190" y="356800"/>
                </a:lnTo>
                <a:lnTo>
                  <a:pt x="368491" y="374217"/>
                </a:lnTo>
                <a:lnTo>
                  <a:pt x="366021" y="385711"/>
                </a:lnTo>
                <a:lnTo>
                  <a:pt x="361749" y="396217"/>
                </a:lnTo>
                <a:lnTo>
                  <a:pt x="356675" y="404061"/>
                </a:lnTo>
                <a:lnTo>
                  <a:pt x="348705" y="413263"/>
                </a:lnTo>
                <a:lnTo>
                  <a:pt x="336047" y="426613"/>
                </a:lnTo>
                <a:lnTo>
                  <a:pt x="328425" y="433446"/>
                </a:lnTo>
                <a:lnTo>
                  <a:pt x="318686" y="439657"/>
                </a:lnTo>
                <a:lnTo>
                  <a:pt x="308008" y="445593"/>
                </a:lnTo>
                <a:lnTo>
                  <a:pt x="297865" y="451406"/>
                </a:lnTo>
                <a:lnTo>
                  <a:pt x="290182" y="457165"/>
                </a:lnTo>
                <a:lnTo>
                  <a:pt x="284895" y="459082"/>
                </a:lnTo>
                <a:lnTo>
                  <a:pt x="278513" y="460359"/>
                </a:lnTo>
                <a:lnTo>
                  <a:pt x="271400" y="461211"/>
                </a:lnTo>
                <a:lnTo>
                  <a:pt x="264753" y="461779"/>
                </a:lnTo>
                <a:lnTo>
                  <a:pt x="258417" y="462157"/>
                </a:lnTo>
                <a:lnTo>
                  <a:pt x="252288" y="462410"/>
                </a:lnTo>
                <a:lnTo>
                  <a:pt x="246297" y="463531"/>
                </a:lnTo>
                <a:lnTo>
                  <a:pt x="240398" y="465230"/>
                </a:lnTo>
                <a:lnTo>
                  <a:pt x="234560" y="467316"/>
                </a:lnTo>
                <a:lnTo>
                  <a:pt x="228763" y="467754"/>
                </a:lnTo>
                <a:lnTo>
                  <a:pt x="222994" y="467093"/>
                </a:lnTo>
                <a:lnTo>
                  <a:pt x="217243" y="465700"/>
                </a:lnTo>
                <a:lnTo>
                  <a:pt x="210551" y="464772"/>
                </a:lnTo>
                <a:lnTo>
                  <a:pt x="203232" y="464153"/>
                </a:lnTo>
                <a:lnTo>
                  <a:pt x="195496" y="463740"/>
                </a:lnTo>
                <a:lnTo>
                  <a:pt x="181820" y="463281"/>
                </a:lnTo>
                <a:lnTo>
                  <a:pt x="175506" y="463159"/>
                </a:lnTo>
                <a:lnTo>
                  <a:pt x="168439" y="462125"/>
                </a:lnTo>
                <a:lnTo>
                  <a:pt x="160870" y="460483"/>
                </a:lnTo>
                <a:lnTo>
                  <a:pt x="152967" y="458436"/>
                </a:lnTo>
                <a:lnTo>
                  <a:pt x="145793" y="456119"/>
                </a:lnTo>
                <a:lnTo>
                  <a:pt x="139105" y="453622"/>
                </a:lnTo>
                <a:lnTo>
                  <a:pt x="132742" y="451005"/>
                </a:lnTo>
                <a:lnTo>
                  <a:pt x="126595" y="449259"/>
                </a:lnTo>
                <a:lnTo>
                  <a:pt x="120592" y="448096"/>
                </a:lnTo>
                <a:lnTo>
                  <a:pt x="114684" y="447321"/>
                </a:lnTo>
                <a:lnTo>
                  <a:pt x="108841" y="444899"/>
                </a:lnTo>
                <a:lnTo>
                  <a:pt x="103041" y="441379"/>
                </a:lnTo>
                <a:lnTo>
                  <a:pt x="97269" y="437127"/>
                </a:lnTo>
                <a:lnTo>
                  <a:pt x="85776" y="432404"/>
                </a:lnTo>
                <a:lnTo>
                  <a:pt x="75270" y="429352"/>
                </a:lnTo>
                <a:lnTo>
                  <a:pt x="67426" y="424820"/>
                </a:lnTo>
                <a:lnTo>
                  <a:pt x="58225" y="419631"/>
                </a:lnTo>
                <a:lnTo>
                  <a:pt x="48738" y="414150"/>
                </a:lnTo>
                <a:lnTo>
                  <a:pt x="38042" y="405709"/>
                </a:lnTo>
                <a:lnTo>
                  <a:pt x="27887" y="397176"/>
                </a:lnTo>
                <a:lnTo>
                  <a:pt x="18427" y="391470"/>
                </a:lnTo>
                <a:lnTo>
                  <a:pt x="15142" y="388615"/>
                </a:lnTo>
                <a:lnTo>
                  <a:pt x="12952" y="385759"/>
                </a:lnTo>
                <a:lnTo>
                  <a:pt x="9567" y="380046"/>
                </a:lnTo>
                <a:lnTo>
                  <a:pt x="0" y="36861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256"/>
          <p:cNvSpPr/>
          <p:nvPr/>
        </p:nvSpPr>
        <p:spPr>
          <a:xfrm>
            <a:off x="4426267" y="3146107"/>
            <a:ext cx="445771" cy="51436"/>
          </a:xfrm>
          <a:custGeom>
            <a:avLst/>
            <a:gdLst/>
            <a:ahLst/>
            <a:cxnLst/>
            <a:rect l="0" t="0" r="0" b="0"/>
            <a:pathLst>
              <a:path w="445771" h="51436">
                <a:moveTo>
                  <a:pt x="0" y="51435"/>
                </a:moveTo>
                <a:lnTo>
                  <a:pt x="4551" y="51435"/>
                </a:lnTo>
                <a:lnTo>
                  <a:pt x="6844" y="50482"/>
                </a:lnTo>
                <a:lnTo>
                  <a:pt x="9325" y="48895"/>
                </a:lnTo>
                <a:lnTo>
                  <a:pt x="11932" y="46884"/>
                </a:lnTo>
                <a:lnTo>
                  <a:pt x="15574" y="45544"/>
                </a:lnTo>
                <a:lnTo>
                  <a:pt x="24702" y="44054"/>
                </a:lnTo>
                <a:lnTo>
                  <a:pt x="35109" y="43392"/>
                </a:lnTo>
                <a:lnTo>
                  <a:pt x="47036" y="43098"/>
                </a:lnTo>
                <a:lnTo>
                  <a:pt x="86275" y="42894"/>
                </a:lnTo>
                <a:lnTo>
                  <a:pt x="93712" y="41931"/>
                </a:lnTo>
                <a:lnTo>
                  <a:pt x="100574" y="40336"/>
                </a:lnTo>
                <a:lnTo>
                  <a:pt x="107055" y="38321"/>
                </a:lnTo>
                <a:lnTo>
                  <a:pt x="124415" y="33542"/>
                </a:lnTo>
                <a:lnTo>
                  <a:pt x="134378" y="30934"/>
                </a:lnTo>
                <a:lnTo>
                  <a:pt x="144831" y="29195"/>
                </a:lnTo>
                <a:lnTo>
                  <a:pt x="155609" y="28036"/>
                </a:lnTo>
                <a:lnTo>
                  <a:pt x="166604" y="27263"/>
                </a:lnTo>
                <a:lnTo>
                  <a:pt x="176792" y="25796"/>
                </a:lnTo>
                <a:lnTo>
                  <a:pt x="186441" y="23865"/>
                </a:lnTo>
                <a:lnTo>
                  <a:pt x="227010" y="13922"/>
                </a:lnTo>
                <a:lnTo>
                  <a:pt x="238018" y="12139"/>
                </a:lnTo>
                <a:lnTo>
                  <a:pt x="249166" y="10950"/>
                </a:lnTo>
                <a:lnTo>
                  <a:pt x="260408" y="10157"/>
                </a:lnTo>
                <a:lnTo>
                  <a:pt x="271713" y="8677"/>
                </a:lnTo>
                <a:lnTo>
                  <a:pt x="283059" y="6737"/>
                </a:lnTo>
                <a:lnTo>
                  <a:pt x="294434" y="4491"/>
                </a:lnTo>
                <a:lnTo>
                  <a:pt x="304874" y="2994"/>
                </a:lnTo>
                <a:lnTo>
                  <a:pt x="314692" y="1996"/>
                </a:lnTo>
                <a:lnTo>
                  <a:pt x="324095" y="1331"/>
                </a:lnTo>
                <a:lnTo>
                  <a:pt x="339622" y="592"/>
                </a:lnTo>
                <a:lnTo>
                  <a:pt x="353825" y="263"/>
                </a:lnTo>
                <a:lnTo>
                  <a:pt x="44577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257"/>
          <p:cNvSpPr/>
          <p:nvPr/>
        </p:nvSpPr>
        <p:spPr>
          <a:xfrm>
            <a:off x="4494847" y="3300412"/>
            <a:ext cx="420054" cy="17146"/>
          </a:xfrm>
          <a:custGeom>
            <a:avLst/>
            <a:gdLst/>
            <a:ahLst/>
            <a:cxnLst/>
            <a:rect l="0" t="0" r="0" b="0"/>
            <a:pathLst>
              <a:path w="420054" h="17146">
                <a:moveTo>
                  <a:pt x="0" y="17145"/>
                </a:moveTo>
                <a:lnTo>
                  <a:pt x="77733" y="17145"/>
                </a:lnTo>
                <a:lnTo>
                  <a:pt x="86112" y="16192"/>
                </a:lnTo>
                <a:lnTo>
                  <a:pt x="94555" y="14605"/>
                </a:lnTo>
                <a:lnTo>
                  <a:pt x="103042" y="12594"/>
                </a:lnTo>
                <a:lnTo>
                  <a:pt x="112510" y="11254"/>
                </a:lnTo>
                <a:lnTo>
                  <a:pt x="122632" y="10360"/>
                </a:lnTo>
                <a:lnTo>
                  <a:pt x="133189" y="9764"/>
                </a:lnTo>
                <a:lnTo>
                  <a:pt x="143085" y="8415"/>
                </a:lnTo>
                <a:lnTo>
                  <a:pt x="152540" y="6562"/>
                </a:lnTo>
                <a:lnTo>
                  <a:pt x="161701" y="4375"/>
                </a:lnTo>
                <a:lnTo>
                  <a:pt x="170666" y="2916"/>
                </a:lnTo>
                <a:lnTo>
                  <a:pt x="179500" y="1944"/>
                </a:lnTo>
                <a:lnTo>
                  <a:pt x="188246" y="1296"/>
                </a:lnTo>
                <a:lnTo>
                  <a:pt x="196935" y="864"/>
                </a:lnTo>
                <a:lnTo>
                  <a:pt x="214209" y="384"/>
                </a:lnTo>
                <a:lnTo>
                  <a:pt x="282889" y="15"/>
                </a:lnTo>
                <a:lnTo>
                  <a:pt x="420053"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258"/>
          <p:cNvSpPr/>
          <p:nvPr/>
        </p:nvSpPr>
        <p:spPr>
          <a:xfrm>
            <a:off x="5180678" y="3094672"/>
            <a:ext cx="132673" cy="334329"/>
          </a:xfrm>
          <a:custGeom>
            <a:avLst/>
            <a:gdLst/>
            <a:ahLst/>
            <a:cxnLst/>
            <a:rect l="0" t="0" r="0" b="0"/>
            <a:pathLst>
              <a:path w="132673" h="334329">
                <a:moveTo>
                  <a:pt x="8542" y="0"/>
                </a:moveTo>
                <a:lnTo>
                  <a:pt x="0" y="0"/>
                </a:lnTo>
                <a:lnTo>
                  <a:pt x="4529" y="4551"/>
                </a:lnTo>
                <a:lnTo>
                  <a:pt x="5867" y="6844"/>
                </a:lnTo>
                <a:lnTo>
                  <a:pt x="8702" y="14622"/>
                </a:lnTo>
                <a:lnTo>
                  <a:pt x="12740" y="20151"/>
                </a:lnTo>
                <a:lnTo>
                  <a:pt x="14198" y="23912"/>
                </a:lnTo>
                <a:lnTo>
                  <a:pt x="15818" y="33170"/>
                </a:lnTo>
                <a:lnTo>
                  <a:pt x="17202" y="38306"/>
                </a:lnTo>
                <a:lnTo>
                  <a:pt x="19078" y="43635"/>
                </a:lnTo>
                <a:lnTo>
                  <a:pt x="21281" y="49092"/>
                </a:lnTo>
                <a:lnTo>
                  <a:pt x="22750" y="54636"/>
                </a:lnTo>
                <a:lnTo>
                  <a:pt x="23729" y="60236"/>
                </a:lnTo>
                <a:lnTo>
                  <a:pt x="24381" y="65875"/>
                </a:lnTo>
                <a:lnTo>
                  <a:pt x="25769" y="71539"/>
                </a:lnTo>
                <a:lnTo>
                  <a:pt x="27647" y="77220"/>
                </a:lnTo>
                <a:lnTo>
                  <a:pt x="29851" y="82913"/>
                </a:lnTo>
                <a:lnTo>
                  <a:pt x="31320" y="89565"/>
                </a:lnTo>
                <a:lnTo>
                  <a:pt x="32300" y="96858"/>
                </a:lnTo>
                <a:lnTo>
                  <a:pt x="32952" y="104577"/>
                </a:lnTo>
                <a:lnTo>
                  <a:pt x="34341" y="111628"/>
                </a:lnTo>
                <a:lnTo>
                  <a:pt x="36219" y="118234"/>
                </a:lnTo>
                <a:lnTo>
                  <a:pt x="38423" y="124542"/>
                </a:lnTo>
                <a:lnTo>
                  <a:pt x="40845" y="130653"/>
                </a:lnTo>
                <a:lnTo>
                  <a:pt x="43412" y="136632"/>
                </a:lnTo>
                <a:lnTo>
                  <a:pt x="48805" y="148356"/>
                </a:lnTo>
                <a:lnTo>
                  <a:pt x="62868" y="177134"/>
                </a:lnTo>
                <a:lnTo>
                  <a:pt x="105697" y="262890"/>
                </a:lnTo>
                <a:lnTo>
                  <a:pt x="108554" y="267653"/>
                </a:lnTo>
                <a:lnTo>
                  <a:pt x="111412" y="271780"/>
                </a:lnTo>
                <a:lnTo>
                  <a:pt x="114269" y="275484"/>
                </a:lnTo>
                <a:lnTo>
                  <a:pt x="116174" y="279859"/>
                </a:lnTo>
                <a:lnTo>
                  <a:pt x="118291" y="289799"/>
                </a:lnTo>
                <a:lnTo>
                  <a:pt x="119232" y="298027"/>
                </a:lnTo>
                <a:lnTo>
                  <a:pt x="119482" y="301555"/>
                </a:lnTo>
                <a:lnTo>
                  <a:pt x="120602" y="304859"/>
                </a:lnTo>
                <a:lnTo>
                  <a:pt x="124386" y="311070"/>
                </a:lnTo>
                <a:lnTo>
                  <a:pt x="126729" y="314061"/>
                </a:lnTo>
                <a:lnTo>
                  <a:pt x="129243" y="317006"/>
                </a:lnTo>
                <a:lnTo>
                  <a:pt x="131872" y="319923"/>
                </a:lnTo>
                <a:lnTo>
                  <a:pt x="132672" y="322819"/>
                </a:lnTo>
                <a:lnTo>
                  <a:pt x="132253" y="325703"/>
                </a:lnTo>
                <a:lnTo>
                  <a:pt x="128556" y="33432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259"/>
          <p:cNvSpPr/>
          <p:nvPr/>
        </p:nvSpPr>
        <p:spPr>
          <a:xfrm>
            <a:off x="5454967" y="3017624"/>
            <a:ext cx="162853" cy="437094"/>
          </a:xfrm>
          <a:custGeom>
            <a:avLst/>
            <a:gdLst/>
            <a:ahLst/>
            <a:cxnLst/>
            <a:rect l="0" t="0" r="0" b="0"/>
            <a:pathLst>
              <a:path w="162853" h="437094">
                <a:moveTo>
                  <a:pt x="0" y="8468"/>
                </a:moveTo>
                <a:lnTo>
                  <a:pt x="0" y="0"/>
                </a:lnTo>
                <a:lnTo>
                  <a:pt x="0" y="12668"/>
                </a:lnTo>
                <a:lnTo>
                  <a:pt x="4551" y="24847"/>
                </a:lnTo>
                <a:lnTo>
                  <a:pt x="9325" y="32575"/>
                </a:lnTo>
                <a:lnTo>
                  <a:pt x="11932" y="35969"/>
                </a:lnTo>
                <a:lnTo>
                  <a:pt x="14622" y="40137"/>
                </a:lnTo>
                <a:lnTo>
                  <a:pt x="17368" y="44821"/>
                </a:lnTo>
                <a:lnTo>
                  <a:pt x="20151" y="49848"/>
                </a:lnTo>
                <a:lnTo>
                  <a:pt x="25784" y="60514"/>
                </a:lnTo>
                <a:lnTo>
                  <a:pt x="28619" y="66026"/>
                </a:lnTo>
                <a:lnTo>
                  <a:pt x="31462" y="72557"/>
                </a:lnTo>
                <a:lnTo>
                  <a:pt x="34310" y="79769"/>
                </a:lnTo>
                <a:lnTo>
                  <a:pt x="40013" y="95403"/>
                </a:lnTo>
                <a:lnTo>
                  <a:pt x="68580" y="179939"/>
                </a:lnTo>
                <a:lnTo>
                  <a:pt x="80010" y="214212"/>
                </a:lnTo>
                <a:lnTo>
                  <a:pt x="83820" y="222784"/>
                </a:lnTo>
                <a:lnTo>
                  <a:pt x="88265" y="231355"/>
                </a:lnTo>
                <a:lnTo>
                  <a:pt x="93133" y="239927"/>
                </a:lnTo>
                <a:lnTo>
                  <a:pt x="97331" y="248499"/>
                </a:lnTo>
                <a:lnTo>
                  <a:pt x="101083" y="257071"/>
                </a:lnTo>
                <a:lnTo>
                  <a:pt x="104536" y="265643"/>
                </a:lnTo>
                <a:lnTo>
                  <a:pt x="107791" y="273263"/>
                </a:lnTo>
                <a:lnTo>
                  <a:pt x="113946" y="286810"/>
                </a:lnTo>
                <a:lnTo>
                  <a:pt x="116922" y="294042"/>
                </a:lnTo>
                <a:lnTo>
                  <a:pt x="119858" y="301721"/>
                </a:lnTo>
                <a:lnTo>
                  <a:pt x="125660" y="317873"/>
                </a:lnTo>
                <a:lnTo>
                  <a:pt x="131414" y="334576"/>
                </a:lnTo>
                <a:lnTo>
                  <a:pt x="134282" y="342079"/>
                </a:lnTo>
                <a:lnTo>
                  <a:pt x="137146" y="348985"/>
                </a:lnTo>
                <a:lnTo>
                  <a:pt x="140008" y="355494"/>
                </a:lnTo>
                <a:lnTo>
                  <a:pt x="145728" y="367807"/>
                </a:lnTo>
                <a:lnTo>
                  <a:pt x="157162" y="391234"/>
                </a:lnTo>
                <a:lnTo>
                  <a:pt x="158115" y="396043"/>
                </a:lnTo>
                <a:lnTo>
                  <a:pt x="157797" y="400201"/>
                </a:lnTo>
                <a:lnTo>
                  <a:pt x="156633" y="403926"/>
                </a:lnTo>
                <a:lnTo>
                  <a:pt x="156810" y="407362"/>
                </a:lnTo>
                <a:lnTo>
                  <a:pt x="157880" y="410605"/>
                </a:lnTo>
                <a:lnTo>
                  <a:pt x="160656" y="416748"/>
                </a:lnTo>
                <a:lnTo>
                  <a:pt x="162585" y="426782"/>
                </a:lnTo>
                <a:lnTo>
                  <a:pt x="162852" y="435749"/>
                </a:lnTo>
                <a:lnTo>
                  <a:pt x="161908" y="436197"/>
                </a:lnTo>
                <a:lnTo>
                  <a:pt x="160326" y="436496"/>
                </a:lnTo>
                <a:lnTo>
                  <a:pt x="154305" y="43709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260"/>
          <p:cNvSpPr/>
          <p:nvPr/>
        </p:nvSpPr>
        <p:spPr>
          <a:xfrm>
            <a:off x="5180751" y="3206114"/>
            <a:ext cx="471384" cy="85727"/>
          </a:xfrm>
          <a:custGeom>
            <a:avLst/>
            <a:gdLst/>
            <a:ahLst/>
            <a:cxnLst/>
            <a:rect l="0" t="0" r="0" b="0"/>
            <a:pathLst>
              <a:path w="471384" h="85727">
                <a:moveTo>
                  <a:pt x="8469" y="85726"/>
                </a:moveTo>
                <a:lnTo>
                  <a:pt x="0" y="85726"/>
                </a:lnTo>
                <a:lnTo>
                  <a:pt x="65771" y="85726"/>
                </a:lnTo>
                <a:lnTo>
                  <a:pt x="79656" y="83186"/>
                </a:lnTo>
                <a:lnTo>
                  <a:pt x="87359" y="81175"/>
                </a:lnTo>
                <a:lnTo>
                  <a:pt x="95352" y="79834"/>
                </a:lnTo>
                <a:lnTo>
                  <a:pt x="103539" y="78940"/>
                </a:lnTo>
                <a:lnTo>
                  <a:pt x="111853" y="78345"/>
                </a:lnTo>
                <a:lnTo>
                  <a:pt x="121207" y="76995"/>
                </a:lnTo>
                <a:lnTo>
                  <a:pt x="131253" y="75143"/>
                </a:lnTo>
                <a:lnTo>
                  <a:pt x="141760" y="72955"/>
                </a:lnTo>
                <a:lnTo>
                  <a:pt x="151622" y="70544"/>
                </a:lnTo>
                <a:lnTo>
                  <a:pt x="161054" y="67985"/>
                </a:lnTo>
                <a:lnTo>
                  <a:pt x="170200" y="65326"/>
                </a:lnTo>
                <a:lnTo>
                  <a:pt x="180107" y="63553"/>
                </a:lnTo>
                <a:lnTo>
                  <a:pt x="190522" y="62372"/>
                </a:lnTo>
                <a:lnTo>
                  <a:pt x="201275" y="61584"/>
                </a:lnTo>
                <a:lnTo>
                  <a:pt x="211301" y="60106"/>
                </a:lnTo>
                <a:lnTo>
                  <a:pt x="220843" y="58168"/>
                </a:lnTo>
                <a:lnTo>
                  <a:pt x="261239" y="48215"/>
                </a:lnTo>
                <a:lnTo>
                  <a:pt x="271280" y="45478"/>
                </a:lnTo>
                <a:lnTo>
                  <a:pt x="300016" y="37076"/>
                </a:lnTo>
                <a:lnTo>
                  <a:pt x="331285" y="28554"/>
                </a:lnTo>
                <a:lnTo>
                  <a:pt x="350062" y="22851"/>
                </a:lnTo>
                <a:lnTo>
                  <a:pt x="376699" y="14285"/>
                </a:lnTo>
                <a:lnTo>
                  <a:pt x="384448" y="12381"/>
                </a:lnTo>
                <a:lnTo>
                  <a:pt x="398138" y="10265"/>
                </a:lnTo>
                <a:lnTo>
                  <a:pt x="405408" y="9701"/>
                </a:lnTo>
                <a:lnTo>
                  <a:pt x="413112" y="9325"/>
                </a:lnTo>
                <a:lnTo>
                  <a:pt x="428341" y="8907"/>
                </a:lnTo>
                <a:lnTo>
                  <a:pt x="441458" y="8722"/>
                </a:lnTo>
                <a:lnTo>
                  <a:pt x="446671" y="7720"/>
                </a:lnTo>
                <a:lnTo>
                  <a:pt x="451099" y="6099"/>
                </a:lnTo>
                <a:lnTo>
                  <a:pt x="455003" y="4066"/>
                </a:lnTo>
                <a:lnTo>
                  <a:pt x="461881" y="1808"/>
                </a:lnTo>
                <a:lnTo>
                  <a:pt x="471383"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261"/>
          <p:cNvSpPr/>
          <p:nvPr/>
        </p:nvSpPr>
        <p:spPr>
          <a:xfrm>
            <a:off x="5840729" y="3197542"/>
            <a:ext cx="334329" cy="8573"/>
          </a:xfrm>
          <a:custGeom>
            <a:avLst/>
            <a:gdLst/>
            <a:ahLst/>
            <a:cxnLst/>
            <a:rect l="0" t="0" r="0" b="0"/>
            <a:pathLst>
              <a:path w="334329" h="8573">
                <a:moveTo>
                  <a:pt x="0" y="8572"/>
                </a:moveTo>
                <a:lnTo>
                  <a:pt x="15849" y="8572"/>
                </a:lnTo>
                <a:lnTo>
                  <a:pt x="17234" y="7620"/>
                </a:lnTo>
                <a:lnTo>
                  <a:pt x="19110" y="6033"/>
                </a:lnTo>
                <a:lnTo>
                  <a:pt x="21312" y="4022"/>
                </a:lnTo>
                <a:lnTo>
                  <a:pt x="24686" y="2681"/>
                </a:lnTo>
                <a:lnTo>
                  <a:pt x="28840" y="1787"/>
                </a:lnTo>
                <a:lnTo>
                  <a:pt x="33515" y="1192"/>
                </a:lnTo>
                <a:lnTo>
                  <a:pt x="38535" y="795"/>
                </a:lnTo>
                <a:lnTo>
                  <a:pt x="43788" y="530"/>
                </a:lnTo>
                <a:lnTo>
                  <a:pt x="54704" y="236"/>
                </a:lnTo>
                <a:lnTo>
                  <a:pt x="305743" y="0"/>
                </a:lnTo>
                <a:lnTo>
                  <a:pt x="310509" y="953"/>
                </a:lnTo>
                <a:lnTo>
                  <a:pt x="314639" y="2540"/>
                </a:lnTo>
                <a:lnTo>
                  <a:pt x="323559" y="7381"/>
                </a:lnTo>
                <a:lnTo>
                  <a:pt x="325244" y="7778"/>
                </a:lnTo>
                <a:lnTo>
                  <a:pt x="327320" y="8043"/>
                </a:lnTo>
                <a:lnTo>
                  <a:pt x="334328"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262"/>
          <p:cNvSpPr/>
          <p:nvPr/>
        </p:nvSpPr>
        <p:spPr>
          <a:xfrm>
            <a:off x="5969317" y="3111817"/>
            <a:ext cx="94299" cy="265749"/>
          </a:xfrm>
          <a:custGeom>
            <a:avLst/>
            <a:gdLst/>
            <a:ahLst/>
            <a:cxnLst/>
            <a:rect l="0" t="0" r="0" b="0"/>
            <a:pathLst>
              <a:path w="94299" h="265749">
                <a:moveTo>
                  <a:pt x="0" y="0"/>
                </a:moveTo>
                <a:lnTo>
                  <a:pt x="0" y="4551"/>
                </a:lnTo>
                <a:lnTo>
                  <a:pt x="2540" y="11865"/>
                </a:lnTo>
                <a:lnTo>
                  <a:pt x="4551" y="16483"/>
                </a:lnTo>
                <a:lnTo>
                  <a:pt x="6785" y="24153"/>
                </a:lnTo>
                <a:lnTo>
                  <a:pt x="8730" y="31690"/>
                </a:lnTo>
                <a:lnTo>
                  <a:pt x="10583" y="36367"/>
                </a:lnTo>
                <a:lnTo>
                  <a:pt x="12770" y="41389"/>
                </a:lnTo>
                <a:lnTo>
                  <a:pt x="15201" y="49510"/>
                </a:lnTo>
                <a:lnTo>
                  <a:pt x="17233" y="57247"/>
                </a:lnTo>
                <a:lnTo>
                  <a:pt x="19109" y="61977"/>
                </a:lnTo>
                <a:lnTo>
                  <a:pt x="21312" y="67036"/>
                </a:lnTo>
                <a:lnTo>
                  <a:pt x="26299" y="77736"/>
                </a:lnTo>
                <a:lnTo>
                  <a:pt x="28963" y="83257"/>
                </a:lnTo>
                <a:lnTo>
                  <a:pt x="30739" y="88842"/>
                </a:lnTo>
                <a:lnTo>
                  <a:pt x="31922" y="94471"/>
                </a:lnTo>
                <a:lnTo>
                  <a:pt x="32711" y="100128"/>
                </a:lnTo>
                <a:lnTo>
                  <a:pt x="35143" y="105805"/>
                </a:lnTo>
                <a:lnTo>
                  <a:pt x="38668" y="111494"/>
                </a:lnTo>
                <a:lnTo>
                  <a:pt x="42924" y="117192"/>
                </a:lnTo>
                <a:lnTo>
                  <a:pt x="45761" y="123848"/>
                </a:lnTo>
                <a:lnTo>
                  <a:pt x="47652" y="131143"/>
                </a:lnTo>
                <a:lnTo>
                  <a:pt x="48914" y="138863"/>
                </a:lnTo>
                <a:lnTo>
                  <a:pt x="50707" y="145916"/>
                </a:lnTo>
                <a:lnTo>
                  <a:pt x="52854" y="152522"/>
                </a:lnTo>
                <a:lnTo>
                  <a:pt x="55239" y="158831"/>
                </a:lnTo>
                <a:lnTo>
                  <a:pt x="57781" y="164943"/>
                </a:lnTo>
                <a:lnTo>
                  <a:pt x="60428" y="170922"/>
                </a:lnTo>
                <a:lnTo>
                  <a:pt x="63145" y="176813"/>
                </a:lnTo>
                <a:lnTo>
                  <a:pt x="64957" y="182645"/>
                </a:lnTo>
                <a:lnTo>
                  <a:pt x="66165" y="188439"/>
                </a:lnTo>
                <a:lnTo>
                  <a:pt x="66970" y="194206"/>
                </a:lnTo>
                <a:lnTo>
                  <a:pt x="67507" y="199003"/>
                </a:lnTo>
                <a:lnTo>
                  <a:pt x="68103" y="206873"/>
                </a:lnTo>
                <a:lnTo>
                  <a:pt x="69215" y="211258"/>
                </a:lnTo>
                <a:lnTo>
                  <a:pt x="70908" y="216086"/>
                </a:lnTo>
                <a:lnTo>
                  <a:pt x="72989" y="221210"/>
                </a:lnTo>
                <a:lnTo>
                  <a:pt x="75329" y="225578"/>
                </a:lnTo>
                <a:lnTo>
                  <a:pt x="77842" y="229443"/>
                </a:lnTo>
                <a:lnTo>
                  <a:pt x="80470" y="232972"/>
                </a:lnTo>
                <a:lnTo>
                  <a:pt x="83389" y="239433"/>
                </a:lnTo>
                <a:lnTo>
                  <a:pt x="84687" y="245480"/>
                </a:lnTo>
                <a:lnTo>
                  <a:pt x="85417" y="253286"/>
                </a:lnTo>
                <a:lnTo>
                  <a:pt x="85588" y="255447"/>
                </a:lnTo>
                <a:lnTo>
                  <a:pt x="88205" y="258947"/>
                </a:lnTo>
                <a:lnTo>
                  <a:pt x="94298" y="26574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263"/>
          <p:cNvSpPr/>
          <p:nvPr/>
        </p:nvSpPr>
        <p:spPr>
          <a:xfrm>
            <a:off x="6356302" y="2983230"/>
            <a:ext cx="84503" cy="360046"/>
          </a:xfrm>
          <a:custGeom>
            <a:avLst/>
            <a:gdLst/>
            <a:ahLst/>
            <a:cxnLst/>
            <a:rect l="0" t="0" r="0" b="0"/>
            <a:pathLst>
              <a:path w="84503" h="360046">
                <a:moveTo>
                  <a:pt x="15923" y="0"/>
                </a:moveTo>
                <a:lnTo>
                  <a:pt x="8542" y="0"/>
                </a:lnTo>
                <a:lnTo>
                  <a:pt x="8144" y="952"/>
                </a:lnTo>
                <a:lnTo>
                  <a:pt x="7703" y="4551"/>
                </a:lnTo>
                <a:lnTo>
                  <a:pt x="6633" y="5891"/>
                </a:lnTo>
                <a:lnTo>
                  <a:pt x="4967" y="6785"/>
                </a:lnTo>
                <a:lnTo>
                  <a:pt x="2904" y="7380"/>
                </a:lnTo>
                <a:lnTo>
                  <a:pt x="1529" y="8730"/>
                </a:lnTo>
                <a:lnTo>
                  <a:pt x="611" y="10582"/>
                </a:lnTo>
                <a:lnTo>
                  <a:pt x="0" y="12770"/>
                </a:lnTo>
                <a:lnTo>
                  <a:pt x="545" y="14228"/>
                </a:lnTo>
                <a:lnTo>
                  <a:pt x="1861" y="15200"/>
                </a:lnTo>
                <a:lnTo>
                  <a:pt x="3691" y="15848"/>
                </a:lnTo>
                <a:lnTo>
                  <a:pt x="4911" y="18186"/>
                </a:lnTo>
                <a:lnTo>
                  <a:pt x="6266" y="25862"/>
                </a:lnTo>
                <a:lnTo>
                  <a:pt x="7029" y="36344"/>
                </a:lnTo>
                <a:lnTo>
                  <a:pt x="8088" y="40421"/>
                </a:lnTo>
                <a:lnTo>
                  <a:pt x="9747" y="45045"/>
                </a:lnTo>
                <a:lnTo>
                  <a:pt x="11806" y="50032"/>
                </a:lnTo>
                <a:lnTo>
                  <a:pt x="14093" y="60654"/>
                </a:lnTo>
                <a:lnTo>
                  <a:pt x="15109" y="71724"/>
                </a:lnTo>
                <a:lnTo>
                  <a:pt x="15380" y="77344"/>
                </a:lnTo>
                <a:lnTo>
                  <a:pt x="15561" y="82995"/>
                </a:lnTo>
                <a:lnTo>
                  <a:pt x="16634" y="89620"/>
                </a:lnTo>
                <a:lnTo>
                  <a:pt x="18302" y="96894"/>
                </a:lnTo>
                <a:lnTo>
                  <a:pt x="20366" y="104601"/>
                </a:lnTo>
                <a:lnTo>
                  <a:pt x="21742" y="112596"/>
                </a:lnTo>
                <a:lnTo>
                  <a:pt x="22660" y="120784"/>
                </a:lnTo>
                <a:lnTo>
                  <a:pt x="23272" y="129100"/>
                </a:lnTo>
                <a:lnTo>
                  <a:pt x="24632" y="137501"/>
                </a:lnTo>
                <a:lnTo>
                  <a:pt x="26492" y="145960"/>
                </a:lnTo>
                <a:lnTo>
                  <a:pt x="28683" y="154456"/>
                </a:lnTo>
                <a:lnTo>
                  <a:pt x="31098" y="162026"/>
                </a:lnTo>
                <a:lnTo>
                  <a:pt x="33659" y="168977"/>
                </a:lnTo>
                <a:lnTo>
                  <a:pt x="36319" y="175516"/>
                </a:lnTo>
                <a:lnTo>
                  <a:pt x="39046" y="182733"/>
                </a:lnTo>
                <a:lnTo>
                  <a:pt x="44615" y="198372"/>
                </a:lnTo>
                <a:lnTo>
                  <a:pt x="53105" y="223242"/>
                </a:lnTo>
                <a:lnTo>
                  <a:pt x="54998" y="230743"/>
                </a:lnTo>
                <a:lnTo>
                  <a:pt x="56260" y="237648"/>
                </a:lnTo>
                <a:lnTo>
                  <a:pt x="57102" y="244157"/>
                </a:lnTo>
                <a:lnTo>
                  <a:pt x="57663" y="251354"/>
                </a:lnTo>
                <a:lnTo>
                  <a:pt x="58037" y="259009"/>
                </a:lnTo>
                <a:lnTo>
                  <a:pt x="58453" y="274182"/>
                </a:lnTo>
                <a:lnTo>
                  <a:pt x="58637" y="287276"/>
                </a:lnTo>
                <a:lnTo>
                  <a:pt x="59639" y="292482"/>
                </a:lnTo>
                <a:lnTo>
                  <a:pt x="61259" y="296906"/>
                </a:lnTo>
                <a:lnTo>
                  <a:pt x="63292" y="300807"/>
                </a:lnTo>
                <a:lnTo>
                  <a:pt x="65551" y="310222"/>
                </a:lnTo>
                <a:lnTo>
                  <a:pt x="66153" y="315400"/>
                </a:lnTo>
                <a:lnTo>
                  <a:pt x="67507" y="319804"/>
                </a:lnTo>
                <a:lnTo>
                  <a:pt x="69363" y="323692"/>
                </a:lnTo>
                <a:lnTo>
                  <a:pt x="71552" y="327237"/>
                </a:lnTo>
                <a:lnTo>
                  <a:pt x="73984" y="333716"/>
                </a:lnTo>
                <a:lnTo>
                  <a:pt x="75353" y="342718"/>
                </a:lnTo>
                <a:lnTo>
                  <a:pt x="75546" y="345636"/>
                </a:lnTo>
                <a:lnTo>
                  <a:pt x="76627" y="347582"/>
                </a:lnTo>
                <a:lnTo>
                  <a:pt x="78299" y="348879"/>
                </a:lnTo>
                <a:lnTo>
                  <a:pt x="80367" y="349743"/>
                </a:lnTo>
                <a:lnTo>
                  <a:pt x="81746" y="351272"/>
                </a:lnTo>
                <a:lnTo>
                  <a:pt x="82665" y="353244"/>
                </a:lnTo>
                <a:lnTo>
                  <a:pt x="84502" y="3600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264"/>
          <p:cNvSpPr/>
          <p:nvPr/>
        </p:nvSpPr>
        <p:spPr>
          <a:xfrm>
            <a:off x="6595120" y="2983230"/>
            <a:ext cx="299844" cy="317064"/>
          </a:xfrm>
          <a:custGeom>
            <a:avLst/>
            <a:gdLst/>
            <a:ahLst/>
            <a:cxnLst/>
            <a:rect l="0" t="0" r="0" b="0"/>
            <a:pathLst>
              <a:path w="299844" h="317064">
                <a:moveTo>
                  <a:pt x="265737" y="0"/>
                </a:moveTo>
                <a:lnTo>
                  <a:pt x="265737" y="8219"/>
                </a:lnTo>
                <a:lnTo>
                  <a:pt x="261187" y="8467"/>
                </a:lnTo>
                <a:lnTo>
                  <a:pt x="253872" y="11065"/>
                </a:lnTo>
                <a:lnTo>
                  <a:pt x="249255" y="13092"/>
                </a:lnTo>
                <a:lnTo>
                  <a:pt x="239045" y="17883"/>
                </a:lnTo>
                <a:lnTo>
                  <a:pt x="233654" y="20494"/>
                </a:lnTo>
                <a:lnTo>
                  <a:pt x="227203" y="23188"/>
                </a:lnTo>
                <a:lnTo>
                  <a:pt x="220046" y="25936"/>
                </a:lnTo>
                <a:lnTo>
                  <a:pt x="212416" y="28720"/>
                </a:lnTo>
                <a:lnTo>
                  <a:pt x="204472" y="30577"/>
                </a:lnTo>
                <a:lnTo>
                  <a:pt x="196318" y="31815"/>
                </a:lnTo>
                <a:lnTo>
                  <a:pt x="188026" y="32639"/>
                </a:lnTo>
                <a:lnTo>
                  <a:pt x="180592" y="34142"/>
                </a:lnTo>
                <a:lnTo>
                  <a:pt x="173731" y="36096"/>
                </a:lnTo>
                <a:lnTo>
                  <a:pt x="167253" y="38352"/>
                </a:lnTo>
                <a:lnTo>
                  <a:pt x="160076" y="39855"/>
                </a:lnTo>
                <a:lnTo>
                  <a:pt x="152434" y="40857"/>
                </a:lnTo>
                <a:lnTo>
                  <a:pt x="144481" y="41526"/>
                </a:lnTo>
                <a:lnTo>
                  <a:pt x="137275" y="42924"/>
                </a:lnTo>
                <a:lnTo>
                  <a:pt x="130566" y="44808"/>
                </a:lnTo>
                <a:lnTo>
                  <a:pt x="124188" y="47017"/>
                </a:lnTo>
                <a:lnTo>
                  <a:pt x="118031" y="48489"/>
                </a:lnTo>
                <a:lnTo>
                  <a:pt x="112021" y="49471"/>
                </a:lnTo>
                <a:lnTo>
                  <a:pt x="106110" y="50126"/>
                </a:lnTo>
                <a:lnTo>
                  <a:pt x="100264" y="50562"/>
                </a:lnTo>
                <a:lnTo>
                  <a:pt x="94462" y="50853"/>
                </a:lnTo>
                <a:lnTo>
                  <a:pt x="88689" y="51047"/>
                </a:lnTo>
                <a:lnTo>
                  <a:pt x="82935" y="50223"/>
                </a:lnTo>
                <a:lnTo>
                  <a:pt x="77194" y="48722"/>
                </a:lnTo>
                <a:lnTo>
                  <a:pt x="71462" y="46769"/>
                </a:lnTo>
                <a:lnTo>
                  <a:pt x="65735" y="45467"/>
                </a:lnTo>
                <a:lnTo>
                  <a:pt x="60013" y="44598"/>
                </a:lnTo>
                <a:lnTo>
                  <a:pt x="54292" y="44020"/>
                </a:lnTo>
                <a:lnTo>
                  <a:pt x="45397" y="43377"/>
                </a:lnTo>
                <a:lnTo>
                  <a:pt x="38268" y="43091"/>
                </a:lnTo>
                <a:lnTo>
                  <a:pt x="28900" y="42930"/>
                </a:lnTo>
                <a:lnTo>
                  <a:pt x="24" y="42862"/>
                </a:lnTo>
                <a:lnTo>
                  <a:pt x="0" y="47413"/>
                </a:lnTo>
                <a:lnTo>
                  <a:pt x="949" y="48754"/>
                </a:lnTo>
                <a:lnTo>
                  <a:pt x="2534" y="49647"/>
                </a:lnTo>
                <a:lnTo>
                  <a:pt x="4543" y="50243"/>
                </a:lnTo>
                <a:lnTo>
                  <a:pt x="5883" y="51593"/>
                </a:lnTo>
                <a:lnTo>
                  <a:pt x="6777" y="53445"/>
                </a:lnTo>
                <a:lnTo>
                  <a:pt x="7768" y="58043"/>
                </a:lnTo>
                <a:lnTo>
                  <a:pt x="8209" y="63262"/>
                </a:lnTo>
                <a:lnTo>
                  <a:pt x="9279" y="65987"/>
                </a:lnTo>
                <a:lnTo>
                  <a:pt x="13009" y="71555"/>
                </a:lnTo>
                <a:lnTo>
                  <a:pt x="20463" y="80044"/>
                </a:lnTo>
                <a:lnTo>
                  <a:pt x="22210" y="83843"/>
                </a:lnTo>
                <a:lnTo>
                  <a:pt x="24154" y="93143"/>
                </a:lnTo>
                <a:lnTo>
                  <a:pt x="25016" y="101087"/>
                </a:lnTo>
                <a:lnTo>
                  <a:pt x="25400" y="108745"/>
                </a:lnTo>
                <a:lnTo>
                  <a:pt x="25647" y="126643"/>
                </a:lnTo>
                <a:lnTo>
                  <a:pt x="25696" y="139633"/>
                </a:lnTo>
                <a:lnTo>
                  <a:pt x="26652" y="142619"/>
                </a:lnTo>
                <a:lnTo>
                  <a:pt x="32490" y="151714"/>
                </a:lnTo>
                <a:lnTo>
                  <a:pt x="33087" y="152578"/>
                </a:lnTo>
                <a:lnTo>
                  <a:pt x="33749" y="156077"/>
                </a:lnTo>
                <a:lnTo>
                  <a:pt x="33926" y="158344"/>
                </a:lnTo>
                <a:lnTo>
                  <a:pt x="34997" y="159855"/>
                </a:lnTo>
                <a:lnTo>
                  <a:pt x="36663" y="160862"/>
                </a:lnTo>
                <a:lnTo>
                  <a:pt x="42850" y="162876"/>
                </a:lnTo>
                <a:lnTo>
                  <a:pt x="47402" y="158326"/>
                </a:lnTo>
                <a:lnTo>
                  <a:pt x="50648" y="156986"/>
                </a:lnTo>
                <a:lnTo>
                  <a:pt x="59335" y="155496"/>
                </a:lnTo>
                <a:lnTo>
                  <a:pt x="63365" y="154147"/>
                </a:lnTo>
                <a:lnTo>
                  <a:pt x="70384" y="150107"/>
                </a:lnTo>
                <a:lnTo>
                  <a:pt x="79219" y="145136"/>
                </a:lnTo>
                <a:lnTo>
                  <a:pt x="84242" y="142478"/>
                </a:lnTo>
                <a:lnTo>
                  <a:pt x="89495" y="140705"/>
                </a:lnTo>
                <a:lnTo>
                  <a:pt x="94902" y="139523"/>
                </a:lnTo>
                <a:lnTo>
                  <a:pt x="100413" y="138735"/>
                </a:lnTo>
                <a:lnTo>
                  <a:pt x="105991" y="137258"/>
                </a:lnTo>
                <a:lnTo>
                  <a:pt x="111614" y="135320"/>
                </a:lnTo>
                <a:lnTo>
                  <a:pt x="117268" y="133076"/>
                </a:lnTo>
                <a:lnTo>
                  <a:pt x="123896" y="131579"/>
                </a:lnTo>
                <a:lnTo>
                  <a:pt x="131171" y="130582"/>
                </a:lnTo>
                <a:lnTo>
                  <a:pt x="138879" y="129917"/>
                </a:lnTo>
                <a:lnTo>
                  <a:pt x="145922" y="128521"/>
                </a:lnTo>
                <a:lnTo>
                  <a:pt x="152523" y="126638"/>
                </a:lnTo>
                <a:lnTo>
                  <a:pt x="158828" y="124430"/>
                </a:lnTo>
                <a:lnTo>
                  <a:pt x="165889" y="123911"/>
                </a:lnTo>
                <a:lnTo>
                  <a:pt x="173455" y="124517"/>
                </a:lnTo>
                <a:lnTo>
                  <a:pt x="181356" y="125874"/>
                </a:lnTo>
                <a:lnTo>
                  <a:pt x="188527" y="126778"/>
                </a:lnTo>
                <a:lnTo>
                  <a:pt x="195215" y="127381"/>
                </a:lnTo>
                <a:lnTo>
                  <a:pt x="201577" y="127783"/>
                </a:lnTo>
                <a:lnTo>
                  <a:pt x="213727" y="128230"/>
                </a:lnTo>
                <a:lnTo>
                  <a:pt x="219633" y="128349"/>
                </a:lnTo>
                <a:lnTo>
                  <a:pt x="225476" y="129381"/>
                </a:lnTo>
                <a:lnTo>
                  <a:pt x="231277" y="131021"/>
                </a:lnTo>
                <a:lnTo>
                  <a:pt x="237048" y="133067"/>
                </a:lnTo>
                <a:lnTo>
                  <a:pt x="242801" y="135384"/>
                </a:lnTo>
                <a:lnTo>
                  <a:pt x="248542" y="137881"/>
                </a:lnTo>
                <a:lnTo>
                  <a:pt x="254273" y="140498"/>
                </a:lnTo>
                <a:lnTo>
                  <a:pt x="263182" y="145946"/>
                </a:lnTo>
                <a:lnTo>
                  <a:pt x="271269" y="151542"/>
                </a:lnTo>
                <a:lnTo>
                  <a:pt x="276093" y="154368"/>
                </a:lnTo>
                <a:lnTo>
                  <a:pt x="281213" y="157204"/>
                </a:lnTo>
                <a:lnTo>
                  <a:pt x="289443" y="165436"/>
                </a:lnTo>
                <a:lnTo>
                  <a:pt x="295323" y="174492"/>
                </a:lnTo>
                <a:lnTo>
                  <a:pt x="297937" y="181692"/>
                </a:lnTo>
                <a:lnTo>
                  <a:pt x="299098" y="190607"/>
                </a:lnTo>
                <a:lnTo>
                  <a:pt x="299614" y="199966"/>
                </a:lnTo>
                <a:lnTo>
                  <a:pt x="299843" y="207301"/>
                </a:lnTo>
                <a:lnTo>
                  <a:pt x="297405" y="216276"/>
                </a:lnTo>
                <a:lnTo>
                  <a:pt x="295422" y="221336"/>
                </a:lnTo>
                <a:lnTo>
                  <a:pt x="294099" y="226615"/>
                </a:lnTo>
                <a:lnTo>
                  <a:pt x="293218" y="232039"/>
                </a:lnTo>
                <a:lnTo>
                  <a:pt x="292630" y="237560"/>
                </a:lnTo>
                <a:lnTo>
                  <a:pt x="290333" y="242193"/>
                </a:lnTo>
                <a:lnTo>
                  <a:pt x="286897" y="246234"/>
                </a:lnTo>
                <a:lnTo>
                  <a:pt x="278000" y="254217"/>
                </a:lnTo>
                <a:lnTo>
                  <a:pt x="267695" y="264115"/>
                </a:lnTo>
                <a:lnTo>
                  <a:pt x="251183" y="280398"/>
                </a:lnTo>
                <a:lnTo>
                  <a:pt x="245557" y="285039"/>
                </a:lnTo>
                <a:lnTo>
                  <a:pt x="239901" y="289086"/>
                </a:lnTo>
                <a:lnTo>
                  <a:pt x="234225" y="292737"/>
                </a:lnTo>
                <a:lnTo>
                  <a:pt x="228537" y="296122"/>
                </a:lnTo>
                <a:lnTo>
                  <a:pt x="222839" y="299332"/>
                </a:lnTo>
                <a:lnTo>
                  <a:pt x="217137" y="302425"/>
                </a:lnTo>
                <a:lnTo>
                  <a:pt x="210476" y="304487"/>
                </a:lnTo>
                <a:lnTo>
                  <a:pt x="203179" y="305861"/>
                </a:lnTo>
                <a:lnTo>
                  <a:pt x="195457" y="306777"/>
                </a:lnTo>
                <a:lnTo>
                  <a:pt x="188403" y="308340"/>
                </a:lnTo>
                <a:lnTo>
                  <a:pt x="181797" y="310335"/>
                </a:lnTo>
                <a:lnTo>
                  <a:pt x="175486" y="312618"/>
                </a:lnTo>
                <a:lnTo>
                  <a:pt x="169375" y="314139"/>
                </a:lnTo>
                <a:lnTo>
                  <a:pt x="163396" y="315153"/>
                </a:lnTo>
                <a:lnTo>
                  <a:pt x="157505" y="315829"/>
                </a:lnTo>
                <a:lnTo>
                  <a:pt x="151672" y="316281"/>
                </a:lnTo>
                <a:lnTo>
                  <a:pt x="145879" y="316581"/>
                </a:lnTo>
                <a:lnTo>
                  <a:pt x="134362" y="316915"/>
                </a:lnTo>
                <a:lnTo>
                  <a:pt x="122893" y="317063"/>
                </a:lnTo>
                <a:lnTo>
                  <a:pt x="116216" y="316151"/>
                </a:lnTo>
                <a:lnTo>
                  <a:pt x="108906" y="314589"/>
                </a:lnTo>
                <a:lnTo>
                  <a:pt x="101175" y="312596"/>
                </a:lnTo>
                <a:lnTo>
                  <a:pt x="95070" y="311267"/>
                </a:lnTo>
                <a:lnTo>
                  <a:pt x="85745" y="309791"/>
                </a:lnTo>
                <a:lnTo>
                  <a:pt x="80972" y="308445"/>
                </a:lnTo>
                <a:lnTo>
                  <a:pt x="75885" y="306595"/>
                </a:lnTo>
                <a:lnTo>
                  <a:pt x="70589" y="304409"/>
                </a:lnTo>
                <a:lnTo>
                  <a:pt x="62165" y="301980"/>
                </a:lnTo>
                <a:lnTo>
                  <a:pt x="58585" y="301332"/>
                </a:lnTo>
                <a:lnTo>
                  <a:pt x="52067" y="298073"/>
                </a:lnTo>
                <a:lnTo>
                  <a:pt x="48995" y="295870"/>
                </a:lnTo>
                <a:lnTo>
                  <a:pt x="43043" y="293423"/>
                </a:lnTo>
                <a:lnTo>
                  <a:pt x="40121" y="292770"/>
                </a:lnTo>
                <a:lnTo>
                  <a:pt x="38174" y="291382"/>
                </a:lnTo>
                <a:lnTo>
                  <a:pt x="36875" y="289505"/>
                </a:lnTo>
                <a:lnTo>
                  <a:pt x="34793" y="284198"/>
                </a:lnTo>
                <a:lnTo>
                  <a:pt x="34280" y="27432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265"/>
          <p:cNvSpPr/>
          <p:nvPr/>
        </p:nvSpPr>
        <p:spPr>
          <a:xfrm>
            <a:off x="5103495" y="2923395"/>
            <a:ext cx="2115025" cy="779923"/>
          </a:xfrm>
          <a:custGeom>
            <a:avLst/>
            <a:gdLst/>
            <a:ahLst/>
            <a:cxnLst/>
            <a:rect l="0" t="0" r="0" b="0"/>
            <a:pathLst>
              <a:path w="2115025" h="779923">
                <a:moveTo>
                  <a:pt x="0" y="85552"/>
                </a:moveTo>
                <a:lnTo>
                  <a:pt x="0" y="98322"/>
                </a:lnTo>
                <a:lnTo>
                  <a:pt x="952" y="100733"/>
                </a:lnTo>
                <a:lnTo>
                  <a:pt x="5891" y="108677"/>
                </a:lnTo>
                <a:lnTo>
                  <a:pt x="8730" y="117063"/>
                </a:lnTo>
                <a:lnTo>
                  <a:pt x="14228" y="125580"/>
                </a:lnTo>
                <a:lnTo>
                  <a:pt x="15849" y="131282"/>
                </a:lnTo>
                <a:lnTo>
                  <a:pt x="17841" y="143657"/>
                </a:lnTo>
                <a:lnTo>
                  <a:pt x="23880" y="160918"/>
                </a:lnTo>
                <a:lnTo>
                  <a:pt x="25354" y="178332"/>
                </a:lnTo>
                <a:lnTo>
                  <a:pt x="25645" y="199164"/>
                </a:lnTo>
                <a:lnTo>
                  <a:pt x="25685" y="206849"/>
                </a:lnTo>
                <a:lnTo>
                  <a:pt x="28243" y="215980"/>
                </a:lnTo>
                <a:lnTo>
                  <a:pt x="31602" y="226387"/>
                </a:lnTo>
                <a:lnTo>
                  <a:pt x="33493" y="243909"/>
                </a:lnTo>
                <a:lnTo>
                  <a:pt x="35006" y="265823"/>
                </a:lnTo>
                <a:lnTo>
                  <a:pt x="40111" y="284804"/>
                </a:lnTo>
                <a:lnTo>
                  <a:pt x="43000" y="302493"/>
                </a:lnTo>
                <a:lnTo>
                  <a:pt x="49486" y="325537"/>
                </a:lnTo>
                <a:lnTo>
                  <a:pt x="51050" y="348433"/>
                </a:lnTo>
                <a:lnTo>
                  <a:pt x="57250" y="378144"/>
                </a:lnTo>
                <a:lnTo>
                  <a:pt x="59190" y="402116"/>
                </a:lnTo>
                <a:lnTo>
                  <a:pt x="59765" y="421707"/>
                </a:lnTo>
                <a:lnTo>
                  <a:pt x="59975" y="455727"/>
                </a:lnTo>
                <a:lnTo>
                  <a:pt x="62533" y="469467"/>
                </a:lnTo>
                <a:lnTo>
                  <a:pt x="64549" y="475798"/>
                </a:lnTo>
                <a:lnTo>
                  <a:pt x="64248" y="490452"/>
                </a:lnTo>
                <a:lnTo>
                  <a:pt x="62835" y="498360"/>
                </a:lnTo>
                <a:lnTo>
                  <a:pt x="63803" y="512227"/>
                </a:lnTo>
                <a:lnTo>
                  <a:pt x="67165" y="530744"/>
                </a:lnTo>
                <a:lnTo>
                  <a:pt x="68161" y="550836"/>
                </a:lnTo>
                <a:lnTo>
                  <a:pt x="68524" y="584798"/>
                </a:lnTo>
                <a:lnTo>
                  <a:pt x="68555" y="596681"/>
                </a:lnTo>
                <a:lnTo>
                  <a:pt x="71109" y="608313"/>
                </a:lnTo>
                <a:lnTo>
                  <a:pt x="74466" y="619833"/>
                </a:lnTo>
                <a:lnTo>
                  <a:pt x="77309" y="636076"/>
                </a:lnTo>
                <a:lnTo>
                  <a:pt x="82808" y="648297"/>
                </a:lnTo>
                <a:lnTo>
                  <a:pt x="85148" y="669010"/>
                </a:lnTo>
                <a:lnTo>
                  <a:pt x="85340" y="674549"/>
                </a:lnTo>
                <a:lnTo>
                  <a:pt x="86421" y="679194"/>
                </a:lnTo>
                <a:lnTo>
                  <a:pt x="91540" y="691235"/>
                </a:lnTo>
                <a:lnTo>
                  <a:pt x="93934" y="712871"/>
                </a:lnTo>
                <a:lnTo>
                  <a:pt x="94189" y="722380"/>
                </a:lnTo>
                <a:lnTo>
                  <a:pt x="95177" y="725369"/>
                </a:lnTo>
                <a:lnTo>
                  <a:pt x="100167" y="734127"/>
                </a:lnTo>
                <a:lnTo>
                  <a:pt x="101669" y="739885"/>
                </a:lnTo>
                <a:lnTo>
                  <a:pt x="102838" y="758255"/>
                </a:lnTo>
                <a:lnTo>
                  <a:pt x="103801" y="760716"/>
                </a:lnTo>
                <a:lnTo>
                  <a:pt x="111088" y="770881"/>
                </a:lnTo>
                <a:lnTo>
                  <a:pt x="118792" y="771311"/>
                </a:lnTo>
                <a:lnTo>
                  <a:pt x="127288" y="778729"/>
                </a:lnTo>
                <a:lnTo>
                  <a:pt x="130550" y="779394"/>
                </a:lnTo>
                <a:lnTo>
                  <a:pt x="165745" y="779922"/>
                </a:lnTo>
                <a:lnTo>
                  <a:pt x="194812" y="772544"/>
                </a:lnTo>
                <a:lnTo>
                  <a:pt x="207053" y="771705"/>
                </a:lnTo>
                <a:lnTo>
                  <a:pt x="237539" y="764002"/>
                </a:lnTo>
                <a:lnTo>
                  <a:pt x="265995" y="762069"/>
                </a:lnTo>
                <a:lnTo>
                  <a:pt x="293489" y="756042"/>
                </a:lnTo>
                <a:lnTo>
                  <a:pt x="308557" y="754070"/>
                </a:lnTo>
                <a:lnTo>
                  <a:pt x="336292" y="747583"/>
                </a:lnTo>
                <a:lnTo>
                  <a:pt x="360627" y="743672"/>
                </a:lnTo>
                <a:lnTo>
                  <a:pt x="411531" y="730857"/>
                </a:lnTo>
                <a:lnTo>
                  <a:pt x="469704" y="721912"/>
                </a:lnTo>
                <a:lnTo>
                  <a:pt x="509976" y="715761"/>
                </a:lnTo>
                <a:lnTo>
                  <a:pt x="559176" y="705141"/>
                </a:lnTo>
                <a:lnTo>
                  <a:pt x="614621" y="697193"/>
                </a:lnTo>
                <a:lnTo>
                  <a:pt x="671546" y="690043"/>
                </a:lnTo>
                <a:lnTo>
                  <a:pt x="728667" y="679423"/>
                </a:lnTo>
                <a:lnTo>
                  <a:pt x="786765" y="676414"/>
                </a:lnTo>
                <a:lnTo>
                  <a:pt x="850343" y="669715"/>
                </a:lnTo>
                <a:lnTo>
                  <a:pt x="915313" y="659320"/>
                </a:lnTo>
                <a:lnTo>
                  <a:pt x="953511" y="653702"/>
                </a:lnTo>
                <a:lnTo>
                  <a:pt x="1009085" y="647254"/>
                </a:lnTo>
                <a:lnTo>
                  <a:pt x="1064971" y="642698"/>
                </a:lnTo>
                <a:lnTo>
                  <a:pt x="1129914" y="630950"/>
                </a:lnTo>
                <a:lnTo>
                  <a:pt x="1185147" y="625720"/>
                </a:lnTo>
                <a:lnTo>
                  <a:pt x="1249950" y="618377"/>
                </a:lnTo>
                <a:lnTo>
                  <a:pt x="1313540" y="610437"/>
                </a:lnTo>
                <a:lnTo>
                  <a:pt x="1369127" y="604312"/>
                </a:lnTo>
                <a:lnTo>
                  <a:pt x="1433445" y="597943"/>
                </a:lnTo>
                <a:lnTo>
                  <a:pt x="1508168" y="589370"/>
                </a:lnTo>
                <a:lnTo>
                  <a:pt x="1558913" y="584063"/>
                </a:lnTo>
                <a:lnTo>
                  <a:pt x="1619658" y="580389"/>
                </a:lnTo>
                <a:lnTo>
                  <a:pt x="1677281" y="575001"/>
                </a:lnTo>
                <a:lnTo>
                  <a:pt x="1740034" y="574256"/>
                </a:lnTo>
                <a:lnTo>
                  <a:pt x="1783608" y="571659"/>
                </a:lnTo>
                <a:lnTo>
                  <a:pt x="1834408" y="566409"/>
                </a:lnTo>
                <a:lnTo>
                  <a:pt x="1893635" y="565682"/>
                </a:lnTo>
                <a:lnTo>
                  <a:pt x="2067127" y="565612"/>
                </a:lnTo>
                <a:lnTo>
                  <a:pt x="2070551" y="564659"/>
                </a:lnTo>
                <a:lnTo>
                  <a:pt x="2079923" y="559721"/>
                </a:lnTo>
                <a:lnTo>
                  <a:pt x="2085825" y="558231"/>
                </a:lnTo>
                <a:lnTo>
                  <a:pt x="2098556" y="557144"/>
                </a:lnTo>
                <a:lnTo>
                  <a:pt x="2099125" y="556157"/>
                </a:lnTo>
                <a:lnTo>
                  <a:pt x="2099756" y="552520"/>
                </a:lnTo>
                <a:lnTo>
                  <a:pt x="2100249" y="531251"/>
                </a:lnTo>
                <a:lnTo>
                  <a:pt x="2100261" y="511564"/>
                </a:lnTo>
                <a:lnTo>
                  <a:pt x="2102166" y="507673"/>
                </a:lnTo>
                <a:lnTo>
                  <a:pt x="2112045" y="493094"/>
                </a:lnTo>
                <a:lnTo>
                  <a:pt x="2115024" y="482264"/>
                </a:lnTo>
                <a:lnTo>
                  <a:pt x="2114865" y="476709"/>
                </a:lnTo>
                <a:lnTo>
                  <a:pt x="2110308" y="454106"/>
                </a:lnTo>
                <a:lnTo>
                  <a:pt x="2108537" y="442711"/>
                </a:lnTo>
                <a:lnTo>
                  <a:pt x="2102179" y="419874"/>
                </a:lnTo>
                <a:lnTo>
                  <a:pt x="2100162" y="408447"/>
                </a:lnTo>
                <a:lnTo>
                  <a:pt x="2094623" y="390351"/>
                </a:lnTo>
                <a:lnTo>
                  <a:pt x="2092559" y="367315"/>
                </a:lnTo>
                <a:lnTo>
                  <a:pt x="2092075" y="350798"/>
                </a:lnTo>
                <a:lnTo>
                  <a:pt x="2091804" y="325434"/>
                </a:lnTo>
                <a:lnTo>
                  <a:pt x="2089200" y="310911"/>
                </a:lnTo>
                <a:lnTo>
                  <a:pt x="2085821" y="297154"/>
                </a:lnTo>
                <a:lnTo>
                  <a:pt x="2083918" y="273344"/>
                </a:lnTo>
                <a:lnTo>
                  <a:pt x="2083473" y="256645"/>
                </a:lnTo>
                <a:lnTo>
                  <a:pt x="2083118" y="123096"/>
                </a:lnTo>
                <a:lnTo>
                  <a:pt x="2080578" y="111446"/>
                </a:lnTo>
                <a:lnTo>
                  <a:pt x="2069448" y="83670"/>
                </a:lnTo>
                <a:lnTo>
                  <a:pt x="2066050" y="72400"/>
                </a:lnTo>
                <a:lnTo>
                  <a:pt x="2051441" y="48328"/>
                </a:lnTo>
                <a:lnTo>
                  <a:pt x="2045861" y="41068"/>
                </a:lnTo>
                <a:lnTo>
                  <a:pt x="2037666" y="34666"/>
                </a:lnTo>
                <a:lnTo>
                  <a:pt x="2016884" y="22796"/>
                </a:lnTo>
                <a:lnTo>
                  <a:pt x="2003198" y="19561"/>
                </a:lnTo>
                <a:lnTo>
                  <a:pt x="1988542" y="17170"/>
                </a:lnTo>
                <a:lnTo>
                  <a:pt x="1963612" y="10414"/>
                </a:lnTo>
                <a:lnTo>
                  <a:pt x="1943568" y="6456"/>
                </a:lnTo>
                <a:lnTo>
                  <a:pt x="1927751" y="2774"/>
                </a:lnTo>
                <a:lnTo>
                  <a:pt x="1866202" y="0"/>
                </a:lnTo>
                <a:lnTo>
                  <a:pt x="1817203" y="802"/>
                </a:lnTo>
                <a:lnTo>
                  <a:pt x="1751381" y="7607"/>
                </a:lnTo>
                <a:lnTo>
                  <a:pt x="1694462" y="8295"/>
                </a:lnTo>
                <a:lnTo>
                  <a:pt x="1634803" y="10926"/>
                </a:lnTo>
                <a:lnTo>
                  <a:pt x="1572418" y="16176"/>
                </a:lnTo>
                <a:lnTo>
                  <a:pt x="1510028" y="16867"/>
                </a:lnTo>
                <a:lnTo>
                  <a:pt x="846182" y="16972"/>
                </a:lnTo>
                <a:lnTo>
                  <a:pt x="788717" y="23757"/>
                </a:lnTo>
                <a:lnTo>
                  <a:pt x="725635" y="25309"/>
                </a:lnTo>
                <a:lnTo>
                  <a:pt x="666151" y="25514"/>
                </a:lnTo>
                <a:lnTo>
                  <a:pt x="608693" y="32325"/>
                </a:lnTo>
                <a:lnTo>
                  <a:pt x="546857" y="36500"/>
                </a:lnTo>
                <a:lnTo>
                  <a:pt x="507118" y="41467"/>
                </a:lnTo>
                <a:lnTo>
                  <a:pt x="456306" y="45069"/>
                </a:lnTo>
                <a:lnTo>
                  <a:pt x="429206" y="49427"/>
                </a:lnTo>
                <a:lnTo>
                  <a:pt x="386791" y="51973"/>
                </a:lnTo>
                <a:lnTo>
                  <a:pt x="358272" y="57999"/>
                </a:lnTo>
                <a:lnTo>
                  <a:pt x="308454" y="62213"/>
                </a:lnTo>
                <a:lnTo>
                  <a:pt x="248754" y="74057"/>
                </a:lnTo>
                <a:lnTo>
                  <a:pt x="205916" y="79349"/>
                </a:lnTo>
                <a:lnTo>
                  <a:pt x="193435" y="82795"/>
                </a:lnTo>
                <a:lnTo>
                  <a:pt x="158140" y="86263"/>
                </a:lnTo>
                <a:lnTo>
                  <a:pt x="142317" y="91372"/>
                </a:lnTo>
                <a:lnTo>
                  <a:pt x="114427" y="93883"/>
                </a:lnTo>
                <a:lnTo>
                  <a:pt x="92773" y="94093"/>
                </a:lnTo>
                <a:lnTo>
                  <a:pt x="83777" y="96650"/>
                </a:lnTo>
                <a:lnTo>
                  <a:pt x="71582" y="101503"/>
                </a:lnTo>
                <a:lnTo>
                  <a:pt x="60007" y="10269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266"/>
          <p:cNvSpPr/>
          <p:nvPr/>
        </p:nvSpPr>
        <p:spPr>
          <a:xfrm>
            <a:off x="2771775" y="2203143"/>
            <a:ext cx="960119" cy="762697"/>
          </a:xfrm>
          <a:custGeom>
            <a:avLst/>
            <a:gdLst/>
            <a:ahLst/>
            <a:cxnLst/>
            <a:rect l="0" t="0" r="0" b="0"/>
            <a:pathLst>
              <a:path w="960119" h="762697">
                <a:moveTo>
                  <a:pt x="60007" y="94287"/>
                </a:moveTo>
                <a:lnTo>
                  <a:pt x="60007" y="135749"/>
                </a:lnTo>
                <a:lnTo>
                  <a:pt x="57467" y="146369"/>
                </a:lnTo>
                <a:lnTo>
                  <a:pt x="54115" y="157439"/>
                </a:lnTo>
                <a:lnTo>
                  <a:pt x="51276" y="175334"/>
                </a:lnTo>
                <a:lnTo>
                  <a:pt x="45778" y="197358"/>
                </a:lnTo>
                <a:lnTo>
                  <a:pt x="43726" y="217325"/>
                </a:lnTo>
                <a:lnTo>
                  <a:pt x="42166" y="240915"/>
                </a:lnTo>
                <a:lnTo>
                  <a:pt x="38425" y="257562"/>
                </a:lnTo>
                <a:lnTo>
                  <a:pt x="36128" y="274486"/>
                </a:lnTo>
                <a:lnTo>
                  <a:pt x="35106" y="291533"/>
                </a:lnTo>
                <a:lnTo>
                  <a:pt x="34653" y="308634"/>
                </a:lnTo>
                <a:lnTo>
                  <a:pt x="34321" y="367418"/>
                </a:lnTo>
                <a:lnTo>
                  <a:pt x="36844" y="385223"/>
                </a:lnTo>
                <a:lnTo>
                  <a:pt x="40187" y="403614"/>
                </a:lnTo>
                <a:lnTo>
                  <a:pt x="41673" y="424488"/>
                </a:lnTo>
                <a:lnTo>
                  <a:pt x="42334" y="443925"/>
                </a:lnTo>
                <a:lnTo>
                  <a:pt x="42705" y="473473"/>
                </a:lnTo>
                <a:lnTo>
                  <a:pt x="43745" y="494272"/>
                </a:lnTo>
                <a:lnTo>
                  <a:pt x="47382" y="513040"/>
                </a:lnTo>
                <a:lnTo>
                  <a:pt x="52173" y="530907"/>
                </a:lnTo>
                <a:lnTo>
                  <a:pt x="56525" y="548372"/>
                </a:lnTo>
                <a:lnTo>
                  <a:pt x="58459" y="565660"/>
                </a:lnTo>
                <a:lnTo>
                  <a:pt x="59319" y="582868"/>
                </a:lnTo>
                <a:lnTo>
                  <a:pt x="59701" y="600042"/>
                </a:lnTo>
                <a:lnTo>
                  <a:pt x="59871" y="617199"/>
                </a:lnTo>
                <a:lnTo>
                  <a:pt x="62487" y="634350"/>
                </a:lnTo>
                <a:lnTo>
                  <a:pt x="66774" y="657530"/>
                </a:lnTo>
                <a:lnTo>
                  <a:pt x="68730" y="670372"/>
                </a:lnTo>
                <a:lnTo>
                  <a:pt x="77746" y="694138"/>
                </a:lnTo>
                <a:lnTo>
                  <a:pt x="83131" y="704740"/>
                </a:lnTo>
                <a:lnTo>
                  <a:pt x="94349" y="719307"/>
                </a:lnTo>
                <a:lnTo>
                  <a:pt x="100035" y="726403"/>
                </a:lnTo>
                <a:lnTo>
                  <a:pt x="105737" y="735907"/>
                </a:lnTo>
                <a:lnTo>
                  <a:pt x="113987" y="743942"/>
                </a:lnTo>
                <a:lnTo>
                  <a:pt x="123051" y="749735"/>
                </a:lnTo>
                <a:lnTo>
                  <a:pt x="130254" y="752309"/>
                </a:lnTo>
                <a:lnTo>
                  <a:pt x="154900" y="756638"/>
                </a:lnTo>
                <a:lnTo>
                  <a:pt x="160417" y="758739"/>
                </a:lnTo>
                <a:lnTo>
                  <a:pt x="181833" y="761696"/>
                </a:lnTo>
                <a:lnTo>
                  <a:pt x="209731" y="762696"/>
                </a:lnTo>
                <a:lnTo>
                  <a:pt x="238249" y="761916"/>
                </a:lnTo>
                <a:lnTo>
                  <a:pt x="266172" y="757029"/>
                </a:lnTo>
                <a:lnTo>
                  <a:pt x="287208" y="755551"/>
                </a:lnTo>
                <a:lnTo>
                  <a:pt x="309258" y="754894"/>
                </a:lnTo>
                <a:lnTo>
                  <a:pt x="331758" y="753650"/>
                </a:lnTo>
                <a:lnTo>
                  <a:pt x="354458" y="749922"/>
                </a:lnTo>
                <a:lnTo>
                  <a:pt x="377246" y="747630"/>
                </a:lnTo>
                <a:lnTo>
                  <a:pt x="401027" y="745659"/>
                </a:lnTo>
                <a:lnTo>
                  <a:pt x="427472" y="741608"/>
                </a:lnTo>
                <a:lnTo>
                  <a:pt x="452560" y="739172"/>
                </a:lnTo>
                <a:lnTo>
                  <a:pt x="476410" y="738090"/>
                </a:lnTo>
                <a:lnTo>
                  <a:pt x="499710" y="737609"/>
                </a:lnTo>
                <a:lnTo>
                  <a:pt x="723672" y="737224"/>
                </a:lnTo>
                <a:lnTo>
                  <a:pt x="752901" y="741775"/>
                </a:lnTo>
                <a:lnTo>
                  <a:pt x="773408" y="744009"/>
                </a:lnTo>
                <a:lnTo>
                  <a:pt x="794268" y="745002"/>
                </a:lnTo>
                <a:lnTo>
                  <a:pt x="821126" y="745561"/>
                </a:lnTo>
                <a:lnTo>
                  <a:pt x="906650" y="745796"/>
                </a:lnTo>
                <a:lnTo>
                  <a:pt x="911138" y="744843"/>
                </a:lnTo>
                <a:lnTo>
                  <a:pt x="918665" y="741246"/>
                </a:lnTo>
                <a:lnTo>
                  <a:pt x="931259" y="731174"/>
                </a:lnTo>
                <a:lnTo>
                  <a:pt x="937132" y="725645"/>
                </a:lnTo>
                <a:lnTo>
                  <a:pt x="945794" y="712627"/>
                </a:lnTo>
                <a:lnTo>
                  <a:pt x="954393" y="696704"/>
                </a:lnTo>
                <a:lnTo>
                  <a:pt x="957574" y="685560"/>
                </a:lnTo>
                <a:lnTo>
                  <a:pt x="959617" y="662884"/>
                </a:lnTo>
                <a:lnTo>
                  <a:pt x="959971" y="641220"/>
                </a:lnTo>
                <a:lnTo>
                  <a:pt x="960118" y="532663"/>
                </a:lnTo>
                <a:lnTo>
                  <a:pt x="957579" y="512323"/>
                </a:lnTo>
                <a:lnTo>
                  <a:pt x="954228" y="490583"/>
                </a:lnTo>
                <a:lnTo>
                  <a:pt x="952738" y="468221"/>
                </a:lnTo>
                <a:lnTo>
                  <a:pt x="949537" y="445582"/>
                </a:lnTo>
                <a:lnTo>
                  <a:pt x="945891" y="423773"/>
                </a:lnTo>
                <a:lnTo>
                  <a:pt x="944271" y="404555"/>
                </a:lnTo>
                <a:lnTo>
                  <a:pt x="941011" y="383949"/>
                </a:lnTo>
                <a:lnTo>
                  <a:pt x="937339" y="362090"/>
                </a:lnTo>
                <a:lnTo>
                  <a:pt x="935708" y="339675"/>
                </a:lnTo>
                <a:lnTo>
                  <a:pt x="932442" y="317013"/>
                </a:lnTo>
                <a:lnTo>
                  <a:pt x="927816" y="295194"/>
                </a:lnTo>
                <a:lnTo>
                  <a:pt x="922585" y="275971"/>
                </a:lnTo>
                <a:lnTo>
                  <a:pt x="919625" y="257903"/>
                </a:lnTo>
                <a:lnTo>
                  <a:pt x="917357" y="240347"/>
                </a:lnTo>
                <a:lnTo>
                  <a:pt x="913174" y="223020"/>
                </a:lnTo>
                <a:lnTo>
                  <a:pt x="910680" y="205794"/>
                </a:lnTo>
                <a:lnTo>
                  <a:pt x="908618" y="188613"/>
                </a:lnTo>
                <a:lnTo>
                  <a:pt x="904528" y="171452"/>
                </a:lnTo>
                <a:lnTo>
                  <a:pt x="896870" y="150276"/>
                </a:lnTo>
                <a:lnTo>
                  <a:pt x="893119" y="127386"/>
                </a:lnTo>
                <a:lnTo>
                  <a:pt x="887457" y="107057"/>
                </a:lnTo>
                <a:lnTo>
                  <a:pt x="879747" y="88969"/>
                </a:lnTo>
                <a:lnTo>
                  <a:pt x="876057" y="84074"/>
                </a:lnTo>
                <a:lnTo>
                  <a:pt x="866879" y="76095"/>
                </a:lnTo>
                <a:lnTo>
                  <a:pt x="863669" y="71681"/>
                </a:lnTo>
                <a:lnTo>
                  <a:pt x="860102" y="61697"/>
                </a:lnTo>
                <a:lnTo>
                  <a:pt x="857247" y="57320"/>
                </a:lnTo>
                <a:lnTo>
                  <a:pt x="838187" y="40394"/>
                </a:lnTo>
                <a:lnTo>
                  <a:pt x="808569" y="20015"/>
                </a:lnTo>
                <a:lnTo>
                  <a:pt x="798783" y="14287"/>
                </a:lnTo>
                <a:lnTo>
                  <a:pt x="788084" y="11106"/>
                </a:lnTo>
                <a:lnTo>
                  <a:pt x="776980" y="8740"/>
                </a:lnTo>
                <a:lnTo>
                  <a:pt x="760018" y="3005"/>
                </a:lnTo>
                <a:lnTo>
                  <a:pt x="734679" y="585"/>
                </a:lnTo>
                <a:lnTo>
                  <a:pt x="710760" y="166"/>
                </a:lnTo>
                <a:lnTo>
                  <a:pt x="651465" y="0"/>
                </a:lnTo>
                <a:lnTo>
                  <a:pt x="631805" y="2534"/>
                </a:lnTo>
                <a:lnTo>
                  <a:pt x="601856" y="6775"/>
                </a:lnTo>
                <a:lnTo>
                  <a:pt x="574885" y="8032"/>
                </a:lnTo>
                <a:lnTo>
                  <a:pt x="546256" y="10945"/>
                </a:lnTo>
                <a:lnTo>
                  <a:pt x="524720" y="14383"/>
                </a:lnTo>
                <a:lnTo>
                  <a:pt x="502449" y="15912"/>
                </a:lnTo>
                <a:lnTo>
                  <a:pt x="473041" y="16772"/>
                </a:lnTo>
                <a:lnTo>
                  <a:pt x="452493" y="19513"/>
                </a:lnTo>
                <a:lnTo>
                  <a:pt x="430660" y="22954"/>
                </a:lnTo>
                <a:lnTo>
                  <a:pt x="408257" y="24483"/>
                </a:lnTo>
                <a:lnTo>
                  <a:pt x="385600" y="27703"/>
                </a:lnTo>
                <a:lnTo>
                  <a:pt x="362830" y="31356"/>
                </a:lnTo>
                <a:lnTo>
                  <a:pt x="340010" y="32980"/>
                </a:lnTo>
                <a:lnTo>
                  <a:pt x="310293" y="33894"/>
                </a:lnTo>
                <a:lnTo>
                  <a:pt x="289673" y="36648"/>
                </a:lnTo>
                <a:lnTo>
                  <a:pt x="268761" y="40094"/>
                </a:lnTo>
                <a:lnTo>
                  <a:pt x="240922" y="42987"/>
                </a:lnTo>
                <a:lnTo>
                  <a:pt x="214577" y="48501"/>
                </a:lnTo>
                <a:lnTo>
                  <a:pt x="188673" y="51510"/>
                </a:lnTo>
                <a:lnTo>
                  <a:pt x="162900" y="57059"/>
                </a:lnTo>
                <a:lnTo>
                  <a:pt x="138119" y="59126"/>
                </a:lnTo>
                <a:lnTo>
                  <a:pt x="112196" y="59825"/>
                </a:lnTo>
                <a:lnTo>
                  <a:pt x="88731" y="59963"/>
                </a:lnTo>
                <a:lnTo>
                  <a:pt x="77218" y="62521"/>
                </a:lnTo>
                <a:lnTo>
                  <a:pt x="65751" y="65881"/>
                </a:lnTo>
                <a:lnTo>
                  <a:pt x="38279" y="68333"/>
                </a:lnTo>
                <a:lnTo>
                  <a:pt x="9572" y="68563"/>
                </a:lnTo>
                <a:lnTo>
                  <a:pt x="0" y="6856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267"/>
          <p:cNvSpPr/>
          <p:nvPr/>
        </p:nvSpPr>
        <p:spPr>
          <a:xfrm>
            <a:off x="3114780" y="3866206"/>
            <a:ext cx="368513" cy="445361"/>
          </a:xfrm>
          <a:custGeom>
            <a:avLst/>
            <a:gdLst/>
            <a:ahLst/>
            <a:cxnLst/>
            <a:rect l="0" t="0" r="0" b="0"/>
            <a:pathLst>
              <a:path w="368513" h="445361">
                <a:moveTo>
                  <a:pt x="17039" y="8564"/>
                </a:moveTo>
                <a:lnTo>
                  <a:pt x="8572" y="96"/>
                </a:lnTo>
                <a:lnTo>
                  <a:pt x="1095" y="0"/>
                </a:lnTo>
                <a:lnTo>
                  <a:pt x="695" y="950"/>
                </a:lnTo>
                <a:lnTo>
                  <a:pt x="0" y="11924"/>
                </a:lnTo>
                <a:lnTo>
                  <a:pt x="917" y="14614"/>
                </a:lnTo>
                <a:lnTo>
                  <a:pt x="5807" y="22950"/>
                </a:lnTo>
                <a:lnTo>
                  <a:pt x="10482" y="36841"/>
                </a:lnTo>
                <a:lnTo>
                  <a:pt x="14125" y="46849"/>
                </a:lnTo>
                <a:lnTo>
                  <a:pt x="15744" y="57647"/>
                </a:lnTo>
                <a:lnTo>
                  <a:pt x="16464" y="68796"/>
                </a:lnTo>
                <a:lnTo>
                  <a:pt x="17736" y="81053"/>
                </a:lnTo>
                <a:lnTo>
                  <a:pt x="19409" y="88323"/>
                </a:lnTo>
                <a:lnTo>
                  <a:pt x="21477" y="96026"/>
                </a:lnTo>
                <a:lnTo>
                  <a:pt x="23774" y="109666"/>
                </a:lnTo>
                <a:lnTo>
                  <a:pt x="25747" y="123030"/>
                </a:lnTo>
                <a:lnTo>
                  <a:pt x="27608" y="130595"/>
                </a:lnTo>
                <a:lnTo>
                  <a:pt x="29800" y="138495"/>
                </a:lnTo>
                <a:lnTo>
                  <a:pt x="31261" y="147572"/>
                </a:lnTo>
                <a:lnTo>
                  <a:pt x="32236" y="157434"/>
                </a:lnTo>
                <a:lnTo>
                  <a:pt x="32885" y="167818"/>
                </a:lnTo>
                <a:lnTo>
                  <a:pt x="34271" y="177598"/>
                </a:lnTo>
                <a:lnTo>
                  <a:pt x="36147" y="186976"/>
                </a:lnTo>
                <a:lnTo>
                  <a:pt x="38350" y="196085"/>
                </a:lnTo>
                <a:lnTo>
                  <a:pt x="39819" y="205016"/>
                </a:lnTo>
                <a:lnTo>
                  <a:pt x="40799" y="213827"/>
                </a:lnTo>
                <a:lnTo>
                  <a:pt x="41451" y="222558"/>
                </a:lnTo>
                <a:lnTo>
                  <a:pt x="42839" y="231236"/>
                </a:lnTo>
                <a:lnTo>
                  <a:pt x="44717" y="239880"/>
                </a:lnTo>
                <a:lnTo>
                  <a:pt x="46921" y="248499"/>
                </a:lnTo>
                <a:lnTo>
                  <a:pt x="48391" y="257103"/>
                </a:lnTo>
                <a:lnTo>
                  <a:pt x="49370" y="265697"/>
                </a:lnTo>
                <a:lnTo>
                  <a:pt x="50023" y="274283"/>
                </a:lnTo>
                <a:lnTo>
                  <a:pt x="51411" y="282865"/>
                </a:lnTo>
                <a:lnTo>
                  <a:pt x="53289" y="291444"/>
                </a:lnTo>
                <a:lnTo>
                  <a:pt x="55493" y="300020"/>
                </a:lnTo>
                <a:lnTo>
                  <a:pt x="57915" y="308596"/>
                </a:lnTo>
                <a:lnTo>
                  <a:pt x="63146" y="325744"/>
                </a:lnTo>
                <a:lnTo>
                  <a:pt x="64923" y="333364"/>
                </a:lnTo>
                <a:lnTo>
                  <a:pt x="66896" y="346912"/>
                </a:lnTo>
                <a:lnTo>
                  <a:pt x="68374" y="354144"/>
                </a:lnTo>
                <a:lnTo>
                  <a:pt x="70313" y="361823"/>
                </a:lnTo>
                <a:lnTo>
                  <a:pt x="72558" y="369800"/>
                </a:lnTo>
                <a:lnTo>
                  <a:pt x="74054" y="377023"/>
                </a:lnTo>
                <a:lnTo>
                  <a:pt x="75717" y="390128"/>
                </a:lnTo>
                <a:lnTo>
                  <a:pt x="76456" y="402303"/>
                </a:lnTo>
                <a:lnTo>
                  <a:pt x="76872" y="417327"/>
                </a:lnTo>
                <a:lnTo>
                  <a:pt x="77012" y="430937"/>
                </a:lnTo>
                <a:lnTo>
                  <a:pt x="77976" y="433021"/>
                </a:lnTo>
                <a:lnTo>
                  <a:pt x="79571" y="434410"/>
                </a:lnTo>
                <a:lnTo>
                  <a:pt x="81588" y="435336"/>
                </a:lnTo>
                <a:lnTo>
                  <a:pt x="82931" y="436906"/>
                </a:lnTo>
                <a:lnTo>
                  <a:pt x="83827" y="438905"/>
                </a:lnTo>
                <a:lnTo>
                  <a:pt x="85515" y="445360"/>
                </a:lnTo>
                <a:lnTo>
                  <a:pt x="85617" y="432981"/>
                </a:lnTo>
                <a:lnTo>
                  <a:pt x="85620" y="359480"/>
                </a:lnTo>
                <a:lnTo>
                  <a:pt x="86572" y="351093"/>
                </a:lnTo>
                <a:lnTo>
                  <a:pt x="88159" y="342644"/>
                </a:lnTo>
                <a:lnTo>
                  <a:pt x="90170" y="334154"/>
                </a:lnTo>
                <a:lnTo>
                  <a:pt x="92463" y="325636"/>
                </a:lnTo>
                <a:lnTo>
                  <a:pt x="97551" y="308552"/>
                </a:lnTo>
                <a:lnTo>
                  <a:pt x="101194" y="299996"/>
                </a:lnTo>
                <a:lnTo>
                  <a:pt x="105528" y="291435"/>
                </a:lnTo>
                <a:lnTo>
                  <a:pt x="110322" y="282869"/>
                </a:lnTo>
                <a:lnTo>
                  <a:pt x="114470" y="274302"/>
                </a:lnTo>
                <a:lnTo>
                  <a:pt x="118188" y="265732"/>
                </a:lnTo>
                <a:lnTo>
                  <a:pt x="121619" y="257162"/>
                </a:lnTo>
                <a:lnTo>
                  <a:pt x="125812" y="249543"/>
                </a:lnTo>
                <a:lnTo>
                  <a:pt x="135550" y="235998"/>
                </a:lnTo>
                <a:lnTo>
                  <a:pt x="146228" y="223628"/>
                </a:lnTo>
                <a:lnTo>
                  <a:pt x="157324" y="212733"/>
                </a:lnTo>
                <a:lnTo>
                  <a:pt x="168606" y="204716"/>
                </a:lnTo>
                <a:lnTo>
                  <a:pt x="179970" y="197978"/>
                </a:lnTo>
                <a:lnTo>
                  <a:pt x="185667" y="194847"/>
                </a:lnTo>
                <a:lnTo>
                  <a:pt x="197078" y="191369"/>
                </a:lnTo>
                <a:lnTo>
                  <a:pt x="202788" y="190441"/>
                </a:lnTo>
                <a:lnTo>
                  <a:pt x="209451" y="189823"/>
                </a:lnTo>
                <a:lnTo>
                  <a:pt x="216752" y="189411"/>
                </a:lnTo>
                <a:lnTo>
                  <a:pt x="224476" y="189136"/>
                </a:lnTo>
                <a:lnTo>
                  <a:pt x="231530" y="189905"/>
                </a:lnTo>
                <a:lnTo>
                  <a:pt x="238138" y="191370"/>
                </a:lnTo>
                <a:lnTo>
                  <a:pt x="249608" y="195539"/>
                </a:lnTo>
                <a:lnTo>
                  <a:pt x="257881" y="200566"/>
                </a:lnTo>
                <a:lnTo>
                  <a:pt x="267273" y="208516"/>
                </a:lnTo>
                <a:lnTo>
                  <a:pt x="277797" y="218398"/>
                </a:lnTo>
                <a:lnTo>
                  <a:pt x="288824" y="229141"/>
                </a:lnTo>
                <a:lnTo>
                  <a:pt x="297535" y="240266"/>
                </a:lnTo>
                <a:lnTo>
                  <a:pt x="304582" y="252512"/>
                </a:lnTo>
                <a:lnTo>
                  <a:pt x="307794" y="259778"/>
                </a:lnTo>
                <a:lnTo>
                  <a:pt x="310889" y="267480"/>
                </a:lnTo>
                <a:lnTo>
                  <a:pt x="316867" y="281118"/>
                </a:lnTo>
                <a:lnTo>
                  <a:pt x="322698" y="293529"/>
                </a:lnTo>
                <a:lnTo>
                  <a:pt x="328466" y="305395"/>
                </a:lnTo>
                <a:lnTo>
                  <a:pt x="331664" y="317019"/>
                </a:lnTo>
                <a:lnTo>
                  <a:pt x="334038" y="328535"/>
                </a:lnTo>
                <a:lnTo>
                  <a:pt x="338267" y="340003"/>
                </a:lnTo>
                <a:lnTo>
                  <a:pt x="341453" y="352619"/>
                </a:lnTo>
                <a:lnTo>
                  <a:pt x="344739" y="359279"/>
                </a:lnTo>
                <a:lnTo>
                  <a:pt x="346948" y="362389"/>
                </a:lnTo>
                <a:lnTo>
                  <a:pt x="349403" y="368384"/>
                </a:lnTo>
                <a:lnTo>
                  <a:pt x="350785" y="377115"/>
                </a:lnTo>
                <a:lnTo>
                  <a:pt x="350979" y="379994"/>
                </a:lnTo>
                <a:lnTo>
                  <a:pt x="352061" y="381914"/>
                </a:lnTo>
                <a:lnTo>
                  <a:pt x="353735" y="383194"/>
                </a:lnTo>
                <a:lnTo>
                  <a:pt x="358714" y="385248"/>
                </a:lnTo>
                <a:lnTo>
                  <a:pt x="368512" y="385754"/>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268"/>
          <p:cNvSpPr/>
          <p:nvPr/>
        </p:nvSpPr>
        <p:spPr>
          <a:xfrm>
            <a:off x="3166214" y="3797617"/>
            <a:ext cx="308507" cy="522879"/>
          </a:xfrm>
          <a:custGeom>
            <a:avLst/>
            <a:gdLst/>
            <a:ahLst/>
            <a:cxnLst/>
            <a:rect l="0" t="0" r="0" b="0"/>
            <a:pathLst>
              <a:path w="308507" h="522879">
                <a:moveTo>
                  <a:pt x="17040" y="0"/>
                </a:moveTo>
                <a:lnTo>
                  <a:pt x="8821" y="0"/>
                </a:lnTo>
                <a:lnTo>
                  <a:pt x="8482" y="13123"/>
                </a:lnTo>
                <a:lnTo>
                  <a:pt x="8477" y="17321"/>
                </a:lnTo>
                <a:lnTo>
                  <a:pt x="7522" y="21072"/>
                </a:lnTo>
                <a:lnTo>
                  <a:pt x="2579" y="31855"/>
                </a:lnTo>
                <a:lnTo>
                  <a:pt x="690" y="46692"/>
                </a:lnTo>
                <a:lnTo>
                  <a:pt x="249" y="57582"/>
                </a:lnTo>
                <a:lnTo>
                  <a:pt x="0" y="78974"/>
                </a:lnTo>
                <a:lnTo>
                  <a:pt x="2482" y="92567"/>
                </a:lnTo>
                <a:lnTo>
                  <a:pt x="5808" y="105911"/>
                </a:lnTo>
                <a:lnTo>
                  <a:pt x="7286" y="121367"/>
                </a:lnTo>
                <a:lnTo>
                  <a:pt x="7680" y="129489"/>
                </a:lnTo>
                <a:lnTo>
                  <a:pt x="8118" y="146133"/>
                </a:lnTo>
                <a:lnTo>
                  <a:pt x="8459" y="234827"/>
                </a:lnTo>
                <a:lnTo>
                  <a:pt x="9415" y="245134"/>
                </a:lnTo>
                <a:lnTo>
                  <a:pt x="11004" y="254863"/>
                </a:lnTo>
                <a:lnTo>
                  <a:pt x="13016" y="264206"/>
                </a:lnTo>
                <a:lnTo>
                  <a:pt x="14358" y="274245"/>
                </a:lnTo>
                <a:lnTo>
                  <a:pt x="15252" y="284747"/>
                </a:lnTo>
                <a:lnTo>
                  <a:pt x="15848" y="295559"/>
                </a:lnTo>
                <a:lnTo>
                  <a:pt x="16510" y="315192"/>
                </a:lnTo>
                <a:lnTo>
                  <a:pt x="16936" y="351079"/>
                </a:lnTo>
                <a:lnTo>
                  <a:pt x="17031" y="402873"/>
                </a:lnTo>
                <a:lnTo>
                  <a:pt x="17987" y="411457"/>
                </a:lnTo>
                <a:lnTo>
                  <a:pt x="19576" y="420037"/>
                </a:lnTo>
                <a:lnTo>
                  <a:pt x="21589" y="428615"/>
                </a:lnTo>
                <a:lnTo>
                  <a:pt x="22930" y="437191"/>
                </a:lnTo>
                <a:lnTo>
                  <a:pt x="23825" y="445766"/>
                </a:lnTo>
                <a:lnTo>
                  <a:pt x="24818" y="461960"/>
                </a:lnTo>
                <a:lnTo>
                  <a:pt x="25260" y="475508"/>
                </a:lnTo>
                <a:lnTo>
                  <a:pt x="25543" y="492884"/>
                </a:lnTo>
                <a:lnTo>
                  <a:pt x="25612" y="521212"/>
                </a:lnTo>
                <a:lnTo>
                  <a:pt x="26565" y="521782"/>
                </a:lnTo>
                <a:lnTo>
                  <a:pt x="33832" y="522878"/>
                </a:lnTo>
                <a:lnTo>
                  <a:pt x="34081" y="518359"/>
                </a:lnTo>
                <a:lnTo>
                  <a:pt x="35068" y="516070"/>
                </a:lnTo>
                <a:lnTo>
                  <a:pt x="38706" y="510987"/>
                </a:lnTo>
                <a:lnTo>
                  <a:pt x="40056" y="507345"/>
                </a:lnTo>
                <a:lnTo>
                  <a:pt x="41958" y="493119"/>
                </a:lnTo>
                <a:lnTo>
                  <a:pt x="42402" y="482372"/>
                </a:lnTo>
                <a:lnTo>
                  <a:pt x="45140" y="468705"/>
                </a:lnTo>
                <a:lnTo>
                  <a:pt x="49532" y="453106"/>
                </a:lnTo>
                <a:lnTo>
                  <a:pt x="57359" y="428259"/>
                </a:lnTo>
                <a:lnTo>
                  <a:pt x="79918" y="360031"/>
                </a:lnTo>
                <a:lnTo>
                  <a:pt x="83724" y="350511"/>
                </a:lnTo>
                <a:lnTo>
                  <a:pt x="88166" y="340354"/>
                </a:lnTo>
                <a:lnTo>
                  <a:pt x="93032" y="329773"/>
                </a:lnTo>
                <a:lnTo>
                  <a:pt x="97229" y="319861"/>
                </a:lnTo>
                <a:lnTo>
                  <a:pt x="100980" y="310396"/>
                </a:lnTo>
                <a:lnTo>
                  <a:pt x="104432" y="301228"/>
                </a:lnTo>
                <a:lnTo>
                  <a:pt x="110809" y="285962"/>
                </a:lnTo>
                <a:lnTo>
                  <a:pt x="117770" y="272827"/>
                </a:lnTo>
                <a:lnTo>
                  <a:pt x="131447" y="254722"/>
                </a:lnTo>
                <a:lnTo>
                  <a:pt x="138690" y="243067"/>
                </a:lnTo>
                <a:lnTo>
                  <a:pt x="147625" y="234077"/>
                </a:lnTo>
                <a:lnTo>
                  <a:pt x="152674" y="230347"/>
                </a:lnTo>
                <a:lnTo>
                  <a:pt x="157945" y="226907"/>
                </a:lnTo>
                <a:lnTo>
                  <a:pt x="163365" y="223661"/>
                </a:lnTo>
                <a:lnTo>
                  <a:pt x="168882" y="220545"/>
                </a:lnTo>
                <a:lnTo>
                  <a:pt x="180093" y="214543"/>
                </a:lnTo>
                <a:lnTo>
                  <a:pt x="185750" y="211609"/>
                </a:lnTo>
                <a:lnTo>
                  <a:pt x="194575" y="208348"/>
                </a:lnTo>
                <a:lnTo>
                  <a:pt x="202624" y="206899"/>
                </a:lnTo>
                <a:lnTo>
                  <a:pt x="207438" y="206513"/>
                </a:lnTo>
                <a:lnTo>
                  <a:pt x="212552" y="206256"/>
                </a:lnTo>
                <a:lnTo>
                  <a:pt x="217867" y="207036"/>
                </a:lnTo>
                <a:lnTo>
                  <a:pt x="223315" y="208509"/>
                </a:lnTo>
                <a:lnTo>
                  <a:pt x="228852" y="210444"/>
                </a:lnTo>
                <a:lnTo>
                  <a:pt x="233495" y="213638"/>
                </a:lnTo>
                <a:lnTo>
                  <a:pt x="241195" y="222268"/>
                </a:lnTo>
                <a:lnTo>
                  <a:pt x="250332" y="232454"/>
                </a:lnTo>
                <a:lnTo>
                  <a:pt x="259791" y="243330"/>
                </a:lnTo>
                <a:lnTo>
                  <a:pt x="267169" y="254514"/>
                </a:lnTo>
                <a:lnTo>
                  <a:pt x="273624" y="265835"/>
                </a:lnTo>
                <a:lnTo>
                  <a:pt x="276678" y="271521"/>
                </a:lnTo>
                <a:lnTo>
                  <a:pt x="280073" y="285458"/>
                </a:lnTo>
                <a:lnTo>
                  <a:pt x="281581" y="301178"/>
                </a:lnTo>
                <a:lnTo>
                  <a:pt x="281984" y="309370"/>
                </a:lnTo>
                <a:lnTo>
                  <a:pt x="283383" y="325141"/>
                </a:lnTo>
                <a:lnTo>
                  <a:pt x="287180" y="338499"/>
                </a:lnTo>
                <a:lnTo>
                  <a:pt x="289502" y="353327"/>
                </a:lnTo>
                <a:lnTo>
                  <a:pt x="290535" y="368489"/>
                </a:lnTo>
                <a:lnTo>
                  <a:pt x="290993" y="381578"/>
                </a:lnTo>
                <a:lnTo>
                  <a:pt x="291252" y="395106"/>
                </a:lnTo>
                <a:lnTo>
                  <a:pt x="291357" y="431075"/>
                </a:lnTo>
                <a:lnTo>
                  <a:pt x="292311" y="433116"/>
                </a:lnTo>
                <a:lnTo>
                  <a:pt x="293899" y="434477"/>
                </a:lnTo>
                <a:lnTo>
                  <a:pt x="298741" y="436660"/>
                </a:lnTo>
                <a:lnTo>
                  <a:pt x="306561" y="443912"/>
                </a:lnTo>
                <a:lnTo>
                  <a:pt x="308506" y="4457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269"/>
          <p:cNvSpPr/>
          <p:nvPr/>
        </p:nvSpPr>
        <p:spPr>
          <a:xfrm>
            <a:off x="3646170" y="4089082"/>
            <a:ext cx="325756" cy="51436"/>
          </a:xfrm>
          <a:custGeom>
            <a:avLst/>
            <a:gdLst/>
            <a:ahLst/>
            <a:cxnLst/>
            <a:rect l="0" t="0" r="0" b="0"/>
            <a:pathLst>
              <a:path w="325756" h="51436">
                <a:moveTo>
                  <a:pt x="0" y="51435"/>
                </a:moveTo>
                <a:lnTo>
                  <a:pt x="12770" y="51435"/>
                </a:lnTo>
                <a:lnTo>
                  <a:pt x="15181" y="50483"/>
                </a:lnTo>
                <a:lnTo>
                  <a:pt x="17740" y="48895"/>
                </a:lnTo>
                <a:lnTo>
                  <a:pt x="20399" y="46884"/>
                </a:lnTo>
                <a:lnTo>
                  <a:pt x="23125" y="45544"/>
                </a:lnTo>
                <a:lnTo>
                  <a:pt x="28692" y="44054"/>
                </a:lnTo>
                <a:lnTo>
                  <a:pt x="37182" y="43216"/>
                </a:lnTo>
                <a:lnTo>
                  <a:pt x="40980" y="42146"/>
                </a:lnTo>
                <a:lnTo>
                  <a:pt x="45417" y="40479"/>
                </a:lnTo>
                <a:lnTo>
                  <a:pt x="50281" y="38416"/>
                </a:lnTo>
                <a:lnTo>
                  <a:pt x="55428" y="37041"/>
                </a:lnTo>
                <a:lnTo>
                  <a:pt x="60764" y="36124"/>
                </a:lnTo>
                <a:lnTo>
                  <a:pt x="66227" y="35513"/>
                </a:lnTo>
                <a:lnTo>
                  <a:pt x="72726" y="34153"/>
                </a:lnTo>
                <a:lnTo>
                  <a:pt x="79916" y="32293"/>
                </a:lnTo>
                <a:lnTo>
                  <a:pt x="87567" y="30101"/>
                </a:lnTo>
                <a:lnTo>
                  <a:pt x="95526" y="28640"/>
                </a:lnTo>
                <a:lnTo>
                  <a:pt x="103689" y="27666"/>
                </a:lnTo>
                <a:lnTo>
                  <a:pt x="111988" y="27017"/>
                </a:lnTo>
                <a:lnTo>
                  <a:pt x="120379" y="25631"/>
                </a:lnTo>
                <a:lnTo>
                  <a:pt x="128830" y="23755"/>
                </a:lnTo>
                <a:lnTo>
                  <a:pt x="137321" y="21551"/>
                </a:lnTo>
                <a:lnTo>
                  <a:pt x="144888" y="20083"/>
                </a:lnTo>
                <a:lnTo>
                  <a:pt x="151836" y="19104"/>
                </a:lnTo>
                <a:lnTo>
                  <a:pt x="158374" y="18451"/>
                </a:lnTo>
                <a:lnTo>
                  <a:pt x="165590" y="17063"/>
                </a:lnTo>
                <a:lnTo>
                  <a:pt x="173258" y="15185"/>
                </a:lnTo>
                <a:lnTo>
                  <a:pt x="181228" y="12981"/>
                </a:lnTo>
                <a:lnTo>
                  <a:pt x="188446" y="11511"/>
                </a:lnTo>
                <a:lnTo>
                  <a:pt x="195163" y="10532"/>
                </a:lnTo>
                <a:lnTo>
                  <a:pt x="201546" y="9879"/>
                </a:lnTo>
                <a:lnTo>
                  <a:pt x="208659" y="9443"/>
                </a:lnTo>
                <a:lnTo>
                  <a:pt x="224182" y="8960"/>
                </a:lnTo>
                <a:lnTo>
                  <a:pt x="231370" y="7878"/>
                </a:lnTo>
                <a:lnTo>
                  <a:pt x="238066" y="6205"/>
                </a:lnTo>
                <a:lnTo>
                  <a:pt x="244435" y="4137"/>
                </a:lnTo>
                <a:lnTo>
                  <a:pt x="250587" y="2758"/>
                </a:lnTo>
                <a:lnTo>
                  <a:pt x="256592" y="1839"/>
                </a:lnTo>
                <a:lnTo>
                  <a:pt x="262501" y="1226"/>
                </a:lnTo>
                <a:lnTo>
                  <a:pt x="271607" y="545"/>
                </a:lnTo>
                <a:lnTo>
                  <a:pt x="279781" y="242"/>
                </a:lnTo>
                <a:lnTo>
                  <a:pt x="304852" y="21"/>
                </a:lnTo>
                <a:lnTo>
                  <a:pt x="32575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270"/>
          <p:cNvSpPr/>
          <p:nvPr/>
        </p:nvSpPr>
        <p:spPr>
          <a:xfrm>
            <a:off x="3800485" y="3960495"/>
            <a:ext cx="68570" cy="300038"/>
          </a:xfrm>
          <a:custGeom>
            <a:avLst/>
            <a:gdLst/>
            <a:ahLst/>
            <a:cxnLst/>
            <a:rect l="0" t="0" r="0" b="0"/>
            <a:pathLst>
              <a:path w="68570" h="300038">
                <a:moveTo>
                  <a:pt x="17135" y="0"/>
                </a:moveTo>
                <a:lnTo>
                  <a:pt x="1286" y="0"/>
                </a:lnTo>
                <a:lnTo>
                  <a:pt x="854" y="952"/>
                </a:lnTo>
                <a:lnTo>
                  <a:pt x="160" y="9325"/>
                </a:lnTo>
                <a:lnTo>
                  <a:pt x="40" y="17368"/>
                </a:lnTo>
                <a:lnTo>
                  <a:pt x="0" y="33169"/>
                </a:lnTo>
                <a:lnTo>
                  <a:pt x="948" y="38305"/>
                </a:lnTo>
                <a:lnTo>
                  <a:pt x="2534" y="43635"/>
                </a:lnTo>
                <a:lnTo>
                  <a:pt x="4543" y="49092"/>
                </a:lnTo>
                <a:lnTo>
                  <a:pt x="5883" y="55588"/>
                </a:lnTo>
                <a:lnTo>
                  <a:pt x="6776" y="62776"/>
                </a:lnTo>
                <a:lnTo>
                  <a:pt x="7372" y="70426"/>
                </a:lnTo>
                <a:lnTo>
                  <a:pt x="7768" y="77430"/>
                </a:lnTo>
                <a:lnTo>
                  <a:pt x="8209" y="90293"/>
                </a:lnTo>
                <a:lnTo>
                  <a:pt x="9279" y="97343"/>
                </a:lnTo>
                <a:lnTo>
                  <a:pt x="10945" y="104900"/>
                </a:lnTo>
                <a:lnTo>
                  <a:pt x="13008" y="112796"/>
                </a:lnTo>
                <a:lnTo>
                  <a:pt x="15336" y="119965"/>
                </a:lnTo>
                <a:lnTo>
                  <a:pt x="17841" y="126649"/>
                </a:lnTo>
                <a:lnTo>
                  <a:pt x="20463" y="133010"/>
                </a:lnTo>
                <a:lnTo>
                  <a:pt x="23163" y="140108"/>
                </a:lnTo>
                <a:lnTo>
                  <a:pt x="28704" y="155615"/>
                </a:lnTo>
                <a:lnTo>
                  <a:pt x="30562" y="163750"/>
                </a:lnTo>
                <a:lnTo>
                  <a:pt x="31802" y="172032"/>
                </a:lnTo>
                <a:lnTo>
                  <a:pt x="32628" y="180410"/>
                </a:lnTo>
                <a:lnTo>
                  <a:pt x="34131" y="187901"/>
                </a:lnTo>
                <a:lnTo>
                  <a:pt x="36085" y="194800"/>
                </a:lnTo>
                <a:lnTo>
                  <a:pt x="38341" y="201304"/>
                </a:lnTo>
                <a:lnTo>
                  <a:pt x="39844" y="207545"/>
                </a:lnTo>
                <a:lnTo>
                  <a:pt x="40847" y="213611"/>
                </a:lnTo>
                <a:lnTo>
                  <a:pt x="41515" y="219559"/>
                </a:lnTo>
                <a:lnTo>
                  <a:pt x="42913" y="225430"/>
                </a:lnTo>
                <a:lnTo>
                  <a:pt x="44798" y="231249"/>
                </a:lnTo>
                <a:lnTo>
                  <a:pt x="47007" y="237034"/>
                </a:lnTo>
                <a:lnTo>
                  <a:pt x="48479" y="242795"/>
                </a:lnTo>
                <a:lnTo>
                  <a:pt x="49461" y="248541"/>
                </a:lnTo>
                <a:lnTo>
                  <a:pt x="50116" y="254276"/>
                </a:lnTo>
                <a:lnTo>
                  <a:pt x="50843" y="263189"/>
                </a:lnTo>
                <a:lnTo>
                  <a:pt x="51037" y="266899"/>
                </a:lnTo>
                <a:lnTo>
                  <a:pt x="52118" y="270325"/>
                </a:lnTo>
                <a:lnTo>
                  <a:pt x="53792" y="273562"/>
                </a:lnTo>
                <a:lnTo>
                  <a:pt x="55861" y="276672"/>
                </a:lnTo>
                <a:lnTo>
                  <a:pt x="57239" y="279698"/>
                </a:lnTo>
                <a:lnTo>
                  <a:pt x="58772" y="285600"/>
                </a:lnTo>
                <a:lnTo>
                  <a:pt x="59634" y="294278"/>
                </a:lnTo>
                <a:lnTo>
                  <a:pt x="59889" y="298331"/>
                </a:lnTo>
                <a:lnTo>
                  <a:pt x="60878" y="298899"/>
                </a:lnTo>
                <a:lnTo>
                  <a:pt x="62489" y="299279"/>
                </a:lnTo>
                <a:lnTo>
                  <a:pt x="68569" y="30003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271"/>
          <p:cNvSpPr/>
          <p:nvPr/>
        </p:nvSpPr>
        <p:spPr>
          <a:xfrm>
            <a:off x="4143375" y="3891915"/>
            <a:ext cx="94298" cy="385763"/>
          </a:xfrm>
          <a:custGeom>
            <a:avLst/>
            <a:gdLst/>
            <a:ahLst/>
            <a:cxnLst/>
            <a:rect l="0" t="0" r="0" b="0"/>
            <a:pathLst>
              <a:path w="94298" h="385763">
                <a:moveTo>
                  <a:pt x="0" y="0"/>
                </a:moveTo>
                <a:lnTo>
                  <a:pt x="4550" y="4551"/>
                </a:lnTo>
                <a:lnTo>
                  <a:pt x="5891" y="6843"/>
                </a:lnTo>
                <a:lnTo>
                  <a:pt x="7380" y="11931"/>
                </a:lnTo>
                <a:lnTo>
                  <a:pt x="9683" y="14622"/>
                </a:lnTo>
                <a:lnTo>
                  <a:pt x="13122" y="17368"/>
                </a:lnTo>
                <a:lnTo>
                  <a:pt x="17321" y="20151"/>
                </a:lnTo>
                <a:lnTo>
                  <a:pt x="20120" y="23911"/>
                </a:lnTo>
                <a:lnTo>
                  <a:pt x="21985" y="28323"/>
                </a:lnTo>
                <a:lnTo>
                  <a:pt x="23229" y="33170"/>
                </a:lnTo>
                <a:lnTo>
                  <a:pt x="25011" y="38305"/>
                </a:lnTo>
                <a:lnTo>
                  <a:pt x="27151" y="43634"/>
                </a:lnTo>
                <a:lnTo>
                  <a:pt x="29531" y="49092"/>
                </a:lnTo>
                <a:lnTo>
                  <a:pt x="31117" y="55588"/>
                </a:lnTo>
                <a:lnTo>
                  <a:pt x="32175" y="62776"/>
                </a:lnTo>
                <a:lnTo>
                  <a:pt x="32880" y="70426"/>
                </a:lnTo>
                <a:lnTo>
                  <a:pt x="34302" y="77431"/>
                </a:lnTo>
                <a:lnTo>
                  <a:pt x="36203" y="84005"/>
                </a:lnTo>
                <a:lnTo>
                  <a:pt x="38422" y="90293"/>
                </a:lnTo>
                <a:lnTo>
                  <a:pt x="39902" y="97343"/>
                </a:lnTo>
                <a:lnTo>
                  <a:pt x="40889" y="104900"/>
                </a:lnTo>
                <a:lnTo>
                  <a:pt x="41547" y="112796"/>
                </a:lnTo>
                <a:lnTo>
                  <a:pt x="41985" y="120917"/>
                </a:lnTo>
                <a:lnTo>
                  <a:pt x="42472" y="137561"/>
                </a:lnTo>
                <a:lnTo>
                  <a:pt x="43555" y="146000"/>
                </a:lnTo>
                <a:lnTo>
                  <a:pt x="45229" y="154483"/>
                </a:lnTo>
                <a:lnTo>
                  <a:pt x="47297" y="162996"/>
                </a:lnTo>
                <a:lnTo>
                  <a:pt x="48676" y="171529"/>
                </a:lnTo>
                <a:lnTo>
                  <a:pt x="49596" y="180075"/>
                </a:lnTo>
                <a:lnTo>
                  <a:pt x="50209" y="188630"/>
                </a:lnTo>
                <a:lnTo>
                  <a:pt x="51570" y="196238"/>
                </a:lnTo>
                <a:lnTo>
                  <a:pt x="53430" y="203215"/>
                </a:lnTo>
                <a:lnTo>
                  <a:pt x="55622" y="209772"/>
                </a:lnTo>
                <a:lnTo>
                  <a:pt x="57084" y="217000"/>
                </a:lnTo>
                <a:lnTo>
                  <a:pt x="58058" y="224677"/>
                </a:lnTo>
                <a:lnTo>
                  <a:pt x="58708" y="232652"/>
                </a:lnTo>
                <a:lnTo>
                  <a:pt x="59141" y="239874"/>
                </a:lnTo>
                <a:lnTo>
                  <a:pt x="59622" y="252978"/>
                </a:lnTo>
                <a:lnTo>
                  <a:pt x="60703" y="260092"/>
                </a:lnTo>
                <a:lnTo>
                  <a:pt x="62376" y="267692"/>
                </a:lnTo>
                <a:lnTo>
                  <a:pt x="64444" y="275616"/>
                </a:lnTo>
                <a:lnTo>
                  <a:pt x="65823" y="282804"/>
                </a:lnTo>
                <a:lnTo>
                  <a:pt x="66742" y="289501"/>
                </a:lnTo>
                <a:lnTo>
                  <a:pt x="67354" y="295871"/>
                </a:lnTo>
                <a:lnTo>
                  <a:pt x="68715" y="302022"/>
                </a:lnTo>
                <a:lnTo>
                  <a:pt x="70575" y="308028"/>
                </a:lnTo>
                <a:lnTo>
                  <a:pt x="72768" y="313937"/>
                </a:lnTo>
                <a:lnTo>
                  <a:pt x="75203" y="325582"/>
                </a:lnTo>
                <a:lnTo>
                  <a:pt x="77238" y="337108"/>
                </a:lnTo>
                <a:lnTo>
                  <a:pt x="79114" y="342848"/>
                </a:lnTo>
                <a:lnTo>
                  <a:pt x="81318" y="348580"/>
                </a:lnTo>
                <a:lnTo>
                  <a:pt x="83766" y="357489"/>
                </a:lnTo>
                <a:lnTo>
                  <a:pt x="84419" y="361199"/>
                </a:lnTo>
                <a:lnTo>
                  <a:pt x="85807" y="364624"/>
                </a:lnTo>
                <a:lnTo>
                  <a:pt x="87684" y="367860"/>
                </a:lnTo>
                <a:lnTo>
                  <a:pt x="89889" y="370970"/>
                </a:lnTo>
                <a:lnTo>
                  <a:pt x="92338" y="376965"/>
                </a:lnTo>
                <a:lnTo>
                  <a:pt x="94297" y="38576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272"/>
          <p:cNvSpPr/>
          <p:nvPr/>
        </p:nvSpPr>
        <p:spPr>
          <a:xfrm>
            <a:off x="4374833" y="3943455"/>
            <a:ext cx="289622" cy="377040"/>
          </a:xfrm>
          <a:custGeom>
            <a:avLst/>
            <a:gdLst/>
            <a:ahLst/>
            <a:cxnLst/>
            <a:rect l="0" t="0" r="0" b="0"/>
            <a:pathLst>
              <a:path w="289622" h="377040">
                <a:moveTo>
                  <a:pt x="162876" y="8467"/>
                </a:moveTo>
                <a:lnTo>
                  <a:pt x="162876" y="1086"/>
                </a:lnTo>
                <a:lnTo>
                  <a:pt x="163829" y="689"/>
                </a:lnTo>
                <a:lnTo>
                  <a:pt x="170258" y="0"/>
                </a:lnTo>
                <a:lnTo>
                  <a:pt x="169702" y="917"/>
                </a:lnTo>
                <a:lnTo>
                  <a:pt x="160819" y="10482"/>
                </a:lnTo>
                <a:lnTo>
                  <a:pt x="151040" y="20295"/>
                </a:lnTo>
                <a:lnTo>
                  <a:pt x="143011" y="25789"/>
                </a:lnTo>
                <a:lnTo>
                  <a:pt x="138203" y="28588"/>
                </a:lnTo>
                <a:lnTo>
                  <a:pt x="133093" y="31406"/>
                </a:lnTo>
                <a:lnTo>
                  <a:pt x="122334" y="37077"/>
                </a:lnTo>
                <a:lnTo>
                  <a:pt x="116798" y="38970"/>
                </a:lnTo>
                <a:lnTo>
                  <a:pt x="111203" y="40233"/>
                </a:lnTo>
                <a:lnTo>
                  <a:pt x="105567" y="41074"/>
                </a:lnTo>
                <a:lnTo>
                  <a:pt x="99905" y="41635"/>
                </a:lnTo>
                <a:lnTo>
                  <a:pt x="94226" y="42009"/>
                </a:lnTo>
                <a:lnTo>
                  <a:pt x="83787" y="42425"/>
                </a:lnTo>
                <a:lnTo>
                  <a:pt x="75973" y="42609"/>
                </a:lnTo>
                <a:lnTo>
                  <a:pt x="23329" y="42756"/>
                </a:lnTo>
                <a:lnTo>
                  <a:pt x="20315" y="41804"/>
                </a:lnTo>
                <a:lnTo>
                  <a:pt x="11522" y="36865"/>
                </a:lnTo>
                <a:lnTo>
                  <a:pt x="2557" y="34714"/>
                </a:lnTo>
                <a:lnTo>
                  <a:pt x="149" y="34216"/>
                </a:lnTo>
                <a:lnTo>
                  <a:pt x="19" y="43514"/>
                </a:lnTo>
                <a:lnTo>
                  <a:pt x="0" y="67355"/>
                </a:lnTo>
                <a:lnTo>
                  <a:pt x="2540" y="77819"/>
                </a:lnTo>
                <a:lnTo>
                  <a:pt x="5891" y="88820"/>
                </a:lnTo>
                <a:lnTo>
                  <a:pt x="7380" y="100060"/>
                </a:lnTo>
                <a:lnTo>
                  <a:pt x="8042" y="111405"/>
                </a:lnTo>
                <a:lnTo>
                  <a:pt x="8336" y="122797"/>
                </a:lnTo>
                <a:lnTo>
                  <a:pt x="8540" y="146795"/>
                </a:lnTo>
                <a:lnTo>
                  <a:pt x="9503" y="150216"/>
                </a:lnTo>
                <a:lnTo>
                  <a:pt x="14457" y="159581"/>
                </a:lnTo>
                <a:lnTo>
                  <a:pt x="17300" y="168388"/>
                </a:lnTo>
                <a:lnTo>
                  <a:pt x="25332" y="179411"/>
                </a:lnTo>
                <a:lnTo>
                  <a:pt x="30626" y="179692"/>
                </a:lnTo>
                <a:lnTo>
                  <a:pt x="34704" y="179767"/>
                </a:lnTo>
                <a:lnTo>
                  <a:pt x="38376" y="178865"/>
                </a:lnTo>
                <a:lnTo>
                  <a:pt x="44995" y="175322"/>
                </a:lnTo>
                <a:lnTo>
                  <a:pt x="53652" y="170572"/>
                </a:lnTo>
                <a:lnTo>
                  <a:pt x="58628" y="167972"/>
                </a:lnTo>
                <a:lnTo>
                  <a:pt x="66697" y="162543"/>
                </a:lnTo>
                <a:lnTo>
                  <a:pt x="74410" y="156003"/>
                </a:lnTo>
                <a:lnTo>
                  <a:pt x="84188" y="146746"/>
                </a:lnTo>
                <a:lnTo>
                  <a:pt x="89462" y="142563"/>
                </a:lnTo>
                <a:lnTo>
                  <a:pt x="94884" y="138822"/>
                </a:lnTo>
                <a:lnTo>
                  <a:pt x="100403" y="135375"/>
                </a:lnTo>
                <a:lnTo>
                  <a:pt x="106940" y="132125"/>
                </a:lnTo>
                <a:lnTo>
                  <a:pt x="114155" y="129006"/>
                </a:lnTo>
                <a:lnTo>
                  <a:pt x="121823" y="125974"/>
                </a:lnTo>
                <a:lnTo>
                  <a:pt x="129793" y="123952"/>
                </a:lnTo>
                <a:lnTo>
                  <a:pt x="137963" y="122605"/>
                </a:lnTo>
                <a:lnTo>
                  <a:pt x="146268" y="121706"/>
                </a:lnTo>
                <a:lnTo>
                  <a:pt x="153709" y="120155"/>
                </a:lnTo>
                <a:lnTo>
                  <a:pt x="160575" y="118168"/>
                </a:lnTo>
                <a:lnTo>
                  <a:pt x="167057" y="115891"/>
                </a:lnTo>
                <a:lnTo>
                  <a:pt x="174236" y="115325"/>
                </a:lnTo>
                <a:lnTo>
                  <a:pt x="181879" y="115901"/>
                </a:lnTo>
                <a:lnTo>
                  <a:pt x="189832" y="117237"/>
                </a:lnTo>
                <a:lnTo>
                  <a:pt x="197040" y="118128"/>
                </a:lnTo>
                <a:lnTo>
                  <a:pt x="203750" y="118722"/>
                </a:lnTo>
                <a:lnTo>
                  <a:pt x="210128" y="119118"/>
                </a:lnTo>
                <a:lnTo>
                  <a:pt x="216285" y="120334"/>
                </a:lnTo>
                <a:lnTo>
                  <a:pt x="222294" y="122098"/>
                </a:lnTo>
                <a:lnTo>
                  <a:pt x="228206" y="124226"/>
                </a:lnTo>
                <a:lnTo>
                  <a:pt x="234052" y="127549"/>
                </a:lnTo>
                <a:lnTo>
                  <a:pt x="239854" y="131671"/>
                </a:lnTo>
                <a:lnTo>
                  <a:pt x="245628" y="136323"/>
                </a:lnTo>
                <a:lnTo>
                  <a:pt x="251381" y="141329"/>
                </a:lnTo>
                <a:lnTo>
                  <a:pt x="257122" y="146572"/>
                </a:lnTo>
                <a:lnTo>
                  <a:pt x="262855" y="151972"/>
                </a:lnTo>
                <a:lnTo>
                  <a:pt x="271763" y="163052"/>
                </a:lnTo>
                <a:lnTo>
                  <a:pt x="278898" y="174326"/>
                </a:lnTo>
                <a:lnTo>
                  <a:pt x="285244" y="185687"/>
                </a:lnTo>
                <a:lnTo>
                  <a:pt x="287318" y="192336"/>
                </a:lnTo>
                <a:lnTo>
                  <a:pt x="288700" y="199626"/>
                </a:lnTo>
                <a:lnTo>
                  <a:pt x="289621" y="207344"/>
                </a:lnTo>
                <a:lnTo>
                  <a:pt x="289283" y="215347"/>
                </a:lnTo>
                <a:lnTo>
                  <a:pt x="288105" y="223539"/>
                </a:lnTo>
                <a:lnTo>
                  <a:pt x="286367" y="231859"/>
                </a:lnTo>
                <a:lnTo>
                  <a:pt x="285209" y="240262"/>
                </a:lnTo>
                <a:lnTo>
                  <a:pt x="284436" y="248722"/>
                </a:lnTo>
                <a:lnTo>
                  <a:pt x="283922" y="257220"/>
                </a:lnTo>
                <a:lnTo>
                  <a:pt x="282626" y="265742"/>
                </a:lnTo>
                <a:lnTo>
                  <a:pt x="280809" y="274281"/>
                </a:lnTo>
                <a:lnTo>
                  <a:pt x="278646" y="282831"/>
                </a:lnTo>
                <a:lnTo>
                  <a:pt x="275299" y="290436"/>
                </a:lnTo>
                <a:lnTo>
                  <a:pt x="271162" y="297412"/>
                </a:lnTo>
                <a:lnTo>
                  <a:pt x="266499" y="303967"/>
                </a:lnTo>
                <a:lnTo>
                  <a:pt x="262438" y="310242"/>
                </a:lnTo>
                <a:lnTo>
                  <a:pt x="258779" y="316331"/>
                </a:lnTo>
                <a:lnTo>
                  <a:pt x="255386" y="322294"/>
                </a:lnTo>
                <a:lnTo>
                  <a:pt x="246537" y="334001"/>
                </a:lnTo>
                <a:lnTo>
                  <a:pt x="241510" y="339789"/>
                </a:lnTo>
                <a:lnTo>
                  <a:pt x="236254" y="344601"/>
                </a:lnTo>
                <a:lnTo>
                  <a:pt x="230845" y="348762"/>
                </a:lnTo>
                <a:lnTo>
                  <a:pt x="225334" y="352488"/>
                </a:lnTo>
                <a:lnTo>
                  <a:pt x="219755" y="355924"/>
                </a:lnTo>
                <a:lnTo>
                  <a:pt x="214131" y="359168"/>
                </a:lnTo>
                <a:lnTo>
                  <a:pt x="202801" y="365311"/>
                </a:lnTo>
                <a:lnTo>
                  <a:pt x="191416" y="371217"/>
                </a:lnTo>
                <a:lnTo>
                  <a:pt x="185713" y="373173"/>
                </a:lnTo>
                <a:lnTo>
                  <a:pt x="180006" y="374477"/>
                </a:lnTo>
                <a:lnTo>
                  <a:pt x="174296" y="375346"/>
                </a:lnTo>
                <a:lnTo>
                  <a:pt x="165412" y="376312"/>
                </a:lnTo>
                <a:lnTo>
                  <a:pt x="157336" y="376741"/>
                </a:lnTo>
                <a:lnTo>
                  <a:pt x="143032" y="376983"/>
                </a:lnTo>
                <a:lnTo>
                  <a:pt x="135642" y="377039"/>
                </a:lnTo>
                <a:lnTo>
                  <a:pt x="132338" y="376102"/>
                </a:lnTo>
                <a:lnTo>
                  <a:pt x="126126" y="372520"/>
                </a:lnTo>
                <a:lnTo>
                  <a:pt x="120191" y="370294"/>
                </a:lnTo>
                <a:lnTo>
                  <a:pt x="113170" y="368864"/>
                </a:lnTo>
                <a:lnTo>
                  <a:pt x="112594" y="367794"/>
                </a:lnTo>
                <a:lnTo>
                  <a:pt x="111442" y="35994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273"/>
          <p:cNvSpPr/>
          <p:nvPr/>
        </p:nvSpPr>
        <p:spPr>
          <a:xfrm>
            <a:off x="4863465" y="4097655"/>
            <a:ext cx="360045" cy="17146"/>
          </a:xfrm>
          <a:custGeom>
            <a:avLst/>
            <a:gdLst/>
            <a:ahLst/>
            <a:cxnLst/>
            <a:rect l="0" t="0" r="0" b="0"/>
            <a:pathLst>
              <a:path w="360045" h="17146">
                <a:moveTo>
                  <a:pt x="0" y="17145"/>
                </a:moveTo>
                <a:lnTo>
                  <a:pt x="7381" y="17145"/>
                </a:lnTo>
                <a:lnTo>
                  <a:pt x="9683" y="16192"/>
                </a:lnTo>
                <a:lnTo>
                  <a:pt x="13122" y="14605"/>
                </a:lnTo>
                <a:lnTo>
                  <a:pt x="17321" y="12594"/>
                </a:lnTo>
                <a:lnTo>
                  <a:pt x="21072" y="11253"/>
                </a:lnTo>
                <a:lnTo>
                  <a:pt x="24526" y="10360"/>
                </a:lnTo>
                <a:lnTo>
                  <a:pt x="27780" y="9764"/>
                </a:lnTo>
                <a:lnTo>
                  <a:pt x="31855" y="9367"/>
                </a:lnTo>
                <a:lnTo>
                  <a:pt x="41462" y="8925"/>
                </a:lnTo>
                <a:lnTo>
                  <a:pt x="69044" y="8642"/>
                </a:lnTo>
                <a:lnTo>
                  <a:pt x="108799" y="8581"/>
                </a:lnTo>
                <a:lnTo>
                  <a:pt x="117299" y="7626"/>
                </a:lnTo>
                <a:lnTo>
                  <a:pt x="124872" y="6036"/>
                </a:lnTo>
                <a:lnTo>
                  <a:pt x="131826" y="4024"/>
                </a:lnTo>
                <a:lnTo>
                  <a:pt x="139319" y="2683"/>
                </a:lnTo>
                <a:lnTo>
                  <a:pt x="147171" y="1788"/>
                </a:lnTo>
                <a:lnTo>
                  <a:pt x="155264" y="1192"/>
                </a:lnTo>
                <a:lnTo>
                  <a:pt x="164469" y="795"/>
                </a:lnTo>
                <a:lnTo>
                  <a:pt x="184857" y="353"/>
                </a:lnTo>
                <a:lnTo>
                  <a:pt x="322497" y="0"/>
                </a:lnTo>
                <a:lnTo>
                  <a:pt x="327393" y="952"/>
                </a:lnTo>
                <a:lnTo>
                  <a:pt x="331609" y="2540"/>
                </a:lnTo>
                <a:lnTo>
                  <a:pt x="335373" y="4551"/>
                </a:lnTo>
                <a:lnTo>
                  <a:pt x="339787" y="5891"/>
                </a:lnTo>
                <a:lnTo>
                  <a:pt x="344634" y="6785"/>
                </a:lnTo>
                <a:lnTo>
                  <a:pt x="360044"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274"/>
          <p:cNvSpPr/>
          <p:nvPr/>
        </p:nvSpPr>
        <p:spPr>
          <a:xfrm>
            <a:off x="4970832" y="3969172"/>
            <a:ext cx="115519" cy="308506"/>
          </a:xfrm>
          <a:custGeom>
            <a:avLst/>
            <a:gdLst/>
            <a:ahLst/>
            <a:cxnLst/>
            <a:rect l="0" t="0" r="0" b="0"/>
            <a:pathLst>
              <a:path w="115519" h="308506">
                <a:moveTo>
                  <a:pt x="21220" y="8468"/>
                </a:moveTo>
                <a:lnTo>
                  <a:pt x="13839" y="1087"/>
                </a:lnTo>
                <a:lnTo>
                  <a:pt x="10637" y="425"/>
                </a:lnTo>
                <a:lnTo>
                  <a:pt x="8450" y="248"/>
                </a:lnTo>
                <a:lnTo>
                  <a:pt x="6039" y="131"/>
                </a:lnTo>
                <a:lnTo>
                  <a:pt x="821" y="0"/>
                </a:lnTo>
                <a:lnTo>
                  <a:pt x="0" y="917"/>
                </a:lnTo>
                <a:lnTo>
                  <a:pt x="406" y="2482"/>
                </a:lnTo>
                <a:lnTo>
                  <a:pt x="3350" y="7285"/>
                </a:lnTo>
                <a:lnTo>
                  <a:pt x="3753" y="13022"/>
                </a:lnTo>
                <a:lnTo>
                  <a:pt x="3860" y="17219"/>
                </a:lnTo>
                <a:lnTo>
                  <a:pt x="4884" y="20970"/>
                </a:lnTo>
                <a:lnTo>
                  <a:pt x="6520" y="24422"/>
                </a:lnTo>
                <a:lnTo>
                  <a:pt x="8562" y="27677"/>
                </a:lnTo>
                <a:lnTo>
                  <a:pt x="10876" y="31751"/>
                </a:lnTo>
                <a:lnTo>
                  <a:pt x="15988" y="41358"/>
                </a:lnTo>
                <a:lnTo>
                  <a:pt x="24221" y="57477"/>
                </a:lnTo>
                <a:lnTo>
                  <a:pt x="26078" y="63048"/>
                </a:lnTo>
                <a:lnTo>
                  <a:pt x="27316" y="68667"/>
                </a:lnTo>
                <a:lnTo>
                  <a:pt x="28142" y="74318"/>
                </a:lnTo>
                <a:lnTo>
                  <a:pt x="29644" y="80943"/>
                </a:lnTo>
                <a:lnTo>
                  <a:pt x="31599" y="88217"/>
                </a:lnTo>
                <a:lnTo>
                  <a:pt x="33854" y="95924"/>
                </a:lnTo>
                <a:lnTo>
                  <a:pt x="36310" y="102967"/>
                </a:lnTo>
                <a:lnTo>
                  <a:pt x="38900" y="109567"/>
                </a:lnTo>
                <a:lnTo>
                  <a:pt x="41579" y="115872"/>
                </a:lnTo>
                <a:lnTo>
                  <a:pt x="43365" y="122933"/>
                </a:lnTo>
                <a:lnTo>
                  <a:pt x="44556" y="130498"/>
                </a:lnTo>
                <a:lnTo>
                  <a:pt x="45350" y="138399"/>
                </a:lnTo>
                <a:lnTo>
                  <a:pt x="46832" y="145571"/>
                </a:lnTo>
                <a:lnTo>
                  <a:pt x="48772" y="152257"/>
                </a:lnTo>
                <a:lnTo>
                  <a:pt x="58730" y="181227"/>
                </a:lnTo>
                <a:lnTo>
                  <a:pt x="61467" y="188411"/>
                </a:lnTo>
                <a:lnTo>
                  <a:pt x="64243" y="195105"/>
                </a:lnTo>
                <a:lnTo>
                  <a:pt x="67047" y="201472"/>
                </a:lnTo>
                <a:lnTo>
                  <a:pt x="68916" y="207622"/>
                </a:lnTo>
                <a:lnTo>
                  <a:pt x="70163" y="213628"/>
                </a:lnTo>
                <a:lnTo>
                  <a:pt x="70993" y="219536"/>
                </a:lnTo>
                <a:lnTo>
                  <a:pt x="72500" y="225380"/>
                </a:lnTo>
                <a:lnTo>
                  <a:pt x="74456" y="231181"/>
                </a:lnTo>
                <a:lnTo>
                  <a:pt x="76714" y="236953"/>
                </a:lnTo>
                <a:lnTo>
                  <a:pt x="79170" y="242706"/>
                </a:lnTo>
                <a:lnTo>
                  <a:pt x="84441" y="254179"/>
                </a:lnTo>
                <a:lnTo>
                  <a:pt x="87418" y="263088"/>
                </a:lnTo>
                <a:lnTo>
                  <a:pt x="89694" y="271174"/>
                </a:lnTo>
                <a:lnTo>
                  <a:pt x="91634" y="275998"/>
                </a:lnTo>
                <a:lnTo>
                  <a:pt x="93880" y="281119"/>
                </a:lnTo>
                <a:lnTo>
                  <a:pt x="96330" y="285485"/>
                </a:lnTo>
                <a:lnTo>
                  <a:pt x="98916" y="289349"/>
                </a:lnTo>
                <a:lnTo>
                  <a:pt x="101592" y="292877"/>
                </a:lnTo>
                <a:lnTo>
                  <a:pt x="104566" y="299337"/>
                </a:lnTo>
                <a:lnTo>
                  <a:pt x="105359" y="302393"/>
                </a:lnTo>
                <a:lnTo>
                  <a:pt x="106841" y="304430"/>
                </a:lnTo>
                <a:lnTo>
                  <a:pt x="108780" y="305789"/>
                </a:lnTo>
                <a:lnTo>
                  <a:pt x="115518" y="30850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275"/>
          <p:cNvSpPr/>
          <p:nvPr/>
        </p:nvSpPr>
        <p:spPr>
          <a:xfrm>
            <a:off x="5309234" y="3883351"/>
            <a:ext cx="291467" cy="377182"/>
          </a:xfrm>
          <a:custGeom>
            <a:avLst/>
            <a:gdLst/>
            <a:ahLst/>
            <a:cxnLst/>
            <a:rect l="0" t="0" r="0" b="0"/>
            <a:pathLst>
              <a:path w="291467" h="377182">
                <a:moveTo>
                  <a:pt x="0" y="8564"/>
                </a:moveTo>
                <a:lnTo>
                  <a:pt x="8220" y="344"/>
                </a:lnTo>
                <a:lnTo>
                  <a:pt x="15347" y="61"/>
                </a:lnTo>
                <a:lnTo>
                  <a:pt x="24164" y="0"/>
                </a:lnTo>
                <a:lnTo>
                  <a:pt x="27568" y="2535"/>
                </a:lnTo>
                <a:lnTo>
                  <a:pt x="29809" y="4545"/>
                </a:lnTo>
                <a:lnTo>
                  <a:pt x="31302" y="6837"/>
                </a:lnTo>
                <a:lnTo>
                  <a:pt x="34358" y="15566"/>
                </a:lnTo>
                <a:lnTo>
                  <a:pt x="38448" y="24694"/>
                </a:lnTo>
                <a:lnTo>
                  <a:pt x="46105" y="35991"/>
                </a:lnTo>
                <a:lnTo>
                  <a:pt x="49067" y="47424"/>
                </a:lnTo>
                <a:lnTo>
                  <a:pt x="49856" y="54473"/>
                </a:lnTo>
                <a:lnTo>
                  <a:pt x="51335" y="62030"/>
                </a:lnTo>
                <a:lnTo>
                  <a:pt x="53273" y="69925"/>
                </a:lnTo>
                <a:lnTo>
                  <a:pt x="55518" y="78046"/>
                </a:lnTo>
                <a:lnTo>
                  <a:pt x="57015" y="85365"/>
                </a:lnTo>
                <a:lnTo>
                  <a:pt x="58013" y="92150"/>
                </a:lnTo>
                <a:lnTo>
                  <a:pt x="58678" y="98578"/>
                </a:lnTo>
                <a:lnTo>
                  <a:pt x="60074" y="105721"/>
                </a:lnTo>
                <a:lnTo>
                  <a:pt x="61957" y="113340"/>
                </a:lnTo>
                <a:lnTo>
                  <a:pt x="64165" y="121277"/>
                </a:lnTo>
                <a:lnTo>
                  <a:pt x="65637" y="130378"/>
                </a:lnTo>
                <a:lnTo>
                  <a:pt x="66618" y="140256"/>
                </a:lnTo>
                <a:lnTo>
                  <a:pt x="67272" y="150651"/>
                </a:lnTo>
                <a:lnTo>
                  <a:pt x="68660" y="160438"/>
                </a:lnTo>
                <a:lnTo>
                  <a:pt x="70539" y="169821"/>
                </a:lnTo>
                <a:lnTo>
                  <a:pt x="72744" y="178933"/>
                </a:lnTo>
                <a:lnTo>
                  <a:pt x="74214" y="187866"/>
                </a:lnTo>
                <a:lnTo>
                  <a:pt x="75193" y="196679"/>
                </a:lnTo>
                <a:lnTo>
                  <a:pt x="75846" y="205411"/>
                </a:lnTo>
                <a:lnTo>
                  <a:pt x="76282" y="214090"/>
                </a:lnTo>
                <a:lnTo>
                  <a:pt x="76766" y="231354"/>
                </a:lnTo>
                <a:lnTo>
                  <a:pt x="77847" y="239958"/>
                </a:lnTo>
                <a:lnTo>
                  <a:pt x="79521" y="248551"/>
                </a:lnTo>
                <a:lnTo>
                  <a:pt x="81590" y="257138"/>
                </a:lnTo>
                <a:lnTo>
                  <a:pt x="82968" y="265720"/>
                </a:lnTo>
                <a:lnTo>
                  <a:pt x="83887" y="274299"/>
                </a:lnTo>
                <a:lnTo>
                  <a:pt x="84500" y="282875"/>
                </a:lnTo>
                <a:lnTo>
                  <a:pt x="84909" y="290498"/>
                </a:lnTo>
                <a:lnTo>
                  <a:pt x="85362" y="304048"/>
                </a:lnTo>
                <a:lnTo>
                  <a:pt x="85654" y="321425"/>
                </a:lnTo>
                <a:lnTo>
                  <a:pt x="85694" y="327953"/>
                </a:lnTo>
                <a:lnTo>
                  <a:pt x="86657" y="331027"/>
                </a:lnTo>
                <a:lnTo>
                  <a:pt x="94228" y="342789"/>
                </a:lnTo>
                <a:lnTo>
                  <a:pt x="94267" y="342846"/>
                </a:lnTo>
                <a:lnTo>
                  <a:pt x="94297" y="309721"/>
                </a:lnTo>
                <a:lnTo>
                  <a:pt x="96838" y="299256"/>
                </a:lnTo>
                <a:lnTo>
                  <a:pt x="101142" y="288255"/>
                </a:lnTo>
                <a:lnTo>
                  <a:pt x="106230" y="277016"/>
                </a:lnTo>
                <a:lnTo>
                  <a:pt x="114450" y="259979"/>
                </a:lnTo>
                <a:lnTo>
                  <a:pt x="122622" y="248573"/>
                </a:lnTo>
                <a:lnTo>
                  <a:pt x="127468" y="242865"/>
                </a:lnTo>
                <a:lnTo>
                  <a:pt x="132604" y="238107"/>
                </a:lnTo>
                <a:lnTo>
                  <a:pt x="137933" y="233983"/>
                </a:lnTo>
                <a:lnTo>
                  <a:pt x="143390" y="230281"/>
                </a:lnTo>
                <a:lnTo>
                  <a:pt x="148934" y="225907"/>
                </a:lnTo>
                <a:lnTo>
                  <a:pt x="154535" y="221087"/>
                </a:lnTo>
                <a:lnTo>
                  <a:pt x="160173" y="215968"/>
                </a:lnTo>
                <a:lnTo>
                  <a:pt x="165838" y="211604"/>
                </a:lnTo>
                <a:lnTo>
                  <a:pt x="171519" y="207741"/>
                </a:lnTo>
                <a:lnTo>
                  <a:pt x="177211" y="204214"/>
                </a:lnTo>
                <a:lnTo>
                  <a:pt x="182910" y="200910"/>
                </a:lnTo>
                <a:lnTo>
                  <a:pt x="194324" y="194698"/>
                </a:lnTo>
                <a:lnTo>
                  <a:pt x="203207" y="191303"/>
                </a:lnTo>
                <a:lnTo>
                  <a:pt x="211282" y="189793"/>
                </a:lnTo>
                <a:lnTo>
                  <a:pt x="216102" y="189391"/>
                </a:lnTo>
                <a:lnTo>
                  <a:pt x="221221" y="189123"/>
                </a:lnTo>
                <a:lnTo>
                  <a:pt x="226538" y="189896"/>
                </a:lnTo>
                <a:lnTo>
                  <a:pt x="231988" y="191365"/>
                </a:lnTo>
                <a:lnTo>
                  <a:pt x="237526" y="193296"/>
                </a:lnTo>
                <a:lnTo>
                  <a:pt x="246220" y="197982"/>
                </a:lnTo>
                <a:lnTo>
                  <a:pt x="249872" y="200565"/>
                </a:lnTo>
                <a:lnTo>
                  <a:pt x="256470" y="208515"/>
                </a:lnTo>
                <a:lnTo>
                  <a:pt x="262577" y="218398"/>
                </a:lnTo>
                <a:lnTo>
                  <a:pt x="268466" y="229141"/>
                </a:lnTo>
                <a:lnTo>
                  <a:pt x="277137" y="245899"/>
                </a:lnTo>
                <a:lnTo>
                  <a:pt x="280335" y="257238"/>
                </a:lnTo>
                <a:lnTo>
                  <a:pt x="282708" y="268628"/>
                </a:lnTo>
                <a:lnTo>
                  <a:pt x="286939" y="280040"/>
                </a:lnTo>
                <a:lnTo>
                  <a:pt x="287495" y="285751"/>
                </a:lnTo>
                <a:lnTo>
                  <a:pt x="285574" y="297175"/>
                </a:lnTo>
                <a:lnTo>
                  <a:pt x="284085" y="308603"/>
                </a:lnTo>
                <a:lnTo>
                  <a:pt x="283423" y="320032"/>
                </a:lnTo>
                <a:lnTo>
                  <a:pt x="283128" y="331461"/>
                </a:lnTo>
                <a:lnTo>
                  <a:pt x="282914" y="353819"/>
                </a:lnTo>
                <a:lnTo>
                  <a:pt x="282894" y="372645"/>
                </a:lnTo>
                <a:lnTo>
                  <a:pt x="283846" y="374157"/>
                </a:lnTo>
                <a:lnTo>
                  <a:pt x="285433" y="375165"/>
                </a:lnTo>
                <a:lnTo>
                  <a:pt x="291466" y="37718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276"/>
          <p:cNvSpPr/>
          <p:nvPr/>
        </p:nvSpPr>
        <p:spPr>
          <a:xfrm>
            <a:off x="5772150" y="4097656"/>
            <a:ext cx="265748" cy="25717"/>
          </a:xfrm>
          <a:custGeom>
            <a:avLst/>
            <a:gdLst/>
            <a:ahLst/>
            <a:cxnLst/>
            <a:rect l="0" t="0" r="0" b="0"/>
            <a:pathLst>
              <a:path w="265748" h="25717">
                <a:moveTo>
                  <a:pt x="0" y="25716"/>
                </a:moveTo>
                <a:lnTo>
                  <a:pt x="12770" y="25716"/>
                </a:lnTo>
                <a:lnTo>
                  <a:pt x="15181" y="24764"/>
                </a:lnTo>
                <a:lnTo>
                  <a:pt x="17740" y="23176"/>
                </a:lnTo>
                <a:lnTo>
                  <a:pt x="20399" y="21165"/>
                </a:lnTo>
                <a:lnTo>
                  <a:pt x="24077" y="19825"/>
                </a:lnTo>
                <a:lnTo>
                  <a:pt x="28433" y="18931"/>
                </a:lnTo>
                <a:lnTo>
                  <a:pt x="33243" y="18335"/>
                </a:lnTo>
                <a:lnTo>
                  <a:pt x="41127" y="17673"/>
                </a:lnTo>
                <a:lnTo>
                  <a:pt x="44562" y="17497"/>
                </a:lnTo>
                <a:lnTo>
                  <a:pt x="49711" y="16426"/>
                </a:lnTo>
                <a:lnTo>
                  <a:pt x="56001" y="14761"/>
                </a:lnTo>
                <a:lnTo>
                  <a:pt x="63051" y="12698"/>
                </a:lnTo>
                <a:lnTo>
                  <a:pt x="69656" y="11322"/>
                </a:lnTo>
                <a:lnTo>
                  <a:pt x="75965" y="10405"/>
                </a:lnTo>
                <a:lnTo>
                  <a:pt x="82075" y="9794"/>
                </a:lnTo>
                <a:lnTo>
                  <a:pt x="89007" y="8434"/>
                </a:lnTo>
                <a:lnTo>
                  <a:pt x="96485" y="6574"/>
                </a:lnTo>
                <a:lnTo>
                  <a:pt x="104328" y="4382"/>
                </a:lnTo>
                <a:lnTo>
                  <a:pt x="111462" y="2921"/>
                </a:lnTo>
                <a:lnTo>
                  <a:pt x="118123" y="1947"/>
                </a:lnTo>
                <a:lnTo>
                  <a:pt x="124469" y="1298"/>
                </a:lnTo>
                <a:lnTo>
                  <a:pt x="131556" y="865"/>
                </a:lnTo>
                <a:lnTo>
                  <a:pt x="147051" y="383"/>
                </a:lnTo>
                <a:lnTo>
                  <a:pt x="179443" y="49"/>
                </a:lnTo>
                <a:lnTo>
                  <a:pt x="237162" y="0"/>
                </a:lnTo>
                <a:lnTo>
                  <a:pt x="241928" y="951"/>
                </a:lnTo>
                <a:lnTo>
                  <a:pt x="246058" y="2539"/>
                </a:lnTo>
                <a:lnTo>
                  <a:pt x="249763" y="4550"/>
                </a:lnTo>
                <a:lnTo>
                  <a:pt x="253186" y="5890"/>
                </a:lnTo>
                <a:lnTo>
                  <a:pt x="256421" y="6784"/>
                </a:lnTo>
                <a:lnTo>
                  <a:pt x="265747" y="857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277"/>
          <p:cNvSpPr/>
          <p:nvPr/>
        </p:nvSpPr>
        <p:spPr>
          <a:xfrm>
            <a:off x="5789295" y="4191952"/>
            <a:ext cx="274321" cy="8574"/>
          </a:xfrm>
          <a:custGeom>
            <a:avLst/>
            <a:gdLst/>
            <a:ahLst/>
            <a:cxnLst/>
            <a:rect l="0" t="0" r="0" b="0"/>
            <a:pathLst>
              <a:path w="274321" h="8574">
                <a:moveTo>
                  <a:pt x="0" y="0"/>
                </a:moveTo>
                <a:lnTo>
                  <a:pt x="218802" y="0"/>
                </a:lnTo>
                <a:lnTo>
                  <a:pt x="224925" y="952"/>
                </a:lnTo>
                <a:lnTo>
                  <a:pt x="230912" y="2540"/>
                </a:lnTo>
                <a:lnTo>
                  <a:pt x="236809" y="4551"/>
                </a:lnTo>
                <a:lnTo>
                  <a:pt x="243597" y="5891"/>
                </a:lnTo>
                <a:lnTo>
                  <a:pt x="250980" y="6785"/>
                </a:lnTo>
                <a:lnTo>
                  <a:pt x="274320"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278"/>
          <p:cNvSpPr/>
          <p:nvPr/>
        </p:nvSpPr>
        <p:spPr>
          <a:xfrm>
            <a:off x="6200775" y="3934811"/>
            <a:ext cx="68580" cy="308577"/>
          </a:xfrm>
          <a:custGeom>
            <a:avLst/>
            <a:gdLst/>
            <a:ahLst/>
            <a:cxnLst/>
            <a:rect l="0" t="0" r="0" b="0"/>
            <a:pathLst>
              <a:path w="68580" h="308577">
                <a:moveTo>
                  <a:pt x="0" y="17111"/>
                </a:moveTo>
                <a:lnTo>
                  <a:pt x="0" y="4341"/>
                </a:lnTo>
                <a:lnTo>
                  <a:pt x="952" y="2883"/>
                </a:lnTo>
                <a:lnTo>
                  <a:pt x="2540" y="1910"/>
                </a:lnTo>
                <a:lnTo>
                  <a:pt x="4550" y="1262"/>
                </a:lnTo>
                <a:lnTo>
                  <a:pt x="6843" y="830"/>
                </a:lnTo>
                <a:lnTo>
                  <a:pt x="9325" y="542"/>
                </a:lnTo>
                <a:lnTo>
                  <a:pt x="16687" y="0"/>
                </a:lnTo>
                <a:lnTo>
                  <a:pt x="17792" y="941"/>
                </a:lnTo>
                <a:lnTo>
                  <a:pt x="19481" y="2521"/>
                </a:lnTo>
                <a:lnTo>
                  <a:pt x="21560" y="4527"/>
                </a:lnTo>
                <a:lnTo>
                  <a:pt x="22945" y="7769"/>
                </a:lnTo>
                <a:lnTo>
                  <a:pt x="24485" y="16452"/>
                </a:lnTo>
                <a:lnTo>
                  <a:pt x="25848" y="20482"/>
                </a:lnTo>
                <a:lnTo>
                  <a:pt x="27709" y="24120"/>
                </a:lnTo>
                <a:lnTo>
                  <a:pt x="29903" y="27499"/>
                </a:lnTo>
                <a:lnTo>
                  <a:pt x="31365" y="31656"/>
                </a:lnTo>
                <a:lnTo>
                  <a:pt x="32340" y="36333"/>
                </a:lnTo>
                <a:lnTo>
                  <a:pt x="32990" y="41356"/>
                </a:lnTo>
                <a:lnTo>
                  <a:pt x="33423" y="46609"/>
                </a:lnTo>
                <a:lnTo>
                  <a:pt x="33712" y="52016"/>
                </a:lnTo>
                <a:lnTo>
                  <a:pt x="33904" y="57526"/>
                </a:lnTo>
                <a:lnTo>
                  <a:pt x="34175" y="78933"/>
                </a:lnTo>
                <a:lnTo>
                  <a:pt x="34287" y="141548"/>
                </a:lnTo>
                <a:lnTo>
                  <a:pt x="35240" y="148647"/>
                </a:lnTo>
                <a:lnTo>
                  <a:pt x="36828" y="156236"/>
                </a:lnTo>
                <a:lnTo>
                  <a:pt x="38839" y="164154"/>
                </a:lnTo>
                <a:lnTo>
                  <a:pt x="40180" y="171337"/>
                </a:lnTo>
                <a:lnTo>
                  <a:pt x="41074" y="178031"/>
                </a:lnTo>
                <a:lnTo>
                  <a:pt x="41670" y="184399"/>
                </a:lnTo>
                <a:lnTo>
                  <a:pt x="42067" y="190549"/>
                </a:lnTo>
                <a:lnTo>
                  <a:pt x="42333" y="196554"/>
                </a:lnTo>
                <a:lnTo>
                  <a:pt x="42627" y="208306"/>
                </a:lnTo>
                <a:lnTo>
                  <a:pt x="42859" y="266875"/>
                </a:lnTo>
                <a:lnTo>
                  <a:pt x="43813" y="270298"/>
                </a:lnTo>
                <a:lnTo>
                  <a:pt x="45401" y="273532"/>
                </a:lnTo>
                <a:lnTo>
                  <a:pt x="47412" y="276641"/>
                </a:lnTo>
                <a:lnTo>
                  <a:pt x="48753" y="279666"/>
                </a:lnTo>
                <a:lnTo>
                  <a:pt x="50243" y="285567"/>
                </a:lnTo>
                <a:lnTo>
                  <a:pt x="51592" y="288475"/>
                </a:lnTo>
                <a:lnTo>
                  <a:pt x="53445" y="291365"/>
                </a:lnTo>
                <a:lnTo>
                  <a:pt x="55632" y="294244"/>
                </a:lnTo>
                <a:lnTo>
                  <a:pt x="57091" y="297117"/>
                </a:lnTo>
                <a:lnTo>
                  <a:pt x="59143" y="304757"/>
                </a:lnTo>
                <a:lnTo>
                  <a:pt x="59894" y="308073"/>
                </a:lnTo>
                <a:lnTo>
                  <a:pt x="60884" y="308241"/>
                </a:lnTo>
                <a:lnTo>
                  <a:pt x="62496" y="308353"/>
                </a:lnTo>
                <a:lnTo>
                  <a:pt x="68579" y="30857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279"/>
          <p:cNvSpPr/>
          <p:nvPr/>
        </p:nvSpPr>
        <p:spPr>
          <a:xfrm>
            <a:off x="6355093" y="3926236"/>
            <a:ext cx="291452" cy="137127"/>
          </a:xfrm>
          <a:custGeom>
            <a:avLst/>
            <a:gdLst/>
            <a:ahLst/>
            <a:cxnLst/>
            <a:rect l="0" t="0" r="0" b="0"/>
            <a:pathLst>
              <a:path w="291452" h="137127">
                <a:moveTo>
                  <a:pt x="51422" y="8541"/>
                </a:moveTo>
                <a:lnTo>
                  <a:pt x="51422" y="0"/>
                </a:lnTo>
                <a:lnTo>
                  <a:pt x="51422" y="7352"/>
                </a:lnTo>
                <a:lnTo>
                  <a:pt x="48882" y="10553"/>
                </a:lnTo>
                <a:lnTo>
                  <a:pt x="46871" y="12740"/>
                </a:lnTo>
                <a:lnTo>
                  <a:pt x="45530" y="16103"/>
                </a:lnTo>
                <a:lnTo>
                  <a:pt x="44636" y="20249"/>
                </a:lnTo>
                <a:lnTo>
                  <a:pt x="44040" y="24919"/>
                </a:lnTo>
                <a:lnTo>
                  <a:pt x="42691" y="29938"/>
                </a:lnTo>
                <a:lnTo>
                  <a:pt x="40839" y="35188"/>
                </a:lnTo>
                <a:lnTo>
                  <a:pt x="38651" y="40593"/>
                </a:lnTo>
                <a:lnTo>
                  <a:pt x="36241" y="45149"/>
                </a:lnTo>
                <a:lnTo>
                  <a:pt x="33681" y="49139"/>
                </a:lnTo>
                <a:lnTo>
                  <a:pt x="31022" y="52751"/>
                </a:lnTo>
                <a:lnTo>
                  <a:pt x="29249" y="57065"/>
                </a:lnTo>
                <a:lnTo>
                  <a:pt x="28067" y="61845"/>
                </a:lnTo>
                <a:lnTo>
                  <a:pt x="27280" y="66937"/>
                </a:lnTo>
                <a:lnTo>
                  <a:pt x="25802" y="72237"/>
                </a:lnTo>
                <a:lnTo>
                  <a:pt x="23864" y="77675"/>
                </a:lnTo>
                <a:lnTo>
                  <a:pt x="21620" y="83205"/>
                </a:lnTo>
                <a:lnTo>
                  <a:pt x="19172" y="87845"/>
                </a:lnTo>
                <a:lnTo>
                  <a:pt x="16587" y="91890"/>
                </a:lnTo>
                <a:lnTo>
                  <a:pt x="13910" y="95540"/>
                </a:lnTo>
                <a:lnTo>
                  <a:pt x="11174" y="99878"/>
                </a:lnTo>
                <a:lnTo>
                  <a:pt x="8398" y="104675"/>
                </a:lnTo>
                <a:lnTo>
                  <a:pt x="5594" y="109778"/>
                </a:lnTo>
                <a:lnTo>
                  <a:pt x="3725" y="114132"/>
                </a:lnTo>
                <a:lnTo>
                  <a:pt x="2479" y="117988"/>
                </a:lnTo>
                <a:lnTo>
                  <a:pt x="479" y="126468"/>
                </a:lnTo>
                <a:lnTo>
                  <a:pt x="205" y="130168"/>
                </a:lnTo>
                <a:lnTo>
                  <a:pt x="0" y="136721"/>
                </a:lnTo>
                <a:lnTo>
                  <a:pt x="6833" y="137048"/>
                </a:lnTo>
                <a:lnTo>
                  <a:pt x="28606" y="137126"/>
                </a:lnTo>
                <a:lnTo>
                  <a:pt x="36836" y="134587"/>
                </a:lnTo>
                <a:lnTo>
                  <a:pt x="41698" y="132577"/>
                </a:lnTo>
                <a:lnTo>
                  <a:pt x="46844" y="131236"/>
                </a:lnTo>
                <a:lnTo>
                  <a:pt x="52180" y="130343"/>
                </a:lnTo>
                <a:lnTo>
                  <a:pt x="57642" y="129747"/>
                </a:lnTo>
                <a:lnTo>
                  <a:pt x="64141" y="128398"/>
                </a:lnTo>
                <a:lnTo>
                  <a:pt x="71331" y="126546"/>
                </a:lnTo>
                <a:lnTo>
                  <a:pt x="78982" y="124358"/>
                </a:lnTo>
                <a:lnTo>
                  <a:pt x="95103" y="119388"/>
                </a:lnTo>
                <a:lnTo>
                  <a:pt x="103403" y="116729"/>
                </a:lnTo>
                <a:lnTo>
                  <a:pt x="110841" y="114956"/>
                </a:lnTo>
                <a:lnTo>
                  <a:pt x="117704" y="113775"/>
                </a:lnTo>
                <a:lnTo>
                  <a:pt x="124185" y="112987"/>
                </a:lnTo>
                <a:lnTo>
                  <a:pt x="131363" y="111509"/>
                </a:lnTo>
                <a:lnTo>
                  <a:pt x="139006" y="109571"/>
                </a:lnTo>
                <a:lnTo>
                  <a:pt x="146958" y="107327"/>
                </a:lnTo>
                <a:lnTo>
                  <a:pt x="155118" y="105831"/>
                </a:lnTo>
                <a:lnTo>
                  <a:pt x="163415" y="104834"/>
                </a:lnTo>
                <a:lnTo>
                  <a:pt x="171803" y="104169"/>
                </a:lnTo>
                <a:lnTo>
                  <a:pt x="179301" y="102773"/>
                </a:lnTo>
                <a:lnTo>
                  <a:pt x="186205" y="100890"/>
                </a:lnTo>
                <a:lnTo>
                  <a:pt x="192712" y="98682"/>
                </a:lnTo>
                <a:lnTo>
                  <a:pt x="198955" y="97210"/>
                </a:lnTo>
                <a:lnTo>
                  <a:pt x="205022" y="96229"/>
                </a:lnTo>
                <a:lnTo>
                  <a:pt x="210972" y="95575"/>
                </a:lnTo>
                <a:lnTo>
                  <a:pt x="216843" y="95138"/>
                </a:lnTo>
                <a:lnTo>
                  <a:pt x="222662" y="94848"/>
                </a:lnTo>
                <a:lnTo>
                  <a:pt x="234209" y="94525"/>
                </a:lnTo>
                <a:lnTo>
                  <a:pt x="271112" y="94273"/>
                </a:lnTo>
                <a:lnTo>
                  <a:pt x="277014" y="94269"/>
                </a:lnTo>
                <a:lnTo>
                  <a:pt x="278970" y="95221"/>
                </a:lnTo>
                <a:lnTo>
                  <a:pt x="280272" y="96807"/>
                </a:lnTo>
                <a:lnTo>
                  <a:pt x="281142" y="98818"/>
                </a:lnTo>
                <a:lnTo>
                  <a:pt x="282673" y="100158"/>
                </a:lnTo>
                <a:lnTo>
                  <a:pt x="284647" y="101051"/>
                </a:lnTo>
                <a:lnTo>
                  <a:pt x="291451" y="10283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280"/>
          <p:cNvSpPr/>
          <p:nvPr/>
        </p:nvSpPr>
        <p:spPr>
          <a:xfrm>
            <a:off x="6560819" y="3900487"/>
            <a:ext cx="8574" cy="360046"/>
          </a:xfrm>
          <a:custGeom>
            <a:avLst/>
            <a:gdLst/>
            <a:ahLst/>
            <a:cxnLst/>
            <a:rect l="0" t="0" r="0" b="0"/>
            <a:pathLst>
              <a:path w="8574" h="360046">
                <a:moveTo>
                  <a:pt x="8573" y="0"/>
                </a:moveTo>
                <a:lnTo>
                  <a:pt x="105" y="0"/>
                </a:lnTo>
                <a:lnTo>
                  <a:pt x="15" y="9325"/>
                </a:lnTo>
                <a:lnTo>
                  <a:pt x="0" y="3600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281"/>
          <p:cNvSpPr/>
          <p:nvPr/>
        </p:nvSpPr>
        <p:spPr>
          <a:xfrm>
            <a:off x="6715229" y="3883481"/>
            <a:ext cx="229648" cy="342727"/>
          </a:xfrm>
          <a:custGeom>
            <a:avLst/>
            <a:gdLst/>
            <a:ahLst/>
            <a:cxnLst/>
            <a:rect l="0" t="0" r="0" b="0"/>
            <a:pathLst>
              <a:path w="229648" h="342727">
                <a:moveTo>
                  <a:pt x="8468" y="59869"/>
                </a:moveTo>
                <a:lnTo>
                  <a:pt x="0" y="51401"/>
                </a:lnTo>
                <a:lnTo>
                  <a:pt x="4477" y="51327"/>
                </a:lnTo>
                <a:lnTo>
                  <a:pt x="5808" y="50364"/>
                </a:lnTo>
                <a:lnTo>
                  <a:pt x="6695" y="48770"/>
                </a:lnTo>
                <a:lnTo>
                  <a:pt x="7286" y="46755"/>
                </a:lnTo>
                <a:lnTo>
                  <a:pt x="9585" y="45411"/>
                </a:lnTo>
                <a:lnTo>
                  <a:pt x="13023" y="44515"/>
                </a:lnTo>
                <a:lnTo>
                  <a:pt x="17219" y="43918"/>
                </a:lnTo>
                <a:lnTo>
                  <a:pt x="20970" y="42567"/>
                </a:lnTo>
                <a:lnTo>
                  <a:pt x="27677" y="38526"/>
                </a:lnTo>
                <a:lnTo>
                  <a:pt x="31752" y="36116"/>
                </a:lnTo>
                <a:lnTo>
                  <a:pt x="36372" y="33556"/>
                </a:lnTo>
                <a:lnTo>
                  <a:pt x="46587" y="28172"/>
                </a:lnTo>
                <a:lnTo>
                  <a:pt x="57478" y="22603"/>
                </a:lnTo>
                <a:lnTo>
                  <a:pt x="63049" y="20738"/>
                </a:lnTo>
                <a:lnTo>
                  <a:pt x="68667" y="19494"/>
                </a:lnTo>
                <a:lnTo>
                  <a:pt x="74319" y="18665"/>
                </a:lnTo>
                <a:lnTo>
                  <a:pt x="79991" y="17159"/>
                </a:lnTo>
                <a:lnTo>
                  <a:pt x="85678" y="15203"/>
                </a:lnTo>
                <a:lnTo>
                  <a:pt x="91374" y="12947"/>
                </a:lnTo>
                <a:lnTo>
                  <a:pt x="105322" y="7899"/>
                </a:lnTo>
                <a:lnTo>
                  <a:pt x="113043" y="5220"/>
                </a:lnTo>
                <a:lnTo>
                  <a:pt x="120094" y="3434"/>
                </a:lnTo>
                <a:lnTo>
                  <a:pt x="126701" y="2243"/>
                </a:lnTo>
                <a:lnTo>
                  <a:pt x="133010" y="1449"/>
                </a:lnTo>
                <a:lnTo>
                  <a:pt x="139121" y="919"/>
                </a:lnTo>
                <a:lnTo>
                  <a:pt x="145100" y="567"/>
                </a:lnTo>
                <a:lnTo>
                  <a:pt x="156823" y="175"/>
                </a:lnTo>
                <a:lnTo>
                  <a:pt x="168384" y="0"/>
                </a:lnTo>
                <a:lnTo>
                  <a:pt x="173181" y="907"/>
                </a:lnTo>
                <a:lnTo>
                  <a:pt x="177332" y="2463"/>
                </a:lnTo>
                <a:lnTo>
                  <a:pt x="184483" y="6733"/>
                </a:lnTo>
                <a:lnTo>
                  <a:pt x="190837" y="11805"/>
                </a:lnTo>
                <a:lnTo>
                  <a:pt x="196836" y="17234"/>
                </a:lnTo>
                <a:lnTo>
                  <a:pt x="199769" y="20016"/>
                </a:lnTo>
                <a:lnTo>
                  <a:pt x="201725" y="23775"/>
                </a:lnTo>
                <a:lnTo>
                  <a:pt x="203897" y="33032"/>
                </a:lnTo>
                <a:lnTo>
                  <a:pt x="203524" y="37215"/>
                </a:lnTo>
                <a:lnTo>
                  <a:pt x="202323" y="40956"/>
                </a:lnTo>
                <a:lnTo>
                  <a:pt x="197496" y="49558"/>
                </a:lnTo>
                <a:lnTo>
                  <a:pt x="189000" y="62906"/>
                </a:lnTo>
                <a:lnTo>
                  <a:pt x="185021" y="69514"/>
                </a:lnTo>
                <a:lnTo>
                  <a:pt x="181415" y="75824"/>
                </a:lnTo>
                <a:lnTo>
                  <a:pt x="178058" y="81935"/>
                </a:lnTo>
                <a:lnTo>
                  <a:pt x="173916" y="87915"/>
                </a:lnTo>
                <a:lnTo>
                  <a:pt x="169249" y="93806"/>
                </a:lnTo>
                <a:lnTo>
                  <a:pt x="164233" y="99639"/>
                </a:lnTo>
                <a:lnTo>
                  <a:pt x="158983" y="105432"/>
                </a:lnTo>
                <a:lnTo>
                  <a:pt x="148072" y="116949"/>
                </a:lnTo>
                <a:lnTo>
                  <a:pt x="131218" y="134143"/>
                </a:lnTo>
                <a:lnTo>
                  <a:pt x="124591" y="139865"/>
                </a:lnTo>
                <a:lnTo>
                  <a:pt x="117315" y="145585"/>
                </a:lnTo>
                <a:lnTo>
                  <a:pt x="109608" y="151302"/>
                </a:lnTo>
                <a:lnTo>
                  <a:pt x="102565" y="156067"/>
                </a:lnTo>
                <a:lnTo>
                  <a:pt x="95964" y="160196"/>
                </a:lnTo>
                <a:lnTo>
                  <a:pt x="89659" y="163901"/>
                </a:lnTo>
                <a:lnTo>
                  <a:pt x="83550" y="167324"/>
                </a:lnTo>
                <a:lnTo>
                  <a:pt x="71683" y="173666"/>
                </a:lnTo>
                <a:lnTo>
                  <a:pt x="66804" y="176691"/>
                </a:lnTo>
                <a:lnTo>
                  <a:pt x="62599" y="179660"/>
                </a:lnTo>
                <a:lnTo>
                  <a:pt x="58842" y="182592"/>
                </a:lnTo>
                <a:lnTo>
                  <a:pt x="54434" y="184547"/>
                </a:lnTo>
                <a:lnTo>
                  <a:pt x="49589" y="185850"/>
                </a:lnTo>
                <a:lnTo>
                  <a:pt x="44455" y="186719"/>
                </a:lnTo>
                <a:lnTo>
                  <a:pt x="41032" y="188251"/>
                </a:lnTo>
                <a:lnTo>
                  <a:pt x="38750" y="190224"/>
                </a:lnTo>
                <a:lnTo>
                  <a:pt x="37228" y="192492"/>
                </a:lnTo>
                <a:lnTo>
                  <a:pt x="35262" y="194004"/>
                </a:lnTo>
                <a:lnTo>
                  <a:pt x="32998" y="195012"/>
                </a:lnTo>
                <a:lnTo>
                  <a:pt x="30536" y="195684"/>
                </a:lnTo>
                <a:lnTo>
                  <a:pt x="28895" y="195180"/>
                </a:lnTo>
                <a:lnTo>
                  <a:pt x="27801" y="193891"/>
                </a:lnTo>
                <a:lnTo>
                  <a:pt x="25741" y="188774"/>
                </a:lnTo>
                <a:lnTo>
                  <a:pt x="30201" y="184000"/>
                </a:lnTo>
                <a:lnTo>
                  <a:pt x="32483" y="182628"/>
                </a:lnTo>
                <a:lnTo>
                  <a:pt x="37556" y="181103"/>
                </a:lnTo>
                <a:lnTo>
                  <a:pt x="42986" y="177886"/>
                </a:lnTo>
                <a:lnTo>
                  <a:pt x="45768" y="175694"/>
                </a:lnTo>
                <a:lnTo>
                  <a:pt x="49527" y="174233"/>
                </a:lnTo>
                <a:lnTo>
                  <a:pt x="53938" y="173259"/>
                </a:lnTo>
                <a:lnTo>
                  <a:pt x="58784" y="172610"/>
                </a:lnTo>
                <a:lnTo>
                  <a:pt x="63919" y="171224"/>
                </a:lnTo>
                <a:lnTo>
                  <a:pt x="69249" y="169349"/>
                </a:lnTo>
                <a:lnTo>
                  <a:pt x="74706" y="167145"/>
                </a:lnTo>
                <a:lnTo>
                  <a:pt x="80249" y="165676"/>
                </a:lnTo>
                <a:lnTo>
                  <a:pt x="85850" y="164697"/>
                </a:lnTo>
                <a:lnTo>
                  <a:pt x="91488" y="164044"/>
                </a:lnTo>
                <a:lnTo>
                  <a:pt x="98105" y="164561"/>
                </a:lnTo>
                <a:lnTo>
                  <a:pt x="105374" y="165859"/>
                </a:lnTo>
                <a:lnTo>
                  <a:pt x="113077" y="167676"/>
                </a:lnTo>
                <a:lnTo>
                  <a:pt x="120117" y="168888"/>
                </a:lnTo>
                <a:lnTo>
                  <a:pt x="126716" y="169696"/>
                </a:lnTo>
                <a:lnTo>
                  <a:pt x="133020" y="170234"/>
                </a:lnTo>
                <a:lnTo>
                  <a:pt x="139127" y="171546"/>
                </a:lnTo>
                <a:lnTo>
                  <a:pt x="145104" y="173372"/>
                </a:lnTo>
                <a:lnTo>
                  <a:pt x="150994" y="175543"/>
                </a:lnTo>
                <a:lnTo>
                  <a:pt x="156825" y="176990"/>
                </a:lnTo>
                <a:lnTo>
                  <a:pt x="162618" y="177954"/>
                </a:lnTo>
                <a:lnTo>
                  <a:pt x="168384" y="178597"/>
                </a:lnTo>
                <a:lnTo>
                  <a:pt x="174134" y="179979"/>
                </a:lnTo>
                <a:lnTo>
                  <a:pt x="179872" y="181852"/>
                </a:lnTo>
                <a:lnTo>
                  <a:pt x="185603" y="184053"/>
                </a:lnTo>
                <a:lnTo>
                  <a:pt x="190375" y="186473"/>
                </a:lnTo>
                <a:lnTo>
                  <a:pt x="194510" y="189039"/>
                </a:lnTo>
                <a:lnTo>
                  <a:pt x="198218" y="191702"/>
                </a:lnTo>
                <a:lnTo>
                  <a:pt x="204879" y="199741"/>
                </a:lnTo>
                <a:lnTo>
                  <a:pt x="211014" y="208712"/>
                </a:lnTo>
                <a:lnTo>
                  <a:pt x="216916" y="215874"/>
                </a:lnTo>
                <a:lnTo>
                  <a:pt x="222714" y="224772"/>
                </a:lnTo>
                <a:lnTo>
                  <a:pt x="227513" y="234124"/>
                </a:lnTo>
                <a:lnTo>
                  <a:pt x="229647" y="241455"/>
                </a:lnTo>
                <a:lnTo>
                  <a:pt x="229263" y="245697"/>
                </a:lnTo>
                <a:lnTo>
                  <a:pt x="226296" y="255489"/>
                </a:lnTo>
                <a:lnTo>
                  <a:pt x="221803" y="263651"/>
                </a:lnTo>
                <a:lnTo>
                  <a:pt x="216631" y="271406"/>
                </a:lnTo>
                <a:lnTo>
                  <a:pt x="211158" y="281203"/>
                </a:lnTo>
                <a:lnTo>
                  <a:pt x="202721" y="297428"/>
                </a:lnTo>
                <a:lnTo>
                  <a:pt x="198930" y="302062"/>
                </a:lnTo>
                <a:lnTo>
                  <a:pt x="194498" y="306103"/>
                </a:lnTo>
                <a:lnTo>
                  <a:pt x="189638" y="309750"/>
                </a:lnTo>
                <a:lnTo>
                  <a:pt x="184493" y="313134"/>
                </a:lnTo>
                <a:lnTo>
                  <a:pt x="179157" y="316342"/>
                </a:lnTo>
                <a:lnTo>
                  <a:pt x="173697" y="319434"/>
                </a:lnTo>
                <a:lnTo>
                  <a:pt x="162548" y="325408"/>
                </a:lnTo>
                <a:lnTo>
                  <a:pt x="156908" y="328335"/>
                </a:lnTo>
                <a:lnTo>
                  <a:pt x="151244" y="330286"/>
                </a:lnTo>
                <a:lnTo>
                  <a:pt x="145562" y="331587"/>
                </a:lnTo>
                <a:lnTo>
                  <a:pt x="139869" y="332454"/>
                </a:lnTo>
                <a:lnTo>
                  <a:pt x="134169" y="333985"/>
                </a:lnTo>
                <a:lnTo>
                  <a:pt x="128464" y="335958"/>
                </a:lnTo>
                <a:lnTo>
                  <a:pt x="122755" y="338226"/>
                </a:lnTo>
                <a:lnTo>
                  <a:pt x="117997" y="339737"/>
                </a:lnTo>
                <a:lnTo>
                  <a:pt x="113872" y="340746"/>
                </a:lnTo>
                <a:lnTo>
                  <a:pt x="110170" y="341418"/>
                </a:lnTo>
                <a:lnTo>
                  <a:pt x="105797" y="341865"/>
                </a:lnTo>
                <a:lnTo>
                  <a:pt x="100977" y="342164"/>
                </a:lnTo>
                <a:lnTo>
                  <a:pt x="90540" y="342496"/>
                </a:lnTo>
                <a:lnTo>
                  <a:pt x="67207" y="342726"/>
                </a:lnTo>
                <a:lnTo>
                  <a:pt x="63820" y="341785"/>
                </a:lnTo>
                <a:lnTo>
                  <a:pt x="57516" y="338200"/>
                </a:lnTo>
                <a:lnTo>
                  <a:pt x="51540" y="335971"/>
                </a:lnTo>
                <a:lnTo>
                  <a:pt x="44493" y="334541"/>
                </a:lnTo>
                <a:lnTo>
                  <a:pt x="40989" y="334345"/>
                </a:lnTo>
                <a:lnTo>
                  <a:pt x="34186" y="33418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282"/>
          <p:cNvSpPr/>
          <p:nvPr/>
        </p:nvSpPr>
        <p:spPr>
          <a:xfrm>
            <a:off x="4160637" y="4423445"/>
            <a:ext cx="308493" cy="308576"/>
          </a:xfrm>
          <a:custGeom>
            <a:avLst/>
            <a:gdLst/>
            <a:ahLst/>
            <a:cxnLst/>
            <a:rect l="0" t="0" r="0" b="0"/>
            <a:pathLst>
              <a:path w="308493" h="308576">
                <a:moveTo>
                  <a:pt x="17028" y="68545"/>
                </a:moveTo>
                <a:lnTo>
                  <a:pt x="12477" y="68545"/>
                </a:lnTo>
                <a:lnTo>
                  <a:pt x="11136" y="67592"/>
                </a:lnTo>
                <a:lnTo>
                  <a:pt x="10242" y="66005"/>
                </a:lnTo>
                <a:lnTo>
                  <a:pt x="8464" y="60003"/>
                </a:lnTo>
                <a:lnTo>
                  <a:pt x="13009" y="55430"/>
                </a:lnTo>
                <a:lnTo>
                  <a:pt x="15301" y="54087"/>
                </a:lnTo>
                <a:lnTo>
                  <a:pt x="23078" y="51243"/>
                </a:lnTo>
                <a:lnTo>
                  <a:pt x="31414" y="44792"/>
                </a:lnTo>
                <a:lnTo>
                  <a:pt x="40869" y="35895"/>
                </a:lnTo>
                <a:lnTo>
                  <a:pt x="50166" y="26729"/>
                </a:lnTo>
                <a:lnTo>
                  <a:pt x="55312" y="22570"/>
                </a:lnTo>
                <a:lnTo>
                  <a:pt x="60648" y="18845"/>
                </a:lnTo>
                <a:lnTo>
                  <a:pt x="66111" y="15409"/>
                </a:lnTo>
                <a:lnTo>
                  <a:pt x="71657" y="13119"/>
                </a:lnTo>
                <a:lnTo>
                  <a:pt x="77260" y="11591"/>
                </a:lnTo>
                <a:lnTo>
                  <a:pt x="82900" y="10573"/>
                </a:lnTo>
                <a:lnTo>
                  <a:pt x="89517" y="8942"/>
                </a:lnTo>
                <a:lnTo>
                  <a:pt x="96787" y="6902"/>
                </a:lnTo>
                <a:lnTo>
                  <a:pt x="104491" y="4590"/>
                </a:lnTo>
                <a:lnTo>
                  <a:pt x="111531" y="3048"/>
                </a:lnTo>
                <a:lnTo>
                  <a:pt x="118130" y="2020"/>
                </a:lnTo>
                <a:lnTo>
                  <a:pt x="124434" y="1335"/>
                </a:lnTo>
                <a:lnTo>
                  <a:pt x="130542" y="878"/>
                </a:lnTo>
                <a:lnTo>
                  <a:pt x="136519" y="574"/>
                </a:lnTo>
                <a:lnTo>
                  <a:pt x="148240" y="236"/>
                </a:lnTo>
                <a:lnTo>
                  <a:pt x="177017" y="0"/>
                </a:lnTo>
                <a:lnTo>
                  <a:pt x="182742" y="941"/>
                </a:lnTo>
                <a:lnTo>
                  <a:pt x="188464" y="2520"/>
                </a:lnTo>
                <a:lnTo>
                  <a:pt x="194184" y="4526"/>
                </a:lnTo>
                <a:lnTo>
                  <a:pt x="199901" y="6816"/>
                </a:lnTo>
                <a:lnTo>
                  <a:pt x="205619" y="9294"/>
                </a:lnTo>
                <a:lnTo>
                  <a:pt x="211334" y="11899"/>
                </a:lnTo>
                <a:lnTo>
                  <a:pt x="220226" y="17334"/>
                </a:lnTo>
                <a:lnTo>
                  <a:pt x="223931" y="20117"/>
                </a:lnTo>
                <a:lnTo>
                  <a:pt x="230587" y="28289"/>
                </a:lnTo>
                <a:lnTo>
                  <a:pt x="233695" y="33135"/>
                </a:lnTo>
                <a:lnTo>
                  <a:pt x="235768" y="38270"/>
                </a:lnTo>
                <a:lnTo>
                  <a:pt x="237149" y="43599"/>
                </a:lnTo>
                <a:lnTo>
                  <a:pt x="238070" y="49057"/>
                </a:lnTo>
                <a:lnTo>
                  <a:pt x="239637" y="54601"/>
                </a:lnTo>
                <a:lnTo>
                  <a:pt x="241634" y="60201"/>
                </a:lnTo>
                <a:lnTo>
                  <a:pt x="243918" y="65839"/>
                </a:lnTo>
                <a:lnTo>
                  <a:pt x="244487" y="72456"/>
                </a:lnTo>
                <a:lnTo>
                  <a:pt x="243915" y="79725"/>
                </a:lnTo>
                <a:lnTo>
                  <a:pt x="242581" y="87428"/>
                </a:lnTo>
                <a:lnTo>
                  <a:pt x="241691" y="94469"/>
                </a:lnTo>
                <a:lnTo>
                  <a:pt x="241098" y="101067"/>
                </a:lnTo>
                <a:lnTo>
                  <a:pt x="240703" y="107371"/>
                </a:lnTo>
                <a:lnTo>
                  <a:pt x="239487" y="114432"/>
                </a:lnTo>
                <a:lnTo>
                  <a:pt x="237724" y="121996"/>
                </a:lnTo>
                <a:lnTo>
                  <a:pt x="235596" y="129896"/>
                </a:lnTo>
                <a:lnTo>
                  <a:pt x="230692" y="146295"/>
                </a:lnTo>
                <a:lnTo>
                  <a:pt x="228050" y="154668"/>
                </a:lnTo>
                <a:lnTo>
                  <a:pt x="224384" y="162155"/>
                </a:lnTo>
                <a:lnTo>
                  <a:pt x="220035" y="169052"/>
                </a:lnTo>
                <a:lnTo>
                  <a:pt x="215231" y="175554"/>
                </a:lnTo>
                <a:lnTo>
                  <a:pt x="204813" y="190399"/>
                </a:lnTo>
                <a:lnTo>
                  <a:pt x="199368" y="198358"/>
                </a:lnTo>
                <a:lnTo>
                  <a:pt x="193833" y="205570"/>
                </a:lnTo>
                <a:lnTo>
                  <a:pt x="188238" y="212282"/>
                </a:lnTo>
                <a:lnTo>
                  <a:pt x="182603" y="218662"/>
                </a:lnTo>
                <a:lnTo>
                  <a:pt x="171262" y="230831"/>
                </a:lnTo>
                <a:lnTo>
                  <a:pt x="148459" y="254165"/>
                </a:lnTo>
                <a:lnTo>
                  <a:pt x="135874" y="266842"/>
                </a:lnTo>
                <a:lnTo>
                  <a:pt x="126681" y="273517"/>
                </a:lnTo>
                <a:lnTo>
                  <a:pt x="121562" y="276630"/>
                </a:lnTo>
                <a:lnTo>
                  <a:pt x="116245" y="279658"/>
                </a:lnTo>
                <a:lnTo>
                  <a:pt x="105257" y="285563"/>
                </a:lnTo>
                <a:lnTo>
                  <a:pt x="96563" y="291362"/>
                </a:lnTo>
                <a:lnTo>
                  <a:pt x="92911" y="294242"/>
                </a:lnTo>
                <a:lnTo>
                  <a:pt x="88571" y="296162"/>
                </a:lnTo>
                <a:lnTo>
                  <a:pt x="83774" y="297442"/>
                </a:lnTo>
                <a:lnTo>
                  <a:pt x="78670" y="298295"/>
                </a:lnTo>
                <a:lnTo>
                  <a:pt x="73363" y="299817"/>
                </a:lnTo>
                <a:lnTo>
                  <a:pt x="67920" y="301784"/>
                </a:lnTo>
                <a:lnTo>
                  <a:pt x="62385" y="304048"/>
                </a:lnTo>
                <a:lnTo>
                  <a:pt x="53697" y="306563"/>
                </a:lnTo>
                <a:lnTo>
                  <a:pt x="46660" y="307680"/>
                </a:lnTo>
                <a:lnTo>
                  <a:pt x="40358" y="308177"/>
                </a:lnTo>
                <a:lnTo>
                  <a:pt x="37343" y="307357"/>
                </a:lnTo>
                <a:lnTo>
                  <a:pt x="28551" y="302605"/>
                </a:lnTo>
                <a:lnTo>
                  <a:pt x="22784" y="301159"/>
                </a:lnTo>
                <a:lnTo>
                  <a:pt x="14182" y="300345"/>
                </a:lnTo>
                <a:lnTo>
                  <a:pt x="12273" y="299279"/>
                </a:lnTo>
                <a:lnTo>
                  <a:pt x="11001" y="297615"/>
                </a:lnTo>
                <a:lnTo>
                  <a:pt x="10152" y="295553"/>
                </a:lnTo>
                <a:lnTo>
                  <a:pt x="8634" y="294179"/>
                </a:lnTo>
                <a:lnTo>
                  <a:pt x="6669" y="293262"/>
                </a:lnTo>
                <a:lnTo>
                  <a:pt x="4407" y="292651"/>
                </a:lnTo>
                <a:lnTo>
                  <a:pt x="2899" y="291292"/>
                </a:lnTo>
                <a:lnTo>
                  <a:pt x="1893" y="289432"/>
                </a:lnTo>
                <a:lnTo>
                  <a:pt x="776" y="284827"/>
                </a:lnTo>
                <a:lnTo>
                  <a:pt x="147" y="276879"/>
                </a:lnTo>
                <a:lnTo>
                  <a:pt x="0" y="271310"/>
                </a:lnTo>
                <a:lnTo>
                  <a:pt x="914" y="268491"/>
                </a:lnTo>
                <a:lnTo>
                  <a:pt x="4468" y="262820"/>
                </a:lnTo>
                <a:lnTo>
                  <a:pt x="11824" y="254272"/>
                </a:lnTo>
                <a:lnTo>
                  <a:pt x="19795" y="248562"/>
                </a:lnTo>
                <a:lnTo>
                  <a:pt x="28735" y="242850"/>
                </a:lnTo>
                <a:lnTo>
                  <a:pt x="35883" y="237136"/>
                </a:lnTo>
                <a:lnTo>
                  <a:pt x="41028" y="234279"/>
                </a:lnTo>
                <a:lnTo>
                  <a:pt x="47315" y="231422"/>
                </a:lnTo>
                <a:lnTo>
                  <a:pt x="54364" y="228564"/>
                </a:lnTo>
                <a:lnTo>
                  <a:pt x="60016" y="225707"/>
                </a:lnTo>
                <a:lnTo>
                  <a:pt x="68836" y="219992"/>
                </a:lnTo>
                <a:lnTo>
                  <a:pt x="78471" y="216817"/>
                </a:lnTo>
                <a:lnTo>
                  <a:pt x="83708" y="215970"/>
                </a:lnTo>
                <a:lnTo>
                  <a:pt x="89103" y="215406"/>
                </a:lnTo>
                <a:lnTo>
                  <a:pt x="94605" y="215030"/>
                </a:lnTo>
                <a:lnTo>
                  <a:pt x="100179" y="214779"/>
                </a:lnTo>
                <a:lnTo>
                  <a:pt x="105799" y="215564"/>
                </a:lnTo>
                <a:lnTo>
                  <a:pt x="111451" y="217040"/>
                </a:lnTo>
                <a:lnTo>
                  <a:pt x="117124" y="218977"/>
                </a:lnTo>
                <a:lnTo>
                  <a:pt x="123763" y="220268"/>
                </a:lnTo>
                <a:lnTo>
                  <a:pt x="131047" y="221128"/>
                </a:lnTo>
                <a:lnTo>
                  <a:pt x="138761" y="221702"/>
                </a:lnTo>
                <a:lnTo>
                  <a:pt x="144856" y="223037"/>
                </a:lnTo>
                <a:lnTo>
                  <a:pt x="154168" y="227061"/>
                </a:lnTo>
                <a:lnTo>
                  <a:pt x="185869" y="242971"/>
                </a:lnTo>
                <a:lnTo>
                  <a:pt x="194621" y="248620"/>
                </a:lnTo>
                <a:lnTo>
                  <a:pt x="202638" y="255258"/>
                </a:lnTo>
                <a:lnTo>
                  <a:pt x="207443" y="259695"/>
                </a:lnTo>
                <a:lnTo>
                  <a:pt x="220767" y="272502"/>
                </a:lnTo>
                <a:lnTo>
                  <a:pt x="233802" y="285362"/>
                </a:lnTo>
                <a:lnTo>
                  <a:pt x="237744" y="287384"/>
                </a:lnTo>
                <a:lnTo>
                  <a:pt x="247204" y="289632"/>
                </a:lnTo>
                <a:lnTo>
                  <a:pt x="255218" y="293171"/>
                </a:lnTo>
                <a:lnTo>
                  <a:pt x="261955" y="297918"/>
                </a:lnTo>
                <a:lnTo>
                  <a:pt x="268124" y="303204"/>
                </a:lnTo>
                <a:lnTo>
                  <a:pt x="272055" y="304994"/>
                </a:lnTo>
                <a:lnTo>
                  <a:pt x="281503" y="306983"/>
                </a:lnTo>
                <a:lnTo>
                  <a:pt x="289513" y="307867"/>
                </a:lnTo>
                <a:lnTo>
                  <a:pt x="297864" y="308435"/>
                </a:lnTo>
                <a:lnTo>
                  <a:pt x="301546" y="308512"/>
                </a:lnTo>
                <a:lnTo>
                  <a:pt x="308492" y="3085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283"/>
          <p:cNvSpPr/>
          <p:nvPr/>
        </p:nvSpPr>
        <p:spPr>
          <a:xfrm>
            <a:off x="4580572" y="4440554"/>
            <a:ext cx="188596" cy="282894"/>
          </a:xfrm>
          <a:custGeom>
            <a:avLst/>
            <a:gdLst/>
            <a:ahLst/>
            <a:cxnLst/>
            <a:rect l="0" t="0" r="0" b="0"/>
            <a:pathLst>
              <a:path w="188596" h="282894">
                <a:moveTo>
                  <a:pt x="0" y="0"/>
                </a:moveTo>
                <a:lnTo>
                  <a:pt x="4551" y="4552"/>
                </a:lnTo>
                <a:lnTo>
                  <a:pt x="5891" y="6844"/>
                </a:lnTo>
                <a:lnTo>
                  <a:pt x="8730" y="15575"/>
                </a:lnTo>
                <a:lnTo>
                  <a:pt x="10583" y="19909"/>
                </a:lnTo>
                <a:lnTo>
                  <a:pt x="12770" y="24702"/>
                </a:lnTo>
                <a:lnTo>
                  <a:pt x="14228" y="29803"/>
                </a:lnTo>
                <a:lnTo>
                  <a:pt x="15201" y="35110"/>
                </a:lnTo>
                <a:lnTo>
                  <a:pt x="15849" y="40551"/>
                </a:lnTo>
                <a:lnTo>
                  <a:pt x="17233" y="46084"/>
                </a:lnTo>
                <a:lnTo>
                  <a:pt x="19109" y="51678"/>
                </a:lnTo>
                <a:lnTo>
                  <a:pt x="21312" y="57312"/>
                </a:lnTo>
                <a:lnTo>
                  <a:pt x="22781" y="62974"/>
                </a:lnTo>
                <a:lnTo>
                  <a:pt x="23760" y="68653"/>
                </a:lnTo>
                <a:lnTo>
                  <a:pt x="24412" y="74344"/>
                </a:lnTo>
                <a:lnTo>
                  <a:pt x="24847" y="80995"/>
                </a:lnTo>
                <a:lnTo>
                  <a:pt x="25137" y="88287"/>
                </a:lnTo>
                <a:lnTo>
                  <a:pt x="25546" y="109662"/>
                </a:lnTo>
                <a:lnTo>
                  <a:pt x="25603" y="115970"/>
                </a:lnTo>
                <a:lnTo>
                  <a:pt x="26594" y="122081"/>
                </a:lnTo>
                <a:lnTo>
                  <a:pt x="28206" y="128060"/>
                </a:lnTo>
                <a:lnTo>
                  <a:pt x="30234" y="133951"/>
                </a:lnTo>
                <a:lnTo>
                  <a:pt x="31586" y="140736"/>
                </a:lnTo>
                <a:lnTo>
                  <a:pt x="32487" y="148117"/>
                </a:lnTo>
                <a:lnTo>
                  <a:pt x="33089" y="155895"/>
                </a:lnTo>
                <a:lnTo>
                  <a:pt x="33489" y="162985"/>
                </a:lnTo>
                <a:lnTo>
                  <a:pt x="33934" y="175943"/>
                </a:lnTo>
                <a:lnTo>
                  <a:pt x="34220" y="199784"/>
                </a:lnTo>
                <a:lnTo>
                  <a:pt x="34287" y="241185"/>
                </a:lnTo>
                <a:lnTo>
                  <a:pt x="33336" y="245563"/>
                </a:lnTo>
                <a:lnTo>
                  <a:pt x="31749" y="250386"/>
                </a:lnTo>
                <a:lnTo>
                  <a:pt x="26909" y="262713"/>
                </a:lnTo>
                <a:lnTo>
                  <a:pt x="25953" y="271040"/>
                </a:lnTo>
                <a:lnTo>
                  <a:pt x="25748" y="273889"/>
                </a:lnTo>
                <a:lnTo>
                  <a:pt x="21176" y="274192"/>
                </a:lnTo>
                <a:lnTo>
                  <a:pt x="19832" y="273283"/>
                </a:lnTo>
                <a:lnTo>
                  <a:pt x="18937" y="271724"/>
                </a:lnTo>
                <a:lnTo>
                  <a:pt x="17941" y="267451"/>
                </a:lnTo>
                <a:lnTo>
                  <a:pt x="17381" y="259691"/>
                </a:lnTo>
                <a:lnTo>
                  <a:pt x="17250" y="254166"/>
                </a:lnTo>
                <a:lnTo>
                  <a:pt x="17176" y="241150"/>
                </a:lnTo>
                <a:lnTo>
                  <a:pt x="18118" y="236014"/>
                </a:lnTo>
                <a:lnTo>
                  <a:pt x="19699" y="230686"/>
                </a:lnTo>
                <a:lnTo>
                  <a:pt x="21705" y="225228"/>
                </a:lnTo>
                <a:lnTo>
                  <a:pt x="23995" y="219685"/>
                </a:lnTo>
                <a:lnTo>
                  <a:pt x="26474" y="214084"/>
                </a:lnTo>
                <a:lnTo>
                  <a:pt x="31769" y="202781"/>
                </a:lnTo>
                <a:lnTo>
                  <a:pt x="45764" y="174295"/>
                </a:lnTo>
                <a:lnTo>
                  <a:pt x="49560" y="167632"/>
                </a:lnTo>
                <a:lnTo>
                  <a:pt x="53995" y="160332"/>
                </a:lnTo>
                <a:lnTo>
                  <a:pt x="58856" y="152608"/>
                </a:lnTo>
                <a:lnTo>
                  <a:pt x="63050" y="146507"/>
                </a:lnTo>
                <a:lnTo>
                  <a:pt x="66798" y="141486"/>
                </a:lnTo>
                <a:lnTo>
                  <a:pt x="70250" y="137187"/>
                </a:lnTo>
                <a:lnTo>
                  <a:pt x="74456" y="133368"/>
                </a:lnTo>
                <a:lnTo>
                  <a:pt x="79165" y="129870"/>
                </a:lnTo>
                <a:lnTo>
                  <a:pt x="84209" y="126585"/>
                </a:lnTo>
                <a:lnTo>
                  <a:pt x="89477" y="123443"/>
                </a:lnTo>
                <a:lnTo>
                  <a:pt x="94894" y="120395"/>
                </a:lnTo>
                <a:lnTo>
                  <a:pt x="100410" y="117411"/>
                </a:lnTo>
                <a:lnTo>
                  <a:pt x="105040" y="114469"/>
                </a:lnTo>
                <a:lnTo>
                  <a:pt x="109079" y="111556"/>
                </a:lnTo>
                <a:lnTo>
                  <a:pt x="112724" y="108660"/>
                </a:lnTo>
                <a:lnTo>
                  <a:pt x="116107" y="107683"/>
                </a:lnTo>
                <a:lnTo>
                  <a:pt x="119315" y="107984"/>
                </a:lnTo>
                <a:lnTo>
                  <a:pt x="122406" y="109137"/>
                </a:lnTo>
                <a:lnTo>
                  <a:pt x="125419" y="109906"/>
                </a:lnTo>
                <a:lnTo>
                  <a:pt x="131307" y="110760"/>
                </a:lnTo>
                <a:lnTo>
                  <a:pt x="135163" y="111940"/>
                </a:lnTo>
                <a:lnTo>
                  <a:pt x="139639" y="113680"/>
                </a:lnTo>
                <a:lnTo>
                  <a:pt x="144527" y="115791"/>
                </a:lnTo>
                <a:lnTo>
                  <a:pt x="147787" y="118152"/>
                </a:lnTo>
                <a:lnTo>
                  <a:pt x="149960" y="120678"/>
                </a:lnTo>
                <a:lnTo>
                  <a:pt x="153326" y="126025"/>
                </a:lnTo>
                <a:lnTo>
                  <a:pt x="157997" y="131576"/>
                </a:lnTo>
                <a:lnTo>
                  <a:pt x="159624" y="135343"/>
                </a:lnTo>
                <a:lnTo>
                  <a:pt x="160709" y="139759"/>
                </a:lnTo>
                <a:lnTo>
                  <a:pt x="161432" y="144607"/>
                </a:lnTo>
                <a:lnTo>
                  <a:pt x="162866" y="149745"/>
                </a:lnTo>
                <a:lnTo>
                  <a:pt x="164775" y="155075"/>
                </a:lnTo>
                <a:lnTo>
                  <a:pt x="167000" y="160534"/>
                </a:lnTo>
                <a:lnTo>
                  <a:pt x="168483" y="166077"/>
                </a:lnTo>
                <a:lnTo>
                  <a:pt x="169472" y="171679"/>
                </a:lnTo>
                <a:lnTo>
                  <a:pt x="170131" y="177318"/>
                </a:lnTo>
                <a:lnTo>
                  <a:pt x="170571" y="182982"/>
                </a:lnTo>
                <a:lnTo>
                  <a:pt x="170864" y="188663"/>
                </a:lnTo>
                <a:lnTo>
                  <a:pt x="171189" y="200056"/>
                </a:lnTo>
                <a:lnTo>
                  <a:pt x="171416" y="224053"/>
                </a:lnTo>
                <a:lnTo>
                  <a:pt x="172380" y="228426"/>
                </a:lnTo>
                <a:lnTo>
                  <a:pt x="173975" y="233247"/>
                </a:lnTo>
                <a:lnTo>
                  <a:pt x="175991" y="238366"/>
                </a:lnTo>
                <a:lnTo>
                  <a:pt x="178231" y="246594"/>
                </a:lnTo>
                <a:lnTo>
                  <a:pt x="179226" y="253425"/>
                </a:lnTo>
                <a:lnTo>
                  <a:pt x="179787" y="261674"/>
                </a:lnTo>
                <a:lnTo>
                  <a:pt x="179992" y="269762"/>
                </a:lnTo>
                <a:lnTo>
                  <a:pt x="180954" y="271282"/>
                </a:lnTo>
                <a:lnTo>
                  <a:pt x="182549" y="272295"/>
                </a:lnTo>
                <a:lnTo>
                  <a:pt x="184564" y="272970"/>
                </a:lnTo>
                <a:lnTo>
                  <a:pt x="185908" y="274373"/>
                </a:lnTo>
                <a:lnTo>
                  <a:pt x="186804" y="276260"/>
                </a:lnTo>
                <a:lnTo>
                  <a:pt x="188595" y="28289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284"/>
          <p:cNvSpPr/>
          <p:nvPr/>
        </p:nvSpPr>
        <p:spPr>
          <a:xfrm>
            <a:off x="4940617" y="4500562"/>
            <a:ext cx="34291" cy="205741"/>
          </a:xfrm>
          <a:custGeom>
            <a:avLst/>
            <a:gdLst/>
            <a:ahLst/>
            <a:cxnLst/>
            <a:rect l="0" t="0" r="0" b="0"/>
            <a:pathLst>
              <a:path w="34291" h="205741">
                <a:moveTo>
                  <a:pt x="0" y="0"/>
                </a:moveTo>
                <a:lnTo>
                  <a:pt x="0" y="11932"/>
                </a:lnTo>
                <a:lnTo>
                  <a:pt x="953" y="14622"/>
                </a:lnTo>
                <a:lnTo>
                  <a:pt x="2540" y="17368"/>
                </a:lnTo>
                <a:lnTo>
                  <a:pt x="4551" y="20151"/>
                </a:lnTo>
                <a:lnTo>
                  <a:pt x="5891" y="23911"/>
                </a:lnTo>
                <a:lnTo>
                  <a:pt x="6785" y="28324"/>
                </a:lnTo>
                <a:lnTo>
                  <a:pt x="7381" y="33170"/>
                </a:lnTo>
                <a:lnTo>
                  <a:pt x="7778" y="38306"/>
                </a:lnTo>
                <a:lnTo>
                  <a:pt x="8043" y="43635"/>
                </a:lnTo>
                <a:lnTo>
                  <a:pt x="8219" y="49092"/>
                </a:lnTo>
                <a:lnTo>
                  <a:pt x="9290" y="54636"/>
                </a:lnTo>
                <a:lnTo>
                  <a:pt x="10956" y="60236"/>
                </a:lnTo>
                <a:lnTo>
                  <a:pt x="13019" y="65875"/>
                </a:lnTo>
                <a:lnTo>
                  <a:pt x="14394" y="71539"/>
                </a:lnTo>
                <a:lnTo>
                  <a:pt x="15311" y="77220"/>
                </a:lnTo>
                <a:lnTo>
                  <a:pt x="15922" y="82913"/>
                </a:lnTo>
                <a:lnTo>
                  <a:pt x="16330" y="89565"/>
                </a:lnTo>
                <a:lnTo>
                  <a:pt x="16783" y="104577"/>
                </a:lnTo>
                <a:lnTo>
                  <a:pt x="17856" y="111628"/>
                </a:lnTo>
                <a:lnTo>
                  <a:pt x="19524" y="118233"/>
                </a:lnTo>
                <a:lnTo>
                  <a:pt x="21589" y="124542"/>
                </a:lnTo>
                <a:lnTo>
                  <a:pt x="22965" y="130653"/>
                </a:lnTo>
                <a:lnTo>
                  <a:pt x="23883" y="136632"/>
                </a:lnTo>
                <a:lnTo>
                  <a:pt x="24494" y="142523"/>
                </a:lnTo>
                <a:lnTo>
                  <a:pt x="24902" y="148356"/>
                </a:lnTo>
                <a:lnTo>
                  <a:pt x="25174" y="154149"/>
                </a:lnTo>
                <a:lnTo>
                  <a:pt x="25476" y="165666"/>
                </a:lnTo>
                <a:lnTo>
                  <a:pt x="25686" y="189750"/>
                </a:lnTo>
                <a:lnTo>
                  <a:pt x="26649" y="193175"/>
                </a:lnTo>
                <a:lnTo>
                  <a:pt x="28244" y="196411"/>
                </a:lnTo>
                <a:lnTo>
                  <a:pt x="34290" y="20574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285"/>
          <p:cNvSpPr/>
          <p:nvPr/>
        </p:nvSpPr>
        <p:spPr>
          <a:xfrm>
            <a:off x="4872037" y="4551997"/>
            <a:ext cx="265748" cy="42864"/>
          </a:xfrm>
          <a:custGeom>
            <a:avLst/>
            <a:gdLst/>
            <a:ahLst/>
            <a:cxnLst/>
            <a:rect l="0" t="0" r="0" b="0"/>
            <a:pathLst>
              <a:path w="265748" h="42864">
                <a:moveTo>
                  <a:pt x="0" y="42863"/>
                </a:moveTo>
                <a:lnTo>
                  <a:pt x="0" y="34395"/>
                </a:lnTo>
                <a:lnTo>
                  <a:pt x="4551" y="34321"/>
                </a:lnTo>
                <a:lnTo>
                  <a:pt x="6844" y="33358"/>
                </a:lnTo>
                <a:lnTo>
                  <a:pt x="9325" y="31764"/>
                </a:lnTo>
                <a:lnTo>
                  <a:pt x="11931" y="29748"/>
                </a:lnTo>
                <a:lnTo>
                  <a:pt x="14622" y="28405"/>
                </a:lnTo>
                <a:lnTo>
                  <a:pt x="17368" y="27509"/>
                </a:lnTo>
                <a:lnTo>
                  <a:pt x="20151" y="26912"/>
                </a:lnTo>
                <a:lnTo>
                  <a:pt x="23912" y="25561"/>
                </a:lnTo>
                <a:lnTo>
                  <a:pt x="28323" y="23708"/>
                </a:lnTo>
                <a:lnTo>
                  <a:pt x="33170" y="21521"/>
                </a:lnTo>
                <a:lnTo>
                  <a:pt x="37354" y="20062"/>
                </a:lnTo>
                <a:lnTo>
                  <a:pt x="41095" y="19090"/>
                </a:lnTo>
                <a:lnTo>
                  <a:pt x="48745" y="18010"/>
                </a:lnTo>
                <a:lnTo>
                  <a:pt x="53451" y="17721"/>
                </a:lnTo>
                <a:lnTo>
                  <a:pt x="58494" y="17529"/>
                </a:lnTo>
                <a:lnTo>
                  <a:pt x="63761" y="16449"/>
                </a:lnTo>
                <a:lnTo>
                  <a:pt x="69178" y="14776"/>
                </a:lnTo>
                <a:lnTo>
                  <a:pt x="74694" y="12708"/>
                </a:lnTo>
                <a:lnTo>
                  <a:pt x="80276" y="11329"/>
                </a:lnTo>
                <a:lnTo>
                  <a:pt x="85903" y="10411"/>
                </a:lnTo>
                <a:lnTo>
                  <a:pt x="91558" y="9798"/>
                </a:lnTo>
                <a:lnTo>
                  <a:pt x="97234" y="9389"/>
                </a:lnTo>
                <a:lnTo>
                  <a:pt x="102923" y="9117"/>
                </a:lnTo>
                <a:lnTo>
                  <a:pt x="114323" y="8815"/>
                </a:lnTo>
                <a:lnTo>
                  <a:pt x="160021" y="8582"/>
                </a:lnTo>
                <a:lnTo>
                  <a:pt x="165736" y="7627"/>
                </a:lnTo>
                <a:lnTo>
                  <a:pt x="171450" y="6037"/>
                </a:lnTo>
                <a:lnTo>
                  <a:pt x="177165" y="4025"/>
                </a:lnTo>
                <a:lnTo>
                  <a:pt x="183833" y="2683"/>
                </a:lnTo>
                <a:lnTo>
                  <a:pt x="191135" y="1789"/>
                </a:lnTo>
                <a:lnTo>
                  <a:pt x="198861" y="1192"/>
                </a:lnTo>
                <a:lnTo>
                  <a:pt x="205917" y="795"/>
                </a:lnTo>
                <a:lnTo>
                  <a:pt x="218836" y="354"/>
                </a:lnTo>
                <a:lnTo>
                  <a:pt x="245906" y="47"/>
                </a:lnTo>
                <a:lnTo>
                  <a:pt x="265747"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286"/>
          <p:cNvSpPr/>
          <p:nvPr/>
        </p:nvSpPr>
        <p:spPr>
          <a:xfrm>
            <a:off x="5250419" y="4440554"/>
            <a:ext cx="101679" cy="272971"/>
          </a:xfrm>
          <a:custGeom>
            <a:avLst/>
            <a:gdLst/>
            <a:ahLst/>
            <a:cxnLst/>
            <a:rect l="0" t="0" r="0" b="0"/>
            <a:pathLst>
              <a:path w="101679" h="272971">
                <a:moveTo>
                  <a:pt x="7381" y="0"/>
                </a:moveTo>
                <a:lnTo>
                  <a:pt x="0" y="0"/>
                </a:lnTo>
                <a:lnTo>
                  <a:pt x="7285" y="0"/>
                </a:lnTo>
                <a:lnTo>
                  <a:pt x="11903" y="4552"/>
                </a:lnTo>
                <a:lnTo>
                  <a:pt x="13253" y="6844"/>
                </a:lnTo>
                <a:lnTo>
                  <a:pt x="14753" y="11932"/>
                </a:lnTo>
                <a:lnTo>
                  <a:pt x="15597" y="20152"/>
                </a:lnTo>
                <a:lnTo>
                  <a:pt x="16668" y="22959"/>
                </a:lnTo>
                <a:lnTo>
                  <a:pt x="18335" y="25784"/>
                </a:lnTo>
                <a:lnTo>
                  <a:pt x="20399" y="28620"/>
                </a:lnTo>
                <a:lnTo>
                  <a:pt x="22692" y="36850"/>
                </a:lnTo>
                <a:lnTo>
                  <a:pt x="23303" y="41712"/>
                </a:lnTo>
                <a:lnTo>
                  <a:pt x="24662" y="46858"/>
                </a:lnTo>
                <a:lnTo>
                  <a:pt x="26522" y="52194"/>
                </a:lnTo>
                <a:lnTo>
                  <a:pt x="28714" y="57656"/>
                </a:lnTo>
                <a:lnTo>
                  <a:pt x="31128" y="63203"/>
                </a:lnTo>
                <a:lnTo>
                  <a:pt x="36350" y="74445"/>
                </a:lnTo>
                <a:lnTo>
                  <a:pt x="38124" y="81063"/>
                </a:lnTo>
                <a:lnTo>
                  <a:pt x="39306" y="88332"/>
                </a:lnTo>
                <a:lnTo>
                  <a:pt x="40094" y="96036"/>
                </a:lnTo>
                <a:lnTo>
                  <a:pt x="40620" y="103077"/>
                </a:lnTo>
                <a:lnTo>
                  <a:pt x="40970" y="109676"/>
                </a:lnTo>
                <a:lnTo>
                  <a:pt x="41204" y="115979"/>
                </a:lnTo>
                <a:lnTo>
                  <a:pt x="42312" y="123040"/>
                </a:lnTo>
                <a:lnTo>
                  <a:pt x="44003" y="130604"/>
                </a:lnTo>
                <a:lnTo>
                  <a:pt x="46083" y="138505"/>
                </a:lnTo>
                <a:lnTo>
                  <a:pt x="47470" y="145676"/>
                </a:lnTo>
                <a:lnTo>
                  <a:pt x="48394" y="152363"/>
                </a:lnTo>
                <a:lnTo>
                  <a:pt x="49011" y="158725"/>
                </a:lnTo>
                <a:lnTo>
                  <a:pt x="50374" y="164872"/>
                </a:lnTo>
                <a:lnTo>
                  <a:pt x="52236" y="170875"/>
                </a:lnTo>
                <a:lnTo>
                  <a:pt x="54429" y="176782"/>
                </a:lnTo>
                <a:lnTo>
                  <a:pt x="55891" y="182625"/>
                </a:lnTo>
                <a:lnTo>
                  <a:pt x="56866" y="188425"/>
                </a:lnTo>
                <a:lnTo>
                  <a:pt x="57516" y="194197"/>
                </a:lnTo>
                <a:lnTo>
                  <a:pt x="58901" y="199949"/>
                </a:lnTo>
                <a:lnTo>
                  <a:pt x="60778" y="205690"/>
                </a:lnTo>
                <a:lnTo>
                  <a:pt x="62981" y="211422"/>
                </a:lnTo>
                <a:lnTo>
                  <a:pt x="64450" y="216196"/>
                </a:lnTo>
                <a:lnTo>
                  <a:pt x="66083" y="224040"/>
                </a:lnTo>
                <a:lnTo>
                  <a:pt x="67470" y="228417"/>
                </a:lnTo>
                <a:lnTo>
                  <a:pt x="69348" y="233241"/>
                </a:lnTo>
                <a:lnTo>
                  <a:pt x="71552" y="238362"/>
                </a:lnTo>
                <a:lnTo>
                  <a:pt x="74002" y="246591"/>
                </a:lnTo>
                <a:lnTo>
                  <a:pt x="74654" y="250119"/>
                </a:lnTo>
                <a:lnTo>
                  <a:pt x="76042" y="253424"/>
                </a:lnTo>
                <a:lnTo>
                  <a:pt x="77920" y="256580"/>
                </a:lnTo>
                <a:lnTo>
                  <a:pt x="83227" y="263937"/>
                </a:lnTo>
                <a:lnTo>
                  <a:pt x="84615" y="265493"/>
                </a:lnTo>
                <a:lnTo>
                  <a:pt x="91799" y="272970"/>
                </a:lnTo>
                <a:lnTo>
                  <a:pt x="93187" y="272468"/>
                </a:lnTo>
                <a:lnTo>
                  <a:pt x="95065" y="271180"/>
                </a:lnTo>
                <a:lnTo>
                  <a:pt x="101678" y="26574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287"/>
          <p:cNvSpPr/>
          <p:nvPr/>
        </p:nvSpPr>
        <p:spPr>
          <a:xfrm>
            <a:off x="5446404" y="4423410"/>
            <a:ext cx="188532" cy="274317"/>
          </a:xfrm>
          <a:custGeom>
            <a:avLst/>
            <a:gdLst/>
            <a:ahLst/>
            <a:cxnLst/>
            <a:rect l="0" t="0" r="0" b="0"/>
            <a:pathLst>
              <a:path w="188532" h="274317">
                <a:moveTo>
                  <a:pt x="145723" y="0"/>
                </a:moveTo>
                <a:lnTo>
                  <a:pt x="138342" y="0"/>
                </a:lnTo>
                <a:lnTo>
                  <a:pt x="132953" y="4551"/>
                </a:lnTo>
                <a:lnTo>
                  <a:pt x="130542" y="5891"/>
                </a:lnTo>
                <a:lnTo>
                  <a:pt x="125324" y="7381"/>
                </a:lnTo>
                <a:lnTo>
                  <a:pt x="119829" y="8043"/>
                </a:lnTo>
                <a:lnTo>
                  <a:pt x="114212" y="8337"/>
                </a:lnTo>
                <a:lnTo>
                  <a:pt x="108541" y="8467"/>
                </a:lnTo>
                <a:lnTo>
                  <a:pt x="95442" y="8541"/>
                </a:lnTo>
                <a:lnTo>
                  <a:pt x="91247" y="9504"/>
                </a:lnTo>
                <a:lnTo>
                  <a:pt x="87499" y="11098"/>
                </a:lnTo>
                <a:lnTo>
                  <a:pt x="84047" y="13114"/>
                </a:lnTo>
                <a:lnTo>
                  <a:pt x="79841" y="14457"/>
                </a:lnTo>
                <a:lnTo>
                  <a:pt x="75131" y="15353"/>
                </a:lnTo>
                <a:lnTo>
                  <a:pt x="70087" y="15950"/>
                </a:lnTo>
                <a:lnTo>
                  <a:pt x="65772" y="15396"/>
                </a:lnTo>
                <a:lnTo>
                  <a:pt x="61942" y="14074"/>
                </a:lnTo>
                <a:lnTo>
                  <a:pt x="58437" y="12240"/>
                </a:lnTo>
                <a:lnTo>
                  <a:pt x="55147" y="11017"/>
                </a:lnTo>
                <a:lnTo>
                  <a:pt x="52002" y="10203"/>
                </a:lnTo>
                <a:lnTo>
                  <a:pt x="48952" y="9659"/>
                </a:lnTo>
                <a:lnTo>
                  <a:pt x="45967" y="9297"/>
                </a:lnTo>
                <a:lnTo>
                  <a:pt x="40109" y="8895"/>
                </a:lnTo>
                <a:lnTo>
                  <a:pt x="34331" y="8715"/>
                </a:lnTo>
                <a:lnTo>
                  <a:pt x="25753" y="8572"/>
                </a:lnTo>
                <a:lnTo>
                  <a:pt x="25712" y="8572"/>
                </a:lnTo>
                <a:lnTo>
                  <a:pt x="25709" y="13123"/>
                </a:lnTo>
                <a:lnTo>
                  <a:pt x="23169" y="20437"/>
                </a:lnTo>
                <a:lnTo>
                  <a:pt x="21158" y="25055"/>
                </a:lnTo>
                <a:lnTo>
                  <a:pt x="18924" y="32725"/>
                </a:lnTo>
                <a:lnTo>
                  <a:pt x="17930" y="40262"/>
                </a:lnTo>
                <a:lnTo>
                  <a:pt x="17665" y="44939"/>
                </a:lnTo>
                <a:lnTo>
                  <a:pt x="17489" y="49962"/>
                </a:lnTo>
                <a:lnTo>
                  <a:pt x="16419" y="55215"/>
                </a:lnTo>
                <a:lnTo>
                  <a:pt x="14753" y="60622"/>
                </a:lnTo>
                <a:lnTo>
                  <a:pt x="12689" y="66133"/>
                </a:lnTo>
                <a:lnTo>
                  <a:pt x="11314" y="71710"/>
                </a:lnTo>
                <a:lnTo>
                  <a:pt x="10397" y="77335"/>
                </a:lnTo>
                <a:lnTo>
                  <a:pt x="9786" y="82988"/>
                </a:lnTo>
                <a:lnTo>
                  <a:pt x="8425" y="88663"/>
                </a:lnTo>
                <a:lnTo>
                  <a:pt x="6567" y="94351"/>
                </a:lnTo>
                <a:lnTo>
                  <a:pt x="4374" y="100048"/>
                </a:lnTo>
                <a:lnTo>
                  <a:pt x="2913" y="104799"/>
                </a:lnTo>
                <a:lnTo>
                  <a:pt x="1289" y="112617"/>
                </a:lnTo>
                <a:lnTo>
                  <a:pt x="856" y="116988"/>
                </a:lnTo>
                <a:lnTo>
                  <a:pt x="568" y="121807"/>
                </a:lnTo>
                <a:lnTo>
                  <a:pt x="247" y="131289"/>
                </a:lnTo>
                <a:lnTo>
                  <a:pt x="25" y="143642"/>
                </a:lnTo>
                <a:lnTo>
                  <a:pt x="0" y="149663"/>
                </a:lnTo>
                <a:lnTo>
                  <a:pt x="949" y="151211"/>
                </a:lnTo>
                <a:lnTo>
                  <a:pt x="2535" y="152242"/>
                </a:lnTo>
                <a:lnTo>
                  <a:pt x="6836" y="153388"/>
                </a:lnTo>
                <a:lnTo>
                  <a:pt x="11923" y="153897"/>
                </a:lnTo>
                <a:lnTo>
                  <a:pt x="15591" y="154184"/>
                </a:lnTo>
                <a:lnTo>
                  <a:pt x="18989" y="151711"/>
                </a:lnTo>
                <a:lnTo>
                  <a:pt x="21229" y="149718"/>
                </a:lnTo>
                <a:lnTo>
                  <a:pt x="23674" y="148390"/>
                </a:lnTo>
                <a:lnTo>
                  <a:pt x="28931" y="146913"/>
                </a:lnTo>
                <a:lnTo>
                  <a:pt x="34443" y="143717"/>
                </a:lnTo>
                <a:lnTo>
                  <a:pt x="37247" y="141531"/>
                </a:lnTo>
                <a:lnTo>
                  <a:pt x="41020" y="139122"/>
                </a:lnTo>
                <a:lnTo>
                  <a:pt x="45441" y="136563"/>
                </a:lnTo>
                <a:lnTo>
                  <a:pt x="50294" y="133904"/>
                </a:lnTo>
                <a:lnTo>
                  <a:pt x="54481" y="131179"/>
                </a:lnTo>
                <a:lnTo>
                  <a:pt x="58225" y="128410"/>
                </a:lnTo>
                <a:lnTo>
                  <a:pt x="61673" y="125612"/>
                </a:lnTo>
                <a:lnTo>
                  <a:pt x="66830" y="122793"/>
                </a:lnTo>
                <a:lnTo>
                  <a:pt x="73125" y="119962"/>
                </a:lnTo>
                <a:lnTo>
                  <a:pt x="80179" y="117122"/>
                </a:lnTo>
                <a:lnTo>
                  <a:pt x="85835" y="115229"/>
                </a:lnTo>
                <a:lnTo>
                  <a:pt x="90558" y="113967"/>
                </a:lnTo>
                <a:lnTo>
                  <a:pt x="94658" y="113125"/>
                </a:lnTo>
                <a:lnTo>
                  <a:pt x="99297" y="111612"/>
                </a:lnTo>
                <a:lnTo>
                  <a:pt x="104295" y="109650"/>
                </a:lnTo>
                <a:lnTo>
                  <a:pt x="109532" y="107390"/>
                </a:lnTo>
                <a:lnTo>
                  <a:pt x="114928" y="105883"/>
                </a:lnTo>
                <a:lnTo>
                  <a:pt x="120431" y="104879"/>
                </a:lnTo>
                <a:lnTo>
                  <a:pt x="126004" y="104209"/>
                </a:lnTo>
                <a:lnTo>
                  <a:pt x="131625" y="103763"/>
                </a:lnTo>
                <a:lnTo>
                  <a:pt x="137277" y="103465"/>
                </a:lnTo>
                <a:lnTo>
                  <a:pt x="142949" y="103267"/>
                </a:lnTo>
                <a:lnTo>
                  <a:pt x="147684" y="104087"/>
                </a:lnTo>
                <a:lnTo>
                  <a:pt x="151793" y="105586"/>
                </a:lnTo>
                <a:lnTo>
                  <a:pt x="159851" y="109792"/>
                </a:lnTo>
                <a:lnTo>
                  <a:pt x="169782" y="114836"/>
                </a:lnTo>
                <a:lnTo>
                  <a:pt x="174145" y="117515"/>
                </a:lnTo>
                <a:lnTo>
                  <a:pt x="178006" y="120253"/>
                </a:lnTo>
                <a:lnTo>
                  <a:pt x="181533" y="123031"/>
                </a:lnTo>
                <a:lnTo>
                  <a:pt x="183884" y="125835"/>
                </a:lnTo>
                <a:lnTo>
                  <a:pt x="185451" y="128658"/>
                </a:lnTo>
                <a:lnTo>
                  <a:pt x="187192" y="134334"/>
                </a:lnTo>
                <a:lnTo>
                  <a:pt x="187967" y="140031"/>
                </a:lnTo>
                <a:lnTo>
                  <a:pt x="188310" y="148279"/>
                </a:lnTo>
                <a:lnTo>
                  <a:pt x="188531" y="169095"/>
                </a:lnTo>
                <a:lnTo>
                  <a:pt x="187597" y="174642"/>
                </a:lnTo>
                <a:lnTo>
                  <a:pt x="186022" y="180245"/>
                </a:lnTo>
                <a:lnTo>
                  <a:pt x="184019" y="185886"/>
                </a:lnTo>
                <a:lnTo>
                  <a:pt x="180778" y="191551"/>
                </a:lnTo>
                <a:lnTo>
                  <a:pt x="176714" y="197233"/>
                </a:lnTo>
                <a:lnTo>
                  <a:pt x="172098" y="202926"/>
                </a:lnTo>
                <a:lnTo>
                  <a:pt x="168069" y="208627"/>
                </a:lnTo>
                <a:lnTo>
                  <a:pt x="164430" y="214332"/>
                </a:lnTo>
                <a:lnTo>
                  <a:pt x="161052" y="220040"/>
                </a:lnTo>
                <a:lnTo>
                  <a:pt x="156895" y="225751"/>
                </a:lnTo>
                <a:lnTo>
                  <a:pt x="152218" y="231463"/>
                </a:lnTo>
                <a:lnTo>
                  <a:pt x="142895" y="241937"/>
                </a:lnTo>
                <a:lnTo>
                  <a:pt x="135576" y="249768"/>
                </a:lnTo>
                <a:lnTo>
                  <a:pt x="131338" y="253189"/>
                </a:lnTo>
                <a:lnTo>
                  <a:pt x="126608" y="256423"/>
                </a:lnTo>
                <a:lnTo>
                  <a:pt x="121550" y="259531"/>
                </a:lnTo>
                <a:lnTo>
                  <a:pt x="117225" y="262555"/>
                </a:lnTo>
                <a:lnTo>
                  <a:pt x="113389" y="265524"/>
                </a:lnTo>
                <a:lnTo>
                  <a:pt x="109880" y="268456"/>
                </a:lnTo>
                <a:lnTo>
                  <a:pt x="105635" y="270411"/>
                </a:lnTo>
                <a:lnTo>
                  <a:pt x="100900" y="271713"/>
                </a:lnTo>
                <a:lnTo>
                  <a:pt x="95839" y="272582"/>
                </a:lnTo>
                <a:lnTo>
                  <a:pt x="91512" y="273162"/>
                </a:lnTo>
                <a:lnTo>
                  <a:pt x="87675" y="273547"/>
                </a:lnTo>
                <a:lnTo>
                  <a:pt x="84164" y="273805"/>
                </a:lnTo>
                <a:lnTo>
                  <a:pt x="80871" y="273976"/>
                </a:lnTo>
                <a:lnTo>
                  <a:pt x="74672" y="274167"/>
                </a:lnTo>
                <a:lnTo>
                  <a:pt x="60510" y="274316"/>
                </a:lnTo>
                <a:lnTo>
                  <a:pt x="59998" y="26574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288"/>
          <p:cNvSpPr/>
          <p:nvPr/>
        </p:nvSpPr>
        <p:spPr>
          <a:xfrm>
            <a:off x="5755004" y="4500562"/>
            <a:ext cx="205742" cy="17146"/>
          </a:xfrm>
          <a:custGeom>
            <a:avLst/>
            <a:gdLst/>
            <a:ahLst/>
            <a:cxnLst/>
            <a:rect l="0" t="0" r="0" b="0"/>
            <a:pathLst>
              <a:path w="205742" h="17146">
                <a:moveTo>
                  <a:pt x="0" y="17145"/>
                </a:moveTo>
                <a:lnTo>
                  <a:pt x="12771" y="17145"/>
                </a:lnTo>
                <a:lnTo>
                  <a:pt x="15182" y="16193"/>
                </a:lnTo>
                <a:lnTo>
                  <a:pt x="17742" y="14605"/>
                </a:lnTo>
                <a:lnTo>
                  <a:pt x="20400" y="12595"/>
                </a:lnTo>
                <a:lnTo>
                  <a:pt x="24078" y="11254"/>
                </a:lnTo>
                <a:lnTo>
                  <a:pt x="28435" y="10360"/>
                </a:lnTo>
                <a:lnTo>
                  <a:pt x="33244" y="9764"/>
                </a:lnTo>
                <a:lnTo>
                  <a:pt x="38355" y="9367"/>
                </a:lnTo>
                <a:lnTo>
                  <a:pt x="43668" y="9102"/>
                </a:lnTo>
                <a:lnTo>
                  <a:pt x="54651" y="8808"/>
                </a:lnTo>
                <a:lnTo>
                  <a:pt x="65882" y="8677"/>
                </a:lnTo>
                <a:lnTo>
                  <a:pt x="71544" y="7690"/>
                </a:lnTo>
                <a:lnTo>
                  <a:pt x="77224" y="6079"/>
                </a:lnTo>
                <a:lnTo>
                  <a:pt x="82915" y="4053"/>
                </a:lnTo>
                <a:lnTo>
                  <a:pt x="88614" y="2702"/>
                </a:lnTo>
                <a:lnTo>
                  <a:pt x="94319" y="1801"/>
                </a:lnTo>
                <a:lnTo>
                  <a:pt x="100027" y="1201"/>
                </a:lnTo>
                <a:lnTo>
                  <a:pt x="105737" y="801"/>
                </a:lnTo>
                <a:lnTo>
                  <a:pt x="111449" y="534"/>
                </a:lnTo>
                <a:lnTo>
                  <a:pt x="122876" y="238"/>
                </a:lnTo>
                <a:lnTo>
                  <a:pt x="195440" y="0"/>
                </a:lnTo>
                <a:lnTo>
                  <a:pt x="196968" y="953"/>
                </a:lnTo>
                <a:lnTo>
                  <a:pt x="198940" y="2540"/>
                </a:lnTo>
                <a:lnTo>
                  <a:pt x="205741"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289"/>
          <p:cNvSpPr/>
          <p:nvPr/>
        </p:nvSpPr>
        <p:spPr>
          <a:xfrm>
            <a:off x="5755004" y="4586287"/>
            <a:ext cx="231459" cy="17115"/>
          </a:xfrm>
          <a:custGeom>
            <a:avLst/>
            <a:gdLst/>
            <a:ahLst/>
            <a:cxnLst/>
            <a:rect l="0" t="0" r="0" b="0"/>
            <a:pathLst>
              <a:path w="231459" h="17115">
                <a:moveTo>
                  <a:pt x="0" y="8573"/>
                </a:moveTo>
                <a:lnTo>
                  <a:pt x="0" y="15954"/>
                </a:lnTo>
                <a:lnTo>
                  <a:pt x="1906" y="16351"/>
                </a:lnTo>
                <a:lnTo>
                  <a:pt x="9103" y="16792"/>
                </a:lnTo>
                <a:lnTo>
                  <a:pt x="14762" y="17040"/>
                </a:lnTo>
                <a:lnTo>
                  <a:pt x="25541" y="17114"/>
                </a:lnTo>
                <a:lnTo>
                  <a:pt x="29410" y="16172"/>
                </a:lnTo>
                <a:lnTo>
                  <a:pt x="32942" y="14591"/>
                </a:lnTo>
                <a:lnTo>
                  <a:pt x="36249" y="12585"/>
                </a:lnTo>
                <a:lnTo>
                  <a:pt x="40359" y="11248"/>
                </a:lnTo>
                <a:lnTo>
                  <a:pt x="45003" y="10356"/>
                </a:lnTo>
                <a:lnTo>
                  <a:pt x="50005" y="9761"/>
                </a:lnTo>
                <a:lnTo>
                  <a:pt x="55245" y="9365"/>
                </a:lnTo>
                <a:lnTo>
                  <a:pt x="60642" y="9101"/>
                </a:lnTo>
                <a:lnTo>
                  <a:pt x="71720" y="8808"/>
                </a:lnTo>
                <a:lnTo>
                  <a:pt x="82993" y="8677"/>
                </a:lnTo>
                <a:lnTo>
                  <a:pt x="88667" y="7690"/>
                </a:lnTo>
                <a:lnTo>
                  <a:pt x="94354" y="6079"/>
                </a:lnTo>
                <a:lnTo>
                  <a:pt x="100050" y="4053"/>
                </a:lnTo>
                <a:lnTo>
                  <a:pt x="105753" y="2702"/>
                </a:lnTo>
                <a:lnTo>
                  <a:pt x="111460" y="1801"/>
                </a:lnTo>
                <a:lnTo>
                  <a:pt x="117169" y="1201"/>
                </a:lnTo>
                <a:lnTo>
                  <a:pt x="122881" y="801"/>
                </a:lnTo>
                <a:lnTo>
                  <a:pt x="128593" y="534"/>
                </a:lnTo>
                <a:lnTo>
                  <a:pt x="140021" y="238"/>
                </a:lnTo>
                <a:lnTo>
                  <a:pt x="23145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290"/>
          <p:cNvSpPr/>
          <p:nvPr/>
        </p:nvSpPr>
        <p:spPr>
          <a:xfrm>
            <a:off x="6115050" y="4380550"/>
            <a:ext cx="42863" cy="291463"/>
          </a:xfrm>
          <a:custGeom>
            <a:avLst/>
            <a:gdLst/>
            <a:ahLst/>
            <a:cxnLst/>
            <a:rect l="0" t="0" r="0" b="0"/>
            <a:pathLst>
              <a:path w="42863" h="291463">
                <a:moveTo>
                  <a:pt x="0" y="8570"/>
                </a:moveTo>
                <a:lnTo>
                  <a:pt x="0" y="0"/>
                </a:lnTo>
                <a:lnTo>
                  <a:pt x="0" y="20149"/>
                </a:lnTo>
                <a:lnTo>
                  <a:pt x="952" y="22956"/>
                </a:lnTo>
                <a:lnTo>
                  <a:pt x="2540" y="25781"/>
                </a:lnTo>
                <a:lnTo>
                  <a:pt x="4550" y="28616"/>
                </a:lnTo>
                <a:lnTo>
                  <a:pt x="5891" y="32411"/>
                </a:lnTo>
                <a:lnTo>
                  <a:pt x="6785" y="36847"/>
                </a:lnTo>
                <a:lnTo>
                  <a:pt x="7380" y="41709"/>
                </a:lnTo>
                <a:lnTo>
                  <a:pt x="7778" y="46854"/>
                </a:lnTo>
                <a:lnTo>
                  <a:pt x="8042" y="52190"/>
                </a:lnTo>
                <a:lnTo>
                  <a:pt x="8219" y="57653"/>
                </a:lnTo>
                <a:lnTo>
                  <a:pt x="9289" y="63200"/>
                </a:lnTo>
                <a:lnTo>
                  <a:pt x="10955" y="68802"/>
                </a:lnTo>
                <a:lnTo>
                  <a:pt x="13018" y="74442"/>
                </a:lnTo>
                <a:lnTo>
                  <a:pt x="14394" y="80107"/>
                </a:lnTo>
                <a:lnTo>
                  <a:pt x="15311" y="85789"/>
                </a:lnTo>
                <a:lnTo>
                  <a:pt x="15922" y="91481"/>
                </a:lnTo>
                <a:lnTo>
                  <a:pt x="16329" y="97182"/>
                </a:lnTo>
                <a:lnTo>
                  <a:pt x="16601" y="102887"/>
                </a:lnTo>
                <a:lnTo>
                  <a:pt x="16903" y="114306"/>
                </a:lnTo>
                <a:lnTo>
                  <a:pt x="17113" y="142873"/>
                </a:lnTo>
                <a:lnTo>
                  <a:pt x="18076" y="149540"/>
                </a:lnTo>
                <a:lnTo>
                  <a:pt x="19671" y="156843"/>
                </a:lnTo>
                <a:lnTo>
                  <a:pt x="21686" y="164568"/>
                </a:lnTo>
                <a:lnTo>
                  <a:pt x="23030" y="171624"/>
                </a:lnTo>
                <a:lnTo>
                  <a:pt x="23926" y="178232"/>
                </a:lnTo>
                <a:lnTo>
                  <a:pt x="24522" y="184543"/>
                </a:lnTo>
                <a:lnTo>
                  <a:pt x="24920" y="190655"/>
                </a:lnTo>
                <a:lnTo>
                  <a:pt x="25186" y="196635"/>
                </a:lnTo>
                <a:lnTo>
                  <a:pt x="25481" y="208359"/>
                </a:lnTo>
                <a:lnTo>
                  <a:pt x="25612" y="219920"/>
                </a:lnTo>
                <a:lnTo>
                  <a:pt x="26600" y="225670"/>
                </a:lnTo>
                <a:lnTo>
                  <a:pt x="28211" y="231408"/>
                </a:lnTo>
                <a:lnTo>
                  <a:pt x="30236" y="237138"/>
                </a:lnTo>
                <a:lnTo>
                  <a:pt x="31587" y="241911"/>
                </a:lnTo>
                <a:lnTo>
                  <a:pt x="32489" y="246046"/>
                </a:lnTo>
                <a:lnTo>
                  <a:pt x="33489" y="254132"/>
                </a:lnTo>
                <a:lnTo>
                  <a:pt x="33756" y="258955"/>
                </a:lnTo>
                <a:lnTo>
                  <a:pt x="34052" y="268442"/>
                </a:lnTo>
                <a:lnTo>
                  <a:pt x="34243" y="282294"/>
                </a:lnTo>
                <a:lnTo>
                  <a:pt x="34258" y="285350"/>
                </a:lnTo>
                <a:lnTo>
                  <a:pt x="35221" y="287387"/>
                </a:lnTo>
                <a:lnTo>
                  <a:pt x="36815" y="288745"/>
                </a:lnTo>
                <a:lnTo>
                  <a:pt x="42862" y="29146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291"/>
          <p:cNvSpPr/>
          <p:nvPr/>
        </p:nvSpPr>
        <p:spPr>
          <a:xfrm>
            <a:off x="6226496" y="4389120"/>
            <a:ext cx="231455" cy="118824"/>
          </a:xfrm>
          <a:custGeom>
            <a:avLst/>
            <a:gdLst/>
            <a:ahLst/>
            <a:cxnLst/>
            <a:rect l="0" t="0" r="0" b="0"/>
            <a:pathLst>
              <a:path w="231455" h="118824">
                <a:moveTo>
                  <a:pt x="34286" y="0"/>
                </a:moveTo>
                <a:lnTo>
                  <a:pt x="34286" y="37182"/>
                </a:lnTo>
                <a:lnTo>
                  <a:pt x="33334" y="40980"/>
                </a:lnTo>
                <a:lnTo>
                  <a:pt x="31746" y="45417"/>
                </a:lnTo>
                <a:lnTo>
                  <a:pt x="29736" y="50281"/>
                </a:lnTo>
                <a:lnTo>
                  <a:pt x="27442" y="55428"/>
                </a:lnTo>
                <a:lnTo>
                  <a:pt x="22354" y="66227"/>
                </a:lnTo>
                <a:lnTo>
                  <a:pt x="20617" y="70821"/>
                </a:lnTo>
                <a:lnTo>
                  <a:pt x="19458" y="74836"/>
                </a:lnTo>
                <a:lnTo>
                  <a:pt x="18685" y="78466"/>
                </a:lnTo>
                <a:lnTo>
                  <a:pt x="17219" y="81838"/>
                </a:lnTo>
                <a:lnTo>
                  <a:pt x="15288" y="85039"/>
                </a:lnTo>
                <a:lnTo>
                  <a:pt x="13048" y="88124"/>
                </a:lnTo>
                <a:lnTo>
                  <a:pt x="10602" y="91135"/>
                </a:lnTo>
                <a:lnTo>
                  <a:pt x="8019" y="94094"/>
                </a:lnTo>
                <a:lnTo>
                  <a:pt x="5345" y="97019"/>
                </a:lnTo>
                <a:lnTo>
                  <a:pt x="3562" y="99922"/>
                </a:lnTo>
                <a:lnTo>
                  <a:pt x="2374" y="102810"/>
                </a:lnTo>
                <a:lnTo>
                  <a:pt x="2" y="111422"/>
                </a:lnTo>
                <a:lnTo>
                  <a:pt x="0" y="111429"/>
                </a:lnTo>
                <a:lnTo>
                  <a:pt x="4548" y="111439"/>
                </a:lnTo>
                <a:lnTo>
                  <a:pt x="5888" y="112392"/>
                </a:lnTo>
                <a:lnTo>
                  <a:pt x="6782" y="113980"/>
                </a:lnTo>
                <a:lnTo>
                  <a:pt x="7377" y="115992"/>
                </a:lnTo>
                <a:lnTo>
                  <a:pt x="8727" y="117333"/>
                </a:lnTo>
                <a:lnTo>
                  <a:pt x="10579" y="118227"/>
                </a:lnTo>
                <a:lnTo>
                  <a:pt x="12766" y="118823"/>
                </a:lnTo>
                <a:lnTo>
                  <a:pt x="15177" y="118268"/>
                </a:lnTo>
                <a:lnTo>
                  <a:pt x="20396" y="115111"/>
                </a:lnTo>
                <a:lnTo>
                  <a:pt x="25890" y="113073"/>
                </a:lnTo>
                <a:lnTo>
                  <a:pt x="32459" y="112167"/>
                </a:lnTo>
                <a:lnTo>
                  <a:pt x="36879" y="111926"/>
                </a:lnTo>
                <a:lnTo>
                  <a:pt x="49660" y="111585"/>
                </a:lnTo>
                <a:lnTo>
                  <a:pt x="231454" y="11144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292"/>
          <p:cNvSpPr/>
          <p:nvPr/>
        </p:nvSpPr>
        <p:spPr>
          <a:xfrm>
            <a:off x="6380903" y="4320540"/>
            <a:ext cx="34185" cy="342901"/>
          </a:xfrm>
          <a:custGeom>
            <a:avLst/>
            <a:gdLst/>
            <a:ahLst/>
            <a:cxnLst/>
            <a:rect l="0" t="0" r="0" b="0"/>
            <a:pathLst>
              <a:path w="34185" h="342901">
                <a:moveTo>
                  <a:pt x="34184" y="0"/>
                </a:moveTo>
                <a:lnTo>
                  <a:pt x="21414" y="0"/>
                </a:lnTo>
                <a:lnTo>
                  <a:pt x="19955" y="952"/>
                </a:lnTo>
                <a:lnTo>
                  <a:pt x="18983" y="2539"/>
                </a:lnTo>
                <a:lnTo>
                  <a:pt x="18336" y="4550"/>
                </a:lnTo>
                <a:lnTo>
                  <a:pt x="17615" y="11865"/>
                </a:lnTo>
                <a:lnTo>
                  <a:pt x="17423" y="16482"/>
                </a:lnTo>
                <a:lnTo>
                  <a:pt x="16342" y="20513"/>
                </a:lnTo>
                <a:lnTo>
                  <a:pt x="14670" y="24152"/>
                </a:lnTo>
                <a:lnTo>
                  <a:pt x="12602" y="27532"/>
                </a:lnTo>
                <a:lnTo>
                  <a:pt x="11223" y="31689"/>
                </a:lnTo>
                <a:lnTo>
                  <a:pt x="10304" y="36366"/>
                </a:lnTo>
                <a:lnTo>
                  <a:pt x="9283" y="46643"/>
                </a:lnTo>
                <a:lnTo>
                  <a:pt x="9011" y="52050"/>
                </a:lnTo>
                <a:lnTo>
                  <a:pt x="8830" y="57560"/>
                </a:lnTo>
                <a:lnTo>
                  <a:pt x="8574" y="78967"/>
                </a:lnTo>
                <a:lnTo>
                  <a:pt x="7586" y="85982"/>
                </a:lnTo>
                <a:lnTo>
                  <a:pt x="5974" y="92564"/>
                </a:lnTo>
                <a:lnTo>
                  <a:pt x="3948" y="98856"/>
                </a:lnTo>
                <a:lnTo>
                  <a:pt x="2596" y="105909"/>
                </a:lnTo>
                <a:lnTo>
                  <a:pt x="1696" y="113469"/>
                </a:lnTo>
                <a:lnTo>
                  <a:pt x="1095" y="121366"/>
                </a:lnTo>
                <a:lnTo>
                  <a:pt x="695" y="129487"/>
                </a:lnTo>
                <a:lnTo>
                  <a:pt x="250" y="146132"/>
                </a:lnTo>
                <a:lnTo>
                  <a:pt x="0" y="171568"/>
                </a:lnTo>
                <a:lnTo>
                  <a:pt x="917" y="179149"/>
                </a:lnTo>
                <a:lnTo>
                  <a:pt x="2481" y="186107"/>
                </a:lnTo>
                <a:lnTo>
                  <a:pt x="4476" y="192652"/>
                </a:lnTo>
                <a:lnTo>
                  <a:pt x="5806" y="199872"/>
                </a:lnTo>
                <a:lnTo>
                  <a:pt x="6693" y="207543"/>
                </a:lnTo>
                <a:lnTo>
                  <a:pt x="7284" y="215514"/>
                </a:lnTo>
                <a:lnTo>
                  <a:pt x="7679" y="222733"/>
                </a:lnTo>
                <a:lnTo>
                  <a:pt x="8116" y="235835"/>
                </a:lnTo>
                <a:lnTo>
                  <a:pt x="9186" y="242948"/>
                </a:lnTo>
                <a:lnTo>
                  <a:pt x="10851" y="250548"/>
                </a:lnTo>
                <a:lnTo>
                  <a:pt x="12914" y="258471"/>
                </a:lnTo>
                <a:lnTo>
                  <a:pt x="14289" y="265659"/>
                </a:lnTo>
                <a:lnTo>
                  <a:pt x="15206" y="272356"/>
                </a:lnTo>
                <a:lnTo>
                  <a:pt x="15817" y="278726"/>
                </a:lnTo>
                <a:lnTo>
                  <a:pt x="16496" y="288343"/>
                </a:lnTo>
                <a:lnTo>
                  <a:pt x="16798" y="296745"/>
                </a:lnTo>
                <a:lnTo>
                  <a:pt x="17018" y="321981"/>
                </a:lnTo>
                <a:lnTo>
                  <a:pt x="17039" y="3429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293"/>
          <p:cNvSpPr/>
          <p:nvPr/>
        </p:nvSpPr>
        <p:spPr>
          <a:xfrm>
            <a:off x="6492240" y="4329147"/>
            <a:ext cx="229730" cy="214279"/>
          </a:xfrm>
          <a:custGeom>
            <a:avLst/>
            <a:gdLst/>
            <a:ahLst/>
            <a:cxnLst/>
            <a:rect l="0" t="0" r="0" b="0"/>
            <a:pathLst>
              <a:path w="229730" h="214279">
                <a:moveTo>
                  <a:pt x="0" y="42828"/>
                </a:moveTo>
                <a:lnTo>
                  <a:pt x="0" y="35447"/>
                </a:lnTo>
                <a:lnTo>
                  <a:pt x="4551" y="30057"/>
                </a:lnTo>
                <a:lnTo>
                  <a:pt x="6843" y="28599"/>
                </a:lnTo>
                <a:lnTo>
                  <a:pt x="15574" y="25594"/>
                </a:lnTo>
                <a:lnTo>
                  <a:pt x="19908" y="23719"/>
                </a:lnTo>
                <a:lnTo>
                  <a:pt x="24701" y="21516"/>
                </a:lnTo>
                <a:lnTo>
                  <a:pt x="28850" y="19095"/>
                </a:lnTo>
                <a:lnTo>
                  <a:pt x="36000" y="13865"/>
                </a:lnTo>
                <a:lnTo>
                  <a:pt x="40192" y="12089"/>
                </a:lnTo>
                <a:lnTo>
                  <a:pt x="44892" y="10905"/>
                </a:lnTo>
                <a:lnTo>
                  <a:pt x="49930" y="10116"/>
                </a:lnTo>
                <a:lnTo>
                  <a:pt x="55195" y="8637"/>
                </a:lnTo>
                <a:lnTo>
                  <a:pt x="60608" y="6699"/>
                </a:lnTo>
                <a:lnTo>
                  <a:pt x="66123" y="4454"/>
                </a:lnTo>
                <a:lnTo>
                  <a:pt x="71705" y="2958"/>
                </a:lnTo>
                <a:lnTo>
                  <a:pt x="77331" y="1960"/>
                </a:lnTo>
                <a:lnTo>
                  <a:pt x="82986" y="1296"/>
                </a:lnTo>
                <a:lnTo>
                  <a:pt x="88662" y="852"/>
                </a:lnTo>
                <a:lnTo>
                  <a:pt x="94350" y="556"/>
                </a:lnTo>
                <a:lnTo>
                  <a:pt x="108918" y="140"/>
                </a:lnTo>
                <a:lnTo>
                  <a:pt x="126924" y="0"/>
                </a:lnTo>
                <a:lnTo>
                  <a:pt x="131289" y="941"/>
                </a:lnTo>
                <a:lnTo>
                  <a:pt x="135150" y="2521"/>
                </a:lnTo>
                <a:lnTo>
                  <a:pt x="141982" y="5863"/>
                </a:lnTo>
                <a:lnTo>
                  <a:pt x="148193" y="7349"/>
                </a:lnTo>
                <a:lnTo>
                  <a:pt x="154128" y="10549"/>
                </a:lnTo>
                <a:lnTo>
                  <a:pt x="157044" y="12736"/>
                </a:lnTo>
                <a:lnTo>
                  <a:pt x="158989" y="15147"/>
                </a:lnTo>
                <a:lnTo>
                  <a:pt x="160285" y="17706"/>
                </a:lnTo>
                <a:lnTo>
                  <a:pt x="161725" y="23090"/>
                </a:lnTo>
                <a:lnTo>
                  <a:pt x="162365" y="28658"/>
                </a:lnTo>
                <a:lnTo>
                  <a:pt x="162536" y="32429"/>
                </a:lnTo>
                <a:lnTo>
                  <a:pt x="162725" y="41698"/>
                </a:lnTo>
                <a:lnTo>
                  <a:pt x="161823" y="45885"/>
                </a:lnTo>
                <a:lnTo>
                  <a:pt x="160270" y="49628"/>
                </a:lnTo>
                <a:lnTo>
                  <a:pt x="158281" y="53076"/>
                </a:lnTo>
                <a:lnTo>
                  <a:pt x="155051" y="57280"/>
                </a:lnTo>
                <a:lnTo>
                  <a:pt x="150992" y="61988"/>
                </a:lnTo>
                <a:lnTo>
                  <a:pt x="142355" y="71346"/>
                </a:lnTo>
                <a:lnTo>
                  <a:pt x="132137" y="81969"/>
                </a:lnTo>
                <a:lnTo>
                  <a:pt x="126038" y="88164"/>
                </a:lnTo>
                <a:lnTo>
                  <a:pt x="122125" y="90197"/>
                </a:lnTo>
                <a:lnTo>
                  <a:pt x="117611" y="91552"/>
                </a:lnTo>
                <a:lnTo>
                  <a:pt x="112697" y="92455"/>
                </a:lnTo>
                <a:lnTo>
                  <a:pt x="108469" y="94010"/>
                </a:lnTo>
                <a:lnTo>
                  <a:pt x="104698" y="96000"/>
                </a:lnTo>
                <a:lnTo>
                  <a:pt x="97967" y="99797"/>
                </a:lnTo>
                <a:lnTo>
                  <a:pt x="91801" y="101485"/>
                </a:lnTo>
                <a:lnTo>
                  <a:pt x="85739" y="102832"/>
                </a:lnTo>
                <a:lnTo>
                  <a:pt x="181296" y="102835"/>
                </a:lnTo>
                <a:lnTo>
                  <a:pt x="185633" y="103788"/>
                </a:lnTo>
                <a:lnTo>
                  <a:pt x="190431" y="105375"/>
                </a:lnTo>
                <a:lnTo>
                  <a:pt x="195533" y="107386"/>
                </a:lnTo>
                <a:lnTo>
                  <a:pt x="199888" y="109679"/>
                </a:lnTo>
                <a:lnTo>
                  <a:pt x="203744" y="112160"/>
                </a:lnTo>
                <a:lnTo>
                  <a:pt x="210568" y="117457"/>
                </a:lnTo>
                <a:lnTo>
                  <a:pt x="216776" y="122986"/>
                </a:lnTo>
                <a:lnTo>
                  <a:pt x="222709" y="128618"/>
                </a:lnTo>
                <a:lnTo>
                  <a:pt x="225625" y="131454"/>
                </a:lnTo>
                <a:lnTo>
                  <a:pt x="227569" y="134297"/>
                </a:lnTo>
                <a:lnTo>
                  <a:pt x="229729" y="139996"/>
                </a:lnTo>
                <a:lnTo>
                  <a:pt x="229352" y="143802"/>
                </a:lnTo>
                <a:lnTo>
                  <a:pt x="228149" y="148244"/>
                </a:lnTo>
                <a:lnTo>
                  <a:pt x="226394" y="153110"/>
                </a:lnTo>
                <a:lnTo>
                  <a:pt x="224272" y="157307"/>
                </a:lnTo>
                <a:lnTo>
                  <a:pt x="221905" y="161057"/>
                </a:lnTo>
                <a:lnTo>
                  <a:pt x="219374" y="164510"/>
                </a:lnTo>
                <a:lnTo>
                  <a:pt x="214021" y="170886"/>
                </a:lnTo>
                <a:lnTo>
                  <a:pt x="208468" y="176895"/>
                </a:lnTo>
                <a:lnTo>
                  <a:pt x="199986" y="185633"/>
                </a:lnTo>
                <a:lnTo>
                  <a:pt x="185732" y="199981"/>
                </a:lnTo>
                <a:lnTo>
                  <a:pt x="181924" y="201889"/>
                </a:lnTo>
                <a:lnTo>
                  <a:pt x="177480" y="203161"/>
                </a:lnTo>
                <a:lnTo>
                  <a:pt x="172612" y="204009"/>
                </a:lnTo>
                <a:lnTo>
                  <a:pt x="168415" y="205527"/>
                </a:lnTo>
                <a:lnTo>
                  <a:pt x="164664" y="207491"/>
                </a:lnTo>
                <a:lnTo>
                  <a:pt x="161211" y="209754"/>
                </a:lnTo>
                <a:lnTo>
                  <a:pt x="157004" y="211262"/>
                </a:lnTo>
                <a:lnTo>
                  <a:pt x="152294" y="212267"/>
                </a:lnTo>
                <a:lnTo>
                  <a:pt x="147250" y="212937"/>
                </a:lnTo>
                <a:lnTo>
                  <a:pt x="142934" y="213384"/>
                </a:lnTo>
                <a:lnTo>
                  <a:pt x="139104" y="213682"/>
                </a:lnTo>
                <a:lnTo>
                  <a:pt x="132309" y="214013"/>
                </a:lnTo>
                <a:lnTo>
                  <a:pt x="126114" y="214160"/>
                </a:lnTo>
                <a:lnTo>
                  <a:pt x="77152" y="21427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294"/>
          <p:cNvSpPr/>
          <p:nvPr/>
        </p:nvSpPr>
        <p:spPr>
          <a:xfrm>
            <a:off x="4897764" y="4852035"/>
            <a:ext cx="308602" cy="51436"/>
          </a:xfrm>
          <a:custGeom>
            <a:avLst/>
            <a:gdLst/>
            <a:ahLst/>
            <a:cxnLst/>
            <a:rect l="0" t="0" r="0" b="0"/>
            <a:pathLst>
              <a:path w="308602" h="51436">
                <a:moveTo>
                  <a:pt x="8563" y="51435"/>
                </a:moveTo>
                <a:lnTo>
                  <a:pt x="4013" y="51435"/>
                </a:lnTo>
                <a:lnTo>
                  <a:pt x="2672" y="50482"/>
                </a:lnTo>
                <a:lnTo>
                  <a:pt x="1778" y="48895"/>
                </a:lnTo>
                <a:lnTo>
                  <a:pt x="344" y="44054"/>
                </a:lnTo>
                <a:lnTo>
                  <a:pt x="226" y="44609"/>
                </a:lnTo>
                <a:lnTo>
                  <a:pt x="147" y="45932"/>
                </a:lnTo>
                <a:lnTo>
                  <a:pt x="0" y="51112"/>
                </a:lnTo>
                <a:lnTo>
                  <a:pt x="9317" y="51392"/>
                </a:lnTo>
                <a:lnTo>
                  <a:pt x="33161" y="51432"/>
                </a:lnTo>
                <a:lnTo>
                  <a:pt x="37344" y="50480"/>
                </a:lnTo>
                <a:lnTo>
                  <a:pt x="41086" y="48894"/>
                </a:lnTo>
                <a:lnTo>
                  <a:pt x="44532" y="46883"/>
                </a:lnTo>
                <a:lnTo>
                  <a:pt x="48735" y="45543"/>
                </a:lnTo>
                <a:lnTo>
                  <a:pt x="53442" y="44649"/>
                </a:lnTo>
                <a:lnTo>
                  <a:pt x="58485" y="44054"/>
                </a:lnTo>
                <a:lnTo>
                  <a:pt x="64704" y="43656"/>
                </a:lnTo>
                <a:lnTo>
                  <a:pt x="71708" y="43392"/>
                </a:lnTo>
                <a:lnTo>
                  <a:pt x="79235" y="43215"/>
                </a:lnTo>
                <a:lnTo>
                  <a:pt x="86158" y="42145"/>
                </a:lnTo>
                <a:lnTo>
                  <a:pt x="92677" y="40479"/>
                </a:lnTo>
                <a:lnTo>
                  <a:pt x="98929" y="38416"/>
                </a:lnTo>
                <a:lnTo>
                  <a:pt x="105003" y="37041"/>
                </a:lnTo>
                <a:lnTo>
                  <a:pt x="110956" y="36123"/>
                </a:lnTo>
                <a:lnTo>
                  <a:pt x="116830" y="35512"/>
                </a:lnTo>
                <a:lnTo>
                  <a:pt x="123604" y="34152"/>
                </a:lnTo>
                <a:lnTo>
                  <a:pt x="130977" y="32293"/>
                </a:lnTo>
                <a:lnTo>
                  <a:pt x="138749" y="30101"/>
                </a:lnTo>
                <a:lnTo>
                  <a:pt x="146789" y="28640"/>
                </a:lnTo>
                <a:lnTo>
                  <a:pt x="155006" y="27665"/>
                </a:lnTo>
                <a:lnTo>
                  <a:pt x="163342" y="27016"/>
                </a:lnTo>
                <a:lnTo>
                  <a:pt x="170804" y="25631"/>
                </a:lnTo>
                <a:lnTo>
                  <a:pt x="177683" y="23754"/>
                </a:lnTo>
                <a:lnTo>
                  <a:pt x="184175" y="21551"/>
                </a:lnTo>
                <a:lnTo>
                  <a:pt x="191360" y="20083"/>
                </a:lnTo>
                <a:lnTo>
                  <a:pt x="199008" y="19103"/>
                </a:lnTo>
                <a:lnTo>
                  <a:pt x="206964" y="18450"/>
                </a:lnTo>
                <a:lnTo>
                  <a:pt x="214173" y="18015"/>
                </a:lnTo>
                <a:lnTo>
                  <a:pt x="227263" y="17532"/>
                </a:lnTo>
                <a:lnTo>
                  <a:pt x="233420" y="16450"/>
                </a:lnTo>
                <a:lnTo>
                  <a:pt x="239430" y="14776"/>
                </a:lnTo>
                <a:lnTo>
                  <a:pt x="245342" y="12709"/>
                </a:lnTo>
                <a:lnTo>
                  <a:pt x="251188" y="11330"/>
                </a:lnTo>
                <a:lnTo>
                  <a:pt x="256991" y="10411"/>
                </a:lnTo>
                <a:lnTo>
                  <a:pt x="262764" y="9798"/>
                </a:lnTo>
                <a:lnTo>
                  <a:pt x="268518" y="8436"/>
                </a:lnTo>
                <a:lnTo>
                  <a:pt x="274259" y="6577"/>
                </a:lnTo>
                <a:lnTo>
                  <a:pt x="279991" y="4385"/>
                </a:lnTo>
                <a:lnTo>
                  <a:pt x="284765" y="2923"/>
                </a:lnTo>
                <a:lnTo>
                  <a:pt x="288900" y="1948"/>
                </a:lnTo>
                <a:lnTo>
                  <a:pt x="296035" y="866"/>
                </a:lnTo>
                <a:lnTo>
                  <a:pt x="299271" y="577"/>
                </a:lnTo>
                <a:lnTo>
                  <a:pt x="30860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295"/>
          <p:cNvSpPr/>
          <p:nvPr/>
        </p:nvSpPr>
        <p:spPr>
          <a:xfrm>
            <a:off x="5266372" y="4749165"/>
            <a:ext cx="77154" cy="265748"/>
          </a:xfrm>
          <a:custGeom>
            <a:avLst/>
            <a:gdLst/>
            <a:ahLst/>
            <a:cxnLst/>
            <a:rect l="0" t="0" r="0" b="0"/>
            <a:pathLst>
              <a:path w="77154" h="265748">
                <a:moveTo>
                  <a:pt x="0" y="0"/>
                </a:moveTo>
                <a:lnTo>
                  <a:pt x="0" y="12770"/>
                </a:lnTo>
                <a:lnTo>
                  <a:pt x="953" y="15181"/>
                </a:lnTo>
                <a:lnTo>
                  <a:pt x="2540" y="17740"/>
                </a:lnTo>
                <a:lnTo>
                  <a:pt x="4551" y="20400"/>
                </a:lnTo>
                <a:lnTo>
                  <a:pt x="6844" y="24077"/>
                </a:lnTo>
                <a:lnTo>
                  <a:pt x="9325" y="28434"/>
                </a:lnTo>
                <a:lnTo>
                  <a:pt x="11932" y="33243"/>
                </a:lnTo>
                <a:lnTo>
                  <a:pt x="13670" y="38355"/>
                </a:lnTo>
                <a:lnTo>
                  <a:pt x="14828" y="43667"/>
                </a:lnTo>
                <a:lnTo>
                  <a:pt x="15600" y="49114"/>
                </a:lnTo>
                <a:lnTo>
                  <a:pt x="17067" y="54650"/>
                </a:lnTo>
                <a:lnTo>
                  <a:pt x="18999" y="60246"/>
                </a:lnTo>
                <a:lnTo>
                  <a:pt x="21238" y="65881"/>
                </a:lnTo>
                <a:lnTo>
                  <a:pt x="22731" y="71543"/>
                </a:lnTo>
                <a:lnTo>
                  <a:pt x="23727" y="77223"/>
                </a:lnTo>
                <a:lnTo>
                  <a:pt x="24391" y="82914"/>
                </a:lnTo>
                <a:lnTo>
                  <a:pt x="25785" y="89566"/>
                </a:lnTo>
                <a:lnTo>
                  <a:pt x="27668" y="96858"/>
                </a:lnTo>
                <a:lnTo>
                  <a:pt x="29875" y="104577"/>
                </a:lnTo>
                <a:lnTo>
                  <a:pt x="31347" y="111628"/>
                </a:lnTo>
                <a:lnTo>
                  <a:pt x="32328" y="118234"/>
                </a:lnTo>
                <a:lnTo>
                  <a:pt x="32982" y="124542"/>
                </a:lnTo>
                <a:lnTo>
                  <a:pt x="34371" y="131606"/>
                </a:lnTo>
                <a:lnTo>
                  <a:pt x="36249" y="139172"/>
                </a:lnTo>
                <a:lnTo>
                  <a:pt x="38453" y="147074"/>
                </a:lnTo>
                <a:lnTo>
                  <a:pt x="39923" y="154246"/>
                </a:lnTo>
                <a:lnTo>
                  <a:pt x="40903" y="160933"/>
                </a:lnTo>
                <a:lnTo>
                  <a:pt x="41556" y="167296"/>
                </a:lnTo>
                <a:lnTo>
                  <a:pt x="41991" y="173443"/>
                </a:lnTo>
                <a:lnTo>
                  <a:pt x="42282" y="179446"/>
                </a:lnTo>
                <a:lnTo>
                  <a:pt x="42476" y="185353"/>
                </a:lnTo>
                <a:lnTo>
                  <a:pt x="43557" y="191196"/>
                </a:lnTo>
                <a:lnTo>
                  <a:pt x="45230" y="196997"/>
                </a:lnTo>
                <a:lnTo>
                  <a:pt x="47299" y="202768"/>
                </a:lnTo>
                <a:lnTo>
                  <a:pt x="48677" y="208521"/>
                </a:lnTo>
                <a:lnTo>
                  <a:pt x="49597" y="214261"/>
                </a:lnTo>
                <a:lnTo>
                  <a:pt x="50210" y="219993"/>
                </a:lnTo>
                <a:lnTo>
                  <a:pt x="51570" y="224767"/>
                </a:lnTo>
                <a:lnTo>
                  <a:pt x="53431" y="228902"/>
                </a:lnTo>
                <a:lnTo>
                  <a:pt x="55623" y="232611"/>
                </a:lnTo>
                <a:lnTo>
                  <a:pt x="57084" y="236036"/>
                </a:lnTo>
                <a:lnTo>
                  <a:pt x="58708" y="242383"/>
                </a:lnTo>
                <a:lnTo>
                  <a:pt x="60094" y="245408"/>
                </a:lnTo>
                <a:lnTo>
                  <a:pt x="61970" y="248378"/>
                </a:lnTo>
                <a:lnTo>
                  <a:pt x="64173" y="251310"/>
                </a:lnTo>
                <a:lnTo>
                  <a:pt x="65642" y="254217"/>
                </a:lnTo>
                <a:lnTo>
                  <a:pt x="67709" y="261908"/>
                </a:lnTo>
                <a:lnTo>
                  <a:pt x="68193" y="264041"/>
                </a:lnTo>
                <a:lnTo>
                  <a:pt x="69274" y="264609"/>
                </a:lnTo>
                <a:lnTo>
                  <a:pt x="70948" y="264989"/>
                </a:lnTo>
                <a:lnTo>
                  <a:pt x="77153" y="26574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296"/>
          <p:cNvSpPr/>
          <p:nvPr/>
        </p:nvSpPr>
        <p:spPr>
          <a:xfrm>
            <a:off x="5403682" y="4714875"/>
            <a:ext cx="239729" cy="307257"/>
          </a:xfrm>
          <a:custGeom>
            <a:avLst/>
            <a:gdLst/>
            <a:ahLst/>
            <a:cxnLst/>
            <a:rect l="0" t="0" r="0" b="0"/>
            <a:pathLst>
              <a:path w="239729" h="307257">
                <a:moveTo>
                  <a:pt x="188445" y="0"/>
                </a:moveTo>
                <a:lnTo>
                  <a:pt x="181064" y="0"/>
                </a:lnTo>
                <a:lnTo>
                  <a:pt x="175675" y="4551"/>
                </a:lnTo>
                <a:lnTo>
                  <a:pt x="170704" y="9325"/>
                </a:lnTo>
                <a:lnTo>
                  <a:pt x="168046" y="11931"/>
                </a:lnTo>
                <a:lnTo>
                  <a:pt x="165320" y="13669"/>
                </a:lnTo>
                <a:lnTo>
                  <a:pt x="159752" y="15600"/>
                </a:lnTo>
                <a:lnTo>
                  <a:pt x="156934" y="18020"/>
                </a:lnTo>
                <a:lnTo>
                  <a:pt x="151263" y="25789"/>
                </a:lnTo>
                <a:lnTo>
                  <a:pt x="147465" y="29575"/>
                </a:lnTo>
                <a:lnTo>
                  <a:pt x="143027" y="33052"/>
                </a:lnTo>
                <a:lnTo>
                  <a:pt x="138164" y="36322"/>
                </a:lnTo>
                <a:lnTo>
                  <a:pt x="133017" y="39454"/>
                </a:lnTo>
                <a:lnTo>
                  <a:pt x="127680" y="42495"/>
                </a:lnTo>
                <a:lnTo>
                  <a:pt x="116671" y="48414"/>
                </a:lnTo>
                <a:lnTo>
                  <a:pt x="88388" y="62843"/>
                </a:lnTo>
                <a:lnTo>
                  <a:pt x="82688" y="64755"/>
                </a:lnTo>
                <a:lnTo>
                  <a:pt x="76983" y="66030"/>
                </a:lnTo>
                <a:lnTo>
                  <a:pt x="71275" y="66880"/>
                </a:lnTo>
                <a:lnTo>
                  <a:pt x="66517" y="67446"/>
                </a:lnTo>
                <a:lnTo>
                  <a:pt x="62392" y="67824"/>
                </a:lnTo>
                <a:lnTo>
                  <a:pt x="58690" y="68076"/>
                </a:lnTo>
                <a:lnTo>
                  <a:pt x="54317" y="69196"/>
                </a:lnTo>
                <a:lnTo>
                  <a:pt x="49496" y="70896"/>
                </a:lnTo>
                <a:lnTo>
                  <a:pt x="44377" y="72981"/>
                </a:lnTo>
                <a:lnTo>
                  <a:pt x="40012" y="74372"/>
                </a:lnTo>
                <a:lnTo>
                  <a:pt x="32622" y="75916"/>
                </a:lnTo>
                <a:lnTo>
                  <a:pt x="26163" y="76603"/>
                </a:lnTo>
                <a:lnTo>
                  <a:pt x="20117" y="76908"/>
                </a:lnTo>
                <a:lnTo>
                  <a:pt x="14255" y="77044"/>
                </a:lnTo>
                <a:lnTo>
                  <a:pt x="0" y="77151"/>
                </a:lnTo>
                <a:lnTo>
                  <a:pt x="4445" y="81703"/>
                </a:lnTo>
                <a:lnTo>
                  <a:pt x="5771" y="83996"/>
                </a:lnTo>
                <a:lnTo>
                  <a:pt x="8589" y="91774"/>
                </a:lnTo>
                <a:lnTo>
                  <a:pt x="12624" y="97303"/>
                </a:lnTo>
                <a:lnTo>
                  <a:pt x="14081" y="101063"/>
                </a:lnTo>
                <a:lnTo>
                  <a:pt x="15700" y="110322"/>
                </a:lnTo>
                <a:lnTo>
                  <a:pt x="18960" y="118247"/>
                </a:lnTo>
                <a:lnTo>
                  <a:pt x="21162" y="121694"/>
                </a:lnTo>
                <a:lnTo>
                  <a:pt x="23609" y="130604"/>
                </a:lnTo>
                <a:lnTo>
                  <a:pt x="24697" y="139961"/>
                </a:lnTo>
                <a:lnTo>
                  <a:pt x="25181" y="147294"/>
                </a:lnTo>
                <a:lnTo>
                  <a:pt x="26262" y="150584"/>
                </a:lnTo>
                <a:lnTo>
                  <a:pt x="30004" y="156778"/>
                </a:lnTo>
                <a:lnTo>
                  <a:pt x="32302" y="165247"/>
                </a:lnTo>
                <a:lnTo>
                  <a:pt x="33323" y="174408"/>
                </a:lnTo>
                <a:lnTo>
                  <a:pt x="33898" y="183968"/>
                </a:lnTo>
                <a:lnTo>
                  <a:pt x="34032" y="186539"/>
                </a:lnTo>
                <a:lnTo>
                  <a:pt x="36632" y="190221"/>
                </a:lnTo>
                <a:lnTo>
                  <a:pt x="38659" y="192536"/>
                </a:lnTo>
                <a:lnTo>
                  <a:pt x="40963" y="194080"/>
                </a:lnTo>
                <a:lnTo>
                  <a:pt x="47803" y="196253"/>
                </a:lnTo>
                <a:lnTo>
                  <a:pt x="49737" y="196760"/>
                </a:lnTo>
                <a:lnTo>
                  <a:pt x="51206" y="195944"/>
                </a:lnTo>
                <a:lnTo>
                  <a:pt x="55378" y="192496"/>
                </a:lnTo>
                <a:lnTo>
                  <a:pt x="57823" y="191196"/>
                </a:lnTo>
                <a:lnTo>
                  <a:pt x="63081" y="189750"/>
                </a:lnTo>
                <a:lnTo>
                  <a:pt x="64864" y="188412"/>
                </a:lnTo>
                <a:lnTo>
                  <a:pt x="66053" y="186568"/>
                </a:lnTo>
                <a:lnTo>
                  <a:pt x="66845" y="184386"/>
                </a:lnTo>
                <a:lnTo>
                  <a:pt x="69278" y="181979"/>
                </a:lnTo>
                <a:lnTo>
                  <a:pt x="72806" y="179422"/>
                </a:lnTo>
                <a:lnTo>
                  <a:pt x="77062" y="176765"/>
                </a:lnTo>
                <a:lnTo>
                  <a:pt x="84331" y="171272"/>
                </a:lnTo>
                <a:lnTo>
                  <a:pt x="91690" y="165655"/>
                </a:lnTo>
                <a:lnTo>
                  <a:pt x="96319" y="162825"/>
                </a:lnTo>
                <a:lnTo>
                  <a:pt x="101311" y="159985"/>
                </a:lnTo>
                <a:lnTo>
                  <a:pt x="111936" y="154289"/>
                </a:lnTo>
                <a:lnTo>
                  <a:pt x="117437" y="151437"/>
                </a:lnTo>
                <a:lnTo>
                  <a:pt x="122056" y="148583"/>
                </a:lnTo>
                <a:lnTo>
                  <a:pt x="126088" y="145727"/>
                </a:lnTo>
                <a:lnTo>
                  <a:pt x="129729" y="142872"/>
                </a:lnTo>
                <a:lnTo>
                  <a:pt x="134061" y="140015"/>
                </a:lnTo>
                <a:lnTo>
                  <a:pt x="138854" y="137159"/>
                </a:lnTo>
                <a:lnTo>
                  <a:pt x="143954" y="134301"/>
                </a:lnTo>
                <a:lnTo>
                  <a:pt x="154701" y="128587"/>
                </a:lnTo>
                <a:lnTo>
                  <a:pt x="160234" y="125729"/>
                </a:lnTo>
                <a:lnTo>
                  <a:pt x="165828" y="123824"/>
                </a:lnTo>
                <a:lnTo>
                  <a:pt x="171462" y="122554"/>
                </a:lnTo>
                <a:lnTo>
                  <a:pt x="177123" y="121708"/>
                </a:lnTo>
                <a:lnTo>
                  <a:pt x="181849" y="121144"/>
                </a:lnTo>
                <a:lnTo>
                  <a:pt x="185953" y="120767"/>
                </a:lnTo>
                <a:lnTo>
                  <a:pt x="189641" y="120516"/>
                </a:lnTo>
                <a:lnTo>
                  <a:pt x="194005" y="121302"/>
                </a:lnTo>
                <a:lnTo>
                  <a:pt x="198819" y="122778"/>
                </a:lnTo>
                <a:lnTo>
                  <a:pt x="203933" y="124714"/>
                </a:lnTo>
                <a:lnTo>
                  <a:pt x="208295" y="126005"/>
                </a:lnTo>
                <a:lnTo>
                  <a:pt x="215683" y="127440"/>
                </a:lnTo>
                <a:lnTo>
                  <a:pt x="222141" y="130617"/>
                </a:lnTo>
                <a:lnTo>
                  <a:pt x="228186" y="135204"/>
                </a:lnTo>
                <a:lnTo>
                  <a:pt x="234048" y="140418"/>
                </a:lnTo>
                <a:lnTo>
                  <a:pt x="235992" y="144095"/>
                </a:lnTo>
                <a:lnTo>
                  <a:pt x="238152" y="153259"/>
                </a:lnTo>
                <a:lnTo>
                  <a:pt x="239112" y="161143"/>
                </a:lnTo>
                <a:lnTo>
                  <a:pt x="239539" y="168774"/>
                </a:lnTo>
                <a:lnTo>
                  <a:pt x="239728" y="178516"/>
                </a:lnTo>
                <a:lnTo>
                  <a:pt x="238826" y="184733"/>
                </a:lnTo>
                <a:lnTo>
                  <a:pt x="237273" y="191735"/>
                </a:lnTo>
                <a:lnTo>
                  <a:pt x="235285" y="199261"/>
                </a:lnTo>
                <a:lnTo>
                  <a:pt x="233006" y="206183"/>
                </a:lnTo>
                <a:lnTo>
                  <a:pt x="230535" y="212703"/>
                </a:lnTo>
                <a:lnTo>
                  <a:pt x="227935" y="218954"/>
                </a:lnTo>
                <a:lnTo>
                  <a:pt x="224297" y="225027"/>
                </a:lnTo>
                <a:lnTo>
                  <a:pt x="219966" y="230980"/>
                </a:lnTo>
                <a:lnTo>
                  <a:pt x="215175" y="236854"/>
                </a:lnTo>
                <a:lnTo>
                  <a:pt x="211027" y="242675"/>
                </a:lnTo>
                <a:lnTo>
                  <a:pt x="207310" y="248461"/>
                </a:lnTo>
                <a:lnTo>
                  <a:pt x="203879" y="254223"/>
                </a:lnTo>
                <a:lnTo>
                  <a:pt x="200639" y="259969"/>
                </a:lnTo>
                <a:lnTo>
                  <a:pt x="194500" y="271434"/>
                </a:lnTo>
                <a:lnTo>
                  <a:pt x="190576" y="276206"/>
                </a:lnTo>
                <a:lnTo>
                  <a:pt x="186056" y="280340"/>
                </a:lnTo>
                <a:lnTo>
                  <a:pt x="181137" y="284048"/>
                </a:lnTo>
                <a:lnTo>
                  <a:pt x="176906" y="287473"/>
                </a:lnTo>
                <a:lnTo>
                  <a:pt x="169665" y="293818"/>
                </a:lnTo>
                <a:lnTo>
                  <a:pt x="166400" y="295891"/>
                </a:lnTo>
                <a:lnTo>
                  <a:pt x="160232" y="298194"/>
                </a:lnTo>
                <a:lnTo>
                  <a:pt x="154316" y="301758"/>
                </a:lnTo>
                <a:lnTo>
                  <a:pt x="151405" y="304042"/>
                </a:lnTo>
                <a:lnTo>
                  <a:pt x="145630" y="306580"/>
                </a:lnTo>
                <a:lnTo>
                  <a:pt x="142757" y="307256"/>
                </a:lnTo>
                <a:lnTo>
                  <a:pt x="140841" y="306755"/>
                </a:lnTo>
                <a:lnTo>
                  <a:pt x="139564" y="305468"/>
                </a:lnTo>
                <a:lnTo>
                  <a:pt x="137515" y="301110"/>
                </a:lnTo>
                <a:lnTo>
                  <a:pt x="137077" y="293393"/>
                </a:lnTo>
                <a:lnTo>
                  <a:pt x="137010" y="29146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297"/>
          <p:cNvSpPr/>
          <p:nvPr/>
        </p:nvSpPr>
        <p:spPr>
          <a:xfrm>
            <a:off x="5900737" y="4826317"/>
            <a:ext cx="231459" cy="17146"/>
          </a:xfrm>
          <a:custGeom>
            <a:avLst/>
            <a:gdLst/>
            <a:ahLst/>
            <a:cxnLst/>
            <a:rect l="0" t="0" r="0" b="0"/>
            <a:pathLst>
              <a:path w="231459" h="17146">
                <a:moveTo>
                  <a:pt x="0" y="8573"/>
                </a:moveTo>
                <a:lnTo>
                  <a:pt x="0" y="13124"/>
                </a:lnTo>
                <a:lnTo>
                  <a:pt x="953" y="14464"/>
                </a:lnTo>
                <a:lnTo>
                  <a:pt x="2540" y="15358"/>
                </a:lnTo>
                <a:lnTo>
                  <a:pt x="4551" y="15954"/>
                </a:lnTo>
                <a:lnTo>
                  <a:pt x="6844" y="16351"/>
                </a:lnTo>
                <a:lnTo>
                  <a:pt x="11931" y="16792"/>
                </a:lnTo>
                <a:lnTo>
                  <a:pt x="17368" y="16988"/>
                </a:lnTo>
                <a:lnTo>
                  <a:pt x="28619" y="17114"/>
                </a:lnTo>
                <a:lnTo>
                  <a:pt x="108703" y="17145"/>
                </a:lnTo>
                <a:lnTo>
                  <a:pt x="114379" y="16193"/>
                </a:lnTo>
                <a:lnTo>
                  <a:pt x="120067" y="14605"/>
                </a:lnTo>
                <a:lnTo>
                  <a:pt x="125765" y="12595"/>
                </a:lnTo>
                <a:lnTo>
                  <a:pt x="131468" y="11253"/>
                </a:lnTo>
                <a:lnTo>
                  <a:pt x="137176" y="10360"/>
                </a:lnTo>
                <a:lnTo>
                  <a:pt x="142885" y="9764"/>
                </a:lnTo>
                <a:lnTo>
                  <a:pt x="148597" y="8415"/>
                </a:lnTo>
                <a:lnTo>
                  <a:pt x="154310" y="6562"/>
                </a:lnTo>
                <a:lnTo>
                  <a:pt x="160023" y="4375"/>
                </a:lnTo>
                <a:lnTo>
                  <a:pt x="165737" y="2916"/>
                </a:lnTo>
                <a:lnTo>
                  <a:pt x="171452" y="1944"/>
                </a:lnTo>
                <a:lnTo>
                  <a:pt x="177166" y="1297"/>
                </a:lnTo>
                <a:lnTo>
                  <a:pt x="183833" y="865"/>
                </a:lnTo>
                <a:lnTo>
                  <a:pt x="191136" y="576"/>
                </a:lnTo>
                <a:lnTo>
                  <a:pt x="212525" y="171"/>
                </a:lnTo>
                <a:lnTo>
                  <a:pt x="23145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298"/>
          <p:cNvSpPr/>
          <p:nvPr/>
        </p:nvSpPr>
        <p:spPr>
          <a:xfrm>
            <a:off x="6218034" y="4732022"/>
            <a:ext cx="51321" cy="282891"/>
          </a:xfrm>
          <a:custGeom>
            <a:avLst/>
            <a:gdLst/>
            <a:ahLst/>
            <a:cxnLst/>
            <a:rect l="0" t="0" r="0" b="0"/>
            <a:pathLst>
              <a:path w="51321" h="282891">
                <a:moveTo>
                  <a:pt x="17031" y="8570"/>
                </a:moveTo>
                <a:lnTo>
                  <a:pt x="17031" y="1189"/>
                </a:lnTo>
                <a:lnTo>
                  <a:pt x="16078" y="792"/>
                </a:lnTo>
                <a:lnTo>
                  <a:pt x="14491" y="527"/>
                </a:lnTo>
                <a:lnTo>
                  <a:pt x="9649" y="102"/>
                </a:lnTo>
                <a:lnTo>
                  <a:pt x="6448" y="44"/>
                </a:lnTo>
                <a:lnTo>
                  <a:pt x="270" y="0"/>
                </a:lnTo>
                <a:lnTo>
                  <a:pt x="0" y="4549"/>
                </a:lnTo>
                <a:lnTo>
                  <a:pt x="914" y="6842"/>
                </a:lnTo>
                <a:lnTo>
                  <a:pt x="2476" y="9323"/>
                </a:lnTo>
                <a:lnTo>
                  <a:pt x="4470" y="11930"/>
                </a:lnTo>
                <a:lnTo>
                  <a:pt x="5800" y="14620"/>
                </a:lnTo>
                <a:lnTo>
                  <a:pt x="7277" y="20149"/>
                </a:lnTo>
                <a:lnTo>
                  <a:pt x="7933" y="28321"/>
                </a:lnTo>
                <a:lnTo>
                  <a:pt x="8108" y="33168"/>
                </a:lnTo>
                <a:lnTo>
                  <a:pt x="9177" y="38303"/>
                </a:lnTo>
                <a:lnTo>
                  <a:pt x="10842" y="43633"/>
                </a:lnTo>
                <a:lnTo>
                  <a:pt x="12905" y="49090"/>
                </a:lnTo>
                <a:lnTo>
                  <a:pt x="14280" y="54634"/>
                </a:lnTo>
                <a:lnTo>
                  <a:pt x="15197" y="60234"/>
                </a:lnTo>
                <a:lnTo>
                  <a:pt x="15808" y="65873"/>
                </a:lnTo>
                <a:lnTo>
                  <a:pt x="16216" y="72489"/>
                </a:lnTo>
                <a:lnTo>
                  <a:pt x="16668" y="87461"/>
                </a:lnTo>
                <a:lnTo>
                  <a:pt x="16923" y="111955"/>
                </a:lnTo>
                <a:lnTo>
                  <a:pt x="17912" y="120356"/>
                </a:lnTo>
                <a:lnTo>
                  <a:pt x="19523" y="128814"/>
                </a:lnTo>
                <a:lnTo>
                  <a:pt x="21550" y="137311"/>
                </a:lnTo>
                <a:lnTo>
                  <a:pt x="22900" y="144879"/>
                </a:lnTo>
                <a:lnTo>
                  <a:pt x="23802" y="151830"/>
                </a:lnTo>
                <a:lnTo>
                  <a:pt x="24402" y="158370"/>
                </a:lnTo>
                <a:lnTo>
                  <a:pt x="24803" y="165586"/>
                </a:lnTo>
                <a:lnTo>
                  <a:pt x="25247" y="181225"/>
                </a:lnTo>
                <a:lnTo>
                  <a:pt x="25556" y="216256"/>
                </a:lnTo>
                <a:lnTo>
                  <a:pt x="25594" y="239883"/>
                </a:lnTo>
                <a:lnTo>
                  <a:pt x="26549" y="244694"/>
                </a:lnTo>
                <a:lnTo>
                  <a:pt x="28139" y="249806"/>
                </a:lnTo>
                <a:lnTo>
                  <a:pt x="30152" y="255119"/>
                </a:lnTo>
                <a:lnTo>
                  <a:pt x="31493" y="259614"/>
                </a:lnTo>
                <a:lnTo>
                  <a:pt x="32983" y="267147"/>
                </a:lnTo>
                <a:lnTo>
                  <a:pt x="34333" y="270490"/>
                </a:lnTo>
                <a:lnTo>
                  <a:pt x="36186" y="273671"/>
                </a:lnTo>
                <a:lnTo>
                  <a:pt x="42364" y="282350"/>
                </a:lnTo>
                <a:lnTo>
                  <a:pt x="43445" y="282531"/>
                </a:lnTo>
                <a:lnTo>
                  <a:pt x="45117" y="282650"/>
                </a:lnTo>
                <a:lnTo>
                  <a:pt x="51320" y="28289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299"/>
          <p:cNvSpPr/>
          <p:nvPr/>
        </p:nvSpPr>
        <p:spPr>
          <a:xfrm>
            <a:off x="6355092" y="4663547"/>
            <a:ext cx="214152" cy="265641"/>
          </a:xfrm>
          <a:custGeom>
            <a:avLst/>
            <a:gdLst/>
            <a:ahLst/>
            <a:cxnLst/>
            <a:rect l="0" t="0" r="0" b="0"/>
            <a:pathLst>
              <a:path w="214152" h="265641">
                <a:moveTo>
                  <a:pt x="145720" y="17038"/>
                </a:moveTo>
                <a:lnTo>
                  <a:pt x="145720" y="1115"/>
                </a:lnTo>
                <a:lnTo>
                  <a:pt x="144768" y="708"/>
                </a:lnTo>
                <a:lnTo>
                  <a:pt x="138339" y="0"/>
                </a:lnTo>
                <a:lnTo>
                  <a:pt x="132950" y="4475"/>
                </a:lnTo>
                <a:lnTo>
                  <a:pt x="130539" y="5805"/>
                </a:lnTo>
                <a:lnTo>
                  <a:pt x="125320" y="7283"/>
                </a:lnTo>
                <a:lnTo>
                  <a:pt x="119826" y="10480"/>
                </a:lnTo>
                <a:lnTo>
                  <a:pt x="113256" y="15075"/>
                </a:lnTo>
                <a:lnTo>
                  <a:pt x="108838" y="17635"/>
                </a:lnTo>
                <a:lnTo>
                  <a:pt x="98848" y="23018"/>
                </a:lnTo>
                <a:lnTo>
                  <a:pt x="88058" y="28585"/>
                </a:lnTo>
                <a:lnTo>
                  <a:pt x="83466" y="31404"/>
                </a:lnTo>
                <a:lnTo>
                  <a:pt x="79453" y="34235"/>
                </a:lnTo>
                <a:lnTo>
                  <a:pt x="75824" y="37075"/>
                </a:lnTo>
                <a:lnTo>
                  <a:pt x="71500" y="39921"/>
                </a:lnTo>
                <a:lnTo>
                  <a:pt x="66713" y="42771"/>
                </a:lnTo>
                <a:lnTo>
                  <a:pt x="61616" y="45624"/>
                </a:lnTo>
                <a:lnTo>
                  <a:pt x="57266" y="48477"/>
                </a:lnTo>
                <a:lnTo>
                  <a:pt x="53413" y="51332"/>
                </a:lnTo>
                <a:lnTo>
                  <a:pt x="49892" y="54188"/>
                </a:lnTo>
                <a:lnTo>
                  <a:pt x="45640" y="57045"/>
                </a:lnTo>
                <a:lnTo>
                  <a:pt x="40900" y="59902"/>
                </a:lnTo>
                <a:lnTo>
                  <a:pt x="35835" y="62759"/>
                </a:lnTo>
                <a:lnTo>
                  <a:pt x="31506" y="65616"/>
                </a:lnTo>
                <a:lnTo>
                  <a:pt x="27667" y="68473"/>
                </a:lnTo>
                <a:lnTo>
                  <a:pt x="24156" y="71331"/>
                </a:lnTo>
                <a:lnTo>
                  <a:pt x="21815" y="74188"/>
                </a:lnTo>
                <a:lnTo>
                  <a:pt x="20254" y="77045"/>
                </a:lnTo>
                <a:lnTo>
                  <a:pt x="19214" y="79903"/>
                </a:lnTo>
                <a:lnTo>
                  <a:pt x="17567" y="81807"/>
                </a:lnTo>
                <a:lnTo>
                  <a:pt x="15517" y="83078"/>
                </a:lnTo>
                <a:lnTo>
                  <a:pt x="13198" y="83924"/>
                </a:lnTo>
                <a:lnTo>
                  <a:pt x="8082" y="87405"/>
                </a:lnTo>
                <a:lnTo>
                  <a:pt x="1587" y="92850"/>
                </a:lnTo>
                <a:lnTo>
                  <a:pt x="1053" y="94249"/>
                </a:lnTo>
                <a:lnTo>
                  <a:pt x="128" y="101454"/>
                </a:lnTo>
                <a:lnTo>
                  <a:pt x="6" y="109375"/>
                </a:lnTo>
                <a:lnTo>
                  <a:pt x="0" y="110029"/>
                </a:lnTo>
                <a:lnTo>
                  <a:pt x="948" y="110464"/>
                </a:lnTo>
                <a:lnTo>
                  <a:pt x="7370" y="111220"/>
                </a:lnTo>
                <a:lnTo>
                  <a:pt x="12758" y="115852"/>
                </a:lnTo>
                <a:lnTo>
                  <a:pt x="15836" y="118706"/>
                </a:lnTo>
                <a:lnTo>
                  <a:pt x="19097" y="119374"/>
                </a:lnTo>
                <a:lnTo>
                  <a:pt x="23720" y="119671"/>
                </a:lnTo>
                <a:lnTo>
                  <a:pt x="28950" y="119802"/>
                </a:lnTo>
                <a:lnTo>
                  <a:pt x="31679" y="118885"/>
                </a:lnTo>
                <a:lnTo>
                  <a:pt x="37250" y="115326"/>
                </a:lnTo>
                <a:lnTo>
                  <a:pt x="42901" y="113109"/>
                </a:lnTo>
                <a:lnTo>
                  <a:pt x="48588" y="112123"/>
                </a:lnTo>
                <a:lnTo>
                  <a:pt x="54290" y="111686"/>
                </a:lnTo>
                <a:lnTo>
                  <a:pt x="62539" y="111491"/>
                </a:lnTo>
                <a:lnTo>
                  <a:pt x="164497" y="111335"/>
                </a:lnTo>
                <a:lnTo>
                  <a:pt x="167763" y="112288"/>
                </a:lnTo>
                <a:lnTo>
                  <a:pt x="173932" y="115886"/>
                </a:lnTo>
                <a:lnTo>
                  <a:pt x="179849" y="118120"/>
                </a:lnTo>
                <a:lnTo>
                  <a:pt x="182760" y="118716"/>
                </a:lnTo>
                <a:lnTo>
                  <a:pt x="188535" y="121918"/>
                </a:lnTo>
                <a:lnTo>
                  <a:pt x="191408" y="124105"/>
                </a:lnTo>
                <a:lnTo>
                  <a:pt x="197141" y="126536"/>
                </a:lnTo>
                <a:lnTo>
                  <a:pt x="200004" y="127184"/>
                </a:lnTo>
                <a:lnTo>
                  <a:pt x="205723" y="130444"/>
                </a:lnTo>
                <a:lnTo>
                  <a:pt x="208582" y="132647"/>
                </a:lnTo>
                <a:lnTo>
                  <a:pt x="210488" y="135068"/>
                </a:lnTo>
                <a:lnTo>
                  <a:pt x="211759" y="137634"/>
                </a:lnTo>
                <a:lnTo>
                  <a:pt x="212606" y="140298"/>
                </a:lnTo>
                <a:lnTo>
                  <a:pt x="213547" y="148337"/>
                </a:lnTo>
                <a:lnTo>
                  <a:pt x="213965" y="157308"/>
                </a:lnTo>
                <a:lnTo>
                  <a:pt x="214151" y="164470"/>
                </a:lnTo>
                <a:lnTo>
                  <a:pt x="213248" y="167713"/>
                </a:lnTo>
                <a:lnTo>
                  <a:pt x="209705" y="173857"/>
                </a:lnTo>
                <a:lnTo>
                  <a:pt x="207427" y="177781"/>
                </a:lnTo>
                <a:lnTo>
                  <a:pt x="202355" y="187222"/>
                </a:lnTo>
                <a:lnTo>
                  <a:pt x="196926" y="195228"/>
                </a:lnTo>
                <a:lnTo>
                  <a:pt x="191338" y="201961"/>
                </a:lnTo>
                <a:lnTo>
                  <a:pt x="185680" y="208128"/>
                </a:lnTo>
                <a:lnTo>
                  <a:pt x="177139" y="216955"/>
                </a:lnTo>
                <a:lnTo>
                  <a:pt x="164026" y="230154"/>
                </a:lnTo>
                <a:lnTo>
                  <a:pt x="158876" y="233411"/>
                </a:lnTo>
                <a:lnTo>
                  <a:pt x="153538" y="235581"/>
                </a:lnTo>
                <a:lnTo>
                  <a:pt x="148075" y="237028"/>
                </a:lnTo>
                <a:lnTo>
                  <a:pt x="142527" y="238946"/>
                </a:lnTo>
                <a:lnTo>
                  <a:pt x="136924" y="241176"/>
                </a:lnTo>
                <a:lnTo>
                  <a:pt x="131284" y="243615"/>
                </a:lnTo>
                <a:lnTo>
                  <a:pt x="119937" y="248867"/>
                </a:lnTo>
                <a:lnTo>
                  <a:pt x="114243" y="251601"/>
                </a:lnTo>
                <a:lnTo>
                  <a:pt x="108543" y="253423"/>
                </a:lnTo>
                <a:lnTo>
                  <a:pt x="102838" y="254638"/>
                </a:lnTo>
                <a:lnTo>
                  <a:pt x="97130" y="255448"/>
                </a:lnTo>
                <a:lnTo>
                  <a:pt x="91419" y="255987"/>
                </a:lnTo>
                <a:lnTo>
                  <a:pt x="85707" y="256348"/>
                </a:lnTo>
                <a:lnTo>
                  <a:pt x="79994" y="256588"/>
                </a:lnTo>
                <a:lnTo>
                  <a:pt x="74280" y="257700"/>
                </a:lnTo>
                <a:lnTo>
                  <a:pt x="68566" y="259394"/>
                </a:lnTo>
                <a:lnTo>
                  <a:pt x="62852" y="261476"/>
                </a:lnTo>
                <a:lnTo>
                  <a:pt x="57137" y="262864"/>
                </a:lnTo>
                <a:lnTo>
                  <a:pt x="51422" y="263789"/>
                </a:lnTo>
                <a:lnTo>
                  <a:pt x="34278" y="26564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1300"/>
          <p:cNvSpPr/>
          <p:nvPr/>
        </p:nvSpPr>
        <p:spPr>
          <a:xfrm>
            <a:off x="4966697" y="5246383"/>
            <a:ext cx="351111" cy="257163"/>
          </a:xfrm>
          <a:custGeom>
            <a:avLst/>
            <a:gdLst/>
            <a:ahLst/>
            <a:cxnLst/>
            <a:rect l="0" t="0" r="0" b="0"/>
            <a:pathLst>
              <a:path w="351111" h="257163">
                <a:moveTo>
                  <a:pt x="16782" y="85712"/>
                </a:moveTo>
                <a:lnTo>
                  <a:pt x="3763" y="85712"/>
                </a:lnTo>
                <a:lnTo>
                  <a:pt x="2389" y="84759"/>
                </a:lnTo>
                <a:lnTo>
                  <a:pt x="1471" y="83172"/>
                </a:lnTo>
                <a:lnTo>
                  <a:pt x="0" y="78331"/>
                </a:lnTo>
                <a:lnTo>
                  <a:pt x="831" y="77933"/>
                </a:lnTo>
                <a:lnTo>
                  <a:pt x="4296" y="77492"/>
                </a:lnTo>
                <a:lnTo>
                  <a:pt x="5601" y="76422"/>
                </a:lnTo>
                <a:lnTo>
                  <a:pt x="6470" y="74756"/>
                </a:lnTo>
                <a:lnTo>
                  <a:pt x="7050" y="72693"/>
                </a:lnTo>
                <a:lnTo>
                  <a:pt x="10235" y="67861"/>
                </a:lnTo>
                <a:lnTo>
                  <a:pt x="14824" y="62538"/>
                </a:lnTo>
                <a:lnTo>
                  <a:pt x="20040" y="56997"/>
                </a:lnTo>
                <a:lnTo>
                  <a:pt x="36820" y="39980"/>
                </a:lnTo>
                <a:lnTo>
                  <a:pt x="45368" y="31416"/>
                </a:lnTo>
                <a:lnTo>
                  <a:pt x="56157" y="25702"/>
                </a:lnTo>
                <a:lnTo>
                  <a:pt x="63035" y="22846"/>
                </a:lnTo>
                <a:lnTo>
                  <a:pt x="73217" y="17131"/>
                </a:lnTo>
                <a:lnTo>
                  <a:pt x="81870" y="11417"/>
                </a:lnTo>
                <a:lnTo>
                  <a:pt x="92065" y="5702"/>
                </a:lnTo>
                <a:lnTo>
                  <a:pt x="102947" y="2527"/>
                </a:lnTo>
                <a:lnTo>
                  <a:pt x="108515" y="1680"/>
                </a:lnTo>
                <a:lnTo>
                  <a:pt x="114132" y="1116"/>
                </a:lnTo>
                <a:lnTo>
                  <a:pt x="119783" y="739"/>
                </a:lnTo>
                <a:lnTo>
                  <a:pt x="125454" y="488"/>
                </a:lnTo>
                <a:lnTo>
                  <a:pt x="136836" y="209"/>
                </a:lnTo>
                <a:lnTo>
                  <a:pt x="169423" y="0"/>
                </a:lnTo>
                <a:lnTo>
                  <a:pt x="173788" y="948"/>
                </a:lnTo>
                <a:lnTo>
                  <a:pt x="181178" y="4541"/>
                </a:lnTo>
                <a:lnTo>
                  <a:pt x="187637" y="11853"/>
                </a:lnTo>
                <a:lnTo>
                  <a:pt x="190693" y="16470"/>
                </a:lnTo>
                <a:lnTo>
                  <a:pt x="196629" y="24140"/>
                </a:lnTo>
                <a:lnTo>
                  <a:pt x="202442" y="31677"/>
                </a:lnTo>
                <a:lnTo>
                  <a:pt x="205325" y="36353"/>
                </a:lnTo>
                <a:lnTo>
                  <a:pt x="208200" y="41376"/>
                </a:lnTo>
                <a:lnTo>
                  <a:pt x="210117" y="47582"/>
                </a:lnTo>
                <a:lnTo>
                  <a:pt x="211395" y="54577"/>
                </a:lnTo>
                <a:lnTo>
                  <a:pt x="212246" y="62098"/>
                </a:lnTo>
                <a:lnTo>
                  <a:pt x="212815" y="69016"/>
                </a:lnTo>
                <a:lnTo>
                  <a:pt x="213193" y="75534"/>
                </a:lnTo>
                <a:lnTo>
                  <a:pt x="213445" y="81784"/>
                </a:lnTo>
                <a:lnTo>
                  <a:pt x="212661" y="88808"/>
                </a:lnTo>
                <a:lnTo>
                  <a:pt x="211186" y="96349"/>
                </a:lnTo>
                <a:lnTo>
                  <a:pt x="209249" y="104233"/>
                </a:lnTo>
                <a:lnTo>
                  <a:pt x="207959" y="112347"/>
                </a:lnTo>
                <a:lnTo>
                  <a:pt x="207098" y="120613"/>
                </a:lnTo>
                <a:lnTo>
                  <a:pt x="206525" y="128982"/>
                </a:lnTo>
                <a:lnTo>
                  <a:pt x="204237" y="137418"/>
                </a:lnTo>
                <a:lnTo>
                  <a:pt x="200808" y="145900"/>
                </a:lnTo>
                <a:lnTo>
                  <a:pt x="186166" y="175494"/>
                </a:lnTo>
                <a:lnTo>
                  <a:pt x="182092" y="181762"/>
                </a:lnTo>
                <a:lnTo>
                  <a:pt x="177471" y="187845"/>
                </a:lnTo>
                <a:lnTo>
                  <a:pt x="172486" y="193805"/>
                </a:lnTo>
                <a:lnTo>
                  <a:pt x="168210" y="199684"/>
                </a:lnTo>
                <a:lnTo>
                  <a:pt x="164406" y="205509"/>
                </a:lnTo>
                <a:lnTo>
                  <a:pt x="160919" y="211296"/>
                </a:lnTo>
                <a:lnTo>
                  <a:pt x="156688" y="217060"/>
                </a:lnTo>
                <a:lnTo>
                  <a:pt x="151963" y="222807"/>
                </a:lnTo>
                <a:lnTo>
                  <a:pt x="142585" y="233320"/>
                </a:lnTo>
                <a:lnTo>
                  <a:pt x="135243" y="241168"/>
                </a:lnTo>
                <a:lnTo>
                  <a:pt x="131951" y="243642"/>
                </a:lnTo>
                <a:lnTo>
                  <a:pt x="121815" y="248076"/>
                </a:lnTo>
                <a:lnTo>
                  <a:pt x="112359" y="252489"/>
                </a:lnTo>
                <a:lnTo>
                  <a:pt x="101806" y="255085"/>
                </a:lnTo>
                <a:lnTo>
                  <a:pt x="91718" y="256239"/>
                </a:lnTo>
                <a:lnTo>
                  <a:pt x="81637" y="256888"/>
                </a:lnTo>
                <a:lnTo>
                  <a:pt x="72667" y="257108"/>
                </a:lnTo>
                <a:lnTo>
                  <a:pt x="51197" y="257162"/>
                </a:lnTo>
                <a:lnTo>
                  <a:pt x="58464" y="249781"/>
                </a:lnTo>
                <a:lnTo>
                  <a:pt x="61660" y="249119"/>
                </a:lnTo>
                <a:lnTo>
                  <a:pt x="63846" y="248942"/>
                </a:lnTo>
                <a:lnTo>
                  <a:pt x="66256" y="247872"/>
                </a:lnTo>
                <a:lnTo>
                  <a:pt x="71473" y="244143"/>
                </a:lnTo>
                <a:lnTo>
                  <a:pt x="75150" y="242768"/>
                </a:lnTo>
                <a:lnTo>
                  <a:pt x="84317" y="241239"/>
                </a:lnTo>
                <a:lnTo>
                  <a:pt x="92200" y="238020"/>
                </a:lnTo>
                <a:lnTo>
                  <a:pt x="99832" y="233414"/>
                </a:lnTo>
                <a:lnTo>
                  <a:pt x="109573" y="228192"/>
                </a:lnTo>
                <a:lnTo>
                  <a:pt x="125768" y="219897"/>
                </a:lnTo>
                <a:lnTo>
                  <a:pt x="131349" y="218031"/>
                </a:lnTo>
                <a:lnTo>
                  <a:pt x="136975" y="216787"/>
                </a:lnTo>
                <a:lnTo>
                  <a:pt x="147354" y="215405"/>
                </a:lnTo>
                <a:lnTo>
                  <a:pt x="155142" y="214791"/>
                </a:lnTo>
                <a:lnTo>
                  <a:pt x="164318" y="211978"/>
                </a:lnTo>
                <a:lnTo>
                  <a:pt x="174746" y="208505"/>
                </a:lnTo>
                <a:lnTo>
                  <a:pt x="180194" y="207579"/>
                </a:lnTo>
                <a:lnTo>
                  <a:pt x="185731" y="206962"/>
                </a:lnTo>
                <a:lnTo>
                  <a:pt x="191327" y="206550"/>
                </a:lnTo>
                <a:lnTo>
                  <a:pt x="196964" y="206276"/>
                </a:lnTo>
                <a:lnTo>
                  <a:pt x="208306" y="205971"/>
                </a:lnTo>
                <a:lnTo>
                  <a:pt x="268271" y="205729"/>
                </a:lnTo>
                <a:lnTo>
                  <a:pt x="351110" y="20572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1301"/>
          <p:cNvSpPr/>
          <p:nvPr/>
        </p:nvSpPr>
        <p:spPr>
          <a:xfrm>
            <a:off x="5369242" y="5169217"/>
            <a:ext cx="214313" cy="308563"/>
          </a:xfrm>
          <a:custGeom>
            <a:avLst/>
            <a:gdLst/>
            <a:ahLst/>
            <a:cxnLst/>
            <a:rect l="0" t="0" r="0" b="0"/>
            <a:pathLst>
              <a:path w="214313" h="308563">
                <a:moveTo>
                  <a:pt x="0" y="0"/>
                </a:moveTo>
                <a:lnTo>
                  <a:pt x="0" y="62213"/>
                </a:lnTo>
                <a:lnTo>
                  <a:pt x="953" y="69098"/>
                </a:lnTo>
                <a:lnTo>
                  <a:pt x="2540" y="75593"/>
                </a:lnTo>
                <a:lnTo>
                  <a:pt x="4551" y="81827"/>
                </a:lnTo>
                <a:lnTo>
                  <a:pt x="5891" y="88842"/>
                </a:lnTo>
                <a:lnTo>
                  <a:pt x="6785" y="96375"/>
                </a:lnTo>
                <a:lnTo>
                  <a:pt x="7381" y="104256"/>
                </a:lnTo>
                <a:lnTo>
                  <a:pt x="8730" y="112366"/>
                </a:lnTo>
                <a:lnTo>
                  <a:pt x="10583" y="120631"/>
                </a:lnTo>
                <a:lnTo>
                  <a:pt x="12770" y="128998"/>
                </a:lnTo>
                <a:lnTo>
                  <a:pt x="14229" y="137434"/>
                </a:lnTo>
                <a:lnTo>
                  <a:pt x="15201" y="145915"/>
                </a:lnTo>
                <a:lnTo>
                  <a:pt x="15849" y="154427"/>
                </a:lnTo>
                <a:lnTo>
                  <a:pt x="16281" y="163911"/>
                </a:lnTo>
                <a:lnTo>
                  <a:pt x="16761" y="184610"/>
                </a:lnTo>
                <a:lnTo>
                  <a:pt x="17841" y="194511"/>
                </a:lnTo>
                <a:lnTo>
                  <a:pt x="19515" y="203969"/>
                </a:lnTo>
                <a:lnTo>
                  <a:pt x="21582" y="213131"/>
                </a:lnTo>
                <a:lnTo>
                  <a:pt x="22961" y="222098"/>
                </a:lnTo>
                <a:lnTo>
                  <a:pt x="23880" y="230933"/>
                </a:lnTo>
                <a:lnTo>
                  <a:pt x="24492" y="239680"/>
                </a:lnTo>
                <a:lnTo>
                  <a:pt x="24901" y="247417"/>
                </a:lnTo>
                <a:lnTo>
                  <a:pt x="25354" y="261093"/>
                </a:lnTo>
                <a:lnTo>
                  <a:pt x="25670" y="288689"/>
                </a:lnTo>
                <a:lnTo>
                  <a:pt x="25686" y="292472"/>
                </a:lnTo>
                <a:lnTo>
                  <a:pt x="26649" y="295946"/>
                </a:lnTo>
                <a:lnTo>
                  <a:pt x="31603" y="304434"/>
                </a:lnTo>
                <a:lnTo>
                  <a:pt x="34259" y="308562"/>
                </a:lnTo>
                <a:lnTo>
                  <a:pt x="29730" y="304045"/>
                </a:lnTo>
                <a:lnTo>
                  <a:pt x="28393" y="301757"/>
                </a:lnTo>
                <a:lnTo>
                  <a:pt x="26906" y="296674"/>
                </a:lnTo>
                <a:lnTo>
                  <a:pt x="26246" y="288701"/>
                </a:lnTo>
                <a:lnTo>
                  <a:pt x="25953" y="279759"/>
                </a:lnTo>
                <a:lnTo>
                  <a:pt x="25787" y="268418"/>
                </a:lnTo>
                <a:lnTo>
                  <a:pt x="25727" y="237936"/>
                </a:lnTo>
                <a:lnTo>
                  <a:pt x="26676" y="231014"/>
                </a:lnTo>
                <a:lnTo>
                  <a:pt x="28262" y="224494"/>
                </a:lnTo>
                <a:lnTo>
                  <a:pt x="30271" y="218243"/>
                </a:lnTo>
                <a:lnTo>
                  <a:pt x="32563" y="212171"/>
                </a:lnTo>
                <a:lnTo>
                  <a:pt x="35044" y="206217"/>
                </a:lnTo>
                <a:lnTo>
                  <a:pt x="37650" y="200343"/>
                </a:lnTo>
                <a:lnTo>
                  <a:pt x="43086" y="188736"/>
                </a:lnTo>
                <a:lnTo>
                  <a:pt x="45869" y="182975"/>
                </a:lnTo>
                <a:lnTo>
                  <a:pt x="51501" y="174032"/>
                </a:lnTo>
                <a:lnTo>
                  <a:pt x="54337" y="170314"/>
                </a:lnTo>
                <a:lnTo>
                  <a:pt x="57487" y="163643"/>
                </a:lnTo>
                <a:lnTo>
                  <a:pt x="58327" y="160530"/>
                </a:lnTo>
                <a:lnTo>
                  <a:pt x="60792" y="157502"/>
                </a:lnTo>
                <a:lnTo>
                  <a:pt x="64341" y="154532"/>
                </a:lnTo>
                <a:lnTo>
                  <a:pt x="68611" y="151598"/>
                </a:lnTo>
                <a:lnTo>
                  <a:pt x="72411" y="148691"/>
                </a:lnTo>
                <a:lnTo>
                  <a:pt x="75897" y="145800"/>
                </a:lnTo>
                <a:lnTo>
                  <a:pt x="79173" y="142920"/>
                </a:lnTo>
                <a:lnTo>
                  <a:pt x="83262" y="141000"/>
                </a:lnTo>
                <a:lnTo>
                  <a:pt x="87893" y="139720"/>
                </a:lnTo>
                <a:lnTo>
                  <a:pt x="92885" y="138867"/>
                </a:lnTo>
                <a:lnTo>
                  <a:pt x="97166" y="138298"/>
                </a:lnTo>
                <a:lnTo>
                  <a:pt x="100972" y="137919"/>
                </a:lnTo>
                <a:lnTo>
                  <a:pt x="104463" y="137666"/>
                </a:lnTo>
                <a:lnTo>
                  <a:pt x="110880" y="137385"/>
                </a:lnTo>
                <a:lnTo>
                  <a:pt x="119848" y="137226"/>
                </a:lnTo>
                <a:lnTo>
                  <a:pt x="122761" y="137205"/>
                </a:lnTo>
                <a:lnTo>
                  <a:pt x="125656" y="138142"/>
                </a:lnTo>
                <a:lnTo>
                  <a:pt x="131412" y="141724"/>
                </a:lnTo>
                <a:lnTo>
                  <a:pt x="135233" y="144013"/>
                </a:lnTo>
                <a:lnTo>
                  <a:pt x="139686" y="146491"/>
                </a:lnTo>
                <a:lnTo>
                  <a:pt x="144559" y="149096"/>
                </a:lnTo>
                <a:lnTo>
                  <a:pt x="148760" y="151785"/>
                </a:lnTo>
                <a:lnTo>
                  <a:pt x="152513" y="154530"/>
                </a:lnTo>
                <a:lnTo>
                  <a:pt x="155968" y="157312"/>
                </a:lnTo>
                <a:lnTo>
                  <a:pt x="162347" y="165484"/>
                </a:lnTo>
                <a:lnTo>
                  <a:pt x="165381" y="170330"/>
                </a:lnTo>
                <a:lnTo>
                  <a:pt x="168357" y="175466"/>
                </a:lnTo>
                <a:lnTo>
                  <a:pt x="174203" y="186253"/>
                </a:lnTo>
                <a:lnTo>
                  <a:pt x="182849" y="203035"/>
                </a:lnTo>
                <a:lnTo>
                  <a:pt x="188581" y="211840"/>
                </a:lnTo>
                <a:lnTo>
                  <a:pt x="191443" y="215522"/>
                </a:lnTo>
                <a:lnTo>
                  <a:pt x="193351" y="219881"/>
                </a:lnTo>
                <a:lnTo>
                  <a:pt x="194624" y="224693"/>
                </a:lnTo>
                <a:lnTo>
                  <a:pt x="196037" y="234166"/>
                </a:lnTo>
                <a:lnTo>
                  <a:pt x="196665" y="241551"/>
                </a:lnTo>
                <a:lnTo>
                  <a:pt x="197785" y="244854"/>
                </a:lnTo>
                <a:lnTo>
                  <a:pt x="203887" y="254459"/>
                </a:lnTo>
                <a:lnTo>
                  <a:pt x="205374" y="256639"/>
                </a:lnTo>
                <a:lnTo>
                  <a:pt x="211559" y="257069"/>
                </a:lnTo>
                <a:lnTo>
                  <a:pt x="214205" y="257171"/>
                </a:lnTo>
                <a:lnTo>
                  <a:pt x="214298" y="247850"/>
                </a:lnTo>
                <a:lnTo>
                  <a:pt x="214312" y="2400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1302"/>
          <p:cNvSpPr/>
          <p:nvPr/>
        </p:nvSpPr>
        <p:spPr>
          <a:xfrm>
            <a:off x="5643562" y="5272097"/>
            <a:ext cx="231459" cy="42854"/>
          </a:xfrm>
          <a:custGeom>
            <a:avLst/>
            <a:gdLst/>
            <a:ahLst/>
            <a:cxnLst/>
            <a:rect l="0" t="0" r="0" b="0"/>
            <a:pathLst>
              <a:path w="231459" h="42854">
                <a:moveTo>
                  <a:pt x="0" y="42853"/>
                </a:moveTo>
                <a:lnTo>
                  <a:pt x="7381" y="35472"/>
                </a:lnTo>
                <a:lnTo>
                  <a:pt x="9683" y="34122"/>
                </a:lnTo>
                <a:lnTo>
                  <a:pt x="17321" y="30082"/>
                </a:lnTo>
                <a:lnTo>
                  <a:pt x="21072" y="28624"/>
                </a:lnTo>
                <a:lnTo>
                  <a:pt x="24526" y="27652"/>
                </a:lnTo>
                <a:lnTo>
                  <a:pt x="27780" y="27004"/>
                </a:lnTo>
                <a:lnTo>
                  <a:pt x="30903" y="25619"/>
                </a:lnTo>
                <a:lnTo>
                  <a:pt x="33937" y="23744"/>
                </a:lnTo>
                <a:lnTo>
                  <a:pt x="36912" y="21541"/>
                </a:lnTo>
                <a:lnTo>
                  <a:pt x="39848" y="19120"/>
                </a:lnTo>
                <a:lnTo>
                  <a:pt x="42758" y="16553"/>
                </a:lnTo>
                <a:lnTo>
                  <a:pt x="45650" y="13890"/>
                </a:lnTo>
                <a:lnTo>
                  <a:pt x="49483" y="12114"/>
                </a:lnTo>
                <a:lnTo>
                  <a:pt x="53944" y="10930"/>
                </a:lnTo>
                <a:lnTo>
                  <a:pt x="58823" y="10141"/>
                </a:lnTo>
                <a:lnTo>
                  <a:pt x="63980" y="8662"/>
                </a:lnTo>
                <a:lnTo>
                  <a:pt x="69324" y="6724"/>
                </a:lnTo>
                <a:lnTo>
                  <a:pt x="74791" y="4479"/>
                </a:lnTo>
                <a:lnTo>
                  <a:pt x="80340" y="2983"/>
                </a:lnTo>
                <a:lnTo>
                  <a:pt x="85945" y="1986"/>
                </a:lnTo>
                <a:lnTo>
                  <a:pt x="91587" y="1320"/>
                </a:lnTo>
                <a:lnTo>
                  <a:pt x="98206" y="877"/>
                </a:lnTo>
                <a:lnTo>
                  <a:pt x="105476" y="581"/>
                </a:lnTo>
                <a:lnTo>
                  <a:pt x="126819" y="165"/>
                </a:lnTo>
                <a:lnTo>
                  <a:pt x="161108" y="0"/>
                </a:lnTo>
                <a:lnTo>
                  <a:pt x="166460" y="950"/>
                </a:lnTo>
                <a:lnTo>
                  <a:pt x="171934" y="2534"/>
                </a:lnTo>
                <a:lnTo>
                  <a:pt x="177488" y="4544"/>
                </a:lnTo>
                <a:lnTo>
                  <a:pt x="182143" y="5884"/>
                </a:lnTo>
                <a:lnTo>
                  <a:pt x="186199" y="6777"/>
                </a:lnTo>
                <a:lnTo>
                  <a:pt x="193245" y="7769"/>
                </a:lnTo>
                <a:lnTo>
                  <a:pt x="199552" y="8210"/>
                </a:lnTo>
                <a:lnTo>
                  <a:pt x="202567" y="9280"/>
                </a:lnTo>
                <a:lnTo>
                  <a:pt x="205530" y="10946"/>
                </a:lnTo>
                <a:lnTo>
                  <a:pt x="208457" y="13009"/>
                </a:lnTo>
                <a:lnTo>
                  <a:pt x="211362" y="14384"/>
                </a:lnTo>
                <a:lnTo>
                  <a:pt x="214250" y="15301"/>
                </a:lnTo>
                <a:lnTo>
                  <a:pt x="221179" y="16773"/>
                </a:lnTo>
                <a:lnTo>
                  <a:pt x="222700" y="17846"/>
                </a:lnTo>
                <a:lnTo>
                  <a:pt x="224667" y="19514"/>
                </a:lnTo>
                <a:lnTo>
                  <a:pt x="231458" y="2570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1303"/>
          <p:cNvSpPr/>
          <p:nvPr/>
        </p:nvSpPr>
        <p:spPr>
          <a:xfrm>
            <a:off x="5686529" y="5366492"/>
            <a:ext cx="214209" cy="25611"/>
          </a:xfrm>
          <a:custGeom>
            <a:avLst/>
            <a:gdLst/>
            <a:ahLst/>
            <a:cxnLst/>
            <a:rect l="0" t="0" r="0" b="0"/>
            <a:pathLst>
              <a:path w="214209" h="25611">
                <a:moveTo>
                  <a:pt x="8468" y="25610"/>
                </a:moveTo>
                <a:lnTo>
                  <a:pt x="0" y="25610"/>
                </a:lnTo>
                <a:lnTo>
                  <a:pt x="21135" y="25610"/>
                </a:lnTo>
                <a:lnTo>
                  <a:pt x="24532" y="24658"/>
                </a:lnTo>
                <a:lnTo>
                  <a:pt x="28703" y="23070"/>
                </a:lnTo>
                <a:lnTo>
                  <a:pt x="33388" y="21060"/>
                </a:lnTo>
                <a:lnTo>
                  <a:pt x="37463" y="19719"/>
                </a:lnTo>
                <a:lnTo>
                  <a:pt x="41133" y="18825"/>
                </a:lnTo>
                <a:lnTo>
                  <a:pt x="44533" y="18229"/>
                </a:lnTo>
                <a:lnTo>
                  <a:pt x="47751" y="16880"/>
                </a:lnTo>
                <a:lnTo>
                  <a:pt x="50849" y="15027"/>
                </a:lnTo>
                <a:lnTo>
                  <a:pt x="53867" y="12840"/>
                </a:lnTo>
                <a:lnTo>
                  <a:pt x="57784" y="11382"/>
                </a:lnTo>
                <a:lnTo>
                  <a:pt x="62300" y="10410"/>
                </a:lnTo>
                <a:lnTo>
                  <a:pt x="67217" y="9762"/>
                </a:lnTo>
                <a:lnTo>
                  <a:pt x="72398" y="9329"/>
                </a:lnTo>
                <a:lnTo>
                  <a:pt x="77759" y="9041"/>
                </a:lnTo>
                <a:lnTo>
                  <a:pt x="83237" y="8849"/>
                </a:lnTo>
                <a:lnTo>
                  <a:pt x="87842" y="7769"/>
                </a:lnTo>
                <a:lnTo>
                  <a:pt x="91864" y="6096"/>
                </a:lnTo>
                <a:lnTo>
                  <a:pt x="95498" y="4028"/>
                </a:lnTo>
                <a:lnTo>
                  <a:pt x="99825" y="2650"/>
                </a:lnTo>
                <a:lnTo>
                  <a:pt x="104615" y="1731"/>
                </a:lnTo>
                <a:lnTo>
                  <a:pt x="109714" y="1118"/>
                </a:lnTo>
                <a:lnTo>
                  <a:pt x="115018" y="709"/>
                </a:lnTo>
                <a:lnTo>
                  <a:pt x="120459" y="437"/>
                </a:lnTo>
                <a:lnTo>
                  <a:pt x="134678" y="54"/>
                </a:lnTo>
                <a:lnTo>
                  <a:pt x="138328" y="0"/>
                </a:lnTo>
                <a:lnTo>
                  <a:pt x="142667" y="917"/>
                </a:lnTo>
                <a:lnTo>
                  <a:pt x="147464" y="2481"/>
                </a:lnTo>
                <a:lnTo>
                  <a:pt x="152567" y="4475"/>
                </a:lnTo>
                <a:lnTo>
                  <a:pt x="156921" y="5805"/>
                </a:lnTo>
                <a:lnTo>
                  <a:pt x="160777" y="6692"/>
                </a:lnTo>
                <a:lnTo>
                  <a:pt x="164300" y="7283"/>
                </a:lnTo>
                <a:lnTo>
                  <a:pt x="168553" y="7677"/>
                </a:lnTo>
                <a:lnTo>
                  <a:pt x="173294" y="7940"/>
                </a:lnTo>
                <a:lnTo>
                  <a:pt x="178360" y="8115"/>
                </a:lnTo>
                <a:lnTo>
                  <a:pt x="182689" y="9184"/>
                </a:lnTo>
                <a:lnTo>
                  <a:pt x="186528" y="10849"/>
                </a:lnTo>
                <a:lnTo>
                  <a:pt x="190040" y="12912"/>
                </a:lnTo>
                <a:lnTo>
                  <a:pt x="193333" y="14288"/>
                </a:lnTo>
                <a:lnTo>
                  <a:pt x="196482" y="15204"/>
                </a:lnTo>
                <a:lnTo>
                  <a:pt x="199533" y="15815"/>
                </a:lnTo>
                <a:lnTo>
                  <a:pt x="205463" y="16494"/>
                </a:lnTo>
                <a:lnTo>
                  <a:pt x="214208" y="1703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1304"/>
          <p:cNvSpPr/>
          <p:nvPr/>
        </p:nvSpPr>
        <p:spPr>
          <a:xfrm>
            <a:off x="6106477" y="5160645"/>
            <a:ext cx="94299" cy="351473"/>
          </a:xfrm>
          <a:custGeom>
            <a:avLst/>
            <a:gdLst/>
            <a:ahLst/>
            <a:cxnLst/>
            <a:rect l="0" t="0" r="0" b="0"/>
            <a:pathLst>
              <a:path w="94299" h="351473">
                <a:moveTo>
                  <a:pt x="0" y="0"/>
                </a:moveTo>
                <a:lnTo>
                  <a:pt x="0" y="28693"/>
                </a:lnTo>
                <a:lnTo>
                  <a:pt x="953" y="31511"/>
                </a:lnTo>
                <a:lnTo>
                  <a:pt x="2540" y="34342"/>
                </a:lnTo>
                <a:lnTo>
                  <a:pt x="4551" y="37182"/>
                </a:lnTo>
                <a:lnTo>
                  <a:pt x="6844" y="40980"/>
                </a:lnTo>
                <a:lnTo>
                  <a:pt x="9325" y="45417"/>
                </a:lnTo>
                <a:lnTo>
                  <a:pt x="11932" y="50281"/>
                </a:lnTo>
                <a:lnTo>
                  <a:pt x="14828" y="58224"/>
                </a:lnTo>
                <a:lnTo>
                  <a:pt x="17068" y="65882"/>
                </a:lnTo>
                <a:lnTo>
                  <a:pt x="18999" y="70591"/>
                </a:lnTo>
                <a:lnTo>
                  <a:pt x="21238" y="75636"/>
                </a:lnTo>
                <a:lnTo>
                  <a:pt x="23684" y="81856"/>
                </a:lnTo>
                <a:lnTo>
                  <a:pt x="28941" y="96388"/>
                </a:lnTo>
                <a:lnTo>
                  <a:pt x="30724" y="103311"/>
                </a:lnTo>
                <a:lnTo>
                  <a:pt x="31913" y="109832"/>
                </a:lnTo>
                <a:lnTo>
                  <a:pt x="32705" y="116084"/>
                </a:lnTo>
                <a:lnTo>
                  <a:pt x="34186" y="122156"/>
                </a:lnTo>
                <a:lnTo>
                  <a:pt x="36126" y="128110"/>
                </a:lnTo>
                <a:lnTo>
                  <a:pt x="38371" y="133984"/>
                </a:lnTo>
                <a:lnTo>
                  <a:pt x="43407" y="148130"/>
                </a:lnTo>
                <a:lnTo>
                  <a:pt x="46083" y="155904"/>
                </a:lnTo>
                <a:lnTo>
                  <a:pt x="47867" y="162991"/>
                </a:lnTo>
                <a:lnTo>
                  <a:pt x="49056" y="169620"/>
                </a:lnTo>
                <a:lnTo>
                  <a:pt x="49849" y="175945"/>
                </a:lnTo>
                <a:lnTo>
                  <a:pt x="51330" y="183019"/>
                </a:lnTo>
                <a:lnTo>
                  <a:pt x="53271" y="190593"/>
                </a:lnTo>
                <a:lnTo>
                  <a:pt x="55516" y="198499"/>
                </a:lnTo>
                <a:lnTo>
                  <a:pt x="57013" y="205675"/>
                </a:lnTo>
                <a:lnTo>
                  <a:pt x="58011" y="212364"/>
                </a:lnTo>
                <a:lnTo>
                  <a:pt x="58677" y="218728"/>
                </a:lnTo>
                <a:lnTo>
                  <a:pt x="60073" y="225829"/>
                </a:lnTo>
                <a:lnTo>
                  <a:pt x="61956" y="233420"/>
                </a:lnTo>
                <a:lnTo>
                  <a:pt x="64164" y="241338"/>
                </a:lnTo>
                <a:lnTo>
                  <a:pt x="65636" y="248522"/>
                </a:lnTo>
                <a:lnTo>
                  <a:pt x="66617" y="255216"/>
                </a:lnTo>
                <a:lnTo>
                  <a:pt x="67271" y="261584"/>
                </a:lnTo>
                <a:lnTo>
                  <a:pt x="68660" y="267734"/>
                </a:lnTo>
                <a:lnTo>
                  <a:pt x="70538" y="273739"/>
                </a:lnTo>
                <a:lnTo>
                  <a:pt x="72743" y="279648"/>
                </a:lnTo>
                <a:lnTo>
                  <a:pt x="75165" y="285491"/>
                </a:lnTo>
                <a:lnTo>
                  <a:pt x="77733" y="291292"/>
                </a:lnTo>
                <a:lnTo>
                  <a:pt x="80397" y="297065"/>
                </a:lnTo>
                <a:lnTo>
                  <a:pt x="82173" y="302818"/>
                </a:lnTo>
                <a:lnTo>
                  <a:pt x="83357" y="308559"/>
                </a:lnTo>
                <a:lnTo>
                  <a:pt x="84673" y="319065"/>
                </a:lnTo>
                <a:lnTo>
                  <a:pt x="85257" y="326909"/>
                </a:lnTo>
                <a:lnTo>
                  <a:pt x="85586" y="336680"/>
                </a:lnTo>
                <a:lnTo>
                  <a:pt x="85713" y="346904"/>
                </a:lnTo>
                <a:lnTo>
                  <a:pt x="86669" y="348427"/>
                </a:lnTo>
                <a:lnTo>
                  <a:pt x="88259" y="349442"/>
                </a:lnTo>
                <a:lnTo>
                  <a:pt x="94193" y="351437"/>
                </a:lnTo>
                <a:lnTo>
                  <a:pt x="85829" y="351472"/>
                </a:lnTo>
                <a:lnTo>
                  <a:pt x="94298" y="3514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1305"/>
          <p:cNvSpPr/>
          <p:nvPr/>
        </p:nvSpPr>
        <p:spPr>
          <a:xfrm>
            <a:off x="6312217" y="5160658"/>
            <a:ext cx="274321" cy="317021"/>
          </a:xfrm>
          <a:custGeom>
            <a:avLst/>
            <a:gdLst/>
            <a:ahLst/>
            <a:cxnLst/>
            <a:rect l="0" t="0" r="0" b="0"/>
            <a:pathLst>
              <a:path w="274321" h="317021">
                <a:moveTo>
                  <a:pt x="8573" y="51421"/>
                </a:moveTo>
                <a:lnTo>
                  <a:pt x="1" y="51421"/>
                </a:lnTo>
                <a:lnTo>
                  <a:pt x="0" y="35573"/>
                </a:lnTo>
                <a:lnTo>
                  <a:pt x="4551" y="30110"/>
                </a:lnTo>
                <a:lnTo>
                  <a:pt x="11932" y="22458"/>
                </a:lnTo>
                <a:lnTo>
                  <a:pt x="28619" y="5668"/>
                </a:lnTo>
                <a:lnTo>
                  <a:pt x="32414" y="3774"/>
                </a:lnTo>
                <a:lnTo>
                  <a:pt x="36850" y="2512"/>
                </a:lnTo>
                <a:lnTo>
                  <a:pt x="41711" y="1670"/>
                </a:lnTo>
                <a:lnTo>
                  <a:pt x="49653" y="735"/>
                </a:lnTo>
                <a:lnTo>
                  <a:pt x="56358" y="320"/>
                </a:lnTo>
                <a:lnTo>
                  <a:pt x="62513" y="135"/>
                </a:lnTo>
                <a:lnTo>
                  <a:pt x="77106" y="6"/>
                </a:lnTo>
                <a:lnTo>
                  <a:pt x="79980" y="0"/>
                </a:lnTo>
                <a:lnTo>
                  <a:pt x="82847" y="948"/>
                </a:lnTo>
                <a:lnTo>
                  <a:pt x="88574" y="4541"/>
                </a:lnTo>
                <a:lnTo>
                  <a:pt x="94294" y="9314"/>
                </a:lnTo>
                <a:lnTo>
                  <a:pt x="100011" y="14610"/>
                </a:lnTo>
                <a:lnTo>
                  <a:pt x="108585" y="22946"/>
                </a:lnTo>
                <a:lnTo>
                  <a:pt x="114300" y="28606"/>
                </a:lnTo>
                <a:lnTo>
                  <a:pt x="116205" y="31449"/>
                </a:lnTo>
                <a:lnTo>
                  <a:pt x="121802" y="45395"/>
                </a:lnTo>
                <a:lnTo>
                  <a:pt x="126524" y="54458"/>
                </a:lnTo>
                <a:lnTo>
                  <a:pt x="131798" y="61661"/>
                </a:lnTo>
                <a:lnTo>
                  <a:pt x="133585" y="65868"/>
                </a:lnTo>
                <a:lnTo>
                  <a:pt x="135571" y="75622"/>
                </a:lnTo>
                <a:lnTo>
                  <a:pt x="136101" y="80891"/>
                </a:lnTo>
                <a:lnTo>
                  <a:pt x="136454" y="86308"/>
                </a:lnTo>
                <a:lnTo>
                  <a:pt x="136690" y="91824"/>
                </a:lnTo>
                <a:lnTo>
                  <a:pt x="136951" y="103033"/>
                </a:lnTo>
                <a:lnTo>
                  <a:pt x="137020" y="108690"/>
                </a:lnTo>
                <a:lnTo>
                  <a:pt x="136114" y="115318"/>
                </a:lnTo>
                <a:lnTo>
                  <a:pt x="134558" y="122594"/>
                </a:lnTo>
                <a:lnTo>
                  <a:pt x="132568" y="130302"/>
                </a:lnTo>
                <a:lnTo>
                  <a:pt x="131241" y="138299"/>
                </a:lnTo>
                <a:lnTo>
                  <a:pt x="130357" y="146487"/>
                </a:lnTo>
                <a:lnTo>
                  <a:pt x="129767" y="154804"/>
                </a:lnTo>
                <a:lnTo>
                  <a:pt x="129374" y="162253"/>
                </a:lnTo>
                <a:lnTo>
                  <a:pt x="128937" y="175610"/>
                </a:lnTo>
                <a:lnTo>
                  <a:pt x="127868" y="181839"/>
                </a:lnTo>
                <a:lnTo>
                  <a:pt x="126203" y="187897"/>
                </a:lnTo>
                <a:lnTo>
                  <a:pt x="116687" y="215857"/>
                </a:lnTo>
                <a:lnTo>
                  <a:pt x="113986" y="222958"/>
                </a:lnTo>
                <a:lnTo>
                  <a:pt x="111233" y="229597"/>
                </a:lnTo>
                <a:lnTo>
                  <a:pt x="108446" y="235928"/>
                </a:lnTo>
                <a:lnTo>
                  <a:pt x="102808" y="248042"/>
                </a:lnTo>
                <a:lnTo>
                  <a:pt x="91428" y="271341"/>
                </a:lnTo>
                <a:lnTo>
                  <a:pt x="85720" y="280291"/>
                </a:lnTo>
                <a:lnTo>
                  <a:pt x="80008" y="287444"/>
                </a:lnTo>
                <a:lnTo>
                  <a:pt x="71437" y="296825"/>
                </a:lnTo>
                <a:lnTo>
                  <a:pt x="60008" y="308529"/>
                </a:lnTo>
                <a:lnTo>
                  <a:pt x="57150" y="311409"/>
                </a:lnTo>
                <a:lnTo>
                  <a:pt x="54292" y="313329"/>
                </a:lnTo>
                <a:lnTo>
                  <a:pt x="48578" y="315462"/>
                </a:lnTo>
                <a:lnTo>
                  <a:pt x="40005" y="316664"/>
                </a:lnTo>
                <a:lnTo>
                  <a:pt x="31433" y="317020"/>
                </a:lnTo>
                <a:lnTo>
                  <a:pt x="28575" y="316117"/>
                </a:lnTo>
                <a:lnTo>
                  <a:pt x="22860" y="312574"/>
                </a:lnTo>
                <a:lnTo>
                  <a:pt x="14288" y="305225"/>
                </a:lnTo>
                <a:lnTo>
                  <a:pt x="5715" y="297014"/>
                </a:lnTo>
                <a:lnTo>
                  <a:pt x="1693" y="293100"/>
                </a:lnTo>
                <a:lnTo>
                  <a:pt x="753" y="287104"/>
                </a:lnTo>
                <a:lnTo>
                  <a:pt x="334" y="279042"/>
                </a:lnTo>
                <a:lnTo>
                  <a:pt x="149" y="272284"/>
                </a:lnTo>
                <a:lnTo>
                  <a:pt x="1052" y="269148"/>
                </a:lnTo>
                <a:lnTo>
                  <a:pt x="5921" y="260184"/>
                </a:lnTo>
                <a:lnTo>
                  <a:pt x="7394" y="254378"/>
                </a:lnTo>
                <a:lnTo>
                  <a:pt x="9692" y="251496"/>
                </a:lnTo>
                <a:lnTo>
                  <a:pt x="17325" y="245753"/>
                </a:lnTo>
                <a:lnTo>
                  <a:pt x="24528" y="240027"/>
                </a:lnTo>
                <a:lnTo>
                  <a:pt x="31857" y="234306"/>
                </a:lnTo>
                <a:lnTo>
                  <a:pt x="36478" y="231447"/>
                </a:lnTo>
                <a:lnTo>
                  <a:pt x="41463" y="228589"/>
                </a:lnTo>
                <a:lnTo>
                  <a:pt x="49543" y="222873"/>
                </a:lnTo>
                <a:lnTo>
                  <a:pt x="53031" y="220015"/>
                </a:lnTo>
                <a:lnTo>
                  <a:pt x="57262" y="218110"/>
                </a:lnTo>
                <a:lnTo>
                  <a:pt x="61987" y="216839"/>
                </a:lnTo>
                <a:lnTo>
                  <a:pt x="67042" y="215993"/>
                </a:lnTo>
                <a:lnTo>
                  <a:pt x="72317" y="215428"/>
                </a:lnTo>
                <a:lnTo>
                  <a:pt x="77739" y="215052"/>
                </a:lnTo>
                <a:lnTo>
                  <a:pt x="83258" y="214801"/>
                </a:lnTo>
                <a:lnTo>
                  <a:pt x="94471" y="214522"/>
                </a:lnTo>
                <a:lnTo>
                  <a:pt x="100128" y="214448"/>
                </a:lnTo>
                <a:lnTo>
                  <a:pt x="106758" y="215351"/>
                </a:lnTo>
                <a:lnTo>
                  <a:pt x="114034" y="216905"/>
                </a:lnTo>
                <a:lnTo>
                  <a:pt x="121743" y="218894"/>
                </a:lnTo>
                <a:lnTo>
                  <a:pt x="128787" y="221172"/>
                </a:lnTo>
                <a:lnTo>
                  <a:pt x="135388" y="223644"/>
                </a:lnTo>
                <a:lnTo>
                  <a:pt x="141694" y="226244"/>
                </a:lnTo>
                <a:lnTo>
                  <a:pt x="147803" y="228930"/>
                </a:lnTo>
                <a:lnTo>
                  <a:pt x="159670" y="234454"/>
                </a:lnTo>
                <a:lnTo>
                  <a:pt x="177062" y="242919"/>
                </a:lnTo>
                <a:lnTo>
                  <a:pt x="181859" y="246715"/>
                </a:lnTo>
                <a:lnTo>
                  <a:pt x="189729" y="256011"/>
                </a:lnTo>
                <a:lnTo>
                  <a:pt x="194113" y="260205"/>
                </a:lnTo>
                <a:lnTo>
                  <a:pt x="198941" y="263953"/>
                </a:lnTo>
                <a:lnTo>
                  <a:pt x="204065" y="267404"/>
                </a:lnTo>
                <a:lnTo>
                  <a:pt x="212298" y="273779"/>
                </a:lnTo>
                <a:lnTo>
                  <a:pt x="219133" y="279787"/>
                </a:lnTo>
                <a:lnTo>
                  <a:pt x="225345" y="285632"/>
                </a:lnTo>
                <a:lnTo>
                  <a:pt x="233821" y="291406"/>
                </a:lnTo>
                <a:lnTo>
                  <a:pt x="238748" y="294279"/>
                </a:lnTo>
                <a:lnTo>
                  <a:pt x="246763" y="297471"/>
                </a:lnTo>
                <a:lnTo>
                  <a:pt x="253500" y="298889"/>
                </a:lnTo>
                <a:lnTo>
                  <a:pt x="259669" y="299520"/>
                </a:lnTo>
                <a:lnTo>
                  <a:pt x="265586" y="299800"/>
                </a:lnTo>
                <a:lnTo>
                  <a:pt x="274320" y="30002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1306"/>
          <p:cNvSpPr/>
          <p:nvPr/>
        </p:nvSpPr>
        <p:spPr>
          <a:xfrm>
            <a:off x="6545272" y="5100797"/>
            <a:ext cx="212554" cy="316512"/>
          </a:xfrm>
          <a:custGeom>
            <a:avLst/>
            <a:gdLst/>
            <a:ahLst/>
            <a:cxnLst/>
            <a:rect l="0" t="0" r="0" b="0"/>
            <a:pathLst>
              <a:path w="212554" h="316512">
                <a:moveTo>
                  <a:pt x="118418" y="59848"/>
                </a:moveTo>
                <a:lnTo>
                  <a:pt x="111037" y="52467"/>
                </a:lnTo>
                <a:lnTo>
                  <a:pt x="110375" y="49265"/>
                </a:lnTo>
                <a:lnTo>
                  <a:pt x="110198" y="47077"/>
                </a:lnTo>
                <a:lnTo>
                  <a:pt x="109128" y="45619"/>
                </a:lnTo>
                <a:lnTo>
                  <a:pt x="107463" y="44647"/>
                </a:lnTo>
                <a:lnTo>
                  <a:pt x="103071" y="43567"/>
                </a:lnTo>
                <a:lnTo>
                  <a:pt x="97944" y="43087"/>
                </a:lnTo>
                <a:lnTo>
                  <a:pt x="96197" y="42006"/>
                </a:lnTo>
                <a:lnTo>
                  <a:pt x="95031" y="40333"/>
                </a:lnTo>
                <a:lnTo>
                  <a:pt x="94254" y="38266"/>
                </a:lnTo>
                <a:lnTo>
                  <a:pt x="92784" y="36887"/>
                </a:lnTo>
                <a:lnTo>
                  <a:pt x="90851" y="35968"/>
                </a:lnTo>
                <a:lnTo>
                  <a:pt x="88610" y="35356"/>
                </a:lnTo>
                <a:lnTo>
                  <a:pt x="87116" y="35900"/>
                </a:lnTo>
                <a:lnTo>
                  <a:pt x="86120" y="37215"/>
                </a:lnTo>
                <a:lnTo>
                  <a:pt x="85455" y="39044"/>
                </a:lnTo>
                <a:lnTo>
                  <a:pt x="84061" y="40264"/>
                </a:lnTo>
                <a:lnTo>
                  <a:pt x="82178" y="41076"/>
                </a:lnTo>
                <a:lnTo>
                  <a:pt x="76594" y="41980"/>
                </a:lnTo>
                <a:lnTo>
                  <a:pt x="72438" y="42221"/>
                </a:lnTo>
                <a:lnTo>
                  <a:pt x="67762" y="42381"/>
                </a:lnTo>
                <a:lnTo>
                  <a:pt x="63692" y="43441"/>
                </a:lnTo>
                <a:lnTo>
                  <a:pt x="60026" y="45100"/>
                </a:lnTo>
                <a:lnTo>
                  <a:pt x="53413" y="49483"/>
                </a:lnTo>
                <a:lnTo>
                  <a:pt x="47300" y="54606"/>
                </a:lnTo>
                <a:lnTo>
                  <a:pt x="43383" y="58258"/>
                </a:lnTo>
                <a:lnTo>
                  <a:pt x="25950" y="75268"/>
                </a:lnTo>
                <a:lnTo>
                  <a:pt x="22482" y="78700"/>
                </a:lnTo>
                <a:lnTo>
                  <a:pt x="20171" y="81941"/>
                </a:lnTo>
                <a:lnTo>
                  <a:pt x="17602" y="88082"/>
                </a:lnTo>
                <a:lnTo>
                  <a:pt x="13921" y="96526"/>
                </a:lnTo>
                <a:lnTo>
                  <a:pt x="9110" y="105677"/>
                </a:lnTo>
                <a:lnTo>
                  <a:pt x="3797" y="112919"/>
                </a:lnTo>
                <a:lnTo>
                  <a:pt x="800" y="119313"/>
                </a:lnTo>
                <a:lnTo>
                  <a:pt x="0" y="122351"/>
                </a:lnTo>
                <a:lnTo>
                  <a:pt x="420" y="126282"/>
                </a:lnTo>
                <a:lnTo>
                  <a:pt x="4610" y="139962"/>
                </a:lnTo>
                <a:lnTo>
                  <a:pt x="5924" y="147207"/>
                </a:lnTo>
                <a:lnTo>
                  <a:pt x="7227" y="150472"/>
                </a:lnTo>
                <a:lnTo>
                  <a:pt x="12659" y="159619"/>
                </a:lnTo>
                <a:lnTo>
                  <a:pt x="14264" y="165467"/>
                </a:lnTo>
                <a:lnTo>
                  <a:pt x="16597" y="168361"/>
                </a:lnTo>
                <a:lnTo>
                  <a:pt x="20057" y="171242"/>
                </a:lnTo>
                <a:lnTo>
                  <a:pt x="24269" y="174116"/>
                </a:lnTo>
                <a:lnTo>
                  <a:pt x="28029" y="176032"/>
                </a:lnTo>
                <a:lnTo>
                  <a:pt x="31489" y="177309"/>
                </a:lnTo>
                <a:lnTo>
                  <a:pt x="37872" y="178728"/>
                </a:lnTo>
                <a:lnTo>
                  <a:pt x="43885" y="179358"/>
                </a:lnTo>
                <a:lnTo>
                  <a:pt x="46822" y="180479"/>
                </a:lnTo>
                <a:lnTo>
                  <a:pt x="52625" y="184264"/>
                </a:lnTo>
                <a:lnTo>
                  <a:pt x="56459" y="185654"/>
                </a:lnTo>
                <a:lnTo>
                  <a:pt x="60919" y="186581"/>
                </a:lnTo>
                <a:lnTo>
                  <a:pt x="65798" y="187199"/>
                </a:lnTo>
                <a:lnTo>
                  <a:pt x="70955" y="187611"/>
                </a:lnTo>
                <a:lnTo>
                  <a:pt x="76299" y="187886"/>
                </a:lnTo>
                <a:lnTo>
                  <a:pt x="87316" y="188191"/>
                </a:lnTo>
                <a:lnTo>
                  <a:pt x="144141" y="188431"/>
                </a:lnTo>
                <a:lnTo>
                  <a:pt x="149854" y="188432"/>
                </a:lnTo>
                <a:lnTo>
                  <a:pt x="155568" y="189386"/>
                </a:lnTo>
                <a:lnTo>
                  <a:pt x="161282" y="190974"/>
                </a:lnTo>
                <a:lnTo>
                  <a:pt x="166996" y="192985"/>
                </a:lnTo>
                <a:lnTo>
                  <a:pt x="172711" y="195278"/>
                </a:lnTo>
                <a:lnTo>
                  <a:pt x="178426" y="197760"/>
                </a:lnTo>
                <a:lnTo>
                  <a:pt x="184140" y="200367"/>
                </a:lnTo>
                <a:lnTo>
                  <a:pt x="188903" y="202105"/>
                </a:lnTo>
                <a:lnTo>
                  <a:pt x="193030" y="203263"/>
                </a:lnTo>
                <a:lnTo>
                  <a:pt x="196734" y="204036"/>
                </a:lnTo>
                <a:lnTo>
                  <a:pt x="200156" y="206455"/>
                </a:lnTo>
                <a:lnTo>
                  <a:pt x="206498" y="214224"/>
                </a:lnTo>
                <a:lnTo>
                  <a:pt x="209952" y="221487"/>
                </a:lnTo>
                <a:lnTo>
                  <a:pt x="211487" y="228843"/>
                </a:lnTo>
                <a:lnTo>
                  <a:pt x="212169" y="238461"/>
                </a:lnTo>
                <a:lnTo>
                  <a:pt x="212472" y="249087"/>
                </a:lnTo>
                <a:lnTo>
                  <a:pt x="212553" y="254587"/>
                </a:lnTo>
                <a:lnTo>
                  <a:pt x="211655" y="259206"/>
                </a:lnTo>
                <a:lnTo>
                  <a:pt x="208116" y="266879"/>
                </a:lnTo>
                <a:lnTo>
                  <a:pt x="205909" y="276004"/>
                </a:lnTo>
                <a:lnTo>
                  <a:pt x="205320" y="281104"/>
                </a:lnTo>
                <a:lnTo>
                  <a:pt x="203023" y="285457"/>
                </a:lnTo>
                <a:lnTo>
                  <a:pt x="199586" y="289311"/>
                </a:lnTo>
                <a:lnTo>
                  <a:pt x="195390" y="292834"/>
                </a:lnTo>
                <a:lnTo>
                  <a:pt x="191640" y="296134"/>
                </a:lnTo>
                <a:lnTo>
                  <a:pt x="184934" y="302341"/>
                </a:lnTo>
                <a:lnTo>
                  <a:pt x="175803" y="311191"/>
                </a:lnTo>
                <a:lnTo>
                  <a:pt x="171914" y="313135"/>
                </a:lnTo>
                <a:lnTo>
                  <a:pt x="167417" y="314431"/>
                </a:lnTo>
                <a:lnTo>
                  <a:pt x="162513" y="315295"/>
                </a:lnTo>
                <a:lnTo>
                  <a:pt x="157340" y="315870"/>
                </a:lnTo>
                <a:lnTo>
                  <a:pt x="151986" y="316254"/>
                </a:lnTo>
                <a:lnTo>
                  <a:pt x="146511" y="316511"/>
                </a:lnTo>
                <a:lnTo>
                  <a:pt x="141909" y="315728"/>
                </a:lnTo>
                <a:lnTo>
                  <a:pt x="137889" y="314255"/>
                </a:lnTo>
                <a:lnTo>
                  <a:pt x="134256" y="312321"/>
                </a:lnTo>
                <a:lnTo>
                  <a:pt x="127680" y="307630"/>
                </a:lnTo>
                <a:lnTo>
                  <a:pt x="124592" y="305046"/>
                </a:lnTo>
                <a:lnTo>
                  <a:pt x="121582" y="303323"/>
                </a:lnTo>
                <a:lnTo>
                  <a:pt x="115696" y="301409"/>
                </a:lnTo>
                <a:lnTo>
                  <a:pt x="112793" y="298993"/>
                </a:lnTo>
                <a:lnTo>
                  <a:pt x="107028" y="291230"/>
                </a:lnTo>
                <a:lnTo>
                  <a:pt x="101290" y="283969"/>
                </a:lnTo>
                <a:lnTo>
                  <a:pt x="98427" y="280699"/>
                </a:lnTo>
                <a:lnTo>
                  <a:pt x="96518" y="276615"/>
                </a:lnTo>
                <a:lnTo>
                  <a:pt x="94397" y="266996"/>
                </a:lnTo>
                <a:lnTo>
                  <a:pt x="93455" y="258911"/>
                </a:lnTo>
                <a:lnTo>
                  <a:pt x="93035" y="251191"/>
                </a:lnTo>
                <a:lnTo>
                  <a:pt x="92849" y="241409"/>
                </a:lnTo>
                <a:lnTo>
                  <a:pt x="92713" y="203771"/>
                </a:lnTo>
                <a:lnTo>
                  <a:pt x="93661" y="195802"/>
                </a:lnTo>
                <a:lnTo>
                  <a:pt x="95246" y="187631"/>
                </a:lnTo>
                <a:lnTo>
                  <a:pt x="97255" y="179326"/>
                </a:lnTo>
                <a:lnTo>
                  <a:pt x="99547" y="170933"/>
                </a:lnTo>
                <a:lnTo>
                  <a:pt x="104633" y="153986"/>
                </a:lnTo>
                <a:lnTo>
                  <a:pt x="112851" y="128381"/>
                </a:lnTo>
                <a:lnTo>
                  <a:pt x="115660" y="120776"/>
                </a:lnTo>
                <a:lnTo>
                  <a:pt x="118484" y="113802"/>
                </a:lnTo>
                <a:lnTo>
                  <a:pt x="121319" y="107247"/>
                </a:lnTo>
                <a:lnTo>
                  <a:pt x="123210" y="100020"/>
                </a:lnTo>
                <a:lnTo>
                  <a:pt x="124470" y="92344"/>
                </a:lnTo>
                <a:lnTo>
                  <a:pt x="125310" y="84369"/>
                </a:lnTo>
                <a:lnTo>
                  <a:pt x="126823" y="76195"/>
                </a:lnTo>
                <a:lnTo>
                  <a:pt x="128784" y="67889"/>
                </a:lnTo>
                <a:lnTo>
                  <a:pt x="131043" y="59493"/>
                </a:lnTo>
                <a:lnTo>
                  <a:pt x="132550" y="52944"/>
                </a:lnTo>
                <a:lnTo>
                  <a:pt x="134224" y="43127"/>
                </a:lnTo>
                <a:lnTo>
                  <a:pt x="134670" y="38223"/>
                </a:lnTo>
                <a:lnTo>
                  <a:pt x="134968" y="33048"/>
                </a:lnTo>
                <a:lnTo>
                  <a:pt x="135298" y="23172"/>
                </a:lnTo>
                <a:lnTo>
                  <a:pt x="135510" y="9070"/>
                </a:lnTo>
                <a:lnTo>
                  <a:pt x="135528" y="5994"/>
                </a:lnTo>
                <a:lnTo>
                  <a:pt x="134586" y="3942"/>
                </a:lnTo>
                <a:lnTo>
                  <a:pt x="133007" y="2575"/>
                </a:lnTo>
                <a:lnTo>
                  <a:pt x="128179" y="380"/>
                </a:lnTo>
                <a:lnTo>
                  <a:pt x="122792" y="0"/>
                </a:lnTo>
                <a:lnTo>
                  <a:pt x="119428" y="899"/>
                </a:lnTo>
                <a:lnTo>
                  <a:pt x="115282" y="2451"/>
                </a:lnTo>
                <a:lnTo>
                  <a:pt x="101272" y="841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1307"/>
          <p:cNvSpPr/>
          <p:nvPr/>
        </p:nvSpPr>
        <p:spPr>
          <a:xfrm>
            <a:off x="5034915" y="5623664"/>
            <a:ext cx="505778" cy="17041"/>
          </a:xfrm>
          <a:custGeom>
            <a:avLst/>
            <a:gdLst/>
            <a:ahLst/>
            <a:cxnLst/>
            <a:rect l="0" t="0" r="0" b="0"/>
            <a:pathLst>
              <a:path w="505778" h="17041">
                <a:moveTo>
                  <a:pt x="0" y="17040"/>
                </a:moveTo>
                <a:lnTo>
                  <a:pt x="33243" y="17040"/>
                </a:lnTo>
                <a:lnTo>
                  <a:pt x="38354" y="16088"/>
                </a:lnTo>
                <a:lnTo>
                  <a:pt x="43667" y="14501"/>
                </a:lnTo>
                <a:lnTo>
                  <a:pt x="49114" y="12490"/>
                </a:lnTo>
                <a:lnTo>
                  <a:pt x="55602" y="11149"/>
                </a:lnTo>
                <a:lnTo>
                  <a:pt x="62786" y="10256"/>
                </a:lnTo>
                <a:lnTo>
                  <a:pt x="70432" y="9659"/>
                </a:lnTo>
                <a:lnTo>
                  <a:pt x="77434" y="9262"/>
                </a:lnTo>
                <a:lnTo>
                  <a:pt x="90295" y="8821"/>
                </a:lnTo>
                <a:lnTo>
                  <a:pt x="144942" y="8499"/>
                </a:lnTo>
                <a:lnTo>
                  <a:pt x="153777" y="7536"/>
                </a:lnTo>
                <a:lnTo>
                  <a:pt x="162526" y="5942"/>
                </a:lnTo>
                <a:lnTo>
                  <a:pt x="171216" y="3926"/>
                </a:lnTo>
                <a:lnTo>
                  <a:pt x="180818" y="2583"/>
                </a:lnTo>
                <a:lnTo>
                  <a:pt x="191031" y="1687"/>
                </a:lnTo>
                <a:lnTo>
                  <a:pt x="201649" y="1090"/>
                </a:lnTo>
                <a:lnTo>
                  <a:pt x="221066" y="427"/>
                </a:lnTo>
                <a:lnTo>
                  <a:pt x="256815" y="0"/>
                </a:lnTo>
                <a:lnTo>
                  <a:pt x="266460" y="918"/>
                </a:lnTo>
                <a:lnTo>
                  <a:pt x="276700" y="2482"/>
                </a:lnTo>
                <a:lnTo>
                  <a:pt x="287336" y="4478"/>
                </a:lnTo>
                <a:lnTo>
                  <a:pt x="298238" y="5808"/>
                </a:lnTo>
                <a:lnTo>
                  <a:pt x="309315" y="6695"/>
                </a:lnTo>
                <a:lnTo>
                  <a:pt x="320510" y="7286"/>
                </a:lnTo>
                <a:lnTo>
                  <a:pt x="340568" y="7943"/>
                </a:lnTo>
                <a:lnTo>
                  <a:pt x="376729" y="8365"/>
                </a:lnTo>
                <a:lnTo>
                  <a:pt x="385455" y="9351"/>
                </a:lnTo>
                <a:lnTo>
                  <a:pt x="394130" y="10962"/>
                </a:lnTo>
                <a:lnTo>
                  <a:pt x="402770" y="12988"/>
                </a:lnTo>
                <a:lnTo>
                  <a:pt x="410436" y="13386"/>
                </a:lnTo>
                <a:lnTo>
                  <a:pt x="417452" y="12700"/>
                </a:lnTo>
                <a:lnTo>
                  <a:pt x="424033" y="11289"/>
                </a:lnTo>
                <a:lnTo>
                  <a:pt x="430326" y="10349"/>
                </a:lnTo>
                <a:lnTo>
                  <a:pt x="436426" y="9722"/>
                </a:lnTo>
                <a:lnTo>
                  <a:pt x="442398" y="9304"/>
                </a:lnTo>
                <a:lnTo>
                  <a:pt x="454114" y="8840"/>
                </a:lnTo>
                <a:lnTo>
                  <a:pt x="472606" y="8542"/>
                </a:lnTo>
                <a:lnTo>
                  <a:pt x="505777" y="846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1308"/>
          <p:cNvSpPr/>
          <p:nvPr/>
        </p:nvSpPr>
        <p:spPr>
          <a:xfrm>
            <a:off x="5138147" y="5692644"/>
            <a:ext cx="376829" cy="256617"/>
          </a:xfrm>
          <a:custGeom>
            <a:avLst/>
            <a:gdLst/>
            <a:ahLst/>
            <a:cxnLst/>
            <a:rect l="0" t="0" r="0" b="0"/>
            <a:pathLst>
              <a:path w="376829" h="256617">
                <a:moveTo>
                  <a:pt x="16782" y="85221"/>
                </a:moveTo>
                <a:lnTo>
                  <a:pt x="8563" y="85221"/>
                </a:lnTo>
                <a:lnTo>
                  <a:pt x="860" y="77839"/>
                </a:lnTo>
                <a:lnTo>
                  <a:pt x="453" y="76490"/>
                </a:lnTo>
                <a:lnTo>
                  <a:pt x="0" y="72450"/>
                </a:lnTo>
                <a:lnTo>
                  <a:pt x="831" y="70040"/>
                </a:lnTo>
                <a:lnTo>
                  <a:pt x="4296" y="64821"/>
                </a:lnTo>
                <a:lnTo>
                  <a:pt x="9010" y="59327"/>
                </a:lnTo>
                <a:lnTo>
                  <a:pt x="14281" y="52757"/>
                </a:lnTo>
                <a:lnTo>
                  <a:pt x="17020" y="48338"/>
                </a:lnTo>
                <a:lnTo>
                  <a:pt x="19799" y="43487"/>
                </a:lnTo>
                <a:lnTo>
                  <a:pt x="25425" y="35558"/>
                </a:lnTo>
                <a:lnTo>
                  <a:pt x="31101" y="28859"/>
                </a:lnTo>
                <a:lnTo>
                  <a:pt x="36799" y="22706"/>
                </a:lnTo>
                <a:lnTo>
                  <a:pt x="45047" y="16797"/>
                </a:lnTo>
                <a:lnTo>
                  <a:pt x="55061" y="10995"/>
                </a:lnTo>
                <a:lnTo>
                  <a:pt x="65863" y="5241"/>
                </a:lnTo>
                <a:lnTo>
                  <a:pt x="77013" y="2049"/>
                </a:lnTo>
                <a:lnTo>
                  <a:pt x="88319" y="630"/>
                </a:lnTo>
                <a:lnTo>
                  <a:pt x="99694" y="0"/>
                </a:lnTo>
                <a:lnTo>
                  <a:pt x="111100" y="2260"/>
                </a:lnTo>
                <a:lnTo>
                  <a:pt x="121566" y="5486"/>
                </a:lnTo>
                <a:lnTo>
                  <a:pt x="129393" y="6921"/>
                </a:lnTo>
                <a:lnTo>
                  <a:pt x="138587" y="12639"/>
                </a:lnTo>
                <a:lnTo>
                  <a:pt x="148071" y="20577"/>
                </a:lnTo>
                <a:lnTo>
                  <a:pt x="155460" y="27280"/>
                </a:lnTo>
                <a:lnTo>
                  <a:pt x="157812" y="31354"/>
                </a:lnTo>
                <a:lnTo>
                  <a:pt x="159380" y="35974"/>
                </a:lnTo>
                <a:lnTo>
                  <a:pt x="160425" y="40959"/>
                </a:lnTo>
                <a:lnTo>
                  <a:pt x="162074" y="47141"/>
                </a:lnTo>
                <a:lnTo>
                  <a:pt x="166447" y="61629"/>
                </a:lnTo>
                <a:lnTo>
                  <a:pt x="167994" y="68540"/>
                </a:lnTo>
                <a:lnTo>
                  <a:pt x="169025" y="75053"/>
                </a:lnTo>
                <a:lnTo>
                  <a:pt x="169713" y="81300"/>
                </a:lnTo>
                <a:lnTo>
                  <a:pt x="170171" y="88322"/>
                </a:lnTo>
                <a:lnTo>
                  <a:pt x="170477" y="95860"/>
                </a:lnTo>
                <a:lnTo>
                  <a:pt x="170816" y="111857"/>
                </a:lnTo>
                <a:lnTo>
                  <a:pt x="170967" y="128492"/>
                </a:lnTo>
                <a:lnTo>
                  <a:pt x="170054" y="136928"/>
                </a:lnTo>
                <a:lnTo>
                  <a:pt x="168494" y="145410"/>
                </a:lnTo>
                <a:lnTo>
                  <a:pt x="166501" y="153922"/>
                </a:lnTo>
                <a:lnTo>
                  <a:pt x="164220" y="161501"/>
                </a:lnTo>
                <a:lnTo>
                  <a:pt x="161747" y="168459"/>
                </a:lnTo>
                <a:lnTo>
                  <a:pt x="159145" y="175003"/>
                </a:lnTo>
                <a:lnTo>
                  <a:pt x="156459" y="181270"/>
                </a:lnTo>
                <a:lnTo>
                  <a:pt x="150934" y="193314"/>
                </a:lnTo>
                <a:lnTo>
                  <a:pt x="147174" y="199194"/>
                </a:lnTo>
                <a:lnTo>
                  <a:pt x="142763" y="205018"/>
                </a:lnTo>
                <a:lnTo>
                  <a:pt x="137917" y="210805"/>
                </a:lnTo>
                <a:lnTo>
                  <a:pt x="133733" y="215616"/>
                </a:lnTo>
                <a:lnTo>
                  <a:pt x="126546" y="223502"/>
                </a:lnTo>
                <a:lnTo>
                  <a:pt x="123296" y="227891"/>
                </a:lnTo>
                <a:lnTo>
                  <a:pt x="120176" y="232722"/>
                </a:lnTo>
                <a:lnTo>
                  <a:pt x="117144" y="237847"/>
                </a:lnTo>
                <a:lnTo>
                  <a:pt x="113218" y="242216"/>
                </a:lnTo>
                <a:lnTo>
                  <a:pt x="103775" y="249612"/>
                </a:lnTo>
                <a:lnTo>
                  <a:pt x="95768" y="253533"/>
                </a:lnTo>
                <a:lnTo>
                  <a:pt x="85906" y="255741"/>
                </a:lnTo>
                <a:lnTo>
                  <a:pt x="76951" y="256395"/>
                </a:lnTo>
                <a:lnTo>
                  <a:pt x="65392" y="256616"/>
                </a:lnTo>
                <a:lnTo>
                  <a:pt x="62524" y="255682"/>
                </a:lnTo>
                <a:lnTo>
                  <a:pt x="56797" y="252104"/>
                </a:lnTo>
                <a:lnTo>
                  <a:pt x="48218" y="244734"/>
                </a:lnTo>
                <a:lnTo>
                  <a:pt x="46312" y="242046"/>
                </a:lnTo>
                <a:lnTo>
                  <a:pt x="44194" y="236518"/>
                </a:lnTo>
                <a:lnTo>
                  <a:pt x="43253" y="230887"/>
                </a:lnTo>
                <a:lnTo>
                  <a:pt x="42835" y="225209"/>
                </a:lnTo>
                <a:lnTo>
                  <a:pt x="42649" y="219510"/>
                </a:lnTo>
                <a:lnTo>
                  <a:pt x="42544" y="206396"/>
                </a:lnTo>
                <a:lnTo>
                  <a:pt x="43482" y="201247"/>
                </a:lnTo>
                <a:lnTo>
                  <a:pt x="45060" y="195908"/>
                </a:lnTo>
                <a:lnTo>
                  <a:pt x="47064" y="190445"/>
                </a:lnTo>
                <a:lnTo>
                  <a:pt x="48400" y="184898"/>
                </a:lnTo>
                <a:lnTo>
                  <a:pt x="49291" y="179295"/>
                </a:lnTo>
                <a:lnTo>
                  <a:pt x="49885" y="173654"/>
                </a:lnTo>
                <a:lnTo>
                  <a:pt x="52186" y="167989"/>
                </a:lnTo>
                <a:lnTo>
                  <a:pt x="55625" y="162307"/>
                </a:lnTo>
                <a:lnTo>
                  <a:pt x="59822" y="156614"/>
                </a:lnTo>
                <a:lnTo>
                  <a:pt x="63573" y="151866"/>
                </a:lnTo>
                <a:lnTo>
                  <a:pt x="70281" y="144051"/>
                </a:lnTo>
                <a:lnTo>
                  <a:pt x="74355" y="139681"/>
                </a:lnTo>
                <a:lnTo>
                  <a:pt x="83963" y="129745"/>
                </a:lnTo>
                <a:lnTo>
                  <a:pt x="90145" y="125381"/>
                </a:lnTo>
                <a:lnTo>
                  <a:pt x="97123" y="121519"/>
                </a:lnTo>
                <a:lnTo>
                  <a:pt x="104633" y="117992"/>
                </a:lnTo>
                <a:lnTo>
                  <a:pt x="111544" y="115641"/>
                </a:lnTo>
                <a:lnTo>
                  <a:pt x="118057" y="114073"/>
                </a:lnTo>
                <a:lnTo>
                  <a:pt x="124304" y="113028"/>
                </a:lnTo>
                <a:lnTo>
                  <a:pt x="131326" y="111379"/>
                </a:lnTo>
                <a:lnTo>
                  <a:pt x="138865" y="109327"/>
                </a:lnTo>
                <a:lnTo>
                  <a:pt x="146748" y="107007"/>
                </a:lnTo>
                <a:lnTo>
                  <a:pt x="154861" y="105459"/>
                </a:lnTo>
                <a:lnTo>
                  <a:pt x="163128" y="104428"/>
                </a:lnTo>
                <a:lnTo>
                  <a:pt x="171496" y="103740"/>
                </a:lnTo>
                <a:lnTo>
                  <a:pt x="178980" y="104235"/>
                </a:lnTo>
                <a:lnTo>
                  <a:pt x="185874" y="105517"/>
                </a:lnTo>
                <a:lnTo>
                  <a:pt x="192375" y="107324"/>
                </a:lnTo>
                <a:lnTo>
                  <a:pt x="199567" y="108529"/>
                </a:lnTo>
                <a:lnTo>
                  <a:pt x="207219" y="109332"/>
                </a:lnTo>
                <a:lnTo>
                  <a:pt x="215177" y="109867"/>
                </a:lnTo>
                <a:lnTo>
                  <a:pt x="223341" y="111177"/>
                </a:lnTo>
                <a:lnTo>
                  <a:pt x="231641" y="113002"/>
                </a:lnTo>
                <a:lnTo>
                  <a:pt x="240031" y="115172"/>
                </a:lnTo>
                <a:lnTo>
                  <a:pt x="247530" y="116618"/>
                </a:lnTo>
                <a:lnTo>
                  <a:pt x="254435" y="117583"/>
                </a:lnTo>
                <a:lnTo>
                  <a:pt x="260942" y="118225"/>
                </a:lnTo>
                <a:lnTo>
                  <a:pt x="268138" y="119607"/>
                </a:lnTo>
                <a:lnTo>
                  <a:pt x="275793" y="121480"/>
                </a:lnTo>
                <a:lnTo>
                  <a:pt x="283753" y="123681"/>
                </a:lnTo>
                <a:lnTo>
                  <a:pt x="290966" y="126101"/>
                </a:lnTo>
                <a:lnTo>
                  <a:pt x="297679" y="128666"/>
                </a:lnTo>
                <a:lnTo>
                  <a:pt x="304059" y="131330"/>
                </a:lnTo>
                <a:lnTo>
                  <a:pt x="310218" y="133105"/>
                </a:lnTo>
                <a:lnTo>
                  <a:pt x="316229" y="134289"/>
                </a:lnTo>
                <a:lnTo>
                  <a:pt x="327987" y="135603"/>
                </a:lnTo>
                <a:lnTo>
                  <a:pt x="339563" y="136188"/>
                </a:lnTo>
                <a:lnTo>
                  <a:pt x="353598" y="136448"/>
                </a:lnTo>
                <a:lnTo>
                  <a:pt x="376828" y="13665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1309"/>
          <p:cNvSpPr/>
          <p:nvPr/>
        </p:nvSpPr>
        <p:spPr>
          <a:xfrm>
            <a:off x="6037897" y="5520690"/>
            <a:ext cx="642938" cy="128588"/>
          </a:xfrm>
          <a:custGeom>
            <a:avLst/>
            <a:gdLst/>
            <a:ahLst/>
            <a:cxnLst/>
            <a:rect l="0" t="0" r="0" b="0"/>
            <a:pathLst>
              <a:path w="642938" h="128588">
                <a:moveTo>
                  <a:pt x="0" y="128587"/>
                </a:moveTo>
                <a:lnTo>
                  <a:pt x="0" y="124037"/>
                </a:lnTo>
                <a:lnTo>
                  <a:pt x="953" y="122696"/>
                </a:lnTo>
                <a:lnTo>
                  <a:pt x="2540" y="121802"/>
                </a:lnTo>
                <a:lnTo>
                  <a:pt x="4551" y="121206"/>
                </a:lnTo>
                <a:lnTo>
                  <a:pt x="9325" y="118004"/>
                </a:lnTo>
                <a:lnTo>
                  <a:pt x="11932" y="115817"/>
                </a:lnTo>
                <a:lnTo>
                  <a:pt x="14622" y="114359"/>
                </a:lnTo>
                <a:lnTo>
                  <a:pt x="22959" y="111354"/>
                </a:lnTo>
                <a:lnTo>
                  <a:pt x="25784" y="109479"/>
                </a:lnTo>
                <a:lnTo>
                  <a:pt x="28619" y="107276"/>
                </a:lnTo>
                <a:lnTo>
                  <a:pt x="32414" y="104854"/>
                </a:lnTo>
                <a:lnTo>
                  <a:pt x="36850" y="102288"/>
                </a:lnTo>
                <a:lnTo>
                  <a:pt x="41711" y="99624"/>
                </a:lnTo>
                <a:lnTo>
                  <a:pt x="47810" y="96896"/>
                </a:lnTo>
                <a:lnTo>
                  <a:pt x="54733" y="94125"/>
                </a:lnTo>
                <a:lnTo>
                  <a:pt x="62207" y="91325"/>
                </a:lnTo>
                <a:lnTo>
                  <a:pt x="69093" y="88505"/>
                </a:lnTo>
                <a:lnTo>
                  <a:pt x="75590" y="85673"/>
                </a:lnTo>
                <a:lnTo>
                  <a:pt x="81826" y="82833"/>
                </a:lnTo>
                <a:lnTo>
                  <a:pt x="88840" y="79987"/>
                </a:lnTo>
                <a:lnTo>
                  <a:pt x="96375" y="77137"/>
                </a:lnTo>
                <a:lnTo>
                  <a:pt x="112365" y="71430"/>
                </a:lnTo>
                <a:lnTo>
                  <a:pt x="128998" y="65719"/>
                </a:lnTo>
                <a:lnTo>
                  <a:pt x="145915" y="62546"/>
                </a:lnTo>
                <a:lnTo>
                  <a:pt x="162959" y="60183"/>
                </a:lnTo>
                <a:lnTo>
                  <a:pt x="171504" y="58219"/>
                </a:lnTo>
                <a:lnTo>
                  <a:pt x="188619" y="54450"/>
                </a:lnTo>
                <a:lnTo>
                  <a:pt x="205750" y="52775"/>
                </a:lnTo>
                <a:lnTo>
                  <a:pt x="225430" y="49490"/>
                </a:lnTo>
                <a:lnTo>
                  <a:pt x="236012" y="47281"/>
                </a:lnTo>
                <a:lnTo>
                  <a:pt x="255389" y="44826"/>
                </a:lnTo>
                <a:lnTo>
                  <a:pt x="273526" y="42783"/>
                </a:lnTo>
                <a:lnTo>
                  <a:pt x="282364" y="40904"/>
                </a:lnTo>
                <a:lnTo>
                  <a:pt x="300755" y="37230"/>
                </a:lnTo>
                <a:lnTo>
                  <a:pt x="310993" y="36250"/>
                </a:lnTo>
                <a:lnTo>
                  <a:pt x="321629" y="35596"/>
                </a:lnTo>
                <a:lnTo>
                  <a:pt x="332529" y="34208"/>
                </a:lnTo>
                <a:lnTo>
                  <a:pt x="343606" y="32330"/>
                </a:lnTo>
                <a:lnTo>
                  <a:pt x="354801" y="30126"/>
                </a:lnTo>
                <a:lnTo>
                  <a:pt x="365121" y="27704"/>
                </a:lnTo>
                <a:lnTo>
                  <a:pt x="374859" y="25137"/>
                </a:lnTo>
                <a:lnTo>
                  <a:pt x="384209" y="22473"/>
                </a:lnTo>
                <a:lnTo>
                  <a:pt x="402217" y="19513"/>
                </a:lnTo>
                <a:lnTo>
                  <a:pt x="420698" y="17245"/>
                </a:lnTo>
                <a:lnTo>
                  <a:pt x="430961" y="15306"/>
                </a:lnTo>
                <a:lnTo>
                  <a:pt x="441612" y="13061"/>
                </a:lnTo>
                <a:lnTo>
                  <a:pt x="461067" y="10568"/>
                </a:lnTo>
                <a:lnTo>
                  <a:pt x="479239" y="8506"/>
                </a:lnTo>
                <a:lnTo>
                  <a:pt x="488086" y="6624"/>
                </a:lnTo>
                <a:lnTo>
                  <a:pt x="505534" y="2944"/>
                </a:lnTo>
                <a:lnTo>
                  <a:pt x="522814" y="1308"/>
                </a:lnTo>
                <a:lnTo>
                  <a:pt x="537479" y="581"/>
                </a:lnTo>
                <a:lnTo>
                  <a:pt x="551300" y="258"/>
                </a:lnTo>
                <a:lnTo>
                  <a:pt x="631352" y="0"/>
                </a:lnTo>
                <a:lnTo>
                  <a:pt x="633309" y="952"/>
                </a:lnTo>
                <a:lnTo>
                  <a:pt x="638024" y="4551"/>
                </a:lnTo>
                <a:lnTo>
                  <a:pt x="642937"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1310"/>
          <p:cNvSpPr/>
          <p:nvPr/>
        </p:nvSpPr>
        <p:spPr>
          <a:xfrm>
            <a:off x="6089346" y="5684070"/>
            <a:ext cx="351459" cy="196622"/>
          </a:xfrm>
          <a:custGeom>
            <a:avLst/>
            <a:gdLst/>
            <a:ahLst/>
            <a:cxnLst/>
            <a:rect l="0" t="0" r="0" b="0"/>
            <a:pathLst>
              <a:path w="351459" h="196622">
                <a:moveTo>
                  <a:pt x="59994" y="85222"/>
                </a:moveTo>
                <a:lnTo>
                  <a:pt x="55443" y="85222"/>
                </a:lnTo>
                <a:lnTo>
                  <a:pt x="53150" y="86175"/>
                </a:lnTo>
                <a:lnTo>
                  <a:pt x="48062" y="89773"/>
                </a:lnTo>
                <a:lnTo>
                  <a:pt x="45371" y="90161"/>
                </a:lnTo>
                <a:lnTo>
                  <a:pt x="42626" y="89467"/>
                </a:lnTo>
                <a:lnTo>
                  <a:pt x="37035" y="87109"/>
                </a:lnTo>
                <a:lnTo>
                  <a:pt x="28532" y="85781"/>
                </a:lnTo>
                <a:lnTo>
                  <a:pt x="19980" y="85388"/>
                </a:lnTo>
                <a:lnTo>
                  <a:pt x="10251" y="85244"/>
                </a:lnTo>
                <a:lnTo>
                  <a:pt x="9687" y="84284"/>
                </a:lnTo>
                <a:lnTo>
                  <a:pt x="9060" y="80677"/>
                </a:lnTo>
                <a:lnTo>
                  <a:pt x="9845" y="79335"/>
                </a:lnTo>
                <a:lnTo>
                  <a:pt x="11322" y="78440"/>
                </a:lnTo>
                <a:lnTo>
                  <a:pt x="13258" y="77843"/>
                </a:lnTo>
                <a:lnTo>
                  <a:pt x="14549" y="76493"/>
                </a:lnTo>
                <a:lnTo>
                  <a:pt x="15410" y="74640"/>
                </a:lnTo>
                <a:lnTo>
                  <a:pt x="15984" y="72452"/>
                </a:lnTo>
                <a:lnTo>
                  <a:pt x="19161" y="67482"/>
                </a:lnTo>
                <a:lnTo>
                  <a:pt x="21342" y="64823"/>
                </a:lnTo>
                <a:lnTo>
                  <a:pt x="24701" y="61145"/>
                </a:lnTo>
                <a:lnTo>
                  <a:pt x="33513" y="51979"/>
                </a:lnTo>
                <a:lnTo>
                  <a:pt x="38530" y="47820"/>
                </a:lnTo>
                <a:lnTo>
                  <a:pt x="43779" y="44095"/>
                </a:lnTo>
                <a:lnTo>
                  <a:pt x="49184" y="40659"/>
                </a:lnTo>
                <a:lnTo>
                  <a:pt x="54692" y="37416"/>
                </a:lnTo>
                <a:lnTo>
                  <a:pt x="60269" y="34301"/>
                </a:lnTo>
                <a:lnTo>
                  <a:pt x="65892" y="31273"/>
                </a:lnTo>
                <a:lnTo>
                  <a:pt x="72499" y="28301"/>
                </a:lnTo>
                <a:lnTo>
                  <a:pt x="79760" y="25367"/>
                </a:lnTo>
                <a:lnTo>
                  <a:pt x="87459" y="22459"/>
                </a:lnTo>
                <a:lnTo>
                  <a:pt x="94497" y="19567"/>
                </a:lnTo>
                <a:lnTo>
                  <a:pt x="101093" y="16688"/>
                </a:lnTo>
                <a:lnTo>
                  <a:pt x="113502" y="10947"/>
                </a:lnTo>
                <a:lnTo>
                  <a:pt x="125368" y="5221"/>
                </a:lnTo>
                <a:lnTo>
                  <a:pt x="131199" y="3313"/>
                </a:lnTo>
                <a:lnTo>
                  <a:pt x="136991" y="2041"/>
                </a:lnTo>
                <a:lnTo>
                  <a:pt x="142758" y="1193"/>
                </a:lnTo>
                <a:lnTo>
                  <a:pt x="148507" y="628"/>
                </a:lnTo>
                <a:lnTo>
                  <a:pt x="154246" y="251"/>
                </a:lnTo>
                <a:lnTo>
                  <a:pt x="159975" y="0"/>
                </a:lnTo>
                <a:lnTo>
                  <a:pt x="164748" y="785"/>
                </a:lnTo>
                <a:lnTo>
                  <a:pt x="172591" y="4197"/>
                </a:lnTo>
                <a:lnTo>
                  <a:pt x="186912" y="11473"/>
                </a:lnTo>
                <a:lnTo>
                  <a:pt x="195142" y="16885"/>
                </a:lnTo>
                <a:lnTo>
                  <a:pt x="201975" y="22465"/>
                </a:lnTo>
                <a:lnTo>
                  <a:pt x="208186" y="28120"/>
                </a:lnTo>
                <a:lnTo>
                  <a:pt x="210224" y="31914"/>
                </a:lnTo>
                <a:lnTo>
                  <a:pt x="211582" y="36349"/>
                </a:lnTo>
                <a:lnTo>
                  <a:pt x="212487" y="41209"/>
                </a:lnTo>
                <a:lnTo>
                  <a:pt x="213091" y="45403"/>
                </a:lnTo>
                <a:lnTo>
                  <a:pt x="213494" y="49151"/>
                </a:lnTo>
                <a:lnTo>
                  <a:pt x="213762" y="52602"/>
                </a:lnTo>
                <a:lnTo>
                  <a:pt x="212988" y="57761"/>
                </a:lnTo>
                <a:lnTo>
                  <a:pt x="211520" y="64057"/>
                </a:lnTo>
                <a:lnTo>
                  <a:pt x="209589" y="71112"/>
                </a:lnTo>
                <a:lnTo>
                  <a:pt x="207349" y="77721"/>
                </a:lnTo>
                <a:lnTo>
                  <a:pt x="204903" y="84031"/>
                </a:lnTo>
                <a:lnTo>
                  <a:pt x="202320" y="90143"/>
                </a:lnTo>
                <a:lnTo>
                  <a:pt x="199645" y="95170"/>
                </a:lnTo>
                <a:lnTo>
                  <a:pt x="196910" y="99474"/>
                </a:lnTo>
                <a:lnTo>
                  <a:pt x="194134" y="103296"/>
                </a:lnTo>
                <a:lnTo>
                  <a:pt x="190378" y="107749"/>
                </a:lnTo>
                <a:lnTo>
                  <a:pt x="185969" y="112622"/>
                </a:lnTo>
                <a:lnTo>
                  <a:pt x="181125" y="117777"/>
                </a:lnTo>
                <a:lnTo>
                  <a:pt x="175990" y="122165"/>
                </a:lnTo>
                <a:lnTo>
                  <a:pt x="170662" y="126043"/>
                </a:lnTo>
                <a:lnTo>
                  <a:pt x="165205" y="129582"/>
                </a:lnTo>
                <a:lnTo>
                  <a:pt x="160615" y="133845"/>
                </a:lnTo>
                <a:lnTo>
                  <a:pt x="156602" y="138593"/>
                </a:lnTo>
                <a:lnTo>
                  <a:pt x="152974" y="143663"/>
                </a:lnTo>
                <a:lnTo>
                  <a:pt x="148651" y="147995"/>
                </a:lnTo>
                <a:lnTo>
                  <a:pt x="143863" y="151836"/>
                </a:lnTo>
                <a:lnTo>
                  <a:pt x="138767" y="155349"/>
                </a:lnTo>
                <a:lnTo>
                  <a:pt x="133464" y="158643"/>
                </a:lnTo>
                <a:lnTo>
                  <a:pt x="128024" y="161792"/>
                </a:lnTo>
                <a:lnTo>
                  <a:pt x="116899" y="167831"/>
                </a:lnTo>
                <a:lnTo>
                  <a:pt x="94235" y="179468"/>
                </a:lnTo>
                <a:lnTo>
                  <a:pt x="83784" y="185212"/>
                </a:lnTo>
                <a:lnTo>
                  <a:pt x="75965" y="190940"/>
                </a:lnTo>
                <a:lnTo>
                  <a:pt x="71594" y="192848"/>
                </a:lnTo>
                <a:lnTo>
                  <a:pt x="61657" y="194968"/>
                </a:lnTo>
                <a:lnTo>
                  <a:pt x="53430" y="195911"/>
                </a:lnTo>
                <a:lnTo>
                  <a:pt x="45647" y="196330"/>
                </a:lnTo>
                <a:lnTo>
                  <a:pt x="31507" y="196565"/>
                </a:lnTo>
                <a:lnTo>
                  <a:pt x="24155" y="196621"/>
                </a:lnTo>
                <a:lnTo>
                  <a:pt x="20862" y="195683"/>
                </a:lnTo>
                <a:lnTo>
                  <a:pt x="11675" y="190765"/>
                </a:lnTo>
                <a:lnTo>
                  <a:pt x="5816" y="189280"/>
                </a:lnTo>
                <a:lnTo>
                  <a:pt x="3873" y="187932"/>
                </a:lnTo>
                <a:lnTo>
                  <a:pt x="2577" y="186080"/>
                </a:lnTo>
                <a:lnTo>
                  <a:pt x="1138" y="181483"/>
                </a:lnTo>
                <a:lnTo>
                  <a:pt x="498" y="176265"/>
                </a:lnTo>
                <a:lnTo>
                  <a:pt x="16" y="170306"/>
                </a:lnTo>
                <a:lnTo>
                  <a:pt x="0" y="166535"/>
                </a:lnTo>
                <a:lnTo>
                  <a:pt x="948" y="164195"/>
                </a:lnTo>
                <a:lnTo>
                  <a:pt x="4541" y="159056"/>
                </a:lnTo>
                <a:lnTo>
                  <a:pt x="9313" y="153598"/>
                </a:lnTo>
                <a:lnTo>
                  <a:pt x="14609" y="147996"/>
                </a:lnTo>
                <a:lnTo>
                  <a:pt x="20138" y="142332"/>
                </a:lnTo>
                <a:lnTo>
                  <a:pt x="22946" y="140441"/>
                </a:lnTo>
                <a:lnTo>
                  <a:pt x="36836" y="134865"/>
                </a:lnTo>
                <a:lnTo>
                  <a:pt x="46844" y="130146"/>
                </a:lnTo>
                <a:lnTo>
                  <a:pt x="57641" y="124873"/>
                </a:lnTo>
                <a:lnTo>
                  <a:pt x="63188" y="123086"/>
                </a:lnTo>
                <a:lnTo>
                  <a:pt x="68791" y="121895"/>
                </a:lnTo>
                <a:lnTo>
                  <a:pt x="74431" y="121101"/>
                </a:lnTo>
                <a:lnTo>
                  <a:pt x="81049" y="119619"/>
                </a:lnTo>
                <a:lnTo>
                  <a:pt x="88318" y="117678"/>
                </a:lnTo>
                <a:lnTo>
                  <a:pt x="96022" y="115432"/>
                </a:lnTo>
                <a:lnTo>
                  <a:pt x="103062" y="112982"/>
                </a:lnTo>
                <a:lnTo>
                  <a:pt x="109661" y="110396"/>
                </a:lnTo>
                <a:lnTo>
                  <a:pt x="115965" y="107720"/>
                </a:lnTo>
                <a:lnTo>
                  <a:pt x="123026" y="105935"/>
                </a:lnTo>
                <a:lnTo>
                  <a:pt x="130590" y="104746"/>
                </a:lnTo>
                <a:lnTo>
                  <a:pt x="138491" y="103953"/>
                </a:lnTo>
                <a:lnTo>
                  <a:pt x="145662" y="103425"/>
                </a:lnTo>
                <a:lnTo>
                  <a:pt x="152349" y="103072"/>
                </a:lnTo>
                <a:lnTo>
                  <a:pt x="158711" y="102837"/>
                </a:lnTo>
                <a:lnTo>
                  <a:pt x="181318" y="102506"/>
                </a:lnTo>
                <a:lnTo>
                  <a:pt x="244425" y="102371"/>
                </a:lnTo>
                <a:lnTo>
                  <a:pt x="250575" y="103322"/>
                </a:lnTo>
                <a:lnTo>
                  <a:pt x="256581" y="104909"/>
                </a:lnTo>
                <a:lnTo>
                  <a:pt x="262489" y="106919"/>
                </a:lnTo>
                <a:lnTo>
                  <a:pt x="268333" y="108259"/>
                </a:lnTo>
                <a:lnTo>
                  <a:pt x="274134" y="109153"/>
                </a:lnTo>
                <a:lnTo>
                  <a:pt x="279907" y="109748"/>
                </a:lnTo>
                <a:lnTo>
                  <a:pt x="285659" y="110145"/>
                </a:lnTo>
                <a:lnTo>
                  <a:pt x="291400" y="110410"/>
                </a:lnTo>
                <a:lnTo>
                  <a:pt x="306041" y="110783"/>
                </a:lnTo>
                <a:lnTo>
                  <a:pt x="341179" y="110939"/>
                </a:lnTo>
                <a:lnTo>
                  <a:pt x="344668" y="113480"/>
                </a:lnTo>
                <a:lnTo>
                  <a:pt x="351458" y="11951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1311"/>
          <p:cNvSpPr/>
          <p:nvPr/>
        </p:nvSpPr>
        <p:spPr>
          <a:xfrm>
            <a:off x="4974908" y="6077902"/>
            <a:ext cx="282892" cy="394217"/>
          </a:xfrm>
          <a:custGeom>
            <a:avLst/>
            <a:gdLst/>
            <a:ahLst/>
            <a:cxnLst/>
            <a:rect l="0" t="0" r="0" b="0"/>
            <a:pathLst>
              <a:path w="282892" h="394217">
                <a:moveTo>
                  <a:pt x="8571" y="0"/>
                </a:moveTo>
                <a:lnTo>
                  <a:pt x="30" y="8542"/>
                </a:lnTo>
                <a:lnTo>
                  <a:pt x="0" y="28723"/>
                </a:lnTo>
                <a:lnTo>
                  <a:pt x="2539" y="39436"/>
                </a:lnTo>
                <a:lnTo>
                  <a:pt x="4550" y="46293"/>
                </a:lnTo>
                <a:lnTo>
                  <a:pt x="5891" y="52770"/>
                </a:lnTo>
                <a:lnTo>
                  <a:pt x="7380" y="65046"/>
                </a:lnTo>
                <a:lnTo>
                  <a:pt x="8042" y="76852"/>
                </a:lnTo>
                <a:lnTo>
                  <a:pt x="8218" y="82667"/>
                </a:lnTo>
                <a:lnTo>
                  <a:pt x="9289" y="89401"/>
                </a:lnTo>
                <a:lnTo>
                  <a:pt x="10955" y="96749"/>
                </a:lnTo>
                <a:lnTo>
                  <a:pt x="13018" y="104504"/>
                </a:lnTo>
                <a:lnTo>
                  <a:pt x="14394" y="111580"/>
                </a:lnTo>
                <a:lnTo>
                  <a:pt x="15310" y="118201"/>
                </a:lnTo>
                <a:lnTo>
                  <a:pt x="15921" y="124521"/>
                </a:lnTo>
                <a:lnTo>
                  <a:pt x="17282" y="131591"/>
                </a:lnTo>
                <a:lnTo>
                  <a:pt x="19141" y="139163"/>
                </a:lnTo>
                <a:lnTo>
                  <a:pt x="21332" y="147068"/>
                </a:lnTo>
                <a:lnTo>
                  <a:pt x="22794" y="155195"/>
                </a:lnTo>
                <a:lnTo>
                  <a:pt x="23768" y="163471"/>
                </a:lnTo>
                <a:lnTo>
                  <a:pt x="24418" y="171845"/>
                </a:lnTo>
                <a:lnTo>
                  <a:pt x="25803" y="180286"/>
                </a:lnTo>
                <a:lnTo>
                  <a:pt x="27679" y="188771"/>
                </a:lnTo>
                <a:lnTo>
                  <a:pt x="29883" y="197285"/>
                </a:lnTo>
                <a:lnTo>
                  <a:pt x="31351" y="204866"/>
                </a:lnTo>
                <a:lnTo>
                  <a:pt x="32330" y="211825"/>
                </a:lnTo>
                <a:lnTo>
                  <a:pt x="32983" y="218369"/>
                </a:lnTo>
                <a:lnTo>
                  <a:pt x="34371" y="225589"/>
                </a:lnTo>
                <a:lnTo>
                  <a:pt x="36249" y="233261"/>
                </a:lnTo>
                <a:lnTo>
                  <a:pt x="38453" y="241232"/>
                </a:lnTo>
                <a:lnTo>
                  <a:pt x="39923" y="249404"/>
                </a:lnTo>
                <a:lnTo>
                  <a:pt x="40902" y="257709"/>
                </a:lnTo>
                <a:lnTo>
                  <a:pt x="41555" y="266104"/>
                </a:lnTo>
                <a:lnTo>
                  <a:pt x="42943" y="273606"/>
                </a:lnTo>
                <a:lnTo>
                  <a:pt x="44821" y="280511"/>
                </a:lnTo>
                <a:lnTo>
                  <a:pt x="47025" y="287020"/>
                </a:lnTo>
                <a:lnTo>
                  <a:pt x="49474" y="299332"/>
                </a:lnTo>
                <a:lnTo>
                  <a:pt x="51516" y="311154"/>
                </a:lnTo>
                <a:lnTo>
                  <a:pt x="55598" y="322759"/>
                </a:lnTo>
                <a:lnTo>
                  <a:pt x="58047" y="334266"/>
                </a:lnTo>
                <a:lnTo>
                  <a:pt x="59136" y="345730"/>
                </a:lnTo>
                <a:lnTo>
                  <a:pt x="59620" y="357176"/>
                </a:lnTo>
                <a:lnTo>
                  <a:pt x="60701" y="361942"/>
                </a:lnTo>
                <a:lnTo>
                  <a:pt x="65821" y="373201"/>
                </a:lnTo>
                <a:lnTo>
                  <a:pt x="68216" y="383921"/>
                </a:lnTo>
                <a:lnTo>
                  <a:pt x="68576" y="394216"/>
                </a:lnTo>
                <a:lnTo>
                  <a:pt x="73129" y="389749"/>
                </a:lnTo>
                <a:lnTo>
                  <a:pt x="74470" y="387468"/>
                </a:lnTo>
                <a:lnTo>
                  <a:pt x="76798" y="378732"/>
                </a:lnTo>
                <a:lnTo>
                  <a:pt x="77047" y="368545"/>
                </a:lnTo>
                <a:lnTo>
                  <a:pt x="77142" y="336928"/>
                </a:lnTo>
                <a:lnTo>
                  <a:pt x="79688" y="325641"/>
                </a:lnTo>
                <a:lnTo>
                  <a:pt x="83994" y="314274"/>
                </a:lnTo>
                <a:lnTo>
                  <a:pt x="89082" y="302872"/>
                </a:lnTo>
                <a:lnTo>
                  <a:pt x="97302" y="285743"/>
                </a:lnTo>
                <a:lnTo>
                  <a:pt x="122876" y="234315"/>
                </a:lnTo>
                <a:lnTo>
                  <a:pt x="131128" y="222885"/>
                </a:lnTo>
                <a:lnTo>
                  <a:pt x="135996" y="217170"/>
                </a:lnTo>
                <a:lnTo>
                  <a:pt x="143945" y="208280"/>
                </a:lnTo>
                <a:lnTo>
                  <a:pt x="151605" y="201154"/>
                </a:lnTo>
                <a:lnTo>
                  <a:pt x="156315" y="197920"/>
                </a:lnTo>
                <a:lnTo>
                  <a:pt x="161360" y="194812"/>
                </a:lnTo>
                <a:lnTo>
                  <a:pt x="166628" y="192740"/>
                </a:lnTo>
                <a:lnTo>
                  <a:pt x="172045" y="191358"/>
                </a:lnTo>
                <a:lnTo>
                  <a:pt x="177561" y="190437"/>
                </a:lnTo>
                <a:lnTo>
                  <a:pt x="186231" y="189414"/>
                </a:lnTo>
                <a:lnTo>
                  <a:pt x="189876" y="189141"/>
                </a:lnTo>
                <a:lnTo>
                  <a:pt x="194211" y="188007"/>
                </a:lnTo>
                <a:lnTo>
                  <a:pt x="199006" y="186298"/>
                </a:lnTo>
                <a:lnTo>
                  <a:pt x="204108" y="184206"/>
                </a:lnTo>
                <a:lnTo>
                  <a:pt x="209414" y="182811"/>
                </a:lnTo>
                <a:lnTo>
                  <a:pt x="214857" y="181882"/>
                </a:lnTo>
                <a:lnTo>
                  <a:pt x="220390" y="181262"/>
                </a:lnTo>
                <a:lnTo>
                  <a:pt x="225031" y="181801"/>
                </a:lnTo>
                <a:lnTo>
                  <a:pt x="229078" y="183114"/>
                </a:lnTo>
                <a:lnTo>
                  <a:pt x="236114" y="186159"/>
                </a:lnTo>
                <a:lnTo>
                  <a:pt x="242417" y="187513"/>
                </a:lnTo>
                <a:lnTo>
                  <a:pt x="248393" y="190654"/>
                </a:lnTo>
                <a:lnTo>
                  <a:pt x="257112" y="197778"/>
                </a:lnTo>
                <a:lnTo>
                  <a:pt x="264041" y="204167"/>
                </a:lnTo>
                <a:lnTo>
                  <a:pt x="269792" y="214376"/>
                </a:lnTo>
                <a:lnTo>
                  <a:pt x="277529" y="229466"/>
                </a:lnTo>
                <a:lnTo>
                  <a:pt x="280508" y="237875"/>
                </a:lnTo>
                <a:lnTo>
                  <a:pt x="281832" y="245739"/>
                </a:lnTo>
                <a:lnTo>
                  <a:pt x="282421" y="255585"/>
                </a:lnTo>
                <a:lnTo>
                  <a:pt x="282752" y="267287"/>
                </a:lnTo>
                <a:lnTo>
                  <a:pt x="282891" y="311713"/>
                </a:lnTo>
                <a:lnTo>
                  <a:pt x="281939" y="313536"/>
                </a:lnTo>
                <a:lnTo>
                  <a:pt x="280351" y="314752"/>
                </a:lnTo>
                <a:lnTo>
                  <a:pt x="274319" y="31718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1312"/>
          <p:cNvSpPr/>
          <p:nvPr/>
        </p:nvSpPr>
        <p:spPr>
          <a:xfrm>
            <a:off x="5377815" y="6197917"/>
            <a:ext cx="197168" cy="17146"/>
          </a:xfrm>
          <a:custGeom>
            <a:avLst/>
            <a:gdLst/>
            <a:ahLst/>
            <a:cxnLst/>
            <a:rect l="0" t="0" r="0" b="0"/>
            <a:pathLst>
              <a:path w="197168" h="17146">
                <a:moveTo>
                  <a:pt x="0" y="17145"/>
                </a:moveTo>
                <a:lnTo>
                  <a:pt x="0" y="12595"/>
                </a:lnTo>
                <a:lnTo>
                  <a:pt x="952" y="11253"/>
                </a:lnTo>
                <a:lnTo>
                  <a:pt x="2540" y="10360"/>
                </a:lnTo>
                <a:lnTo>
                  <a:pt x="4551" y="9764"/>
                </a:lnTo>
                <a:lnTo>
                  <a:pt x="6843" y="9367"/>
                </a:lnTo>
                <a:lnTo>
                  <a:pt x="11931" y="8926"/>
                </a:lnTo>
                <a:lnTo>
                  <a:pt x="17367" y="8730"/>
                </a:lnTo>
                <a:lnTo>
                  <a:pt x="28323" y="8619"/>
                </a:lnTo>
                <a:lnTo>
                  <a:pt x="33170" y="8604"/>
                </a:lnTo>
                <a:lnTo>
                  <a:pt x="37353" y="7641"/>
                </a:lnTo>
                <a:lnTo>
                  <a:pt x="41094" y="6046"/>
                </a:lnTo>
                <a:lnTo>
                  <a:pt x="44541" y="4031"/>
                </a:lnTo>
                <a:lnTo>
                  <a:pt x="47791" y="2687"/>
                </a:lnTo>
                <a:lnTo>
                  <a:pt x="50911" y="1792"/>
                </a:lnTo>
                <a:lnTo>
                  <a:pt x="53943" y="1195"/>
                </a:lnTo>
                <a:lnTo>
                  <a:pt x="57869" y="796"/>
                </a:lnTo>
                <a:lnTo>
                  <a:pt x="62392" y="531"/>
                </a:lnTo>
                <a:lnTo>
                  <a:pt x="72497" y="236"/>
                </a:lnTo>
                <a:lnTo>
                  <a:pt x="126066" y="4"/>
                </a:lnTo>
                <a:lnTo>
                  <a:pt x="164500" y="0"/>
                </a:lnTo>
                <a:lnTo>
                  <a:pt x="167768" y="953"/>
                </a:lnTo>
                <a:lnTo>
                  <a:pt x="170900" y="2540"/>
                </a:lnTo>
                <a:lnTo>
                  <a:pt x="173941" y="4551"/>
                </a:lnTo>
                <a:lnTo>
                  <a:pt x="176921" y="5891"/>
                </a:lnTo>
                <a:lnTo>
                  <a:pt x="179859" y="6785"/>
                </a:lnTo>
                <a:lnTo>
                  <a:pt x="182771" y="7381"/>
                </a:lnTo>
                <a:lnTo>
                  <a:pt x="185664" y="7779"/>
                </a:lnTo>
                <a:lnTo>
                  <a:pt x="191420" y="8220"/>
                </a:lnTo>
                <a:lnTo>
                  <a:pt x="197167"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1313"/>
          <p:cNvSpPr/>
          <p:nvPr/>
        </p:nvSpPr>
        <p:spPr>
          <a:xfrm>
            <a:off x="5412212" y="6257925"/>
            <a:ext cx="179916" cy="33099"/>
          </a:xfrm>
          <a:custGeom>
            <a:avLst/>
            <a:gdLst/>
            <a:ahLst/>
            <a:cxnLst/>
            <a:rect l="0" t="0" r="0" b="0"/>
            <a:pathLst>
              <a:path w="179916" h="33099">
                <a:moveTo>
                  <a:pt x="17038" y="25717"/>
                </a:moveTo>
                <a:lnTo>
                  <a:pt x="0" y="25717"/>
                </a:lnTo>
                <a:lnTo>
                  <a:pt x="2480" y="28257"/>
                </a:lnTo>
                <a:lnTo>
                  <a:pt x="7283" y="33098"/>
                </a:lnTo>
                <a:lnTo>
                  <a:pt x="8629" y="32542"/>
                </a:lnTo>
                <a:lnTo>
                  <a:pt x="10479" y="31220"/>
                </a:lnTo>
                <a:lnTo>
                  <a:pt x="15742" y="26804"/>
                </a:lnTo>
                <a:lnTo>
                  <a:pt x="18079" y="26442"/>
                </a:lnTo>
                <a:lnTo>
                  <a:pt x="21542" y="26201"/>
                </a:lnTo>
                <a:lnTo>
                  <a:pt x="29517" y="25932"/>
                </a:lnTo>
                <a:lnTo>
                  <a:pt x="36236" y="25813"/>
                </a:lnTo>
                <a:lnTo>
                  <a:pt x="40314" y="24828"/>
                </a:lnTo>
                <a:lnTo>
                  <a:pt x="44938" y="23220"/>
                </a:lnTo>
                <a:lnTo>
                  <a:pt x="49925" y="21195"/>
                </a:lnTo>
                <a:lnTo>
                  <a:pt x="54203" y="18892"/>
                </a:lnTo>
                <a:lnTo>
                  <a:pt x="58007" y="16405"/>
                </a:lnTo>
                <a:lnTo>
                  <a:pt x="61495" y="13794"/>
                </a:lnTo>
                <a:lnTo>
                  <a:pt x="64773" y="12053"/>
                </a:lnTo>
                <a:lnTo>
                  <a:pt x="67912" y="10893"/>
                </a:lnTo>
                <a:lnTo>
                  <a:pt x="70956" y="10119"/>
                </a:lnTo>
                <a:lnTo>
                  <a:pt x="74891" y="9604"/>
                </a:lnTo>
                <a:lnTo>
                  <a:pt x="79419" y="9260"/>
                </a:lnTo>
                <a:lnTo>
                  <a:pt x="84342" y="9031"/>
                </a:lnTo>
                <a:lnTo>
                  <a:pt x="88577" y="7925"/>
                </a:lnTo>
                <a:lnTo>
                  <a:pt x="92353" y="6236"/>
                </a:lnTo>
                <a:lnTo>
                  <a:pt x="95823" y="4157"/>
                </a:lnTo>
                <a:lnTo>
                  <a:pt x="99089" y="2771"/>
                </a:lnTo>
                <a:lnTo>
                  <a:pt x="102218" y="1847"/>
                </a:lnTo>
                <a:lnTo>
                  <a:pt x="105257" y="1231"/>
                </a:lnTo>
                <a:lnTo>
                  <a:pt x="109188" y="821"/>
                </a:lnTo>
                <a:lnTo>
                  <a:pt x="113714" y="548"/>
                </a:lnTo>
                <a:lnTo>
                  <a:pt x="122870" y="243"/>
                </a:lnTo>
                <a:lnTo>
                  <a:pt x="136509" y="48"/>
                </a:lnTo>
                <a:lnTo>
                  <a:pt x="17991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1314"/>
          <p:cNvSpPr/>
          <p:nvPr/>
        </p:nvSpPr>
        <p:spPr>
          <a:xfrm>
            <a:off x="5729287" y="6095047"/>
            <a:ext cx="188592" cy="325390"/>
          </a:xfrm>
          <a:custGeom>
            <a:avLst/>
            <a:gdLst/>
            <a:ahLst/>
            <a:cxnLst/>
            <a:rect l="0" t="0" r="0" b="0"/>
            <a:pathLst>
              <a:path w="188592" h="325390">
                <a:moveTo>
                  <a:pt x="85725" y="0"/>
                </a:moveTo>
                <a:lnTo>
                  <a:pt x="78344" y="0"/>
                </a:lnTo>
                <a:lnTo>
                  <a:pt x="72955" y="4551"/>
                </a:lnTo>
                <a:lnTo>
                  <a:pt x="67883" y="9290"/>
                </a:lnTo>
                <a:lnTo>
                  <a:pt x="64143" y="13019"/>
                </a:lnTo>
                <a:lnTo>
                  <a:pt x="62764" y="15347"/>
                </a:lnTo>
                <a:lnTo>
                  <a:pt x="59872" y="23174"/>
                </a:lnTo>
                <a:lnTo>
                  <a:pt x="55820" y="28715"/>
                </a:lnTo>
                <a:lnTo>
                  <a:pt x="50844" y="34352"/>
                </a:lnTo>
                <a:lnTo>
                  <a:pt x="48183" y="37189"/>
                </a:lnTo>
                <a:lnTo>
                  <a:pt x="46410" y="40033"/>
                </a:lnTo>
                <a:lnTo>
                  <a:pt x="42961" y="49538"/>
                </a:lnTo>
                <a:lnTo>
                  <a:pt x="38779" y="58847"/>
                </a:lnTo>
                <a:lnTo>
                  <a:pt x="33745" y="66794"/>
                </a:lnTo>
                <a:lnTo>
                  <a:pt x="28332" y="74454"/>
                </a:lnTo>
                <a:lnTo>
                  <a:pt x="22752" y="84208"/>
                </a:lnTo>
                <a:lnTo>
                  <a:pt x="19637" y="92353"/>
                </a:lnTo>
                <a:lnTo>
                  <a:pt x="17300" y="100101"/>
                </a:lnTo>
                <a:lnTo>
                  <a:pt x="13087" y="109894"/>
                </a:lnTo>
                <a:lnTo>
                  <a:pt x="8039" y="118057"/>
                </a:lnTo>
                <a:lnTo>
                  <a:pt x="5359" y="121568"/>
                </a:lnTo>
                <a:lnTo>
                  <a:pt x="3573" y="125812"/>
                </a:lnTo>
                <a:lnTo>
                  <a:pt x="1588" y="135609"/>
                </a:lnTo>
                <a:lnTo>
                  <a:pt x="706" y="143774"/>
                </a:lnTo>
                <a:lnTo>
                  <a:pt x="314" y="151529"/>
                </a:lnTo>
                <a:lnTo>
                  <a:pt x="62" y="169491"/>
                </a:lnTo>
                <a:lnTo>
                  <a:pt x="0" y="216807"/>
                </a:lnTo>
                <a:lnTo>
                  <a:pt x="2540" y="225264"/>
                </a:lnTo>
                <a:lnTo>
                  <a:pt x="6844" y="234420"/>
                </a:lnTo>
                <a:lnTo>
                  <a:pt x="11931" y="241664"/>
                </a:lnTo>
                <a:lnTo>
                  <a:pt x="14828" y="248059"/>
                </a:lnTo>
                <a:lnTo>
                  <a:pt x="15601" y="251098"/>
                </a:lnTo>
                <a:lnTo>
                  <a:pt x="17068" y="253123"/>
                </a:lnTo>
                <a:lnTo>
                  <a:pt x="18999" y="254474"/>
                </a:lnTo>
                <a:lnTo>
                  <a:pt x="21238" y="255374"/>
                </a:lnTo>
                <a:lnTo>
                  <a:pt x="26267" y="258915"/>
                </a:lnTo>
                <a:lnTo>
                  <a:pt x="31676" y="263664"/>
                </a:lnTo>
                <a:lnTo>
                  <a:pt x="37256" y="268949"/>
                </a:lnTo>
                <a:lnTo>
                  <a:pt x="45752" y="277279"/>
                </a:lnTo>
                <a:lnTo>
                  <a:pt x="49551" y="279151"/>
                </a:lnTo>
                <a:lnTo>
                  <a:pt x="53989" y="280398"/>
                </a:lnTo>
                <a:lnTo>
                  <a:pt x="58853" y="281229"/>
                </a:lnTo>
                <a:lnTo>
                  <a:pt x="63048" y="282736"/>
                </a:lnTo>
                <a:lnTo>
                  <a:pt x="66797" y="284694"/>
                </a:lnTo>
                <a:lnTo>
                  <a:pt x="70248" y="286951"/>
                </a:lnTo>
                <a:lnTo>
                  <a:pt x="73502" y="288455"/>
                </a:lnTo>
                <a:lnTo>
                  <a:pt x="76624" y="289459"/>
                </a:lnTo>
                <a:lnTo>
                  <a:pt x="79658" y="290128"/>
                </a:lnTo>
                <a:lnTo>
                  <a:pt x="82633" y="290574"/>
                </a:lnTo>
                <a:lnTo>
                  <a:pt x="88478" y="291069"/>
                </a:lnTo>
                <a:lnTo>
                  <a:pt x="91370" y="290249"/>
                </a:lnTo>
                <a:lnTo>
                  <a:pt x="97124" y="286797"/>
                </a:lnTo>
                <a:lnTo>
                  <a:pt x="102857" y="284628"/>
                </a:lnTo>
                <a:lnTo>
                  <a:pt x="105718" y="284050"/>
                </a:lnTo>
                <a:lnTo>
                  <a:pt x="109532" y="283664"/>
                </a:lnTo>
                <a:lnTo>
                  <a:pt x="113979" y="283407"/>
                </a:lnTo>
                <a:lnTo>
                  <a:pt x="123047" y="283121"/>
                </a:lnTo>
                <a:lnTo>
                  <a:pt x="130253" y="282994"/>
                </a:lnTo>
                <a:lnTo>
                  <a:pt x="134460" y="282008"/>
                </a:lnTo>
                <a:lnTo>
                  <a:pt x="139170" y="280398"/>
                </a:lnTo>
                <a:lnTo>
                  <a:pt x="144215" y="278372"/>
                </a:lnTo>
                <a:lnTo>
                  <a:pt x="148531" y="276069"/>
                </a:lnTo>
                <a:lnTo>
                  <a:pt x="152361" y="273581"/>
                </a:lnTo>
                <a:lnTo>
                  <a:pt x="155866" y="270970"/>
                </a:lnTo>
                <a:lnTo>
                  <a:pt x="159156" y="268277"/>
                </a:lnTo>
                <a:lnTo>
                  <a:pt x="162301" y="265529"/>
                </a:lnTo>
                <a:lnTo>
                  <a:pt x="169643" y="258826"/>
                </a:lnTo>
                <a:lnTo>
                  <a:pt x="177937" y="250657"/>
                </a:lnTo>
                <a:lnTo>
                  <a:pt x="183223" y="245388"/>
                </a:lnTo>
                <a:lnTo>
                  <a:pt x="185014" y="242650"/>
                </a:lnTo>
                <a:lnTo>
                  <a:pt x="187003" y="237067"/>
                </a:lnTo>
                <a:lnTo>
                  <a:pt x="188123" y="228569"/>
                </a:lnTo>
                <a:lnTo>
                  <a:pt x="188455" y="220018"/>
                </a:lnTo>
                <a:lnTo>
                  <a:pt x="188577" y="205739"/>
                </a:lnTo>
                <a:lnTo>
                  <a:pt x="188591" y="198861"/>
                </a:lnTo>
                <a:lnTo>
                  <a:pt x="186054" y="195380"/>
                </a:lnTo>
                <a:lnTo>
                  <a:pt x="184043" y="193118"/>
                </a:lnTo>
                <a:lnTo>
                  <a:pt x="181750" y="191611"/>
                </a:lnTo>
                <a:lnTo>
                  <a:pt x="176663" y="189936"/>
                </a:lnTo>
                <a:lnTo>
                  <a:pt x="172994" y="188992"/>
                </a:lnTo>
                <a:lnTo>
                  <a:pt x="167357" y="184162"/>
                </a:lnTo>
                <a:lnTo>
                  <a:pt x="164911" y="182782"/>
                </a:lnTo>
                <a:lnTo>
                  <a:pt x="159654" y="181249"/>
                </a:lnTo>
                <a:lnTo>
                  <a:pt x="154142" y="180568"/>
                </a:lnTo>
                <a:lnTo>
                  <a:pt x="148518" y="180265"/>
                </a:lnTo>
                <a:lnTo>
                  <a:pt x="142843" y="180130"/>
                </a:lnTo>
                <a:lnTo>
                  <a:pt x="139996" y="181047"/>
                </a:lnTo>
                <a:lnTo>
                  <a:pt x="134293" y="184606"/>
                </a:lnTo>
                <a:lnTo>
                  <a:pt x="130278" y="187413"/>
                </a:lnTo>
                <a:lnTo>
                  <a:pt x="126799" y="188070"/>
                </a:lnTo>
                <a:lnTo>
                  <a:pt x="124538" y="188245"/>
                </a:lnTo>
                <a:lnTo>
                  <a:pt x="122077" y="189314"/>
                </a:lnTo>
                <a:lnTo>
                  <a:pt x="116804" y="193042"/>
                </a:lnTo>
                <a:lnTo>
                  <a:pt x="113031" y="195945"/>
                </a:lnTo>
                <a:lnTo>
                  <a:pt x="104913" y="209662"/>
                </a:lnTo>
                <a:lnTo>
                  <a:pt x="99651" y="216373"/>
                </a:lnTo>
                <a:lnTo>
                  <a:pt x="96677" y="222531"/>
                </a:lnTo>
                <a:lnTo>
                  <a:pt x="95002" y="231352"/>
                </a:lnTo>
                <a:lnTo>
                  <a:pt x="94611" y="238078"/>
                </a:lnTo>
                <a:lnTo>
                  <a:pt x="94390" y="251622"/>
                </a:lnTo>
                <a:lnTo>
                  <a:pt x="94297" y="321585"/>
                </a:lnTo>
                <a:lnTo>
                  <a:pt x="95250" y="322975"/>
                </a:lnTo>
                <a:lnTo>
                  <a:pt x="96838" y="323902"/>
                </a:lnTo>
                <a:lnTo>
                  <a:pt x="101679" y="325389"/>
                </a:lnTo>
                <a:lnTo>
                  <a:pt x="102076" y="324558"/>
                </a:lnTo>
                <a:lnTo>
                  <a:pt x="102517" y="321096"/>
                </a:lnTo>
                <a:lnTo>
                  <a:pt x="103587" y="319792"/>
                </a:lnTo>
                <a:lnTo>
                  <a:pt x="105253" y="318922"/>
                </a:lnTo>
                <a:lnTo>
                  <a:pt x="110220" y="317526"/>
                </a:lnTo>
                <a:lnTo>
                  <a:pt x="113439" y="317336"/>
                </a:lnTo>
                <a:lnTo>
                  <a:pt x="120015" y="31718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1315"/>
          <p:cNvSpPr/>
          <p:nvPr/>
        </p:nvSpPr>
        <p:spPr>
          <a:xfrm>
            <a:off x="5995038" y="6095047"/>
            <a:ext cx="205738" cy="171447"/>
          </a:xfrm>
          <a:custGeom>
            <a:avLst/>
            <a:gdLst/>
            <a:ahLst/>
            <a:cxnLst/>
            <a:rect l="0" t="0" r="0" b="0"/>
            <a:pathLst>
              <a:path w="205738" h="171447">
                <a:moveTo>
                  <a:pt x="25714" y="0"/>
                </a:moveTo>
                <a:lnTo>
                  <a:pt x="34255" y="0"/>
                </a:lnTo>
                <a:lnTo>
                  <a:pt x="38828" y="4551"/>
                </a:lnTo>
                <a:lnTo>
                  <a:pt x="40172" y="6844"/>
                </a:lnTo>
                <a:lnTo>
                  <a:pt x="41664" y="11932"/>
                </a:lnTo>
                <a:lnTo>
                  <a:pt x="42063" y="14622"/>
                </a:lnTo>
                <a:lnTo>
                  <a:pt x="42328" y="17368"/>
                </a:lnTo>
                <a:lnTo>
                  <a:pt x="42505" y="20152"/>
                </a:lnTo>
                <a:lnTo>
                  <a:pt x="42702" y="28324"/>
                </a:lnTo>
                <a:lnTo>
                  <a:pt x="42754" y="33170"/>
                </a:lnTo>
                <a:lnTo>
                  <a:pt x="41836" y="38306"/>
                </a:lnTo>
                <a:lnTo>
                  <a:pt x="40273" y="43635"/>
                </a:lnTo>
                <a:lnTo>
                  <a:pt x="38277" y="49093"/>
                </a:lnTo>
                <a:lnTo>
                  <a:pt x="36947" y="53683"/>
                </a:lnTo>
                <a:lnTo>
                  <a:pt x="36060" y="57697"/>
                </a:lnTo>
                <a:lnTo>
                  <a:pt x="35469" y="61324"/>
                </a:lnTo>
                <a:lnTo>
                  <a:pt x="34122" y="65648"/>
                </a:lnTo>
                <a:lnTo>
                  <a:pt x="32272" y="70435"/>
                </a:lnTo>
                <a:lnTo>
                  <a:pt x="30086" y="75532"/>
                </a:lnTo>
                <a:lnTo>
                  <a:pt x="28629" y="80834"/>
                </a:lnTo>
                <a:lnTo>
                  <a:pt x="27657" y="86275"/>
                </a:lnTo>
                <a:lnTo>
                  <a:pt x="27009" y="91807"/>
                </a:lnTo>
                <a:lnTo>
                  <a:pt x="25625" y="97399"/>
                </a:lnTo>
                <a:lnTo>
                  <a:pt x="23750" y="103033"/>
                </a:lnTo>
                <a:lnTo>
                  <a:pt x="21547" y="108694"/>
                </a:lnTo>
                <a:lnTo>
                  <a:pt x="20079" y="114373"/>
                </a:lnTo>
                <a:lnTo>
                  <a:pt x="19099" y="120063"/>
                </a:lnTo>
                <a:lnTo>
                  <a:pt x="18447" y="125762"/>
                </a:lnTo>
                <a:lnTo>
                  <a:pt x="18012" y="130514"/>
                </a:lnTo>
                <a:lnTo>
                  <a:pt x="17722" y="134635"/>
                </a:lnTo>
                <a:lnTo>
                  <a:pt x="17529" y="138334"/>
                </a:lnTo>
                <a:lnTo>
                  <a:pt x="16447" y="141753"/>
                </a:lnTo>
                <a:lnTo>
                  <a:pt x="14773" y="144984"/>
                </a:lnTo>
                <a:lnTo>
                  <a:pt x="12706" y="148091"/>
                </a:lnTo>
                <a:lnTo>
                  <a:pt x="10374" y="151115"/>
                </a:lnTo>
                <a:lnTo>
                  <a:pt x="7867" y="154083"/>
                </a:lnTo>
                <a:lnTo>
                  <a:pt x="5244" y="157015"/>
                </a:lnTo>
                <a:lnTo>
                  <a:pt x="3495" y="159921"/>
                </a:lnTo>
                <a:lnTo>
                  <a:pt x="2329" y="162812"/>
                </a:lnTo>
                <a:lnTo>
                  <a:pt x="8" y="171406"/>
                </a:lnTo>
                <a:lnTo>
                  <a:pt x="0" y="171437"/>
                </a:lnTo>
                <a:lnTo>
                  <a:pt x="4548" y="171446"/>
                </a:lnTo>
                <a:lnTo>
                  <a:pt x="6841" y="170495"/>
                </a:lnTo>
                <a:lnTo>
                  <a:pt x="11929" y="166898"/>
                </a:lnTo>
                <a:lnTo>
                  <a:pt x="13666" y="164605"/>
                </a:lnTo>
                <a:lnTo>
                  <a:pt x="14825" y="162125"/>
                </a:lnTo>
                <a:lnTo>
                  <a:pt x="15597" y="159518"/>
                </a:lnTo>
                <a:lnTo>
                  <a:pt x="17064" y="157781"/>
                </a:lnTo>
                <a:lnTo>
                  <a:pt x="18995" y="156622"/>
                </a:lnTo>
                <a:lnTo>
                  <a:pt x="21235" y="155850"/>
                </a:lnTo>
                <a:lnTo>
                  <a:pt x="26263" y="152452"/>
                </a:lnTo>
                <a:lnTo>
                  <a:pt x="28938" y="150212"/>
                </a:lnTo>
                <a:lnTo>
                  <a:pt x="32626" y="146814"/>
                </a:lnTo>
                <a:lnTo>
                  <a:pt x="45965" y="133882"/>
                </a:lnTo>
                <a:lnTo>
                  <a:pt x="53130" y="126813"/>
                </a:lnTo>
                <a:lnTo>
                  <a:pt x="57326" y="123595"/>
                </a:lnTo>
                <a:lnTo>
                  <a:pt x="62029" y="120496"/>
                </a:lnTo>
                <a:lnTo>
                  <a:pt x="67069" y="117478"/>
                </a:lnTo>
                <a:lnTo>
                  <a:pt x="71382" y="114514"/>
                </a:lnTo>
                <a:lnTo>
                  <a:pt x="75209" y="111585"/>
                </a:lnTo>
                <a:lnTo>
                  <a:pt x="78713" y="108680"/>
                </a:lnTo>
                <a:lnTo>
                  <a:pt x="82954" y="105791"/>
                </a:lnTo>
                <a:lnTo>
                  <a:pt x="87687" y="102913"/>
                </a:lnTo>
                <a:lnTo>
                  <a:pt x="92747" y="100041"/>
                </a:lnTo>
                <a:lnTo>
                  <a:pt x="98025" y="98126"/>
                </a:lnTo>
                <a:lnTo>
                  <a:pt x="103449" y="96851"/>
                </a:lnTo>
                <a:lnTo>
                  <a:pt x="108970" y="95999"/>
                </a:lnTo>
                <a:lnTo>
                  <a:pt x="113603" y="94480"/>
                </a:lnTo>
                <a:lnTo>
                  <a:pt x="117644" y="92514"/>
                </a:lnTo>
                <a:lnTo>
                  <a:pt x="121291" y="90251"/>
                </a:lnTo>
                <a:lnTo>
                  <a:pt x="125627" y="88742"/>
                </a:lnTo>
                <a:lnTo>
                  <a:pt x="130422" y="87737"/>
                </a:lnTo>
                <a:lnTo>
                  <a:pt x="135525" y="87066"/>
                </a:lnTo>
                <a:lnTo>
                  <a:pt x="139879" y="86619"/>
                </a:lnTo>
                <a:lnTo>
                  <a:pt x="143734" y="86321"/>
                </a:lnTo>
                <a:lnTo>
                  <a:pt x="147256" y="86123"/>
                </a:lnTo>
                <a:lnTo>
                  <a:pt x="153710" y="85902"/>
                </a:lnTo>
                <a:lnTo>
                  <a:pt x="156765" y="85843"/>
                </a:lnTo>
                <a:lnTo>
                  <a:pt x="159754" y="86757"/>
                </a:lnTo>
                <a:lnTo>
                  <a:pt x="165615" y="90311"/>
                </a:lnTo>
                <a:lnTo>
                  <a:pt x="171395" y="92526"/>
                </a:lnTo>
                <a:lnTo>
                  <a:pt x="177139" y="93510"/>
                </a:lnTo>
                <a:lnTo>
                  <a:pt x="182867" y="93948"/>
                </a:lnTo>
                <a:lnTo>
                  <a:pt x="184775" y="95017"/>
                </a:lnTo>
                <a:lnTo>
                  <a:pt x="186047" y="96682"/>
                </a:lnTo>
                <a:lnTo>
                  <a:pt x="186895" y="98745"/>
                </a:lnTo>
                <a:lnTo>
                  <a:pt x="188413" y="100120"/>
                </a:lnTo>
                <a:lnTo>
                  <a:pt x="190378" y="101037"/>
                </a:lnTo>
                <a:lnTo>
                  <a:pt x="195100" y="102056"/>
                </a:lnTo>
                <a:lnTo>
                  <a:pt x="200374" y="102508"/>
                </a:lnTo>
                <a:lnTo>
                  <a:pt x="205737" y="1028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1316"/>
          <p:cNvSpPr/>
          <p:nvPr/>
        </p:nvSpPr>
        <p:spPr>
          <a:xfrm>
            <a:off x="6132197" y="6052185"/>
            <a:ext cx="51329" cy="394336"/>
          </a:xfrm>
          <a:custGeom>
            <a:avLst/>
            <a:gdLst/>
            <a:ahLst/>
            <a:cxnLst/>
            <a:rect l="0" t="0" r="0" b="0"/>
            <a:pathLst>
              <a:path w="51329" h="394336">
                <a:moveTo>
                  <a:pt x="8570" y="0"/>
                </a:moveTo>
                <a:lnTo>
                  <a:pt x="28" y="0"/>
                </a:lnTo>
                <a:lnTo>
                  <a:pt x="0" y="7381"/>
                </a:lnTo>
                <a:lnTo>
                  <a:pt x="952" y="8730"/>
                </a:lnTo>
                <a:lnTo>
                  <a:pt x="2539" y="10583"/>
                </a:lnTo>
                <a:lnTo>
                  <a:pt x="4549" y="12770"/>
                </a:lnTo>
                <a:lnTo>
                  <a:pt x="5889" y="15181"/>
                </a:lnTo>
                <a:lnTo>
                  <a:pt x="7379" y="20400"/>
                </a:lnTo>
                <a:lnTo>
                  <a:pt x="8040" y="28434"/>
                </a:lnTo>
                <a:lnTo>
                  <a:pt x="8217" y="33243"/>
                </a:lnTo>
                <a:lnTo>
                  <a:pt x="9287" y="38354"/>
                </a:lnTo>
                <a:lnTo>
                  <a:pt x="10953" y="43667"/>
                </a:lnTo>
                <a:lnTo>
                  <a:pt x="13016" y="49114"/>
                </a:lnTo>
                <a:lnTo>
                  <a:pt x="14392" y="55603"/>
                </a:lnTo>
                <a:lnTo>
                  <a:pt x="15309" y="62786"/>
                </a:lnTo>
                <a:lnTo>
                  <a:pt x="15920" y="70432"/>
                </a:lnTo>
                <a:lnTo>
                  <a:pt x="17280" y="77435"/>
                </a:lnTo>
                <a:lnTo>
                  <a:pt x="19139" y="84008"/>
                </a:lnTo>
                <a:lnTo>
                  <a:pt x="21331" y="90295"/>
                </a:lnTo>
                <a:lnTo>
                  <a:pt x="22792" y="97344"/>
                </a:lnTo>
                <a:lnTo>
                  <a:pt x="23767" y="104901"/>
                </a:lnTo>
                <a:lnTo>
                  <a:pt x="24416" y="112797"/>
                </a:lnTo>
                <a:lnTo>
                  <a:pt x="24849" y="121870"/>
                </a:lnTo>
                <a:lnTo>
                  <a:pt x="25331" y="142112"/>
                </a:lnTo>
                <a:lnTo>
                  <a:pt x="26411" y="151891"/>
                </a:lnTo>
                <a:lnTo>
                  <a:pt x="28084" y="161268"/>
                </a:lnTo>
                <a:lnTo>
                  <a:pt x="30152" y="170377"/>
                </a:lnTo>
                <a:lnTo>
                  <a:pt x="31531" y="180260"/>
                </a:lnTo>
                <a:lnTo>
                  <a:pt x="32449" y="190658"/>
                </a:lnTo>
                <a:lnTo>
                  <a:pt x="33062" y="201401"/>
                </a:lnTo>
                <a:lnTo>
                  <a:pt x="33743" y="220956"/>
                </a:lnTo>
                <a:lnTo>
                  <a:pt x="34180" y="256794"/>
                </a:lnTo>
                <a:lnTo>
                  <a:pt x="34256" y="282779"/>
                </a:lnTo>
                <a:lnTo>
                  <a:pt x="35219" y="290437"/>
                </a:lnTo>
                <a:lnTo>
                  <a:pt x="36814" y="297447"/>
                </a:lnTo>
                <a:lnTo>
                  <a:pt x="38829" y="304026"/>
                </a:lnTo>
                <a:lnTo>
                  <a:pt x="40173" y="310316"/>
                </a:lnTo>
                <a:lnTo>
                  <a:pt x="41666" y="322385"/>
                </a:lnTo>
                <a:lnTo>
                  <a:pt x="42329" y="334100"/>
                </a:lnTo>
                <a:lnTo>
                  <a:pt x="42624" y="345656"/>
                </a:lnTo>
                <a:lnTo>
                  <a:pt x="42859" y="389767"/>
                </a:lnTo>
                <a:lnTo>
                  <a:pt x="43812" y="391289"/>
                </a:lnTo>
                <a:lnTo>
                  <a:pt x="45400" y="392304"/>
                </a:lnTo>
                <a:lnTo>
                  <a:pt x="51328" y="394300"/>
                </a:lnTo>
                <a:lnTo>
                  <a:pt x="42860" y="39433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1317"/>
          <p:cNvSpPr/>
          <p:nvPr/>
        </p:nvSpPr>
        <p:spPr>
          <a:xfrm>
            <a:off x="7203757" y="3789045"/>
            <a:ext cx="231342" cy="461572"/>
          </a:xfrm>
          <a:custGeom>
            <a:avLst/>
            <a:gdLst/>
            <a:ahLst/>
            <a:cxnLst/>
            <a:rect l="0" t="0" r="0" b="0"/>
            <a:pathLst>
              <a:path w="231342" h="461572">
                <a:moveTo>
                  <a:pt x="162877" y="0"/>
                </a:moveTo>
                <a:lnTo>
                  <a:pt x="162877" y="8219"/>
                </a:lnTo>
                <a:lnTo>
                  <a:pt x="169663" y="15311"/>
                </a:lnTo>
                <a:lnTo>
                  <a:pt x="175649" y="21333"/>
                </a:lnTo>
                <a:lnTo>
                  <a:pt x="177107" y="24699"/>
                </a:lnTo>
                <a:lnTo>
                  <a:pt x="179159" y="38539"/>
                </a:lnTo>
                <a:lnTo>
                  <a:pt x="179638" y="49196"/>
                </a:lnTo>
                <a:lnTo>
                  <a:pt x="180719" y="53752"/>
                </a:lnTo>
                <a:lnTo>
                  <a:pt x="185838" y="66620"/>
                </a:lnTo>
                <a:lnTo>
                  <a:pt x="187370" y="80092"/>
                </a:lnTo>
                <a:lnTo>
                  <a:pt x="190590" y="93064"/>
                </a:lnTo>
                <a:lnTo>
                  <a:pt x="194244" y="106131"/>
                </a:lnTo>
                <a:lnTo>
                  <a:pt x="195219" y="113617"/>
                </a:lnTo>
                <a:lnTo>
                  <a:pt x="195868" y="121464"/>
                </a:lnTo>
                <a:lnTo>
                  <a:pt x="197254" y="129553"/>
                </a:lnTo>
                <a:lnTo>
                  <a:pt x="199130" y="137804"/>
                </a:lnTo>
                <a:lnTo>
                  <a:pt x="201333" y="146162"/>
                </a:lnTo>
                <a:lnTo>
                  <a:pt x="203755" y="154591"/>
                </a:lnTo>
                <a:lnTo>
                  <a:pt x="208985" y="171577"/>
                </a:lnTo>
                <a:lnTo>
                  <a:pt x="211714" y="179154"/>
                </a:lnTo>
                <a:lnTo>
                  <a:pt x="217285" y="192654"/>
                </a:lnTo>
                <a:lnTo>
                  <a:pt x="219152" y="200826"/>
                </a:lnTo>
                <a:lnTo>
                  <a:pt x="220396" y="210084"/>
                </a:lnTo>
                <a:lnTo>
                  <a:pt x="221226" y="220066"/>
                </a:lnTo>
                <a:lnTo>
                  <a:pt x="222731" y="229578"/>
                </a:lnTo>
                <a:lnTo>
                  <a:pt x="224688" y="238777"/>
                </a:lnTo>
                <a:lnTo>
                  <a:pt x="226944" y="247767"/>
                </a:lnTo>
                <a:lnTo>
                  <a:pt x="228449" y="256618"/>
                </a:lnTo>
                <a:lnTo>
                  <a:pt x="229452" y="265376"/>
                </a:lnTo>
                <a:lnTo>
                  <a:pt x="230121" y="274072"/>
                </a:lnTo>
                <a:lnTo>
                  <a:pt x="230566" y="282727"/>
                </a:lnTo>
                <a:lnTo>
                  <a:pt x="231062" y="299964"/>
                </a:lnTo>
                <a:lnTo>
                  <a:pt x="231341" y="321182"/>
                </a:lnTo>
                <a:lnTo>
                  <a:pt x="230427" y="328421"/>
                </a:lnTo>
                <a:lnTo>
                  <a:pt x="228866" y="336105"/>
                </a:lnTo>
                <a:lnTo>
                  <a:pt x="226872" y="344085"/>
                </a:lnTo>
                <a:lnTo>
                  <a:pt x="222117" y="358032"/>
                </a:lnTo>
                <a:lnTo>
                  <a:pt x="219516" y="364417"/>
                </a:lnTo>
                <a:lnTo>
                  <a:pt x="217781" y="371532"/>
                </a:lnTo>
                <a:lnTo>
                  <a:pt x="216625" y="379133"/>
                </a:lnTo>
                <a:lnTo>
                  <a:pt x="214388" y="393293"/>
                </a:lnTo>
                <a:lnTo>
                  <a:pt x="210219" y="402762"/>
                </a:lnTo>
                <a:lnTo>
                  <a:pt x="206821" y="407573"/>
                </a:lnTo>
                <a:lnTo>
                  <a:pt x="202650" y="412685"/>
                </a:lnTo>
                <a:lnTo>
                  <a:pt x="193889" y="422493"/>
                </a:lnTo>
                <a:lnTo>
                  <a:pt x="186821" y="430027"/>
                </a:lnTo>
                <a:lnTo>
                  <a:pt x="182650" y="433369"/>
                </a:lnTo>
                <a:lnTo>
                  <a:pt x="177964" y="436550"/>
                </a:lnTo>
                <a:lnTo>
                  <a:pt x="172936" y="439624"/>
                </a:lnTo>
                <a:lnTo>
                  <a:pt x="168630" y="442625"/>
                </a:lnTo>
                <a:lnTo>
                  <a:pt x="164807" y="445578"/>
                </a:lnTo>
                <a:lnTo>
                  <a:pt x="161307" y="448499"/>
                </a:lnTo>
                <a:lnTo>
                  <a:pt x="154877" y="451745"/>
                </a:lnTo>
                <a:lnTo>
                  <a:pt x="147892" y="454140"/>
                </a:lnTo>
                <a:lnTo>
                  <a:pt x="143362" y="456113"/>
                </a:lnTo>
                <a:lnTo>
                  <a:pt x="138438" y="458380"/>
                </a:lnTo>
                <a:lnTo>
                  <a:pt x="133250" y="459892"/>
                </a:lnTo>
                <a:lnTo>
                  <a:pt x="127886" y="460899"/>
                </a:lnTo>
                <a:lnTo>
                  <a:pt x="122405" y="461571"/>
                </a:lnTo>
                <a:lnTo>
                  <a:pt x="117798" y="461066"/>
                </a:lnTo>
                <a:lnTo>
                  <a:pt x="113775" y="459778"/>
                </a:lnTo>
                <a:lnTo>
                  <a:pt x="110139" y="457966"/>
                </a:lnTo>
                <a:lnTo>
                  <a:pt x="105812" y="456758"/>
                </a:lnTo>
                <a:lnTo>
                  <a:pt x="101021" y="455952"/>
                </a:lnTo>
                <a:lnTo>
                  <a:pt x="95923" y="455416"/>
                </a:lnTo>
                <a:lnTo>
                  <a:pt x="90618" y="454105"/>
                </a:lnTo>
                <a:lnTo>
                  <a:pt x="85177" y="452279"/>
                </a:lnTo>
                <a:lnTo>
                  <a:pt x="79644" y="450109"/>
                </a:lnTo>
                <a:lnTo>
                  <a:pt x="75004" y="448663"/>
                </a:lnTo>
                <a:lnTo>
                  <a:pt x="70957" y="447699"/>
                </a:lnTo>
                <a:lnTo>
                  <a:pt x="67307" y="447055"/>
                </a:lnTo>
                <a:lnTo>
                  <a:pt x="62969" y="445674"/>
                </a:lnTo>
                <a:lnTo>
                  <a:pt x="58172" y="443801"/>
                </a:lnTo>
                <a:lnTo>
                  <a:pt x="53069" y="441600"/>
                </a:lnTo>
                <a:lnTo>
                  <a:pt x="48715" y="439180"/>
                </a:lnTo>
                <a:lnTo>
                  <a:pt x="44859" y="436614"/>
                </a:lnTo>
                <a:lnTo>
                  <a:pt x="38035" y="431223"/>
                </a:lnTo>
                <a:lnTo>
                  <a:pt x="31827" y="425652"/>
                </a:lnTo>
                <a:lnTo>
                  <a:pt x="27886" y="423786"/>
                </a:lnTo>
                <a:lnTo>
                  <a:pt x="23353" y="422541"/>
                </a:lnTo>
                <a:lnTo>
                  <a:pt x="11492" y="420544"/>
                </a:lnTo>
                <a:lnTo>
                  <a:pt x="7330" y="417731"/>
                </a:lnTo>
                <a:lnTo>
                  <a:pt x="0" y="41148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1318"/>
          <p:cNvSpPr/>
          <p:nvPr/>
        </p:nvSpPr>
        <p:spPr>
          <a:xfrm>
            <a:off x="7538084" y="4021728"/>
            <a:ext cx="291467" cy="50210"/>
          </a:xfrm>
          <a:custGeom>
            <a:avLst/>
            <a:gdLst/>
            <a:ahLst/>
            <a:cxnLst/>
            <a:rect l="0" t="0" r="0" b="0"/>
            <a:pathLst>
              <a:path w="291467" h="50210">
                <a:moveTo>
                  <a:pt x="0" y="50209"/>
                </a:moveTo>
                <a:lnTo>
                  <a:pt x="0" y="41990"/>
                </a:lnTo>
                <a:lnTo>
                  <a:pt x="6845" y="41706"/>
                </a:lnTo>
                <a:lnTo>
                  <a:pt x="11932" y="41668"/>
                </a:lnTo>
                <a:lnTo>
                  <a:pt x="14623" y="40705"/>
                </a:lnTo>
                <a:lnTo>
                  <a:pt x="17368" y="39110"/>
                </a:lnTo>
                <a:lnTo>
                  <a:pt x="20152" y="37095"/>
                </a:lnTo>
                <a:lnTo>
                  <a:pt x="23912" y="35751"/>
                </a:lnTo>
                <a:lnTo>
                  <a:pt x="28324" y="34856"/>
                </a:lnTo>
                <a:lnTo>
                  <a:pt x="33171" y="34258"/>
                </a:lnTo>
                <a:lnTo>
                  <a:pt x="38307" y="33860"/>
                </a:lnTo>
                <a:lnTo>
                  <a:pt x="43636" y="33595"/>
                </a:lnTo>
                <a:lnTo>
                  <a:pt x="49093" y="33418"/>
                </a:lnTo>
                <a:lnTo>
                  <a:pt x="54636" y="32348"/>
                </a:lnTo>
                <a:lnTo>
                  <a:pt x="60237" y="30681"/>
                </a:lnTo>
                <a:lnTo>
                  <a:pt x="65875" y="28618"/>
                </a:lnTo>
                <a:lnTo>
                  <a:pt x="71540" y="26290"/>
                </a:lnTo>
                <a:lnTo>
                  <a:pt x="77221" y="23786"/>
                </a:lnTo>
                <a:lnTo>
                  <a:pt x="82913" y="21163"/>
                </a:lnTo>
                <a:lnTo>
                  <a:pt x="89566" y="19415"/>
                </a:lnTo>
                <a:lnTo>
                  <a:pt x="96858" y="18250"/>
                </a:lnTo>
                <a:lnTo>
                  <a:pt x="104577" y="17473"/>
                </a:lnTo>
                <a:lnTo>
                  <a:pt x="111628" y="16003"/>
                </a:lnTo>
                <a:lnTo>
                  <a:pt x="118234" y="14070"/>
                </a:lnTo>
                <a:lnTo>
                  <a:pt x="124543" y="11829"/>
                </a:lnTo>
                <a:lnTo>
                  <a:pt x="131606" y="10335"/>
                </a:lnTo>
                <a:lnTo>
                  <a:pt x="139172" y="9339"/>
                </a:lnTo>
                <a:lnTo>
                  <a:pt x="147074" y="8674"/>
                </a:lnTo>
                <a:lnTo>
                  <a:pt x="154248" y="8232"/>
                </a:lnTo>
                <a:lnTo>
                  <a:pt x="167297" y="7740"/>
                </a:lnTo>
                <a:lnTo>
                  <a:pt x="174397" y="6657"/>
                </a:lnTo>
                <a:lnTo>
                  <a:pt x="181987" y="4982"/>
                </a:lnTo>
                <a:lnTo>
                  <a:pt x="189904" y="2913"/>
                </a:lnTo>
                <a:lnTo>
                  <a:pt x="197088" y="1533"/>
                </a:lnTo>
                <a:lnTo>
                  <a:pt x="203782" y="614"/>
                </a:lnTo>
                <a:lnTo>
                  <a:pt x="210150" y="0"/>
                </a:lnTo>
                <a:lnTo>
                  <a:pt x="216300" y="544"/>
                </a:lnTo>
                <a:lnTo>
                  <a:pt x="222305" y="1859"/>
                </a:lnTo>
                <a:lnTo>
                  <a:pt x="228214" y="3688"/>
                </a:lnTo>
                <a:lnTo>
                  <a:pt x="233105" y="4908"/>
                </a:lnTo>
                <a:lnTo>
                  <a:pt x="241081" y="6263"/>
                </a:lnTo>
                <a:lnTo>
                  <a:pt x="245493" y="6624"/>
                </a:lnTo>
                <a:lnTo>
                  <a:pt x="250339" y="6865"/>
                </a:lnTo>
                <a:lnTo>
                  <a:pt x="255476" y="7025"/>
                </a:lnTo>
                <a:lnTo>
                  <a:pt x="259853" y="8085"/>
                </a:lnTo>
                <a:lnTo>
                  <a:pt x="263723" y="9744"/>
                </a:lnTo>
                <a:lnTo>
                  <a:pt x="267255" y="11802"/>
                </a:lnTo>
                <a:lnTo>
                  <a:pt x="270563" y="13174"/>
                </a:lnTo>
                <a:lnTo>
                  <a:pt x="276778" y="14700"/>
                </a:lnTo>
                <a:lnTo>
                  <a:pt x="279769" y="16058"/>
                </a:lnTo>
                <a:lnTo>
                  <a:pt x="282715" y="17917"/>
                </a:lnTo>
                <a:lnTo>
                  <a:pt x="291466" y="2449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1319"/>
          <p:cNvSpPr/>
          <p:nvPr/>
        </p:nvSpPr>
        <p:spPr>
          <a:xfrm>
            <a:off x="7649536" y="3951922"/>
            <a:ext cx="94290" cy="342901"/>
          </a:xfrm>
          <a:custGeom>
            <a:avLst/>
            <a:gdLst/>
            <a:ahLst/>
            <a:cxnLst/>
            <a:rect l="0" t="0" r="0" b="0"/>
            <a:pathLst>
              <a:path w="94290" h="342901">
                <a:moveTo>
                  <a:pt x="8564" y="0"/>
                </a:moveTo>
                <a:lnTo>
                  <a:pt x="96" y="0"/>
                </a:lnTo>
                <a:lnTo>
                  <a:pt x="5" y="9325"/>
                </a:lnTo>
                <a:lnTo>
                  <a:pt x="0" y="11932"/>
                </a:lnTo>
                <a:lnTo>
                  <a:pt x="2535" y="19908"/>
                </a:lnTo>
                <a:lnTo>
                  <a:pt x="4544" y="24702"/>
                </a:lnTo>
                <a:lnTo>
                  <a:pt x="6778" y="32569"/>
                </a:lnTo>
                <a:lnTo>
                  <a:pt x="8722" y="41145"/>
                </a:lnTo>
                <a:lnTo>
                  <a:pt x="10574" y="47433"/>
                </a:lnTo>
                <a:lnTo>
                  <a:pt x="12762" y="54482"/>
                </a:lnTo>
                <a:lnTo>
                  <a:pt x="14220" y="61086"/>
                </a:lnTo>
                <a:lnTo>
                  <a:pt x="15193" y="67394"/>
                </a:lnTo>
                <a:lnTo>
                  <a:pt x="15840" y="73504"/>
                </a:lnTo>
                <a:lnTo>
                  <a:pt x="17224" y="80436"/>
                </a:lnTo>
                <a:lnTo>
                  <a:pt x="19100" y="87914"/>
                </a:lnTo>
                <a:lnTo>
                  <a:pt x="21302" y="95757"/>
                </a:lnTo>
                <a:lnTo>
                  <a:pt x="26290" y="112091"/>
                </a:lnTo>
                <a:lnTo>
                  <a:pt x="28954" y="120447"/>
                </a:lnTo>
                <a:lnTo>
                  <a:pt x="31682" y="127923"/>
                </a:lnTo>
                <a:lnTo>
                  <a:pt x="34453" y="134812"/>
                </a:lnTo>
                <a:lnTo>
                  <a:pt x="37254" y="141310"/>
                </a:lnTo>
                <a:lnTo>
                  <a:pt x="40073" y="148499"/>
                </a:lnTo>
                <a:lnTo>
                  <a:pt x="45746" y="164107"/>
                </a:lnTo>
                <a:lnTo>
                  <a:pt x="47639" y="171317"/>
                </a:lnTo>
                <a:lnTo>
                  <a:pt x="48901" y="178029"/>
                </a:lnTo>
                <a:lnTo>
                  <a:pt x="49743" y="184409"/>
                </a:lnTo>
                <a:lnTo>
                  <a:pt x="50304" y="190567"/>
                </a:lnTo>
                <a:lnTo>
                  <a:pt x="50678" y="196577"/>
                </a:lnTo>
                <a:lnTo>
                  <a:pt x="50928" y="202489"/>
                </a:lnTo>
                <a:lnTo>
                  <a:pt x="52046" y="209287"/>
                </a:lnTo>
                <a:lnTo>
                  <a:pt x="53744" y="216678"/>
                </a:lnTo>
                <a:lnTo>
                  <a:pt x="55830" y="224462"/>
                </a:lnTo>
                <a:lnTo>
                  <a:pt x="58172" y="231556"/>
                </a:lnTo>
                <a:lnTo>
                  <a:pt x="60686" y="238191"/>
                </a:lnTo>
                <a:lnTo>
                  <a:pt x="63314" y="244519"/>
                </a:lnTo>
                <a:lnTo>
                  <a:pt x="65066" y="250643"/>
                </a:lnTo>
                <a:lnTo>
                  <a:pt x="66235" y="256630"/>
                </a:lnTo>
                <a:lnTo>
                  <a:pt x="67013" y="262526"/>
                </a:lnTo>
                <a:lnTo>
                  <a:pt x="67533" y="268363"/>
                </a:lnTo>
                <a:lnTo>
                  <a:pt x="67878" y="274159"/>
                </a:lnTo>
                <a:lnTo>
                  <a:pt x="68109" y="279927"/>
                </a:lnTo>
                <a:lnTo>
                  <a:pt x="69216" y="285679"/>
                </a:lnTo>
                <a:lnTo>
                  <a:pt x="70906" y="291417"/>
                </a:lnTo>
                <a:lnTo>
                  <a:pt x="72985" y="297148"/>
                </a:lnTo>
                <a:lnTo>
                  <a:pt x="75324" y="301921"/>
                </a:lnTo>
                <a:lnTo>
                  <a:pt x="77835" y="306056"/>
                </a:lnTo>
                <a:lnTo>
                  <a:pt x="80462" y="309765"/>
                </a:lnTo>
                <a:lnTo>
                  <a:pt x="83381" y="316426"/>
                </a:lnTo>
                <a:lnTo>
                  <a:pt x="85024" y="325531"/>
                </a:lnTo>
                <a:lnTo>
                  <a:pt x="85254" y="328463"/>
                </a:lnTo>
                <a:lnTo>
                  <a:pt x="86361" y="331371"/>
                </a:lnTo>
                <a:lnTo>
                  <a:pt x="88051" y="334261"/>
                </a:lnTo>
                <a:lnTo>
                  <a:pt x="94289" y="34290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1320"/>
          <p:cNvSpPr/>
          <p:nvPr/>
        </p:nvSpPr>
        <p:spPr>
          <a:xfrm>
            <a:off x="7932454" y="3840479"/>
            <a:ext cx="137115" cy="368491"/>
          </a:xfrm>
          <a:custGeom>
            <a:avLst/>
            <a:gdLst/>
            <a:ahLst/>
            <a:cxnLst/>
            <a:rect l="0" t="0" r="0" b="0"/>
            <a:pathLst>
              <a:path w="137115" h="368491">
                <a:moveTo>
                  <a:pt x="42828" y="0"/>
                </a:moveTo>
                <a:lnTo>
                  <a:pt x="42828" y="7381"/>
                </a:lnTo>
                <a:lnTo>
                  <a:pt x="40288" y="10583"/>
                </a:lnTo>
                <a:lnTo>
                  <a:pt x="38277" y="12771"/>
                </a:lnTo>
                <a:lnTo>
                  <a:pt x="36937" y="15182"/>
                </a:lnTo>
                <a:lnTo>
                  <a:pt x="35448" y="20400"/>
                </a:lnTo>
                <a:lnTo>
                  <a:pt x="34785" y="28435"/>
                </a:lnTo>
                <a:lnTo>
                  <a:pt x="34610" y="33244"/>
                </a:lnTo>
                <a:lnTo>
                  <a:pt x="31873" y="43668"/>
                </a:lnTo>
                <a:lnTo>
                  <a:pt x="29809" y="49114"/>
                </a:lnTo>
                <a:lnTo>
                  <a:pt x="28434" y="55603"/>
                </a:lnTo>
                <a:lnTo>
                  <a:pt x="27518" y="62787"/>
                </a:lnTo>
                <a:lnTo>
                  <a:pt x="26906" y="70433"/>
                </a:lnTo>
                <a:lnTo>
                  <a:pt x="25546" y="77435"/>
                </a:lnTo>
                <a:lnTo>
                  <a:pt x="23686" y="84009"/>
                </a:lnTo>
                <a:lnTo>
                  <a:pt x="13859" y="112797"/>
                </a:lnTo>
                <a:lnTo>
                  <a:pt x="12085" y="119966"/>
                </a:lnTo>
                <a:lnTo>
                  <a:pt x="10903" y="126650"/>
                </a:lnTo>
                <a:lnTo>
                  <a:pt x="10114" y="133011"/>
                </a:lnTo>
                <a:lnTo>
                  <a:pt x="8637" y="140109"/>
                </a:lnTo>
                <a:lnTo>
                  <a:pt x="6698" y="147699"/>
                </a:lnTo>
                <a:lnTo>
                  <a:pt x="4455" y="155616"/>
                </a:lnTo>
                <a:lnTo>
                  <a:pt x="2958" y="163752"/>
                </a:lnTo>
                <a:lnTo>
                  <a:pt x="1961" y="172033"/>
                </a:lnTo>
                <a:lnTo>
                  <a:pt x="1295" y="180412"/>
                </a:lnTo>
                <a:lnTo>
                  <a:pt x="852" y="187902"/>
                </a:lnTo>
                <a:lnTo>
                  <a:pt x="360" y="201305"/>
                </a:lnTo>
                <a:lnTo>
                  <a:pt x="44" y="231323"/>
                </a:lnTo>
                <a:lnTo>
                  <a:pt x="0" y="244415"/>
                </a:lnTo>
                <a:lnTo>
                  <a:pt x="941" y="251526"/>
                </a:lnTo>
                <a:lnTo>
                  <a:pt x="2521" y="259125"/>
                </a:lnTo>
                <a:lnTo>
                  <a:pt x="4527" y="267047"/>
                </a:lnTo>
                <a:lnTo>
                  <a:pt x="5863" y="274234"/>
                </a:lnTo>
                <a:lnTo>
                  <a:pt x="6755" y="280931"/>
                </a:lnTo>
                <a:lnTo>
                  <a:pt x="7349" y="287300"/>
                </a:lnTo>
                <a:lnTo>
                  <a:pt x="8698" y="293451"/>
                </a:lnTo>
                <a:lnTo>
                  <a:pt x="10549" y="299457"/>
                </a:lnTo>
                <a:lnTo>
                  <a:pt x="12737" y="305366"/>
                </a:lnTo>
                <a:lnTo>
                  <a:pt x="15147" y="311210"/>
                </a:lnTo>
                <a:lnTo>
                  <a:pt x="17707" y="317011"/>
                </a:lnTo>
                <a:lnTo>
                  <a:pt x="20366" y="322783"/>
                </a:lnTo>
                <a:lnTo>
                  <a:pt x="23320" y="331737"/>
                </a:lnTo>
                <a:lnTo>
                  <a:pt x="24107" y="335458"/>
                </a:lnTo>
                <a:lnTo>
                  <a:pt x="26538" y="339844"/>
                </a:lnTo>
                <a:lnTo>
                  <a:pt x="30063" y="344673"/>
                </a:lnTo>
                <a:lnTo>
                  <a:pt x="34318" y="349797"/>
                </a:lnTo>
                <a:lnTo>
                  <a:pt x="38108" y="353213"/>
                </a:lnTo>
                <a:lnTo>
                  <a:pt x="41586" y="355491"/>
                </a:lnTo>
                <a:lnTo>
                  <a:pt x="44858" y="357009"/>
                </a:lnTo>
                <a:lnTo>
                  <a:pt x="47991" y="358974"/>
                </a:lnTo>
                <a:lnTo>
                  <a:pt x="51033" y="361236"/>
                </a:lnTo>
                <a:lnTo>
                  <a:pt x="54014" y="363697"/>
                </a:lnTo>
                <a:lnTo>
                  <a:pt x="56952" y="365337"/>
                </a:lnTo>
                <a:lnTo>
                  <a:pt x="59864" y="366431"/>
                </a:lnTo>
                <a:lnTo>
                  <a:pt x="62757" y="367160"/>
                </a:lnTo>
                <a:lnTo>
                  <a:pt x="66592" y="367646"/>
                </a:lnTo>
                <a:lnTo>
                  <a:pt x="71054" y="367970"/>
                </a:lnTo>
                <a:lnTo>
                  <a:pt x="80138" y="368330"/>
                </a:lnTo>
                <a:lnTo>
                  <a:pt x="87351" y="368490"/>
                </a:lnTo>
                <a:lnTo>
                  <a:pt x="90607" y="367580"/>
                </a:lnTo>
                <a:lnTo>
                  <a:pt x="93730" y="366021"/>
                </a:lnTo>
                <a:lnTo>
                  <a:pt x="96766" y="364029"/>
                </a:lnTo>
                <a:lnTo>
                  <a:pt x="99741" y="362702"/>
                </a:lnTo>
                <a:lnTo>
                  <a:pt x="102678" y="361816"/>
                </a:lnTo>
                <a:lnTo>
                  <a:pt x="105589" y="361226"/>
                </a:lnTo>
                <a:lnTo>
                  <a:pt x="107528" y="359880"/>
                </a:lnTo>
                <a:lnTo>
                  <a:pt x="108821" y="358031"/>
                </a:lnTo>
                <a:lnTo>
                  <a:pt x="111211" y="352482"/>
                </a:lnTo>
                <a:lnTo>
                  <a:pt x="115448" y="343667"/>
                </a:lnTo>
                <a:lnTo>
                  <a:pt x="117966" y="333399"/>
                </a:lnTo>
                <a:lnTo>
                  <a:pt x="120038" y="322485"/>
                </a:lnTo>
                <a:lnTo>
                  <a:pt x="124134" y="311285"/>
                </a:lnTo>
                <a:lnTo>
                  <a:pt x="126560" y="306583"/>
                </a:lnTo>
                <a:lnTo>
                  <a:pt x="129129" y="302496"/>
                </a:lnTo>
                <a:lnTo>
                  <a:pt x="131795" y="298819"/>
                </a:lnTo>
                <a:lnTo>
                  <a:pt x="133572" y="293511"/>
                </a:lnTo>
                <a:lnTo>
                  <a:pt x="134756" y="287114"/>
                </a:lnTo>
                <a:lnTo>
                  <a:pt x="135546" y="279992"/>
                </a:lnTo>
                <a:lnTo>
                  <a:pt x="136073" y="273339"/>
                </a:lnTo>
                <a:lnTo>
                  <a:pt x="136424" y="266999"/>
                </a:lnTo>
                <a:lnTo>
                  <a:pt x="136813" y="254874"/>
                </a:lnTo>
                <a:lnTo>
                  <a:pt x="137099" y="226921"/>
                </a:lnTo>
                <a:lnTo>
                  <a:pt x="137114" y="220551"/>
                </a:lnTo>
                <a:lnTo>
                  <a:pt x="136165" y="217520"/>
                </a:lnTo>
                <a:lnTo>
                  <a:pt x="132571" y="211611"/>
                </a:lnTo>
                <a:lnTo>
                  <a:pt x="130280" y="208702"/>
                </a:lnTo>
                <a:lnTo>
                  <a:pt x="127799" y="205810"/>
                </a:lnTo>
                <a:lnTo>
                  <a:pt x="125193" y="202929"/>
                </a:lnTo>
                <a:lnTo>
                  <a:pt x="122503" y="201009"/>
                </a:lnTo>
                <a:lnTo>
                  <a:pt x="119758" y="199729"/>
                </a:lnTo>
                <a:lnTo>
                  <a:pt x="116974" y="198875"/>
                </a:lnTo>
                <a:lnTo>
                  <a:pt x="115119" y="199259"/>
                </a:lnTo>
                <a:lnTo>
                  <a:pt x="113881" y="200467"/>
                </a:lnTo>
                <a:lnTo>
                  <a:pt x="113058" y="202225"/>
                </a:lnTo>
                <a:lnTo>
                  <a:pt x="111555" y="203397"/>
                </a:lnTo>
                <a:lnTo>
                  <a:pt x="109601" y="204178"/>
                </a:lnTo>
                <a:lnTo>
                  <a:pt x="107347" y="204699"/>
                </a:lnTo>
                <a:lnTo>
                  <a:pt x="104891" y="205999"/>
                </a:lnTo>
                <a:lnTo>
                  <a:pt x="102301" y="207818"/>
                </a:lnTo>
                <a:lnTo>
                  <a:pt x="99622" y="209983"/>
                </a:lnTo>
                <a:lnTo>
                  <a:pt x="96883" y="212379"/>
                </a:lnTo>
                <a:lnTo>
                  <a:pt x="94105" y="214929"/>
                </a:lnTo>
                <a:lnTo>
                  <a:pt x="91301" y="217581"/>
                </a:lnTo>
                <a:lnTo>
                  <a:pt x="88478" y="221254"/>
                </a:lnTo>
                <a:lnTo>
                  <a:pt x="85644" y="225608"/>
                </a:lnTo>
                <a:lnTo>
                  <a:pt x="82802" y="230415"/>
                </a:lnTo>
                <a:lnTo>
                  <a:pt x="79955" y="234573"/>
                </a:lnTo>
                <a:lnTo>
                  <a:pt x="77105" y="238297"/>
                </a:lnTo>
                <a:lnTo>
                  <a:pt x="74252" y="241733"/>
                </a:lnTo>
                <a:lnTo>
                  <a:pt x="71397" y="245928"/>
                </a:lnTo>
                <a:lnTo>
                  <a:pt x="68542" y="250630"/>
                </a:lnTo>
                <a:lnTo>
                  <a:pt x="65685" y="255669"/>
                </a:lnTo>
                <a:lnTo>
                  <a:pt x="62829" y="259981"/>
                </a:lnTo>
                <a:lnTo>
                  <a:pt x="59972" y="263808"/>
                </a:lnTo>
                <a:lnTo>
                  <a:pt x="57115" y="267313"/>
                </a:lnTo>
                <a:lnTo>
                  <a:pt x="53940" y="273746"/>
                </a:lnTo>
                <a:lnTo>
                  <a:pt x="52529" y="280733"/>
                </a:lnTo>
                <a:lnTo>
                  <a:pt x="51902" y="290188"/>
                </a:lnTo>
                <a:lnTo>
                  <a:pt x="51549" y="301670"/>
                </a:lnTo>
                <a:lnTo>
                  <a:pt x="51409" y="322826"/>
                </a:lnTo>
                <a:lnTo>
                  <a:pt x="51405" y="328581"/>
                </a:lnTo>
                <a:lnTo>
                  <a:pt x="52356" y="331449"/>
                </a:lnTo>
                <a:lnTo>
                  <a:pt x="55952" y="337176"/>
                </a:lnTo>
                <a:lnTo>
                  <a:pt x="58245" y="340037"/>
                </a:lnTo>
                <a:lnTo>
                  <a:pt x="60727" y="342897"/>
                </a:lnTo>
                <a:lnTo>
                  <a:pt x="68546" y="3514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1321"/>
          <p:cNvSpPr/>
          <p:nvPr/>
        </p:nvSpPr>
        <p:spPr>
          <a:xfrm>
            <a:off x="8163877" y="3849084"/>
            <a:ext cx="214314" cy="128557"/>
          </a:xfrm>
          <a:custGeom>
            <a:avLst/>
            <a:gdLst/>
            <a:ahLst/>
            <a:cxnLst/>
            <a:rect l="0" t="0" r="0" b="0"/>
            <a:pathLst>
              <a:path w="214314" h="128557">
                <a:moveTo>
                  <a:pt x="0" y="17113"/>
                </a:moveTo>
                <a:lnTo>
                  <a:pt x="0" y="8894"/>
                </a:lnTo>
                <a:lnTo>
                  <a:pt x="2540" y="6158"/>
                </a:lnTo>
                <a:lnTo>
                  <a:pt x="8220" y="331"/>
                </a:lnTo>
                <a:lnTo>
                  <a:pt x="13019" y="76"/>
                </a:lnTo>
                <a:lnTo>
                  <a:pt x="20474" y="0"/>
                </a:lnTo>
                <a:lnTo>
                  <a:pt x="22221" y="942"/>
                </a:lnTo>
                <a:lnTo>
                  <a:pt x="23387" y="2522"/>
                </a:lnTo>
                <a:lnTo>
                  <a:pt x="24164" y="4528"/>
                </a:lnTo>
                <a:lnTo>
                  <a:pt x="25633" y="6819"/>
                </a:lnTo>
                <a:lnTo>
                  <a:pt x="27567" y="9297"/>
                </a:lnTo>
                <a:lnTo>
                  <a:pt x="29808" y="11903"/>
                </a:lnTo>
                <a:lnTo>
                  <a:pt x="32255" y="14592"/>
                </a:lnTo>
                <a:lnTo>
                  <a:pt x="37513" y="20120"/>
                </a:lnTo>
                <a:lnTo>
                  <a:pt x="39296" y="22928"/>
                </a:lnTo>
                <a:lnTo>
                  <a:pt x="40485" y="25752"/>
                </a:lnTo>
                <a:lnTo>
                  <a:pt x="41277" y="28587"/>
                </a:lnTo>
                <a:lnTo>
                  <a:pt x="41805" y="32382"/>
                </a:lnTo>
                <a:lnTo>
                  <a:pt x="42158" y="36818"/>
                </a:lnTo>
                <a:lnTo>
                  <a:pt x="42549" y="45873"/>
                </a:lnTo>
                <a:lnTo>
                  <a:pt x="42723" y="53073"/>
                </a:lnTo>
                <a:lnTo>
                  <a:pt x="41817" y="56326"/>
                </a:lnTo>
                <a:lnTo>
                  <a:pt x="40261" y="59448"/>
                </a:lnTo>
                <a:lnTo>
                  <a:pt x="38271" y="62481"/>
                </a:lnTo>
                <a:lnTo>
                  <a:pt x="36944" y="65456"/>
                </a:lnTo>
                <a:lnTo>
                  <a:pt x="36059" y="68391"/>
                </a:lnTo>
                <a:lnTo>
                  <a:pt x="35469" y="71301"/>
                </a:lnTo>
                <a:lnTo>
                  <a:pt x="35076" y="74193"/>
                </a:lnTo>
                <a:lnTo>
                  <a:pt x="34814" y="77074"/>
                </a:lnTo>
                <a:lnTo>
                  <a:pt x="34640" y="79947"/>
                </a:lnTo>
                <a:lnTo>
                  <a:pt x="34446" y="85680"/>
                </a:lnTo>
                <a:lnTo>
                  <a:pt x="34321" y="97120"/>
                </a:lnTo>
                <a:lnTo>
                  <a:pt x="34300" y="105695"/>
                </a:lnTo>
                <a:lnTo>
                  <a:pt x="35248" y="107600"/>
                </a:lnTo>
                <a:lnTo>
                  <a:pt x="36834" y="108870"/>
                </a:lnTo>
                <a:lnTo>
                  <a:pt x="38843" y="109717"/>
                </a:lnTo>
                <a:lnTo>
                  <a:pt x="40184" y="111234"/>
                </a:lnTo>
                <a:lnTo>
                  <a:pt x="41076" y="113198"/>
                </a:lnTo>
                <a:lnTo>
                  <a:pt x="41672" y="115460"/>
                </a:lnTo>
                <a:lnTo>
                  <a:pt x="42070" y="117920"/>
                </a:lnTo>
                <a:lnTo>
                  <a:pt x="42333" y="120513"/>
                </a:lnTo>
                <a:lnTo>
                  <a:pt x="42510" y="123194"/>
                </a:lnTo>
                <a:lnTo>
                  <a:pt x="43580" y="124981"/>
                </a:lnTo>
                <a:lnTo>
                  <a:pt x="45246" y="126172"/>
                </a:lnTo>
                <a:lnTo>
                  <a:pt x="50213" y="128085"/>
                </a:lnTo>
                <a:lnTo>
                  <a:pt x="55624" y="128416"/>
                </a:lnTo>
                <a:lnTo>
                  <a:pt x="63260" y="128514"/>
                </a:lnTo>
                <a:lnTo>
                  <a:pt x="214313" y="12855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1322"/>
          <p:cNvSpPr/>
          <p:nvPr/>
        </p:nvSpPr>
        <p:spPr>
          <a:xfrm>
            <a:off x="8283892" y="3849052"/>
            <a:ext cx="34291" cy="377191"/>
          </a:xfrm>
          <a:custGeom>
            <a:avLst/>
            <a:gdLst/>
            <a:ahLst/>
            <a:cxnLst/>
            <a:rect l="0" t="0" r="0" b="0"/>
            <a:pathLst>
              <a:path w="34291" h="377191">
                <a:moveTo>
                  <a:pt x="34290" y="0"/>
                </a:moveTo>
                <a:lnTo>
                  <a:pt x="29739" y="0"/>
                </a:lnTo>
                <a:lnTo>
                  <a:pt x="28399" y="952"/>
                </a:lnTo>
                <a:lnTo>
                  <a:pt x="27505" y="2540"/>
                </a:lnTo>
                <a:lnTo>
                  <a:pt x="26910" y="4551"/>
                </a:lnTo>
                <a:lnTo>
                  <a:pt x="25559" y="5892"/>
                </a:lnTo>
                <a:lnTo>
                  <a:pt x="23707" y="6785"/>
                </a:lnTo>
                <a:lnTo>
                  <a:pt x="21520" y="7381"/>
                </a:lnTo>
                <a:lnTo>
                  <a:pt x="20061" y="8731"/>
                </a:lnTo>
                <a:lnTo>
                  <a:pt x="19089" y="10583"/>
                </a:lnTo>
                <a:lnTo>
                  <a:pt x="18442" y="12770"/>
                </a:lnTo>
                <a:lnTo>
                  <a:pt x="17722" y="20281"/>
                </a:lnTo>
                <a:lnTo>
                  <a:pt x="17402" y="29016"/>
                </a:lnTo>
                <a:lnTo>
                  <a:pt x="17220" y="40242"/>
                </a:lnTo>
                <a:lnTo>
                  <a:pt x="17145" y="295849"/>
                </a:lnTo>
                <a:lnTo>
                  <a:pt x="16193" y="302008"/>
                </a:lnTo>
                <a:lnTo>
                  <a:pt x="14606" y="308019"/>
                </a:lnTo>
                <a:lnTo>
                  <a:pt x="12594" y="313931"/>
                </a:lnTo>
                <a:lnTo>
                  <a:pt x="11254" y="318825"/>
                </a:lnTo>
                <a:lnTo>
                  <a:pt x="10360" y="323040"/>
                </a:lnTo>
                <a:lnTo>
                  <a:pt x="9366" y="331216"/>
                </a:lnTo>
                <a:lnTo>
                  <a:pt x="8926" y="341200"/>
                </a:lnTo>
                <a:lnTo>
                  <a:pt x="7856" y="345577"/>
                </a:lnTo>
                <a:lnTo>
                  <a:pt x="6190" y="349447"/>
                </a:lnTo>
                <a:lnTo>
                  <a:pt x="4126" y="352980"/>
                </a:lnTo>
                <a:lnTo>
                  <a:pt x="2751" y="356287"/>
                </a:lnTo>
                <a:lnTo>
                  <a:pt x="1834" y="359445"/>
                </a:lnTo>
                <a:lnTo>
                  <a:pt x="815" y="365493"/>
                </a:lnTo>
                <a:lnTo>
                  <a:pt x="0" y="37719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1323"/>
          <p:cNvSpPr/>
          <p:nvPr/>
        </p:nvSpPr>
        <p:spPr>
          <a:xfrm>
            <a:off x="8429625" y="3977640"/>
            <a:ext cx="137160" cy="17038"/>
          </a:xfrm>
          <a:custGeom>
            <a:avLst/>
            <a:gdLst/>
            <a:ahLst/>
            <a:cxnLst/>
            <a:rect l="0" t="0" r="0" b="0"/>
            <a:pathLst>
              <a:path w="137160" h="17038">
                <a:moveTo>
                  <a:pt x="0" y="0"/>
                </a:moveTo>
                <a:lnTo>
                  <a:pt x="0" y="7381"/>
                </a:lnTo>
                <a:lnTo>
                  <a:pt x="1905" y="7778"/>
                </a:lnTo>
                <a:lnTo>
                  <a:pt x="5080" y="8043"/>
                </a:lnTo>
                <a:lnTo>
                  <a:pt x="9101" y="8219"/>
                </a:lnTo>
                <a:lnTo>
                  <a:pt x="11783" y="9289"/>
                </a:lnTo>
                <a:lnTo>
                  <a:pt x="13570" y="10955"/>
                </a:lnTo>
                <a:lnTo>
                  <a:pt x="14762" y="13018"/>
                </a:lnTo>
                <a:lnTo>
                  <a:pt x="17460" y="14394"/>
                </a:lnTo>
                <a:lnTo>
                  <a:pt x="21166" y="15311"/>
                </a:lnTo>
                <a:lnTo>
                  <a:pt x="25541" y="15922"/>
                </a:lnTo>
                <a:lnTo>
                  <a:pt x="29409" y="16330"/>
                </a:lnTo>
                <a:lnTo>
                  <a:pt x="32941" y="16601"/>
                </a:lnTo>
                <a:lnTo>
                  <a:pt x="36248" y="16782"/>
                </a:lnTo>
                <a:lnTo>
                  <a:pt x="45002" y="16984"/>
                </a:lnTo>
                <a:lnTo>
                  <a:pt x="50004" y="17037"/>
                </a:lnTo>
                <a:lnTo>
                  <a:pt x="54292" y="16121"/>
                </a:lnTo>
                <a:lnTo>
                  <a:pt x="58101" y="14557"/>
                </a:lnTo>
                <a:lnTo>
                  <a:pt x="61594" y="12562"/>
                </a:lnTo>
                <a:lnTo>
                  <a:pt x="65827" y="11232"/>
                </a:lnTo>
                <a:lnTo>
                  <a:pt x="70555" y="10345"/>
                </a:lnTo>
                <a:lnTo>
                  <a:pt x="82729" y="8922"/>
                </a:lnTo>
                <a:lnTo>
                  <a:pt x="85632" y="7853"/>
                </a:lnTo>
                <a:lnTo>
                  <a:pt x="89473" y="6188"/>
                </a:lnTo>
                <a:lnTo>
                  <a:pt x="93940" y="4125"/>
                </a:lnTo>
                <a:lnTo>
                  <a:pt x="97869" y="2750"/>
                </a:lnTo>
                <a:lnTo>
                  <a:pt x="101440" y="1833"/>
                </a:lnTo>
                <a:lnTo>
                  <a:pt x="104774" y="1222"/>
                </a:lnTo>
                <a:lnTo>
                  <a:pt x="107949" y="815"/>
                </a:lnTo>
                <a:lnTo>
                  <a:pt x="111018" y="543"/>
                </a:lnTo>
                <a:lnTo>
                  <a:pt x="114017" y="362"/>
                </a:lnTo>
                <a:lnTo>
                  <a:pt x="119889" y="160"/>
                </a:lnTo>
                <a:lnTo>
                  <a:pt x="128395" y="21"/>
                </a:lnTo>
                <a:lnTo>
                  <a:pt x="13715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1324"/>
          <p:cNvSpPr/>
          <p:nvPr/>
        </p:nvSpPr>
        <p:spPr>
          <a:xfrm>
            <a:off x="8386771" y="4080510"/>
            <a:ext cx="197160" cy="17145"/>
          </a:xfrm>
          <a:custGeom>
            <a:avLst/>
            <a:gdLst/>
            <a:ahLst/>
            <a:cxnLst/>
            <a:rect l="0" t="0" r="0" b="0"/>
            <a:pathLst>
              <a:path w="197160" h="17145">
                <a:moveTo>
                  <a:pt x="8563" y="17144"/>
                </a:moveTo>
                <a:lnTo>
                  <a:pt x="0" y="17144"/>
                </a:lnTo>
                <a:lnTo>
                  <a:pt x="50265" y="17144"/>
                </a:lnTo>
                <a:lnTo>
                  <a:pt x="55415" y="16192"/>
                </a:lnTo>
                <a:lnTo>
                  <a:pt x="60753" y="14605"/>
                </a:lnTo>
                <a:lnTo>
                  <a:pt x="66216" y="12594"/>
                </a:lnTo>
                <a:lnTo>
                  <a:pt x="71764" y="11253"/>
                </a:lnTo>
                <a:lnTo>
                  <a:pt x="77368" y="10360"/>
                </a:lnTo>
                <a:lnTo>
                  <a:pt x="83008" y="9764"/>
                </a:lnTo>
                <a:lnTo>
                  <a:pt x="88673" y="9367"/>
                </a:lnTo>
                <a:lnTo>
                  <a:pt x="94354" y="9102"/>
                </a:lnTo>
                <a:lnTo>
                  <a:pt x="100047" y="8925"/>
                </a:lnTo>
                <a:lnTo>
                  <a:pt x="105748" y="7855"/>
                </a:lnTo>
                <a:lnTo>
                  <a:pt x="111453" y="6189"/>
                </a:lnTo>
                <a:lnTo>
                  <a:pt x="117162" y="4126"/>
                </a:lnTo>
                <a:lnTo>
                  <a:pt x="121920" y="2750"/>
                </a:lnTo>
                <a:lnTo>
                  <a:pt x="126044" y="1833"/>
                </a:lnTo>
                <a:lnTo>
                  <a:pt x="129747" y="1222"/>
                </a:lnTo>
                <a:lnTo>
                  <a:pt x="134119" y="815"/>
                </a:lnTo>
                <a:lnTo>
                  <a:pt x="138941" y="543"/>
                </a:lnTo>
                <a:lnTo>
                  <a:pt x="148425" y="241"/>
                </a:lnTo>
                <a:lnTo>
                  <a:pt x="162273" y="47"/>
                </a:lnTo>
                <a:lnTo>
                  <a:pt x="19715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1325"/>
          <p:cNvSpPr/>
          <p:nvPr/>
        </p:nvSpPr>
        <p:spPr>
          <a:xfrm>
            <a:off x="8626823" y="3891915"/>
            <a:ext cx="17115" cy="334328"/>
          </a:xfrm>
          <a:custGeom>
            <a:avLst/>
            <a:gdLst/>
            <a:ahLst/>
            <a:cxnLst/>
            <a:rect l="0" t="0" r="0" b="0"/>
            <a:pathLst>
              <a:path w="17115" h="334328">
                <a:moveTo>
                  <a:pt x="17114" y="0"/>
                </a:moveTo>
                <a:lnTo>
                  <a:pt x="9734" y="0"/>
                </a:lnTo>
                <a:lnTo>
                  <a:pt x="9336" y="952"/>
                </a:lnTo>
                <a:lnTo>
                  <a:pt x="8895" y="4551"/>
                </a:lnTo>
                <a:lnTo>
                  <a:pt x="8646" y="11931"/>
                </a:lnTo>
                <a:lnTo>
                  <a:pt x="7660" y="15574"/>
                </a:lnTo>
                <a:lnTo>
                  <a:pt x="6048" y="19908"/>
                </a:lnTo>
                <a:lnTo>
                  <a:pt x="4022" y="24702"/>
                </a:lnTo>
                <a:lnTo>
                  <a:pt x="2671" y="29802"/>
                </a:lnTo>
                <a:lnTo>
                  <a:pt x="1770" y="35108"/>
                </a:lnTo>
                <a:lnTo>
                  <a:pt x="1169" y="40550"/>
                </a:lnTo>
                <a:lnTo>
                  <a:pt x="769" y="46083"/>
                </a:lnTo>
                <a:lnTo>
                  <a:pt x="503" y="51677"/>
                </a:lnTo>
                <a:lnTo>
                  <a:pt x="207" y="62973"/>
                </a:lnTo>
                <a:lnTo>
                  <a:pt x="0" y="91454"/>
                </a:lnTo>
                <a:lnTo>
                  <a:pt x="942" y="97164"/>
                </a:lnTo>
                <a:lnTo>
                  <a:pt x="2523" y="102876"/>
                </a:lnTo>
                <a:lnTo>
                  <a:pt x="4529" y="108589"/>
                </a:lnTo>
                <a:lnTo>
                  <a:pt x="5867" y="115255"/>
                </a:lnTo>
                <a:lnTo>
                  <a:pt x="6758" y="122557"/>
                </a:lnTo>
                <a:lnTo>
                  <a:pt x="7353" y="130282"/>
                </a:lnTo>
                <a:lnTo>
                  <a:pt x="7749" y="137337"/>
                </a:lnTo>
                <a:lnTo>
                  <a:pt x="8189" y="150256"/>
                </a:lnTo>
                <a:lnTo>
                  <a:pt x="8495" y="186650"/>
                </a:lnTo>
                <a:lnTo>
                  <a:pt x="8510" y="193013"/>
                </a:lnTo>
                <a:lnTo>
                  <a:pt x="9474" y="200113"/>
                </a:lnTo>
                <a:lnTo>
                  <a:pt x="11068" y="207704"/>
                </a:lnTo>
                <a:lnTo>
                  <a:pt x="13083" y="215621"/>
                </a:lnTo>
                <a:lnTo>
                  <a:pt x="14427" y="222805"/>
                </a:lnTo>
                <a:lnTo>
                  <a:pt x="15323" y="229499"/>
                </a:lnTo>
                <a:lnTo>
                  <a:pt x="15920" y="235867"/>
                </a:lnTo>
                <a:lnTo>
                  <a:pt x="16318" y="242017"/>
                </a:lnTo>
                <a:lnTo>
                  <a:pt x="16584" y="248022"/>
                </a:lnTo>
                <a:lnTo>
                  <a:pt x="16878" y="259774"/>
                </a:lnTo>
                <a:lnTo>
                  <a:pt x="17114" y="33432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1326"/>
          <p:cNvSpPr/>
          <p:nvPr/>
        </p:nvSpPr>
        <p:spPr>
          <a:xfrm>
            <a:off x="8730046" y="3900487"/>
            <a:ext cx="136777" cy="102871"/>
          </a:xfrm>
          <a:custGeom>
            <a:avLst/>
            <a:gdLst/>
            <a:ahLst/>
            <a:cxnLst/>
            <a:rect l="0" t="0" r="0" b="0"/>
            <a:pathLst>
              <a:path w="136777" h="102871">
                <a:moveTo>
                  <a:pt x="25334" y="0"/>
                </a:moveTo>
                <a:lnTo>
                  <a:pt x="17115" y="0"/>
                </a:lnTo>
                <a:lnTo>
                  <a:pt x="16918" y="2540"/>
                </a:lnTo>
                <a:lnTo>
                  <a:pt x="16792" y="7381"/>
                </a:lnTo>
                <a:lnTo>
                  <a:pt x="16762" y="34082"/>
                </a:lnTo>
                <a:lnTo>
                  <a:pt x="15810" y="37961"/>
                </a:lnTo>
                <a:lnTo>
                  <a:pt x="14221" y="41500"/>
                </a:lnTo>
                <a:lnTo>
                  <a:pt x="12211" y="44812"/>
                </a:lnTo>
                <a:lnTo>
                  <a:pt x="10870" y="47972"/>
                </a:lnTo>
                <a:lnTo>
                  <a:pt x="9976" y="51031"/>
                </a:lnTo>
                <a:lnTo>
                  <a:pt x="9381" y="54023"/>
                </a:lnTo>
                <a:lnTo>
                  <a:pt x="8030" y="56971"/>
                </a:lnTo>
                <a:lnTo>
                  <a:pt x="6178" y="59888"/>
                </a:lnTo>
                <a:lnTo>
                  <a:pt x="3991" y="62785"/>
                </a:lnTo>
                <a:lnTo>
                  <a:pt x="2533" y="65669"/>
                </a:lnTo>
                <a:lnTo>
                  <a:pt x="1560" y="68545"/>
                </a:lnTo>
                <a:lnTo>
                  <a:pt x="0" y="75452"/>
                </a:lnTo>
                <a:lnTo>
                  <a:pt x="824" y="76972"/>
                </a:lnTo>
                <a:lnTo>
                  <a:pt x="2327" y="78937"/>
                </a:lnTo>
                <a:lnTo>
                  <a:pt x="7031" y="84384"/>
                </a:lnTo>
                <a:lnTo>
                  <a:pt x="10215" y="87669"/>
                </a:lnTo>
                <a:lnTo>
                  <a:pt x="21199" y="98734"/>
                </a:lnTo>
                <a:lnTo>
                  <a:pt x="23529" y="100112"/>
                </a:lnTo>
                <a:lnTo>
                  <a:pt x="26036" y="101032"/>
                </a:lnTo>
                <a:lnTo>
                  <a:pt x="28659" y="101645"/>
                </a:lnTo>
                <a:lnTo>
                  <a:pt x="31361" y="102053"/>
                </a:lnTo>
                <a:lnTo>
                  <a:pt x="34115" y="102326"/>
                </a:lnTo>
                <a:lnTo>
                  <a:pt x="36902" y="102507"/>
                </a:lnTo>
                <a:lnTo>
                  <a:pt x="39714" y="102628"/>
                </a:lnTo>
                <a:lnTo>
                  <a:pt x="45378" y="102763"/>
                </a:lnTo>
                <a:lnTo>
                  <a:pt x="136776" y="10287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1327"/>
          <p:cNvSpPr/>
          <p:nvPr/>
        </p:nvSpPr>
        <p:spPr>
          <a:xfrm>
            <a:off x="8823959" y="3900595"/>
            <a:ext cx="25719" cy="325648"/>
          </a:xfrm>
          <a:custGeom>
            <a:avLst/>
            <a:gdLst/>
            <a:ahLst/>
            <a:cxnLst/>
            <a:rect l="0" t="0" r="0" b="0"/>
            <a:pathLst>
              <a:path w="25719" h="325648">
                <a:moveTo>
                  <a:pt x="25718" y="17037"/>
                </a:moveTo>
                <a:lnTo>
                  <a:pt x="25718" y="12486"/>
                </a:lnTo>
                <a:lnTo>
                  <a:pt x="24766" y="11146"/>
                </a:lnTo>
                <a:lnTo>
                  <a:pt x="23178" y="10252"/>
                </a:lnTo>
                <a:lnTo>
                  <a:pt x="18337" y="8818"/>
                </a:lnTo>
                <a:lnTo>
                  <a:pt x="17940" y="7747"/>
                </a:lnTo>
                <a:lnTo>
                  <a:pt x="17155" y="0"/>
                </a:lnTo>
                <a:lnTo>
                  <a:pt x="17146" y="189721"/>
                </a:lnTo>
                <a:lnTo>
                  <a:pt x="16193" y="197882"/>
                </a:lnTo>
                <a:lnTo>
                  <a:pt x="14606" y="206181"/>
                </a:lnTo>
                <a:lnTo>
                  <a:pt x="12595" y="214570"/>
                </a:lnTo>
                <a:lnTo>
                  <a:pt x="11254" y="222068"/>
                </a:lnTo>
                <a:lnTo>
                  <a:pt x="10360" y="228972"/>
                </a:lnTo>
                <a:lnTo>
                  <a:pt x="9765" y="235480"/>
                </a:lnTo>
                <a:lnTo>
                  <a:pt x="9367" y="241723"/>
                </a:lnTo>
                <a:lnTo>
                  <a:pt x="8927" y="253740"/>
                </a:lnTo>
                <a:lnTo>
                  <a:pt x="7856" y="259611"/>
                </a:lnTo>
                <a:lnTo>
                  <a:pt x="6191" y="265431"/>
                </a:lnTo>
                <a:lnTo>
                  <a:pt x="4126" y="271215"/>
                </a:lnTo>
                <a:lnTo>
                  <a:pt x="2751" y="276977"/>
                </a:lnTo>
                <a:lnTo>
                  <a:pt x="1835" y="282723"/>
                </a:lnTo>
                <a:lnTo>
                  <a:pt x="1224" y="288458"/>
                </a:lnTo>
                <a:lnTo>
                  <a:pt x="544" y="297371"/>
                </a:lnTo>
                <a:lnTo>
                  <a:pt x="242" y="304508"/>
                </a:lnTo>
                <a:lnTo>
                  <a:pt x="72" y="313880"/>
                </a:lnTo>
                <a:lnTo>
                  <a:pt x="0" y="32564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1328"/>
          <p:cNvSpPr/>
          <p:nvPr/>
        </p:nvSpPr>
        <p:spPr>
          <a:xfrm>
            <a:off x="8892540" y="3866207"/>
            <a:ext cx="137036" cy="282884"/>
          </a:xfrm>
          <a:custGeom>
            <a:avLst/>
            <a:gdLst/>
            <a:ahLst/>
            <a:cxnLst/>
            <a:rect l="0" t="0" r="0" b="0"/>
            <a:pathLst>
              <a:path w="137036" h="282884">
                <a:moveTo>
                  <a:pt x="34290" y="34280"/>
                </a:moveTo>
                <a:lnTo>
                  <a:pt x="34290" y="21510"/>
                </a:lnTo>
                <a:lnTo>
                  <a:pt x="35242" y="20051"/>
                </a:lnTo>
                <a:lnTo>
                  <a:pt x="36829" y="19079"/>
                </a:lnTo>
                <a:lnTo>
                  <a:pt x="38841" y="18431"/>
                </a:lnTo>
                <a:lnTo>
                  <a:pt x="41134" y="17047"/>
                </a:lnTo>
                <a:lnTo>
                  <a:pt x="43615" y="15171"/>
                </a:lnTo>
                <a:lnTo>
                  <a:pt x="49890" y="9868"/>
                </a:lnTo>
                <a:lnTo>
                  <a:pt x="53288" y="6603"/>
                </a:lnTo>
                <a:lnTo>
                  <a:pt x="55528" y="4399"/>
                </a:lnTo>
                <a:lnTo>
                  <a:pt x="58926" y="2929"/>
                </a:lnTo>
                <a:lnTo>
                  <a:pt x="63096" y="1949"/>
                </a:lnTo>
                <a:lnTo>
                  <a:pt x="67781" y="1296"/>
                </a:lnTo>
                <a:lnTo>
                  <a:pt x="71858" y="861"/>
                </a:lnTo>
                <a:lnTo>
                  <a:pt x="75528" y="570"/>
                </a:lnTo>
                <a:lnTo>
                  <a:pt x="78926" y="377"/>
                </a:lnTo>
                <a:lnTo>
                  <a:pt x="85243" y="162"/>
                </a:lnTo>
                <a:lnTo>
                  <a:pt x="97060" y="24"/>
                </a:lnTo>
                <a:lnTo>
                  <a:pt x="105699" y="0"/>
                </a:lnTo>
                <a:lnTo>
                  <a:pt x="107613" y="949"/>
                </a:lnTo>
                <a:lnTo>
                  <a:pt x="108890" y="2535"/>
                </a:lnTo>
                <a:lnTo>
                  <a:pt x="109740" y="4544"/>
                </a:lnTo>
                <a:lnTo>
                  <a:pt x="113226" y="9316"/>
                </a:lnTo>
                <a:lnTo>
                  <a:pt x="115489" y="11923"/>
                </a:lnTo>
                <a:lnTo>
                  <a:pt x="116998" y="14613"/>
                </a:lnTo>
                <a:lnTo>
                  <a:pt x="118674" y="20141"/>
                </a:lnTo>
                <a:lnTo>
                  <a:pt x="119419" y="28314"/>
                </a:lnTo>
                <a:lnTo>
                  <a:pt x="119617" y="33160"/>
                </a:lnTo>
                <a:lnTo>
                  <a:pt x="119838" y="43625"/>
                </a:lnTo>
                <a:lnTo>
                  <a:pt x="119896" y="49083"/>
                </a:lnTo>
                <a:lnTo>
                  <a:pt x="118031" y="54626"/>
                </a:lnTo>
                <a:lnTo>
                  <a:pt x="114883" y="60226"/>
                </a:lnTo>
                <a:lnTo>
                  <a:pt x="110878" y="65865"/>
                </a:lnTo>
                <a:lnTo>
                  <a:pt x="107256" y="71529"/>
                </a:lnTo>
                <a:lnTo>
                  <a:pt x="103889" y="77210"/>
                </a:lnTo>
                <a:lnTo>
                  <a:pt x="100692" y="82903"/>
                </a:lnTo>
                <a:lnTo>
                  <a:pt x="94599" y="94308"/>
                </a:lnTo>
                <a:lnTo>
                  <a:pt x="82926" y="117152"/>
                </a:lnTo>
                <a:lnTo>
                  <a:pt x="80050" y="121913"/>
                </a:lnTo>
                <a:lnTo>
                  <a:pt x="77178" y="126040"/>
                </a:lnTo>
                <a:lnTo>
                  <a:pt x="74313" y="129743"/>
                </a:lnTo>
                <a:lnTo>
                  <a:pt x="71449" y="132212"/>
                </a:lnTo>
                <a:lnTo>
                  <a:pt x="68588" y="133858"/>
                </a:lnTo>
                <a:lnTo>
                  <a:pt x="65728" y="134955"/>
                </a:lnTo>
                <a:lnTo>
                  <a:pt x="63821" y="136640"/>
                </a:lnTo>
                <a:lnTo>
                  <a:pt x="62550" y="138715"/>
                </a:lnTo>
                <a:lnTo>
                  <a:pt x="61702" y="141051"/>
                </a:lnTo>
                <a:lnTo>
                  <a:pt x="60185" y="142608"/>
                </a:lnTo>
                <a:lnTo>
                  <a:pt x="58221" y="143646"/>
                </a:lnTo>
                <a:lnTo>
                  <a:pt x="55958" y="144338"/>
                </a:lnTo>
                <a:lnTo>
                  <a:pt x="55402" y="144800"/>
                </a:lnTo>
                <a:lnTo>
                  <a:pt x="55985" y="145107"/>
                </a:lnTo>
                <a:lnTo>
                  <a:pt x="59987" y="145719"/>
                </a:lnTo>
                <a:lnTo>
                  <a:pt x="64552" y="141171"/>
                </a:lnTo>
                <a:lnTo>
                  <a:pt x="66847" y="139831"/>
                </a:lnTo>
                <a:lnTo>
                  <a:pt x="69330" y="138937"/>
                </a:lnTo>
                <a:lnTo>
                  <a:pt x="71936" y="138341"/>
                </a:lnTo>
                <a:lnTo>
                  <a:pt x="74628" y="137944"/>
                </a:lnTo>
                <a:lnTo>
                  <a:pt x="77374" y="137680"/>
                </a:lnTo>
                <a:lnTo>
                  <a:pt x="80158" y="137503"/>
                </a:lnTo>
                <a:lnTo>
                  <a:pt x="82966" y="137385"/>
                </a:lnTo>
                <a:lnTo>
                  <a:pt x="88626" y="137255"/>
                </a:lnTo>
                <a:lnTo>
                  <a:pt x="92422" y="138172"/>
                </a:lnTo>
                <a:lnTo>
                  <a:pt x="96857" y="139737"/>
                </a:lnTo>
                <a:lnTo>
                  <a:pt x="108561" y="144540"/>
                </a:lnTo>
                <a:lnTo>
                  <a:pt x="115241" y="147737"/>
                </a:lnTo>
                <a:lnTo>
                  <a:pt x="125951" y="152999"/>
                </a:lnTo>
                <a:lnTo>
                  <a:pt x="129956" y="158800"/>
                </a:lnTo>
                <a:lnTo>
                  <a:pt x="133957" y="166775"/>
                </a:lnTo>
                <a:lnTo>
                  <a:pt x="135736" y="173494"/>
                </a:lnTo>
                <a:lnTo>
                  <a:pt x="136528" y="179656"/>
                </a:lnTo>
                <a:lnTo>
                  <a:pt x="136878" y="186521"/>
                </a:lnTo>
                <a:lnTo>
                  <a:pt x="137035" y="195923"/>
                </a:lnTo>
                <a:lnTo>
                  <a:pt x="136124" y="200144"/>
                </a:lnTo>
                <a:lnTo>
                  <a:pt x="132572" y="207375"/>
                </a:lnTo>
                <a:lnTo>
                  <a:pt x="127818" y="216304"/>
                </a:lnTo>
                <a:lnTo>
                  <a:pt x="125217" y="221352"/>
                </a:lnTo>
                <a:lnTo>
                  <a:pt x="122327" y="229501"/>
                </a:lnTo>
                <a:lnTo>
                  <a:pt x="121556" y="233007"/>
                </a:lnTo>
                <a:lnTo>
                  <a:pt x="119137" y="237250"/>
                </a:lnTo>
                <a:lnTo>
                  <a:pt x="115620" y="241983"/>
                </a:lnTo>
                <a:lnTo>
                  <a:pt x="111370" y="247044"/>
                </a:lnTo>
                <a:lnTo>
                  <a:pt x="107584" y="251370"/>
                </a:lnTo>
                <a:lnTo>
                  <a:pt x="100838" y="258717"/>
                </a:lnTo>
                <a:lnTo>
                  <a:pt x="91684" y="268208"/>
                </a:lnTo>
                <a:lnTo>
                  <a:pt x="87792" y="270242"/>
                </a:lnTo>
                <a:lnTo>
                  <a:pt x="83294" y="271598"/>
                </a:lnTo>
                <a:lnTo>
                  <a:pt x="78389" y="272502"/>
                </a:lnTo>
                <a:lnTo>
                  <a:pt x="73215" y="274057"/>
                </a:lnTo>
                <a:lnTo>
                  <a:pt x="67860" y="276047"/>
                </a:lnTo>
                <a:lnTo>
                  <a:pt x="62384" y="278325"/>
                </a:lnTo>
                <a:lnTo>
                  <a:pt x="57782" y="279844"/>
                </a:lnTo>
                <a:lnTo>
                  <a:pt x="53761" y="280857"/>
                </a:lnTo>
                <a:lnTo>
                  <a:pt x="50128" y="281532"/>
                </a:lnTo>
                <a:lnTo>
                  <a:pt x="46754" y="281982"/>
                </a:lnTo>
                <a:lnTo>
                  <a:pt x="43552" y="282282"/>
                </a:lnTo>
                <a:lnTo>
                  <a:pt x="40465" y="282483"/>
                </a:lnTo>
                <a:lnTo>
                  <a:pt x="37453" y="282616"/>
                </a:lnTo>
                <a:lnTo>
                  <a:pt x="31569" y="282764"/>
                </a:lnTo>
                <a:lnTo>
                  <a:pt x="0" y="28288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1329"/>
          <p:cNvSpPr/>
          <p:nvPr/>
        </p:nvSpPr>
        <p:spPr>
          <a:xfrm>
            <a:off x="7761077" y="4414837"/>
            <a:ext cx="231351" cy="25718"/>
          </a:xfrm>
          <a:custGeom>
            <a:avLst/>
            <a:gdLst/>
            <a:ahLst/>
            <a:cxnLst/>
            <a:rect l="0" t="0" r="0" b="0"/>
            <a:pathLst>
              <a:path w="231351" h="25718">
                <a:moveTo>
                  <a:pt x="25610" y="0"/>
                </a:moveTo>
                <a:lnTo>
                  <a:pt x="8849" y="0"/>
                </a:lnTo>
                <a:lnTo>
                  <a:pt x="7768" y="953"/>
                </a:lnTo>
                <a:lnTo>
                  <a:pt x="257" y="8219"/>
                </a:lnTo>
                <a:lnTo>
                  <a:pt x="135" y="9290"/>
                </a:lnTo>
                <a:lnTo>
                  <a:pt x="54" y="10956"/>
                </a:lnTo>
                <a:lnTo>
                  <a:pt x="0" y="13019"/>
                </a:lnTo>
                <a:lnTo>
                  <a:pt x="917" y="14394"/>
                </a:lnTo>
                <a:lnTo>
                  <a:pt x="2480" y="15311"/>
                </a:lnTo>
                <a:lnTo>
                  <a:pt x="4476" y="15922"/>
                </a:lnTo>
                <a:lnTo>
                  <a:pt x="6758" y="17283"/>
                </a:lnTo>
                <a:lnTo>
                  <a:pt x="9232" y="19142"/>
                </a:lnTo>
                <a:lnTo>
                  <a:pt x="11833" y="21334"/>
                </a:lnTo>
                <a:lnTo>
                  <a:pt x="14521" y="22795"/>
                </a:lnTo>
                <a:lnTo>
                  <a:pt x="17265" y="23769"/>
                </a:lnTo>
                <a:lnTo>
                  <a:pt x="20047" y="24419"/>
                </a:lnTo>
                <a:lnTo>
                  <a:pt x="25677" y="25140"/>
                </a:lnTo>
                <a:lnTo>
                  <a:pt x="31355" y="25461"/>
                </a:lnTo>
                <a:lnTo>
                  <a:pt x="37053" y="25603"/>
                </a:lnTo>
                <a:lnTo>
                  <a:pt x="231350" y="2571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1330"/>
          <p:cNvSpPr/>
          <p:nvPr/>
        </p:nvSpPr>
        <p:spPr>
          <a:xfrm>
            <a:off x="8043862" y="4346257"/>
            <a:ext cx="128523" cy="257049"/>
          </a:xfrm>
          <a:custGeom>
            <a:avLst/>
            <a:gdLst/>
            <a:ahLst/>
            <a:cxnLst/>
            <a:rect l="0" t="0" r="0" b="0"/>
            <a:pathLst>
              <a:path w="128523" h="257049">
                <a:moveTo>
                  <a:pt x="42863" y="0"/>
                </a:moveTo>
                <a:lnTo>
                  <a:pt x="34644" y="0"/>
                </a:lnTo>
                <a:lnTo>
                  <a:pt x="34321" y="7381"/>
                </a:lnTo>
                <a:lnTo>
                  <a:pt x="31764" y="10583"/>
                </a:lnTo>
                <a:lnTo>
                  <a:pt x="29749" y="12770"/>
                </a:lnTo>
                <a:lnTo>
                  <a:pt x="28404" y="16134"/>
                </a:lnTo>
                <a:lnTo>
                  <a:pt x="27509" y="20281"/>
                </a:lnTo>
                <a:lnTo>
                  <a:pt x="26912" y="24950"/>
                </a:lnTo>
                <a:lnTo>
                  <a:pt x="26514" y="29969"/>
                </a:lnTo>
                <a:lnTo>
                  <a:pt x="26248" y="35219"/>
                </a:lnTo>
                <a:lnTo>
                  <a:pt x="25954" y="46133"/>
                </a:lnTo>
                <a:lnTo>
                  <a:pt x="25822" y="57334"/>
                </a:lnTo>
                <a:lnTo>
                  <a:pt x="24836" y="63940"/>
                </a:lnTo>
                <a:lnTo>
                  <a:pt x="23224" y="71202"/>
                </a:lnTo>
                <a:lnTo>
                  <a:pt x="21198" y="78901"/>
                </a:lnTo>
                <a:lnTo>
                  <a:pt x="19847" y="85938"/>
                </a:lnTo>
                <a:lnTo>
                  <a:pt x="18946" y="92534"/>
                </a:lnTo>
                <a:lnTo>
                  <a:pt x="18345" y="98837"/>
                </a:lnTo>
                <a:lnTo>
                  <a:pt x="16994" y="105896"/>
                </a:lnTo>
                <a:lnTo>
                  <a:pt x="15139" y="113460"/>
                </a:lnTo>
                <a:lnTo>
                  <a:pt x="12950" y="121360"/>
                </a:lnTo>
                <a:lnTo>
                  <a:pt x="11491" y="128532"/>
                </a:lnTo>
                <a:lnTo>
                  <a:pt x="10518" y="135218"/>
                </a:lnTo>
                <a:lnTo>
                  <a:pt x="9870" y="141580"/>
                </a:lnTo>
                <a:lnTo>
                  <a:pt x="9438" y="147727"/>
                </a:lnTo>
                <a:lnTo>
                  <a:pt x="9149" y="153729"/>
                </a:lnTo>
                <a:lnTo>
                  <a:pt x="8829" y="166432"/>
                </a:lnTo>
                <a:lnTo>
                  <a:pt x="8607" y="201658"/>
                </a:lnTo>
                <a:lnTo>
                  <a:pt x="9547" y="206829"/>
                </a:lnTo>
                <a:lnTo>
                  <a:pt x="11128" y="211228"/>
                </a:lnTo>
                <a:lnTo>
                  <a:pt x="14470" y="218657"/>
                </a:lnTo>
                <a:lnTo>
                  <a:pt x="15956" y="225133"/>
                </a:lnTo>
                <a:lnTo>
                  <a:pt x="17305" y="229147"/>
                </a:lnTo>
                <a:lnTo>
                  <a:pt x="19156" y="233727"/>
                </a:lnTo>
                <a:lnTo>
                  <a:pt x="21344" y="238686"/>
                </a:lnTo>
                <a:lnTo>
                  <a:pt x="23754" y="241991"/>
                </a:lnTo>
                <a:lnTo>
                  <a:pt x="26314" y="244195"/>
                </a:lnTo>
                <a:lnTo>
                  <a:pt x="28973" y="245664"/>
                </a:lnTo>
                <a:lnTo>
                  <a:pt x="31698" y="247597"/>
                </a:lnTo>
                <a:lnTo>
                  <a:pt x="34467" y="249837"/>
                </a:lnTo>
                <a:lnTo>
                  <a:pt x="37265" y="252283"/>
                </a:lnTo>
                <a:lnTo>
                  <a:pt x="40083" y="253913"/>
                </a:lnTo>
                <a:lnTo>
                  <a:pt x="42915" y="255000"/>
                </a:lnTo>
                <a:lnTo>
                  <a:pt x="45755" y="255726"/>
                </a:lnTo>
                <a:lnTo>
                  <a:pt x="48601" y="256209"/>
                </a:lnTo>
                <a:lnTo>
                  <a:pt x="51450" y="256531"/>
                </a:lnTo>
                <a:lnTo>
                  <a:pt x="54304" y="256746"/>
                </a:lnTo>
                <a:lnTo>
                  <a:pt x="57157" y="256889"/>
                </a:lnTo>
                <a:lnTo>
                  <a:pt x="62868" y="257048"/>
                </a:lnTo>
                <a:lnTo>
                  <a:pt x="65724" y="256138"/>
                </a:lnTo>
                <a:lnTo>
                  <a:pt x="68581" y="254579"/>
                </a:lnTo>
                <a:lnTo>
                  <a:pt x="71439" y="252587"/>
                </a:lnTo>
                <a:lnTo>
                  <a:pt x="74295" y="250306"/>
                </a:lnTo>
                <a:lnTo>
                  <a:pt x="77153" y="247833"/>
                </a:lnTo>
                <a:lnTo>
                  <a:pt x="80011" y="245232"/>
                </a:lnTo>
                <a:lnTo>
                  <a:pt x="88266" y="237262"/>
                </a:lnTo>
                <a:lnTo>
                  <a:pt x="104536" y="221174"/>
                </a:lnTo>
                <a:lnTo>
                  <a:pt x="106838" y="216982"/>
                </a:lnTo>
                <a:lnTo>
                  <a:pt x="108373" y="212282"/>
                </a:lnTo>
                <a:lnTo>
                  <a:pt x="109396" y="207244"/>
                </a:lnTo>
                <a:lnTo>
                  <a:pt x="111984" y="201980"/>
                </a:lnTo>
                <a:lnTo>
                  <a:pt x="115614" y="196566"/>
                </a:lnTo>
                <a:lnTo>
                  <a:pt x="119938" y="191052"/>
                </a:lnTo>
                <a:lnTo>
                  <a:pt x="122822" y="186423"/>
                </a:lnTo>
                <a:lnTo>
                  <a:pt x="126025" y="178740"/>
                </a:lnTo>
                <a:lnTo>
                  <a:pt x="126878" y="174405"/>
                </a:lnTo>
                <a:lnTo>
                  <a:pt x="127449" y="169610"/>
                </a:lnTo>
                <a:lnTo>
                  <a:pt x="127828" y="164509"/>
                </a:lnTo>
                <a:lnTo>
                  <a:pt x="128081" y="160155"/>
                </a:lnTo>
                <a:lnTo>
                  <a:pt x="128522" y="147820"/>
                </a:lnTo>
                <a:lnTo>
                  <a:pt x="127591" y="147124"/>
                </a:lnTo>
                <a:lnTo>
                  <a:pt x="124018" y="146351"/>
                </a:lnTo>
                <a:lnTo>
                  <a:pt x="121731" y="146145"/>
                </a:lnTo>
                <a:lnTo>
                  <a:pt x="119254" y="146008"/>
                </a:lnTo>
                <a:lnTo>
                  <a:pt x="113962" y="145855"/>
                </a:lnTo>
                <a:lnTo>
                  <a:pt x="108435" y="145787"/>
                </a:lnTo>
                <a:lnTo>
                  <a:pt x="105628" y="146721"/>
                </a:lnTo>
                <a:lnTo>
                  <a:pt x="102803" y="148297"/>
                </a:lnTo>
                <a:lnTo>
                  <a:pt x="99968" y="150299"/>
                </a:lnTo>
                <a:lnTo>
                  <a:pt x="96172" y="152587"/>
                </a:lnTo>
                <a:lnTo>
                  <a:pt x="91738" y="155065"/>
                </a:lnTo>
                <a:lnTo>
                  <a:pt x="86876" y="157670"/>
                </a:lnTo>
                <a:lnTo>
                  <a:pt x="82682" y="160358"/>
                </a:lnTo>
                <a:lnTo>
                  <a:pt x="78935" y="163103"/>
                </a:lnTo>
                <a:lnTo>
                  <a:pt x="75482" y="165885"/>
                </a:lnTo>
                <a:lnTo>
                  <a:pt x="71277" y="168693"/>
                </a:lnTo>
                <a:lnTo>
                  <a:pt x="66568" y="171517"/>
                </a:lnTo>
                <a:lnTo>
                  <a:pt x="61524" y="174352"/>
                </a:lnTo>
                <a:lnTo>
                  <a:pt x="57208" y="178147"/>
                </a:lnTo>
                <a:lnTo>
                  <a:pt x="53380" y="182582"/>
                </a:lnTo>
                <a:lnTo>
                  <a:pt x="49874" y="187444"/>
                </a:lnTo>
                <a:lnTo>
                  <a:pt x="45631" y="192590"/>
                </a:lnTo>
                <a:lnTo>
                  <a:pt x="40898" y="197926"/>
                </a:lnTo>
                <a:lnTo>
                  <a:pt x="31513" y="207982"/>
                </a:lnTo>
                <a:lnTo>
                  <a:pt x="20872" y="218999"/>
                </a:lnTo>
                <a:lnTo>
                  <a:pt x="14674" y="225285"/>
                </a:lnTo>
                <a:lnTo>
                  <a:pt x="12640" y="228295"/>
                </a:lnTo>
                <a:lnTo>
                  <a:pt x="10381" y="234180"/>
                </a:lnTo>
                <a:lnTo>
                  <a:pt x="8826" y="236130"/>
                </a:lnTo>
                <a:lnTo>
                  <a:pt x="6837" y="237430"/>
                </a:lnTo>
                <a:lnTo>
                  <a:pt x="4557" y="238297"/>
                </a:lnTo>
                <a:lnTo>
                  <a:pt x="3038" y="239827"/>
                </a:lnTo>
                <a:lnTo>
                  <a:pt x="2026" y="241800"/>
                </a:lnTo>
                <a:lnTo>
                  <a:pt x="0" y="24860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1331"/>
          <p:cNvSpPr/>
          <p:nvPr/>
        </p:nvSpPr>
        <p:spPr>
          <a:xfrm>
            <a:off x="8232457" y="4332746"/>
            <a:ext cx="145734" cy="107800"/>
          </a:xfrm>
          <a:custGeom>
            <a:avLst/>
            <a:gdLst/>
            <a:ahLst/>
            <a:cxnLst/>
            <a:rect l="0" t="0" r="0" b="0"/>
            <a:pathLst>
              <a:path w="145734" h="107800">
                <a:moveTo>
                  <a:pt x="0" y="4939"/>
                </a:moveTo>
                <a:lnTo>
                  <a:pt x="0" y="0"/>
                </a:lnTo>
                <a:lnTo>
                  <a:pt x="0" y="9416"/>
                </a:lnTo>
                <a:lnTo>
                  <a:pt x="952" y="11733"/>
                </a:lnTo>
                <a:lnTo>
                  <a:pt x="2540" y="14231"/>
                </a:lnTo>
                <a:lnTo>
                  <a:pt x="4551" y="16848"/>
                </a:lnTo>
                <a:lnTo>
                  <a:pt x="5892" y="19546"/>
                </a:lnTo>
                <a:lnTo>
                  <a:pt x="6785" y="22297"/>
                </a:lnTo>
                <a:lnTo>
                  <a:pt x="7381" y="25084"/>
                </a:lnTo>
                <a:lnTo>
                  <a:pt x="7778" y="27894"/>
                </a:lnTo>
                <a:lnTo>
                  <a:pt x="8043" y="30719"/>
                </a:lnTo>
                <a:lnTo>
                  <a:pt x="8220" y="33556"/>
                </a:lnTo>
                <a:lnTo>
                  <a:pt x="8415" y="41787"/>
                </a:lnTo>
                <a:lnTo>
                  <a:pt x="8468" y="46649"/>
                </a:lnTo>
                <a:lnTo>
                  <a:pt x="7550" y="50843"/>
                </a:lnTo>
                <a:lnTo>
                  <a:pt x="5985" y="54592"/>
                </a:lnTo>
                <a:lnTo>
                  <a:pt x="3990" y="58043"/>
                </a:lnTo>
                <a:lnTo>
                  <a:pt x="2660" y="61297"/>
                </a:lnTo>
                <a:lnTo>
                  <a:pt x="1774" y="64418"/>
                </a:lnTo>
                <a:lnTo>
                  <a:pt x="1183" y="67452"/>
                </a:lnTo>
                <a:lnTo>
                  <a:pt x="788" y="70426"/>
                </a:lnTo>
                <a:lnTo>
                  <a:pt x="525" y="73362"/>
                </a:lnTo>
                <a:lnTo>
                  <a:pt x="351" y="76272"/>
                </a:lnTo>
                <a:lnTo>
                  <a:pt x="156" y="82045"/>
                </a:lnTo>
                <a:lnTo>
                  <a:pt x="10" y="97540"/>
                </a:lnTo>
                <a:lnTo>
                  <a:pt x="959" y="99058"/>
                </a:lnTo>
                <a:lnTo>
                  <a:pt x="2544" y="101022"/>
                </a:lnTo>
                <a:lnTo>
                  <a:pt x="7381" y="106468"/>
                </a:lnTo>
                <a:lnTo>
                  <a:pt x="8732" y="106915"/>
                </a:lnTo>
                <a:lnTo>
                  <a:pt x="12771" y="107412"/>
                </a:lnTo>
                <a:lnTo>
                  <a:pt x="17234" y="107730"/>
                </a:lnTo>
                <a:lnTo>
                  <a:pt x="28964" y="107799"/>
                </a:lnTo>
                <a:lnTo>
                  <a:pt x="31692" y="106850"/>
                </a:lnTo>
                <a:lnTo>
                  <a:pt x="34463" y="105264"/>
                </a:lnTo>
                <a:lnTo>
                  <a:pt x="37263" y="103255"/>
                </a:lnTo>
                <a:lnTo>
                  <a:pt x="40082" y="101915"/>
                </a:lnTo>
                <a:lnTo>
                  <a:pt x="42914" y="101022"/>
                </a:lnTo>
                <a:lnTo>
                  <a:pt x="45753" y="100427"/>
                </a:lnTo>
                <a:lnTo>
                  <a:pt x="48600" y="100030"/>
                </a:lnTo>
                <a:lnTo>
                  <a:pt x="51451" y="99765"/>
                </a:lnTo>
                <a:lnTo>
                  <a:pt x="58318" y="99341"/>
                </a:lnTo>
                <a:lnTo>
                  <a:pt x="61796" y="99283"/>
                </a:lnTo>
                <a:lnTo>
                  <a:pt x="115493" y="99236"/>
                </a:lnTo>
                <a:lnTo>
                  <a:pt x="117952" y="98284"/>
                </a:lnTo>
                <a:lnTo>
                  <a:pt x="120544" y="96696"/>
                </a:lnTo>
                <a:lnTo>
                  <a:pt x="126999" y="91855"/>
                </a:lnTo>
                <a:lnTo>
                  <a:pt x="130422" y="91193"/>
                </a:lnTo>
                <a:lnTo>
                  <a:pt x="132668" y="91017"/>
                </a:lnTo>
                <a:lnTo>
                  <a:pt x="134165" y="89947"/>
                </a:lnTo>
                <a:lnTo>
                  <a:pt x="135164" y="88281"/>
                </a:lnTo>
                <a:lnTo>
                  <a:pt x="135829" y="86217"/>
                </a:lnTo>
                <a:lnTo>
                  <a:pt x="137225" y="84842"/>
                </a:lnTo>
                <a:lnTo>
                  <a:pt x="139108" y="83925"/>
                </a:lnTo>
                <a:lnTo>
                  <a:pt x="141317" y="83314"/>
                </a:lnTo>
                <a:lnTo>
                  <a:pt x="142789" y="81953"/>
                </a:lnTo>
                <a:lnTo>
                  <a:pt x="143771" y="80095"/>
                </a:lnTo>
                <a:lnTo>
                  <a:pt x="145733" y="7351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1332"/>
          <p:cNvSpPr/>
          <p:nvPr/>
        </p:nvSpPr>
        <p:spPr>
          <a:xfrm>
            <a:off x="8319385" y="4337798"/>
            <a:ext cx="41660" cy="231345"/>
          </a:xfrm>
          <a:custGeom>
            <a:avLst/>
            <a:gdLst/>
            <a:ahLst/>
            <a:cxnLst/>
            <a:rect l="0" t="0" r="0" b="0"/>
            <a:pathLst>
              <a:path w="41660" h="231345">
                <a:moveTo>
                  <a:pt x="41659" y="17031"/>
                </a:moveTo>
                <a:lnTo>
                  <a:pt x="41659" y="9651"/>
                </a:lnTo>
                <a:lnTo>
                  <a:pt x="40707" y="8301"/>
                </a:lnTo>
                <a:lnTo>
                  <a:pt x="39120" y="6449"/>
                </a:lnTo>
                <a:lnTo>
                  <a:pt x="34279" y="1183"/>
                </a:lnTo>
                <a:lnTo>
                  <a:pt x="32929" y="751"/>
                </a:lnTo>
                <a:lnTo>
                  <a:pt x="31077" y="463"/>
                </a:lnTo>
                <a:lnTo>
                  <a:pt x="25811" y="0"/>
                </a:lnTo>
                <a:lnTo>
                  <a:pt x="25379" y="915"/>
                </a:lnTo>
                <a:lnTo>
                  <a:pt x="24898" y="4471"/>
                </a:lnTo>
                <a:lnTo>
                  <a:pt x="23818" y="6753"/>
                </a:lnTo>
                <a:lnTo>
                  <a:pt x="22146" y="9226"/>
                </a:lnTo>
                <a:lnTo>
                  <a:pt x="17168" y="15490"/>
                </a:lnTo>
                <a:lnTo>
                  <a:pt x="15806" y="17909"/>
                </a:lnTo>
                <a:lnTo>
                  <a:pt x="11754" y="25677"/>
                </a:lnTo>
                <a:lnTo>
                  <a:pt x="10294" y="30415"/>
                </a:lnTo>
                <a:lnTo>
                  <a:pt x="9318" y="35479"/>
                </a:lnTo>
                <a:lnTo>
                  <a:pt x="8669" y="40760"/>
                </a:lnTo>
                <a:lnTo>
                  <a:pt x="8236" y="46185"/>
                </a:lnTo>
                <a:lnTo>
                  <a:pt x="7947" y="51708"/>
                </a:lnTo>
                <a:lnTo>
                  <a:pt x="7626" y="62923"/>
                </a:lnTo>
                <a:lnTo>
                  <a:pt x="7484" y="74258"/>
                </a:lnTo>
                <a:lnTo>
                  <a:pt x="6494" y="79948"/>
                </a:lnTo>
                <a:lnTo>
                  <a:pt x="4880" y="85645"/>
                </a:lnTo>
                <a:lnTo>
                  <a:pt x="2853" y="91349"/>
                </a:lnTo>
                <a:lnTo>
                  <a:pt x="1501" y="97057"/>
                </a:lnTo>
                <a:lnTo>
                  <a:pt x="600" y="102766"/>
                </a:lnTo>
                <a:lnTo>
                  <a:pt x="0" y="108479"/>
                </a:lnTo>
                <a:lnTo>
                  <a:pt x="551" y="114191"/>
                </a:lnTo>
                <a:lnTo>
                  <a:pt x="1872" y="119905"/>
                </a:lnTo>
                <a:lnTo>
                  <a:pt x="3704" y="125619"/>
                </a:lnTo>
                <a:lnTo>
                  <a:pt x="4926" y="131333"/>
                </a:lnTo>
                <a:lnTo>
                  <a:pt x="5740" y="137048"/>
                </a:lnTo>
                <a:lnTo>
                  <a:pt x="6283" y="142762"/>
                </a:lnTo>
                <a:lnTo>
                  <a:pt x="6645" y="147525"/>
                </a:lnTo>
                <a:lnTo>
                  <a:pt x="6887" y="151652"/>
                </a:lnTo>
                <a:lnTo>
                  <a:pt x="7048" y="155356"/>
                </a:lnTo>
                <a:lnTo>
                  <a:pt x="7226" y="164551"/>
                </a:lnTo>
                <a:lnTo>
                  <a:pt x="7274" y="169671"/>
                </a:lnTo>
                <a:lnTo>
                  <a:pt x="8258" y="174989"/>
                </a:lnTo>
                <a:lnTo>
                  <a:pt x="9867" y="180439"/>
                </a:lnTo>
                <a:lnTo>
                  <a:pt x="11892" y="185977"/>
                </a:lnTo>
                <a:lnTo>
                  <a:pt x="13242" y="190622"/>
                </a:lnTo>
                <a:lnTo>
                  <a:pt x="14142" y="194671"/>
                </a:lnTo>
                <a:lnTo>
                  <a:pt x="15142" y="201710"/>
                </a:lnTo>
                <a:lnTo>
                  <a:pt x="15587" y="208014"/>
                </a:lnTo>
                <a:lnTo>
                  <a:pt x="16658" y="211028"/>
                </a:lnTo>
                <a:lnTo>
                  <a:pt x="18323" y="213990"/>
                </a:lnTo>
                <a:lnTo>
                  <a:pt x="20388" y="216917"/>
                </a:lnTo>
                <a:lnTo>
                  <a:pt x="21764" y="219821"/>
                </a:lnTo>
                <a:lnTo>
                  <a:pt x="22680" y="222710"/>
                </a:lnTo>
                <a:lnTo>
                  <a:pt x="24515" y="23134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1333"/>
          <p:cNvSpPr/>
          <p:nvPr/>
        </p:nvSpPr>
        <p:spPr>
          <a:xfrm>
            <a:off x="8549640" y="4423410"/>
            <a:ext cx="111443" cy="8573"/>
          </a:xfrm>
          <a:custGeom>
            <a:avLst/>
            <a:gdLst/>
            <a:ahLst/>
            <a:cxnLst/>
            <a:rect l="0" t="0" r="0" b="0"/>
            <a:pathLst>
              <a:path w="111443" h="8573">
                <a:moveTo>
                  <a:pt x="0" y="0"/>
                </a:moveTo>
                <a:lnTo>
                  <a:pt x="20400" y="0"/>
                </a:lnTo>
                <a:lnTo>
                  <a:pt x="23125" y="952"/>
                </a:lnTo>
                <a:lnTo>
                  <a:pt x="25894" y="2540"/>
                </a:lnTo>
                <a:lnTo>
                  <a:pt x="28692" y="4551"/>
                </a:lnTo>
                <a:lnTo>
                  <a:pt x="32464" y="5891"/>
                </a:lnTo>
                <a:lnTo>
                  <a:pt x="36882" y="6785"/>
                </a:lnTo>
                <a:lnTo>
                  <a:pt x="41733" y="7381"/>
                </a:lnTo>
                <a:lnTo>
                  <a:pt x="45920" y="7778"/>
                </a:lnTo>
                <a:lnTo>
                  <a:pt x="49663" y="8043"/>
                </a:lnTo>
                <a:lnTo>
                  <a:pt x="53111" y="8219"/>
                </a:lnTo>
                <a:lnTo>
                  <a:pt x="59482" y="8415"/>
                </a:lnTo>
                <a:lnTo>
                  <a:pt x="74225" y="8552"/>
                </a:lnTo>
                <a:lnTo>
                  <a:pt x="111442"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1334"/>
          <p:cNvSpPr/>
          <p:nvPr/>
        </p:nvSpPr>
        <p:spPr>
          <a:xfrm>
            <a:off x="8704300" y="4303397"/>
            <a:ext cx="119552" cy="222766"/>
          </a:xfrm>
          <a:custGeom>
            <a:avLst/>
            <a:gdLst/>
            <a:ahLst/>
            <a:cxnLst/>
            <a:rect l="0" t="0" r="0" b="0"/>
            <a:pathLst>
              <a:path w="119552" h="222766">
                <a:moveTo>
                  <a:pt x="16790" y="8570"/>
                </a:moveTo>
                <a:lnTo>
                  <a:pt x="12239" y="8570"/>
                </a:lnTo>
                <a:lnTo>
                  <a:pt x="10898" y="7618"/>
                </a:lnTo>
                <a:lnTo>
                  <a:pt x="10004" y="6030"/>
                </a:lnTo>
                <a:lnTo>
                  <a:pt x="8248" y="103"/>
                </a:lnTo>
                <a:lnTo>
                  <a:pt x="10771" y="44"/>
                </a:lnTo>
                <a:lnTo>
                  <a:pt x="15601" y="7"/>
                </a:lnTo>
                <a:lnTo>
                  <a:pt x="11886" y="0"/>
                </a:lnTo>
                <a:lnTo>
                  <a:pt x="10664" y="952"/>
                </a:lnTo>
                <a:lnTo>
                  <a:pt x="9848" y="2539"/>
                </a:lnTo>
                <a:lnTo>
                  <a:pt x="8942" y="6842"/>
                </a:lnTo>
                <a:lnTo>
                  <a:pt x="8539" y="11930"/>
                </a:lnTo>
                <a:lnTo>
                  <a:pt x="8361" y="19906"/>
                </a:lnTo>
                <a:lnTo>
                  <a:pt x="8313" y="24700"/>
                </a:lnTo>
                <a:lnTo>
                  <a:pt x="7329" y="28848"/>
                </a:lnTo>
                <a:lnTo>
                  <a:pt x="5719" y="32567"/>
                </a:lnTo>
                <a:lnTo>
                  <a:pt x="3694" y="35997"/>
                </a:lnTo>
                <a:lnTo>
                  <a:pt x="2344" y="40190"/>
                </a:lnTo>
                <a:lnTo>
                  <a:pt x="1444" y="44890"/>
                </a:lnTo>
                <a:lnTo>
                  <a:pt x="845" y="49929"/>
                </a:lnTo>
                <a:lnTo>
                  <a:pt x="445" y="54240"/>
                </a:lnTo>
                <a:lnTo>
                  <a:pt x="178" y="58067"/>
                </a:lnTo>
                <a:lnTo>
                  <a:pt x="0" y="61570"/>
                </a:lnTo>
                <a:lnTo>
                  <a:pt x="834" y="65811"/>
                </a:lnTo>
                <a:lnTo>
                  <a:pt x="2342" y="70543"/>
                </a:lnTo>
                <a:lnTo>
                  <a:pt x="4301" y="75603"/>
                </a:lnTo>
                <a:lnTo>
                  <a:pt x="5606" y="80881"/>
                </a:lnTo>
                <a:lnTo>
                  <a:pt x="6477" y="86305"/>
                </a:lnTo>
                <a:lnTo>
                  <a:pt x="7057" y="91826"/>
                </a:lnTo>
                <a:lnTo>
                  <a:pt x="6492" y="97411"/>
                </a:lnTo>
                <a:lnTo>
                  <a:pt x="5162" y="103040"/>
                </a:lnTo>
                <a:lnTo>
                  <a:pt x="3323" y="108698"/>
                </a:lnTo>
                <a:lnTo>
                  <a:pt x="2097" y="113422"/>
                </a:lnTo>
                <a:lnTo>
                  <a:pt x="1279" y="117524"/>
                </a:lnTo>
                <a:lnTo>
                  <a:pt x="734" y="121211"/>
                </a:lnTo>
                <a:lnTo>
                  <a:pt x="1323" y="125574"/>
                </a:lnTo>
                <a:lnTo>
                  <a:pt x="2669" y="130388"/>
                </a:lnTo>
                <a:lnTo>
                  <a:pt x="4518" y="135502"/>
                </a:lnTo>
                <a:lnTo>
                  <a:pt x="5752" y="140817"/>
                </a:lnTo>
                <a:lnTo>
                  <a:pt x="6573" y="146264"/>
                </a:lnTo>
                <a:lnTo>
                  <a:pt x="7121" y="151801"/>
                </a:lnTo>
                <a:lnTo>
                  <a:pt x="7486" y="157397"/>
                </a:lnTo>
                <a:lnTo>
                  <a:pt x="7731" y="163034"/>
                </a:lnTo>
                <a:lnTo>
                  <a:pt x="7893" y="168696"/>
                </a:lnTo>
                <a:lnTo>
                  <a:pt x="8954" y="173423"/>
                </a:lnTo>
                <a:lnTo>
                  <a:pt x="10613" y="177527"/>
                </a:lnTo>
                <a:lnTo>
                  <a:pt x="12672" y="181216"/>
                </a:lnTo>
                <a:lnTo>
                  <a:pt x="14960" y="187854"/>
                </a:lnTo>
                <a:lnTo>
                  <a:pt x="15570" y="190958"/>
                </a:lnTo>
                <a:lnTo>
                  <a:pt x="18787" y="196946"/>
                </a:lnTo>
                <a:lnTo>
                  <a:pt x="20979" y="199877"/>
                </a:lnTo>
                <a:lnTo>
                  <a:pt x="23392" y="202783"/>
                </a:lnTo>
                <a:lnTo>
                  <a:pt x="25954" y="205673"/>
                </a:lnTo>
                <a:lnTo>
                  <a:pt x="32358" y="212604"/>
                </a:lnTo>
                <a:lnTo>
                  <a:pt x="41177" y="221541"/>
                </a:lnTo>
                <a:lnTo>
                  <a:pt x="43525" y="221988"/>
                </a:lnTo>
                <a:lnTo>
                  <a:pt x="46996" y="222287"/>
                </a:lnTo>
                <a:lnTo>
                  <a:pt x="57152" y="222765"/>
                </a:lnTo>
                <a:lnTo>
                  <a:pt x="58938" y="221851"/>
                </a:lnTo>
                <a:lnTo>
                  <a:pt x="61082" y="220291"/>
                </a:lnTo>
                <a:lnTo>
                  <a:pt x="63462" y="218297"/>
                </a:lnTo>
                <a:lnTo>
                  <a:pt x="66002" y="216968"/>
                </a:lnTo>
                <a:lnTo>
                  <a:pt x="68649" y="216082"/>
                </a:lnTo>
                <a:lnTo>
                  <a:pt x="71364" y="215491"/>
                </a:lnTo>
                <a:lnTo>
                  <a:pt x="74127" y="214145"/>
                </a:lnTo>
                <a:lnTo>
                  <a:pt x="76922" y="212295"/>
                </a:lnTo>
                <a:lnTo>
                  <a:pt x="79739" y="210110"/>
                </a:lnTo>
                <a:lnTo>
                  <a:pt x="82569" y="207700"/>
                </a:lnTo>
                <a:lnTo>
                  <a:pt x="85407" y="205140"/>
                </a:lnTo>
                <a:lnTo>
                  <a:pt x="91101" y="199757"/>
                </a:lnTo>
                <a:lnTo>
                  <a:pt x="105374" y="185700"/>
                </a:lnTo>
                <a:lnTo>
                  <a:pt x="107279" y="181902"/>
                </a:lnTo>
                <a:lnTo>
                  <a:pt x="108548" y="177465"/>
                </a:lnTo>
                <a:lnTo>
                  <a:pt x="109395" y="172601"/>
                </a:lnTo>
                <a:lnTo>
                  <a:pt x="109959" y="168407"/>
                </a:lnTo>
                <a:lnTo>
                  <a:pt x="110334" y="164658"/>
                </a:lnTo>
                <a:lnTo>
                  <a:pt x="110585" y="161206"/>
                </a:lnTo>
                <a:lnTo>
                  <a:pt x="111706" y="157953"/>
                </a:lnTo>
                <a:lnTo>
                  <a:pt x="113404" y="154831"/>
                </a:lnTo>
                <a:lnTo>
                  <a:pt x="115490" y="151797"/>
                </a:lnTo>
                <a:lnTo>
                  <a:pt x="117806" y="145886"/>
                </a:lnTo>
                <a:lnTo>
                  <a:pt x="118836" y="140085"/>
                </a:lnTo>
                <a:lnTo>
                  <a:pt x="119293" y="134331"/>
                </a:lnTo>
                <a:lnTo>
                  <a:pt x="119551" y="130288"/>
                </a:lnTo>
                <a:lnTo>
                  <a:pt x="117072" y="126802"/>
                </a:lnTo>
                <a:lnTo>
                  <a:pt x="112270" y="121354"/>
                </a:lnTo>
                <a:lnTo>
                  <a:pt x="110923" y="120907"/>
                </a:lnTo>
                <a:lnTo>
                  <a:pt x="109072" y="120608"/>
                </a:lnTo>
                <a:lnTo>
                  <a:pt x="106886" y="120410"/>
                </a:lnTo>
                <a:lnTo>
                  <a:pt x="104477" y="121230"/>
                </a:lnTo>
                <a:lnTo>
                  <a:pt x="101918" y="122729"/>
                </a:lnTo>
                <a:lnTo>
                  <a:pt x="99259" y="124681"/>
                </a:lnTo>
                <a:lnTo>
                  <a:pt x="96534" y="125983"/>
                </a:lnTo>
                <a:lnTo>
                  <a:pt x="93766" y="126850"/>
                </a:lnTo>
                <a:lnTo>
                  <a:pt x="90967" y="127428"/>
                </a:lnTo>
                <a:lnTo>
                  <a:pt x="88149" y="128766"/>
                </a:lnTo>
                <a:lnTo>
                  <a:pt x="85317" y="130611"/>
                </a:lnTo>
                <a:lnTo>
                  <a:pt x="82477" y="132793"/>
                </a:lnTo>
                <a:lnTo>
                  <a:pt x="79632" y="136153"/>
                </a:lnTo>
                <a:lnTo>
                  <a:pt x="76781" y="140298"/>
                </a:lnTo>
                <a:lnTo>
                  <a:pt x="73929" y="144966"/>
                </a:lnTo>
                <a:lnTo>
                  <a:pt x="72027" y="149031"/>
                </a:lnTo>
                <a:lnTo>
                  <a:pt x="70760" y="152693"/>
                </a:lnTo>
                <a:lnTo>
                  <a:pt x="69914" y="156087"/>
                </a:lnTo>
                <a:lnTo>
                  <a:pt x="66436" y="162399"/>
                </a:lnTo>
                <a:lnTo>
                  <a:pt x="64175" y="165415"/>
                </a:lnTo>
                <a:lnTo>
                  <a:pt x="61715" y="169331"/>
                </a:lnTo>
                <a:lnTo>
                  <a:pt x="59123" y="173847"/>
                </a:lnTo>
                <a:lnTo>
                  <a:pt x="52668" y="185680"/>
                </a:lnTo>
                <a:lnTo>
                  <a:pt x="49246" y="189838"/>
                </a:lnTo>
                <a:lnTo>
                  <a:pt x="46999" y="192280"/>
                </a:lnTo>
                <a:lnTo>
                  <a:pt x="45502" y="194861"/>
                </a:lnTo>
                <a:lnTo>
                  <a:pt x="43838" y="200269"/>
                </a:lnTo>
                <a:lnTo>
                  <a:pt x="42625" y="205258"/>
                </a:lnTo>
                <a:lnTo>
                  <a:pt x="45099" y="205524"/>
                </a:lnTo>
                <a:lnTo>
                  <a:pt x="51080" y="20573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1335"/>
          <p:cNvSpPr/>
          <p:nvPr/>
        </p:nvSpPr>
        <p:spPr>
          <a:xfrm>
            <a:off x="8875510" y="4260532"/>
            <a:ext cx="128473" cy="119985"/>
          </a:xfrm>
          <a:custGeom>
            <a:avLst/>
            <a:gdLst/>
            <a:ahLst/>
            <a:cxnLst/>
            <a:rect l="0" t="0" r="0" b="0"/>
            <a:pathLst>
              <a:path w="128473" h="119985">
                <a:moveTo>
                  <a:pt x="34174" y="0"/>
                </a:moveTo>
                <a:lnTo>
                  <a:pt x="34174" y="7381"/>
                </a:lnTo>
                <a:lnTo>
                  <a:pt x="31635" y="10583"/>
                </a:lnTo>
                <a:lnTo>
                  <a:pt x="29623" y="12770"/>
                </a:lnTo>
                <a:lnTo>
                  <a:pt x="29235" y="15181"/>
                </a:lnTo>
                <a:lnTo>
                  <a:pt x="29929" y="17741"/>
                </a:lnTo>
                <a:lnTo>
                  <a:pt x="31344" y="20400"/>
                </a:lnTo>
                <a:lnTo>
                  <a:pt x="31336" y="23125"/>
                </a:lnTo>
                <a:lnTo>
                  <a:pt x="30377" y="25894"/>
                </a:lnTo>
                <a:lnTo>
                  <a:pt x="28786" y="28693"/>
                </a:lnTo>
                <a:lnTo>
                  <a:pt x="27724" y="31511"/>
                </a:lnTo>
                <a:lnTo>
                  <a:pt x="27017" y="34343"/>
                </a:lnTo>
                <a:lnTo>
                  <a:pt x="26545" y="37183"/>
                </a:lnTo>
                <a:lnTo>
                  <a:pt x="25279" y="40981"/>
                </a:lnTo>
                <a:lnTo>
                  <a:pt x="23481" y="45418"/>
                </a:lnTo>
                <a:lnTo>
                  <a:pt x="21330" y="50282"/>
                </a:lnTo>
                <a:lnTo>
                  <a:pt x="19897" y="54476"/>
                </a:lnTo>
                <a:lnTo>
                  <a:pt x="18941" y="58225"/>
                </a:lnTo>
                <a:lnTo>
                  <a:pt x="18304" y="61677"/>
                </a:lnTo>
                <a:lnTo>
                  <a:pt x="16927" y="64930"/>
                </a:lnTo>
                <a:lnTo>
                  <a:pt x="15056" y="68052"/>
                </a:lnTo>
                <a:lnTo>
                  <a:pt x="12856" y="71085"/>
                </a:lnTo>
                <a:lnTo>
                  <a:pt x="11390" y="74060"/>
                </a:lnTo>
                <a:lnTo>
                  <a:pt x="10413" y="76996"/>
                </a:lnTo>
                <a:lnTo>
                  <a:pt x="9761" y="79906"/>
                </a:lnTo>
                <a:lnTo>
                  <a:pt x="8374" y="82798"/>
                </a:lnTo>
                <a:lnTo>
                  <a:pt x="6496" y="85679"/>
                </a:lnTo>
                <a:lnTo>
                  <a:pt x="1190" y="92595"/>
                </a:lnTo>
                <a:lnTo>
                  <a:pt x="466" y="96081"/>
                </a:lnTo>
                <a:lnTo>
                  <a:pt x="0" y="101529"/>
                </a:lnTo>
                <a:lnTo>
                  <a:pt x="914" y="101976"/>
                </a:lnTo>
                <a:lnTo>
                  <a:pt x="4470" y="102473"/>
                </a:lnTo>
                <a:lnTo>
                  <a:pt x="5799" y="103558"/>
                </a:lnTo>
                <a:lnTo>
                  <a:pt x="6685" y="105234"/>
                </a:lnTo>
                <a:lnTo>
                  <a:pt x="8427" y="111335"/>
                </a:lnTo>
                <a:lnTo>
                  <a:pt x="10984" y="108855"/>
                </a:lnTo>
                <a:lnTo>
                  <a:pt x="12999" y="106860"/>
                </a:lnTo>
                <a:lnTo>
                  <a:pt x="15295" y="105530"/>
                </a:lnTo>
                <a:lnTo>
                  <a:pt x="17778" y="104643"/>
                </a:lnTo>
                <a:lnTo>
                  <a:pt x="24056" y="103221"/>
                </a:lnTo>
                <a:lnTo>
                  <a:pt x="27455" y="103026"/>
                </a:lnTo>
                <a:lnTo>
                  <a:pt x="32140" y="102940"/>
                </a:lnTo>
                <a:lnTo>
                  <a:pt x="72515" y="102870"/>
                </a:lnTo>
                <a:lnTo>
                  <a:pt x="74974" y="103822"/>
                </a:lnTo>
                <a:lnTo>
                  <a:pt x="77568" y="105410"/>
                </a:lnTo>
                <a:lnTo>
                  <a:pt x="80248" y="107421"/>
                </a:lnTo>
                <a:lnTo>
                  <a:pt x="82988" y="108761"/>
                </a:lnTo>
                <a:lnTo>
                  <a:pt x="85767" y="109655"/>
                </a:lnTo>
                <a:lnTo>
                  <a:pt x="92520" y="111089"/>
                </a:lnTo>
                <a:lnTo>
                  <a:pt x="95983" y="111286"/>
                </a:lnTo>
                <a:lnTo>
                  <a:pt x="98240" y="111338"/>
                </a:lnTo>
                <a:lnTo>
                  <a:pt x="100697" y="112325"/>
                </a:lnTo>
                <a:lnTo>
                  <a:pt x="103288" y="113936"/>
                </a:lnTo>
                <a:lnTo>
                  <a:pt x="105968" y="115963"/>
                </a:lnTo>
                <a:lnTo>
                  <a:pt x="108707" y="117313"/>
                </a:lnTo>
                <a:lnTo>
                  <a:pt x="111485" y="118214"/>
                </a:lnTo>
                <a:lnTo>
                  <a:pt x="118237" y="119659"/>
                </a:lnTo>
                <a:lnTo>
                  <a:pt x="121702" y="119857"/>
                </a:lnTo>
                <a:lnTo>
                  <a:pt x="127135" y="119984"/>
                </a:lnTo>
                <a:lnTo>
                  <a:pt x="127580" y="119042"/>
                </a:lnTo>
                <a:lnTo>
                  <a:pt x="127878" y="117461"/>
                </a:lnTo>
                <a:lnTo>
                  <a:pt x="128472" y="11144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1336"/>
          <p:cNvSpPr/>
          <p:nvPr/>
        </p:nvSpPr>
        <p:spPr>
          <a:xfrm>
            <a:off x="8943975" y="4251960"/>
            <a:ext cx="34291" cy="308611"/>
          </a:xfrm>
          <a:custGeom>
            <a:avLst/>
            <a:gdLst/>
            <a:ahLst/>
            <a:cxnLst/>
            <a:rect l="0" t="0" r="0" b="0"/>
            <a:pathLst>
              <a:path w="34291" h="308611">
                <a:moveTo>
                  <a:pt x="34290" y="0"/>
                </a:moveTo>
                <a:lnTo>
                  <a:pt x="26071" y="0"/>
                </a:lnTo>
                <a:lnTo>
                  <a:pt x="25764" y="9325"/>
                </a:lnTo>
                <a:lnTo>
                  <a:pt x="25717" y="104672"/>
                </a:lnTo>
                <a:lnTo>
                  <a:pt x="26669" y="111691"/>
                </a:lnTo>
                <a:lnTo>
                  <a:pt x="28257" y="118275"/>
                </a:lnTo>
                <a:lnTo>
                  <a:pt x="30268" y="124570"/>
                </a:lnTo>
                <a:lnTo>
                  <a:pt x="31608" y="130672"/>
                </a:lnTo>
                <a:lnTo>
                  <a:pt x="32502" y="136644"/>
                </a:lnTo>
                <a:lnTo>
                  <a:pt x="33099" y="142531"/>
                </a:lnTo>
                <a:lnTo>
                  <a:pt x="32543" y="149313"/>
                </a:lnTo>
                <a:lnTo>
                  <a:pt x="31220" y="156692"/>
                </a:lnTo>
                <a:lnTo>
                  <a:pt x="29386" y="164469"/>
                </a:lnTo>
                <a:lnTo>
                  <a:pt x="28163" y="171558"/>
                </a:lnTo>
                <a:lnTo>
                  <a:pt x="27347" y="178190"/>
                </a:lnTo>
                <a:lnTo>
                  <a:pt x="26804" y="184516"/>
                </a:lnTo>
                <a:lnTo>
                  <a:pt x="26442" y="190638"/>
                </a:lnTo>
                <a:lnTo>
                  <a:pt x="26039" y="202520"/>
                </a:lnTo>
                <a:lnTo>
                  <a:pt x="25745" y="239970"/>
                </a:lnTo>
                <a:lnTo>
                  <a:pt x="24783" y="244753"/>
                </a:lnTo>
                <a:lnTo>
                  <a:pt x="23190" y="249846"/>
                </a:lnTo>
                <a:lnTo>
                  <a:pt x="21174" y="255146"/>
                </a:lnTo>
                <a:lnTo>
                  <a:pt x="19832" y="259632"/>
                </a:lnTo>
                <a:lnTo>
                  <a:pt x="18936" y="263576"/>
                </a:lnTo>
                <a:lnTo>
                  <a:pt x="17941" y="270497"/>
                </a:lnTo>
                <a:lnTo>
                  <a:pt x="17498" y="276748"/>
                </a:lnTo>
                <a:lnTo>
                  <a:pt x="16428" y="279749"/>
                </a:lnTo>
                <a:lnTo>
                  <a:pt x="14762" y="282701"/>
                </a:lnTo>
                <a:lnTo>
                  <a:pt x="12700" y="285622"/>
                </a:lnTo>
                <a:lnTo>
                  <a:pt x="11323" y="288522"/>
                </a:lnTo>
                <a:lnTo>
                  <a:pt x="10407" y="291408"/>
                </a:lnTo>
                <a:lnTo>
                  <a:pt x="9795" y="294285"/>
                </a:lnTo>
                <a:lnTo>
                  <a:pt x="8435" y="296202"/>
                </a:lnTo>
                <a:lnTo>
                  <a:pt x="6575" y="297481"/>
                </a:lnTo>
                <a:lnTo>
                  <a:pt x="1299" y="299532"/>
                </a:lnTo>
                <a:lnTo>
                  <a:pt x="866" y="300653"/>
                </a:lnTo>
                <a:lnTo>
                  <a:pt x="0" y="30861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1337"/>
          <p:cNvSpPr/>
          <p:nvPr/>
        </p:nvSpPr>
        <p:spPr>
          <a:xfrm>
            <a:off x="7640955" y="4740592"/>
            <a:ext cx="308559" cy="521697"/>
          </a:xfrm>
          <a:custGeom>
            <a:avLst/>
            <a:gdLst/>
            <a:ahLst/>
            <a:cxnLst/>
            <a:rect l="0" t="0" r="0" b="0"/>
            <a:pathLst>
              <a:path w="308559" h="521697">
                <a:moveTo>
                  <a:pt x="231457" y="0"/>
                </a:moveTo>
                <a:lnTo>
                  <a:pt x="231457" y="20151"/>
                </a:lnTo>
                <a:lnTo>
                  <a:pt x="232410" y="22959"/>
                </a:lnTo>
                <a:lnTo>
                  <a:pt x="237349" y="31462"/>
                </a:lnTo>
                <a:lnTo>
                  <a:pt x="242040" y="45409"/>
                </a:lnTo>
                <a:lnTo>
                  <a:pt x="249199" y="60762"/>
                </a:lnTo>
                <a:lnTo>
                  <a:pt x="254583" y="72726"/>
                </a:lnTo>
                <a:lnTo>
                  <a:pt x="260150" y="87567"/>
                </a:lnTo>
                <a:lnTo>
                  <a:pt x="263260" y="101149"/>
                </a:lnTo>
                <a:lnTo>
                  <a:pt x="265594" y="113535"/>
                </a:lnTo>
                <a:lnTo>
                  <a:pt x="269806" y="125390"/>
                </a:lnTo>
                <a:lnTo>
                  <a:pt x="274854" y="139549"/>
                </a:lnTo>
                <a:lnTo>
                  <a:pt x="280272" y="154415"/>
                </a:lnTo>
                <a:lnTo>
                  <a:pt x="285854" y="167371"/>
                </a:lnTo>
                <a:lnTo>
                  <a:pt x="288972" y="182020"/>
                </a:lnTo>
                <a:lnTo>
                  <a:pt x="291310" y="198055"/>
                </a:lnTo>
                <a:lnTo>
                  <a:pt x="293266" y="206332"/>
                </a:lnTo>
                <a:lnTo>
                  <a:pt x="295524" y="214707"/>
                </a:lnTo>
                <a:lnTo>
                  <a:pt x="297027" y="223148"/>
                </a:lnTo>
                <a:lnTo>
                  <a:pt x="298031" y="231633"/>
                </a:lnTo>
                <a:lnTo>
                  <a:pt x="298699" y="240147"/>
                </a:lnTo>
                <a:lnTo>
                  <a:pt x="300098" y="248680"/>
                </a:lnTo>
                <a:lnTo>
                  <a:pt x="301982" y="257227"/>
                </a:lnTo>
                <a:lnTo>
                  <a:pt x="304191" y="265782"/>
                </a:lnTo>
                <a:lnTo>
                  <a:pt x="305665" y="275296"/>
                </a:lnTo>
                <a:lnTo>
                  <a:pt x="306646" y="285448"/>
                </a:lnTo>
                <a:lnTo>
                  <a:pt x="307737" y="304984"/>
                </a:lnTo>
                <a:lnTo>
                  <a:pt x="308222" y="320016"/>
                </a:lnTo>
                <a:lnTo>
                  <a:pt x="308558" y="360418"/>
                </a:lnTo>
                <a:lnTo>
                  <a:pt x="307635" y="376403"/>
                </a:lnTo>
                <a:lnTo>
                  <a:pt x="304049" y="389858"/>
                </a:lnTo>
                <a:lnTo>
                  <a:pt x="299281" y="402188"/>
                </a:lnTo>
                <a:lnTo>
                  <a:pt x="294938" y="414018"/>
                </a:lnTo>
                <a:lnTo>
                  <a:pt x="293009" y="425625"/>
                </a:lnTo>
                <a:lnTo>
                  <a:pt x="289612" y="437134"/>
                </a:lnTo>
                <a:lnTo>
                  <a:pt x="284925" y="447647"/>
                </a:lnTo>
                <a:lnTo>
                  <a:pt x="276933" y="459873"/>
                </a:lnTo>
                <a:lnTo>
                  <a:pt x="268533" y="474184"/>
                </a:lnTo>
                <a:lnTo>
                  <a:pt x="262857" y="481576"/>
                </a:lnTo>
                <a:lnTo>
                  <a:pt x="254620" y="488037"/>
                </a:lnTo>
                <a:lnTo>
                  <a:pt x="245562" y="494083"/>
                </a:lnTo>
                <a:lnTo>
                  <a:pt x="238360" y="499945"/>
                </a:lnTo>
                <a:lnTo>
                  <a:pt x="231986" y="503185"/>
                </a:lnTo>
                <a:lnTo>
                  <a:pt x="228952" y="504049"/>
                </a:lnTo>
                <a:lnTo>
                  <a:pt x="223041" y="507550"/>
                </a:lnTo>
                <a:lnTo>
                  <a:pt x="220131" y="509816"/>
                </a:lnTo>
                <a:lnTo>
                  <a:pt x="216287" y="511327"/>
                </a:lnTo>
                <a:lnTo>
                  <a:pt x="206934" y="513007"/>
                </a:lnTo>
                <a:lnTo>
                  <a:pt x="198968" y="513753"/>
                </a:lnTo>
                <a:lnTo>
                  <a:pt x="195510" y="513952"/>
                </a:lnTo>
                <a:lnTo>
                  <a:pt x="186588" y="516713"/>
                </a:lnTo>
                <a:lnTo>
                  <a:pt x="181542" y="518783"/>
                </a:lnTo>
                <a:lnTo>
                  <a:pt x="176273" y="520163"/>
                </a:lnTo>
                <a:lnTo>
                  <a:pt x="170855" y="521083"/>
                </a:lnTo>
                <a:lnTo>
                  <a:pt x="165339" y="521696"/>
                </a:lnTo>
                <a:lnTo>
                  <a:pt x="160708" y="521153"/>
                </a:lnTo>
                <a:lnTo>
                  <a:pt x="156669" y="519838"/>
                </a:lnTo>
                <a:lnTo>
                  <a:pt x="153022" y="518009"/>
                </a:lnTo>
                <a:lnTo>
                  <a:pt x="143893" y="515976"/>
                </a:lnTo>
                <a:lnTo>
                  <a:pt x="138791" y="515434"/>
                </a:lnTo>
                <a:lnTo>
                  <a:pt x="133485" y="514120"/>
                </a:lnTo>
                <a:lnTo>
                  <a:pt x="128042" y="512292"/>
                </a:lnTo>
                <a:lnTo>
                  <a:pt x="122509" y="510121"/>
                </a:lnTo>
                <a:lnTo>
                  <a:pt x="113821" y="507708"/>
                </a:lnTo>
                <a:lnTo>
                  <a:pt x="105831" y="505683"/>
                </a:lnTo>
                <a:lnTo>
                  <a:pt x="101035" y="503810"/>
                </a:lnTo>
                <a:lnTo>
                  <a:pt x="95931" y="501608"/>
                </a:lnTo>
                <a:lnTo>
                  <a:pt x="85181" y="496622"/>
                </a:lnTo>
                <a:lnTo>
                  <a:pt x="79647" y="493959"/>
                </a:lnTo>
                <a:lnTo>
                  <a:pt x="74053" y="492183"/>
                </a:lnTo>
                <a:lnTo>
                  <a:pt x="68418" y="491000"/>
                </a:lnTo>
                <a:lnTo>
                  <a:pt x="62757" y="490211"/>
                </a:lnTo>
                <a:lnTo>
                  <a:pt x="53928" y="486794"/>
                </a:lnTo>
                <a:lnTo>
                  <a:pt x="45875" y="482101"/>
                </a:lnTo>
                <a:lnTo>
                  <a:pt x="28748" y="473073"/>
                </a:lnTo>
                <a:lnTo>
                  <a:pt x="19471" y="464957"/>
                </a:lnTo>
                <a:lnTo>
                  <a:pt x="8702" y="454447"/>
                </a:lnTo>
                <a:lnTo>
                  <a:pt x="0" y="44577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1338"/>
          <p:cNvSpPr/>
          <p:nvPr/>
        </p:nvSpPr>
        <p:spPr>
          <a:xfrm>
            <a:off x="7640955" y="5177790"/>
            <a:ext cx="2541" cy="1"/>
          </a:xfrm>
          <a:custGeom>
            <a:avLst/>
            <a:gdLst/>
            <a:ahLst/>
            <a:cxnLst/>
            <a:rect l="0" t="0" r="0" b="0"/>
            <a:pathLst>
              <a:path w="2541" h="1">
                <a:moveTo>
                  <a:pt x="0" y="0"/>
                </a:moveTo>
                <a:lnTo>
                  <a:pt x="2540"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SMARTPenAnnotation1339"/>
          <p:cNvSpPr/>
          <p:nvPr/>
        </p:nvSpPr>
        <p:spPr>
          <a:xfrm>
            <a:off x="8061007" y="4954904"/>
            <a:ext cx="188596" cy="25719"/>
          </a:xfrm>
          <a:custGeom>
            <a:avLst/>
            <a:gdLst/>
            <a:ahLst/>
            <a:cxnLst/>
            <a:rect l="0" t="0" r="0" b="0"/>
            <a:pathLst>
              <a:path w="188596" h="25719">
                <a:moveTo>
                  <a:pt x="0" y="0"/>
                </a:moveTo>
                <a:lnTo>
                  <a:pt x="0" y="4552"/>
                </a:lnTo>
                <a:lnTo>
                  <a:pt x="952" y="5892"/>
                </a:lnTo>
                <a:lnTo>
                  <a:pt x="2540" y="6786"/>
                </a:lnTo>
                <a:lnTo>
                  <a:pt x="4551" y="7382"/>
                </a:lnTo>
                <a:lnTo>
                  <a:pt x="9325" y="8044"/>
                </a:lnTo>
                <a:lnTo>
                  <a:pt x="14622" y="8338"/>
                </a:lnTo>
                <a:lnTo>
                  <a:pt x="20151" y="8469"/>
                </a:lnTo>
                <a:lnTo>
                  <a:pt x="164426" y="8573"/>
                </a:lnTo>
                <a:lnTo>
                  <a:pt x="167720" y="9526"/>
                </a:lnTo>
                <a:lnTo>
                  <a:pt x="170868" y="11113"/>
                </a:lnTo>
                <a:lnTo>
                  <a:pt x="173919" y="13124"/>
                </a:lnTo>
                <a:lnTo>
                  <a:pt x="176906" y="14465"/>
                </a:lnTo>
                <a:lnTo>
                  <a:pt x="179851" y="15358"/>
                </a:lnTo>
                <a:lnTo>
                  <a:pt x="188443" y="17115"/>
                </a:lnTo>
                <a:lnTo>
                  <a:pt x="188494" y="18078"/>
                </a:lnTo>
                <a:lnTo>
                  <a:pt x="188595" y="2571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1340"/>
          <p:cNvSpPr/>
          <p:nvPr/>
        </p:nvSpPr>
        <p:spPr>
          <a:xfrm>
            <a:off x="8001031" y="5100637"/>
            <a:ext cx="231427" cy="8574"/>
          </a:xfrm>
          <a:custGeom>
            <a:avLst/>
            <a:gdLst/>
            <a:ahLst/>
            <a:cxnLst/>
            <a:rect l="0" t="0" r="0" b="0"/>
            <a:pathLst>
              <a:path w="231427" h="8574">
                <a:moveTo>
                  <a:pt x="8541" y="0"/>
                </a:moveTo>
                <a:lnTo>
                  <a:pt x="73" y="0"/>
                </a:lnTo>
                <a:lnTo>
                  <a:pt x="38" y="953"/>
                </a:lnTo>
                <a:lnTo>
                  <a:pt x="0" y="4551"/>
                </a:lnTo>
                <a:lnTo>
                  <a:pt x="942" y="5892"/>
                </a:lnTo>
                <a:lnTo>
                  <a:pt x="2523" y="6785"/>
                </a:lnTo>
                <a:lnTo>
                  <a:pt x="4529" y="7381"/>
                </a:lnTo>
                <a:lnTo>
                  <a:pt x="6818" y="7778"/>
                </a:lnTo>
                <a:lnTo>
                  <a:pt x="9297" y="8043"/>
                </a:lnTo>
                <a:lnTo>
                  <a:pt x="11903" y="8219"/>
                </a:lnTo>
                <a:lnTo>
                  <a:pt x="17339" y="8416"/>
                </a:lnTo>
                <a:lnTo>
                  <a:pt x="28588" y="8542"/>
                </a:lnTo>
                <a:lnTo>
                  <a:pt x="82985" y="8572"/>
                </a:lnTo>
                <a:lnTo>
                  <a:pt x="88651" y="7620"/>
                </a:lnTo>
                <a:lnTo>
                  <a:pt x="94332" y="6032"/>
                </a:lnTo>
                <a:lnTo>
                  <a:pt x="100024" y="4021"/>
                </a:lnTo>
                <a:lnTo>
                  <a:pt x="105726" y="2681"/>
                </a:lnTo>
                <a:lnTo>
                  <a:pt x="111431" y="1787"/>
                </a:lnTo>
                <a:lnTo>
                  <a:pt x="117140" y="1191"/>
                </a:lnTo>
                <a:lnTo>
                  <a:pt x="122849" y="795"/>
                </a:lnTo>
                <a:lnTo>
                  <a:pt x="128562" y="529"/>
                </a:lnTo>
                <a:lnTo>
                  <a:pt x="143162" y="157"/>
                </a:lnTo>
                <a:lnTo>
                  <a:pt x="218223" y="0"/>
                </a:lnTo>
                <a:lnTo>
                  <a:pt x="220719" y="953"/>
                </a:lnTo>
                <a:lnTo>
                  <a:pt x="223336" y="2540"/>
                </a:lnTo>
                <a:lnTo>
                  <a:pt x="231426"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1341"/>
          <p:cNvSpPr/>
          <p:nvPr/>
        </p:nvSpPr>
        <p:spPr>
          <a:xfrm>
            <a:off x="8345132" y="4792135"/>
            <a:ext cx="230087" cy="351366"/>
          </a:xfrm>
          <a:custGeom>
            <a:avLst/>
            <a:gdLst/>
            <a:ahLst/>
            <a:cxnLst/>
            <a:rect l="0" t="0" r="0" b="0"/>
            <a:pathLst>
              <a:path w="230087" h="351366">
                <a:moveTo>
                  <a:pt x="75920" y="94190"/>
                </a:moveTo>
                <a:lnTo>
                  <a:pt x="67379" y="94190"/>
                </a:lnTo>
                <a:lnTo>
                  <a:pt x="67357" y="89639"/>
                </a:lnTo>
                <a:lnTo>
                  <a:pt x="66401" y="88298"/>
                </a:lnTo>
                <a:lnTo>
                  <a:pt x="64812" y="87404"/>
                </a:lnTo>
                <a:lnTo>
                  <a:pt x="59968" y="85970"/>
                </a:lnTo>
                <a:lnTo>
                  <a:pt x="54578" y="85722"/>
                </a:lnTo>
                <a:lnTo>
                  <a:pt x="53119" y="84734"/>
                </a:lnTo>
                <a:lnTo>
                  <a:pt x="52147" y="83124"/>
                </a:lnTo>
                <a:lnTo>
                  <a:pt x="51499" y="81098"/>
                </a:lnTo>
                <a:lnTo>
                  <a:pt x="50115" y="79747"/>
                </a:lnTo>
                <a:lnTo>
                  <a:pt x="48238" y="78846"/>
                </a:lnTo>
                <a:lnTo>
                  <a:pt x="42935" y="77400"/>
                </a:lnTo>
                <a:lnTo>
                  <a:pt x="37466" y="72599"/>
                </a:lnTo>
                <a:lnTo>
                  <a:pt x="35997" y="70271"/>
                </a:lnTo>
                <a:lnTo>
                  <a:pt x="32976" y="62443"/>
                </a:lnTo>
                <a:lnTo>
                  <a:pt x="25791" y="52979"/>
                </a:lnTo>
                <a:lnTo>
                  <a:pt x="20321" y="47266"/>
                </a:lnTo>
                <a:lnTo>
                  <a:pt x="17899" y="45762"/>
                </a:lnTo>
                <a:lnTo>
                  <a:pt x="12668" y="44091"/>
                </a:lnTo>
                <a:lnTo>
                  <a:pt x="10892" y="42693"/>
                </a:lnTo>
                <a:lnTo>
                  <a:pt x="9708" y="40809"/>
                </a:lnTo>
                <a:lnTo>
                  <a:pt x="7808" y="35491"/>
                </a:lnTo>
                <a:lnTo>
                  <a:pt x="6700" y="35055"/>
                </a:lnTo>
                <a:lnTo>
                  <a:pt x="0" y="34297"/>
                </a:lnTo>
                <a:lnTo>
                  <a:pt x="7019" y="34185"/>
                </a:lnTo>
                <a:lnTo>
                  <a:pt x="32034" y="34182"/>
                </a:lnTo>
                <a:lnTo>
                  <a:pt x="36185" y="33230"/>
                </a:lnTo>
                <a:lnTo>
                  <a:pt x="43338" y="29631"/>
                </a:lnTo>
                <a:lnTo>
                  <a:pt x="47531" y="28290"/>
                </a:lnTo>
                <a:lnTo>
                  <a:pt x="52232" y="27397"/>
                </a:lnTo>
                <a:lnTo>
                  <a:pt x="57270" y="26801"/>
                </a:lnTo>
                <a:lnTo>
                  <a:pt x="62534" y="26404"/>
                </a:lnTo>
                <a:lnTo>
                  <a:pt x="67949" y="26139"/>
                </a:lnTo>
                <a:lnTo>
                  <a:pt x="73463" y="25963"/>
                </a:lnTo>
                <a:lnTo>
                  <a:pt x="78092" y="24893"/>
                </a:lnTo>
                <a:lnTo>
                  <a:pt x="82131" y="23227"/>
                </a:lnTo>
                <a:lnTo>
                  <a:pt x="85775" y="21163"/>
                </a:lnTo>
                <a:lnTo>
                  <a:pt x="91063" y="19788"/>
                </a:lnTo>
                <a:lnTo>
                  <a:pt x="97445" y="18871"/>
                </a:lnTo>
                <a:lnTo>
                  <a:pt x="104558" y="18260"/>
                </a:lnTo>
                <a:lnTo>
                  <a:pt x="111204" y="16900"/>
                </a:lnTo>
                <a:lnTo>
                  <a:pt x="117540" y="15040"/>
                </a:lnTo>
                <a:lnTo>
                  <a:pt x="123669" y="12849"/>
                </a:lnTo>
                <a:lnTo>
                  <a:pt x="129660" y="11387"/>
                </a:lnTo>
                <a:lnTo>
                  <a:pt x="135560" y="10413"/>
                </a:lnTo>
                <a:lnTo>
                  <a:pt x="141398" y="9763"/>
                </a:lnTo>
                <a:lnTo>
                  <a:pt x="146241" y="9330"/>
                </a:lnTo>
                <a:lnTo>
                  <a:pt x="150424" y="9042"/>
                </a:lnTo>
                <a:lnTo>
                  <a:pt x="154164" y="8849"/>
                </a:lnTo>
                <a:lnTo>
                  <a:pt x="158562" y="7769"/>
                </a:lnTo>
                <a:lnTo>
                  <a:pt x="163400" y="6095"/>
                </a:lnTo>
                <a:lnTo>
                  <a:pt x="168531" y="4028"/>
                </a:lnTo>
                <a:lnTo>
                  <a:pt x="173855" y="2649"/>
                </a:lnTo>
                <a:lnTo>
                  <a:pt x="179310" y="1730"/>
                </a:lnTo>
                <a:lnTo>
                  <a:pt x="184852" y="1118"/>
                </a:lnTo>
                <a:lnTo>
                  <a:pt x="189498" y="709"/>
                </a:lnTo>
                <a:lnTo>
                  <a:pt x="193549" y="437"/>
                </a:lnTo>
                <a:lnTo>
                  <a:pt x="200589" y="134"/>
                </a:lnTo>
                <a:lnTo>
                  <a:pt x="206894" y="0"/>
                </a:lnTo>
                <a:lnTo>
                  <a:pt x="208956" y="917"/>
                </a:lnTo>
                <a:lnTo>
                  <a:pt x="210331" y="2480"/>
                </a:lnTo>
                <a:lnTo>
                  <a:pt x="211247" y="4475"/>
                </a:lnTo>
                <a:lnTo>
                  <a:pt x="212810" y="5805"/>
                </a:lnTo>
                <a:lnTo>
                  <a:pt x="214805" y="6691"/>
                </a:lnTo>
                <a:lnTo>
                  <a:pt x="217088" y="7283"/>
                </a:lnTo>
                <a:lnTo>
                  <a:pt x="222164" y="10479"/>
                </a:lnTo>
                <a:lnTo>
                  <a:pt x="228633" y="15742"/>
                </a:lnTo>
                <a:lnTo>
                  <a:pt x="229164" y="17126"/>
                </a:lnTo>
                <a:lnTo>
                  <a:pt x="230015" y="26191"/>
                </a:lnTo>
                <a:lnTo>
                  <a:pt x="230086" y="28855"/>
                </a:lnTo>
                <a:lnTo>
                  <a:pt x="227623" y="36895"/>
                </a:lnTo>
                <a:lnTo>
                  <a:pt x="223354" y="45865"/>
                </a:lnTo>
                <a:lnTo>
                  <a:pt x="218281" y="53027"/>
                </a:lnTo>
                <a:lnTo>
                  <a:pt x="216547" y="57223"/>
                </a:lnTo>
                <a:lnTo>
                  <a:pt x="214622" y="66965"/>
                </a:lnTo>
                <a:lnTo>
                  <a:pt x="211225" y="77645"/>
                </a:lnTo>
                <a:lnTo>
                  <a:pt x="208986" y="83160"/>
                </a:lnTo>
                <a:lnTo>
                  <a:pt x="205588" y="88741"/>
                </a:lnTo>
                <a:lnTo>
                  <a:pt x="201419" y="94367"/>
                </a:lnTo>
                <a:lnTo>
                  <a:pt x="196734" y="100023"/>
                </a:lnTo>
                <a:lnTo>
                  <a:pt x="193610" y="106651"/>
                </a:lnTo>
                <a:lnTo>
                  <a:pt x="191527" y="113927"/>
                </a:lnTo>
                <a:lnTo>
                  <a:pt x="190139" y="121636"/>
                </a:lnTo>
                <a:lnTo>
                  <a:pt x="187308" y="128680"/>
                </a:lnTo>
                <a:lnTo>
                  <a:pt x="183517" y="135280"/>
                </a:lnTo>
                <a:lnTo>
                  <a:pt x="179083" y="141586"/>
                </a:lnTo>
                <a:lnTo>
                  <a:pt x="175175" y="147695"/>
                </a:lnTo>
                <a:lnTo>
                  <a:pt x="171617" y="153672"/>
                </a:lnTo>
                <a:lnTo>
                  <a:pt x="168294" y="159562"/>
                </a:lnTo>
                <a:lnTo>
                  <a:pt x="165126" y="166346"/>
                </a:lnTo>
                <a:lnTo>
                  <a:pt x="162061" y="173727"/>
                </a:lnTo>
                <a:lnTo>
                  <a:pt x="159065" y="181504"/>
                </a:lnTo>
                <a:lnTo>
                  <a:pt x="156114" y="188594"/>
                </a:lnTo>
                <a:lnTo>
                  <a:pt x="153196" y="195226"/>
                </a:lnTo>
                <a:lnTo>
                  <a:pt x="150297" y="201552"/>
                </a:lnTo>
                <a:lnTo>
                  <a:pt x="148365" y="207675"/>
                </a:lnTo>
                <a:lnTo>
                  <a:pt x="147076" y="213662"/>
                </a:lnTo>
                <a:lnTo>
                  <a:pt x="146218" y="219558"/>
                </a:lnTo>
                <a:lnTo>
                  <a:pt x="143740" y="225393"/>
                </a:lnTo>
                <a:lnTo>
                  <a:pt x="140184" y="231189"/>
                </a:lnTo>
                <a:lnTo>
                  <a:pt x="135908" y="236958"/>
                </a:lnTo>
                <a:lnTo>
                  <a:pt x="133056" y="242708"/>
                </a:lnTo>
                <a:lnTo>
                  <a:pt x="131156" y="248447"/>
                </a:lnTo>
                <a:lnTo>
                  <a:pt x="128091" y="258951"/>
                </a:lnTo>
                <a:lnTo>
                  <a:pt x="123555" y="266794"/>
                </a:lnTo>
                <a:lnTo>
                  <a:pt x="120903" y="275995"/>
                </a:lnTo>
                <a:lnTo>
                  <a:pt x="120197" y="281116"/>
                </a:lnTo>
                <a:lnTo>
                  <a:pt x="116870" y="289345"/>
                </a:lnTo>
                <a:lnTo>
                  <a:pt x="113171" y="296178"/>
                </a:lnTo>
                <a:lnTo>
                  <a:pt x="110134" y="306332"/>
                </a:lnTo>
                <a:lnTo>
                  <a:pt x="106049" y="315793"/>
                </a:lnTo>
                <a:lnTo>
                  <a:pt x="102945" y="322727"/>
                </a:lnTo>
                <a:lnTo>
                  <a:pt x="102025" y="329333"/>
                </a:lnTo>
                <a:lnTo>
                  <a:pt x="100943" y="331914"/>
                </a:lnTo>
                <a:lnTo>
                  <a:pt x="95824" y="340098"/>
                </a:lnTo>
                <a:lnTo>
                  <a:pt x="93137" y="351034"/>
                </a:lnTo>
                <a:lnTo>
                  <a:pt x="93067" y="351356"/>
                </a:lnTo>
                <a:lnTo>
                  <a:pt x="93066" y="351359"/>
                </a:lnTo>
                <a:lnTo>
                  <a:pt x="93066" y="351363"/>
                </a:lnTo>
                <a:lnTo>
                  <a:pt x="93065" y="35136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1342"/>
          <p:cNvSpPr/>
          <p:nvPr/>
        </p:nvSpPr>
        <p:spPr>
          <a:xfrm>
            <a:off x="8601474" y="4766311"/>
            <a:ext cx="188196" cy="411466"/>
          </a:xfrm>
          <a:custGeom>
            <a:avLst/>
            <a:gdLst/>
            <a:ahLst/>
            <a:cxnLst/>
            <a:rect l="0" t="0" r="0" b="0"/>
            <a:pathLst>
              <a:path w="188196" h="411466">
                <a:moveTo>
                  <a:pt x="188195" y="42861"/>
                </a:moveTo>
                <a:lnTo>
                  <a:pt x="188195" y="13060"/>
                </a:lnTo>
                <a:lnTo>
                  <a:pt x="187243" y="11564"/>
                </a:lnTo>
                <a:lnTo>
                  <a:pt x="185656" y="10566"/>
                </a:lnTo>
                <a:lnTo>
                  <a:pt x="183644" y="9901"/>
                </a:lnTo>
                <a:lnTo>
                  <a:pt x="178871" y="6622"/>
                </a:lnTo>
                <a:lnTo>
                  <a:pt x="172595" y="1307"/>
                </a:lnTo>
                <a:lnTo>
                  <a:pt x="169197" y="580"/>
                </a:lnTo>
                <a:lnTo>
                  <a:pt x="164511" y="257"/>
                </a:lnTo>
                <a:lnTo>
                  <a:pt x="159255" y="113"/>
                </a:lnTo>
                <a:lnTo>
                  <a:pt x="116860" y="0"/>
                </a:lnTo>
                <a:lnTo>
                  <a:pt x="113015" y="952"/>
                </a:lnTo>
                <a:lnTo>
                  <a:pt x="108548" y="2539"/>
                </a:lnTo>
                <a:lnTo>
                  <a:pt x="103665" y="4550"/>
                </a:lnTo>
                <a:lnTo>
                  <a:pt x="99456" y="6843"/>
                </a:lnTo>
                <a:lnTo>
                  <a:pt x="95699" y="9324"/>
                </a:lnTo>
                <a:lnTo>
                  <a:pt x="92241" y="11930"/>
                </a:lnTo>
                <a:lnTo>
                  <a:pt x="88984" y="15573"/>
                </a:lnTo>
                <a:lnTo>
                  <a:pt x="85860" y="19907"/>
                </a:lnTo>
                <a:lnTo>
                  <a:pt x="82825" y="24700"/>
                </a:lnTo>
                <a:lnTo>
                  <a:pt x="79848" y="29802"/>
                </a:lnTo>
                <a:lnTo>
                  <a:pt x="74001" y="40549"/>
                </a:lnTo>
                <a:lnTo>
                  <a:pt x="70156" y="46083"/>
                </a:lnTo>
                <a:lnTo>
                  <a:pt x="65688" y="51676"/>
                </a:lnTo>
                <a:lnTo>
                  <a:pt x="60805" y="57310"/>
                </a:lnTo>
                <a:lnTo>
                  <a:pt x="56595" y="62972"/>
                </a:lnTo>
                <a:lnTo>
                  <a:pt x="52838" y="68651"/>
                </a:lnTo>
                <a:lnTo>
                  <a:pt x="49379" y="74342"/>
                </a:lnTo>
                <a:lnTo>
                  <a:pt x="40457" y="88285"/>
                </a:lnTo>
                <a:lnTo>
                  <a:pt x="35411" y="96003"/>
                </a:lnTo>
                <a:lnTo>
                  <a:pt x="31093" y="103054"/>
                </a:lnTo>
                <a:lnTo>
                  <a:pt x="27263" y="109660"/>
                </a:lnTo>
                <a:lnTo>
                  <a:pt x="23758" y="115968"/>
                </a:lnTo>
                <a:lnTo>
                  <a:pt x="20467" y="123032"/>
                </a:lnTo>
                <a:lnTo>
                  <a:pt x="17322" y="130599"/>
                </a:lnTo>
                <a:lnTo>
                  <a:pt x="14272" y="138500"/>
                </a:lnTo>
                <a:lnTo>
                  <a:pt x="10884" y="149820"/>
                </a:lnTo>
                <a:lnTo>
                  <a:pt x="8426" y="158978"/>
                </a:lnTo>
                <a:lnTo>
                  <a:pt x="4158" y="169398"/>
                </a:lnTo>
                <a:lnTo>
                  <a:pt x="1627" y="180380"/>
                </a:lnTo>
                <a:lnTo>
                  <a:pt x="501" y="190658"/>
                </a:lnTo>
                <a:lnTo>
                  <a:pt x="0" y="198401"/>
                </a:lnTo>
                <a:lnTo>
                  <a:pt x="820" y="200847"/>
                </a:lnTo>
                <a:lnTo>
                  <a:pt x="2318" y="202477"/>
                </a:lnTo>
                <a:lnTo>
                  <a:pt x="6524" y="205242"/>
                </a:lnTo>
                <a:lnTo>
                  <a:pt x="11568" y="209646"/>
                </a:lnTo>
                <a:lnTo>
                  <a:pt x="15211" y="212929"/>
                </a:lnTo>
                <a:lnTo>
                  <a:pt x="18604" y="213697"/>
                </a:lnTo>
                <a:lnTo>
                  <a:pt x="23287" y="214038"/>
                </a:lnTo>
                <a:lnTo>
                  <a:pt x="28543" y="214190"/>
                </a:lnTo>
                <a:lnTo>
                  <a:pt x="31278" y="213278"/>
                </a:lnTo>
                <a:lnTo>
                  <a:pt x="36856" y="209725"/>
                </a:lnTo>
                <a:lnTo>
                  <a:pt x="42511" y="204970"/>
                </a:lnTo>
                <a:lnTo>
                  <a:pt x="45354" y="202369"/>
                </a:lnTo>
                <a:lnTo>
                  <a:pt x="49152" y="199682"/>
                </a:lnTo>
                <a:lnTo>
                  <a:pt x="53590" y="196939"/>
                </a:lnTo>
                <a:lnTo>
                  <a:pt x="58453" y="194157"/>
                </a:lnTo>
                <a:lnTo>
                  <a:pt x="68937" y="188526"/>
                </a:lnTo>
                <a:lnTo>
                  <a:pt x="74401" y="185691"/>
                </a:lnTo>
                <a:lnTo>
                  <a:pt x="78995" y="181896"/>
                </a:lnTo>
                <a:lnTo>
                  <a:pt x="83010" y="177461"/>
                </a:lnTo>
                <a:lnTo>
                  <a:pt x="86640" y="172600"/>
                </a:lnTo>
                <a:lnTo>
                  <a:pt x="90011" y="168406"/>
                </a:lnTo>
                <a:lnTo>
                  <a:pt x="93213" y="164658"/>
                </a:lnTo>
                <a:lnTo>
                  <a:pt x="96298" y="161206"/>
                </a:lnTo>
                <a:lnTo>
                  <a:pt x="102268" y="154832"/>
                </a:lnTo>
                <a:lnTo>
                  <a:pt x="108095" y="147871"/>
                </a:lnTo>
                <a:lnTo>
                  <a:pt x="113860" y="138427"/>
                </a:lnTo>
                <a:lnTo>
                  <a:pt x="119598" y="130420"/>
                </a:lnTo>
                <a:lnTo>
                  <a:pt x="125323" y="122734"/>
                </a:lnTo>
                <a:lnTo>
                  <a:pt x="131042" y="112967"/>
                </a:lnTo>
                <a:lnTo>
                  <a:pt x="136760" y="104817"/>
                </a:lnTo>
                <a:lnTo>
                  <a:pt x="142476" y="98019"/>
                </a:lnTo>
                <a:lnTo>
                  <a:pt x="148190" y="91823"/>
                </a:lnTo>
                <a:lnTo>
                  <a:pt x="156764" y="82980"/>
                </a:lnTo>
                <a:lnTo>
                  <a:pt x="158668" y="80085"/>
                </a:lnTo>
                <a:lnTo>
                  <a:pt x="162301" y="71458"/>
                </a:lnTo>
                <a:lnTo>
                  <a:pt x="168034" y="63822"/>
                </a:lnTo>
                <a:lnTo>
                  <a:pt x="171040" y="60019"/>
                </a:lnTo>
                <a:lnTo>
                  <a:pt x="179269" y="60007"/>
                </a:lnTo>
                <a:lnTo>
                  <a:pt x="179592" y="71938"/>
                </a:lnTo>
                <a:lnTo>
                  <a:pt x="179622" y="109098"/>
                </a:lnTo>
                <a:lnTo>
                  <a:pt x="177083" y="120242"/>
                </a:lnTo>
                <a:lnTo>
                  <a:pt x="173732" y="131545"/>
                </a:lnTo>
                <a:lnTo>
                  <a:pt x="172243" y="142919"/>
                </a:lnTo>
                <a:lnTo>
                  <a:pt x="171580" y="154324"/>
                </a:lnTo>
                <a:lnTo>
                  <a:pt x="171286" y="166695"/>
                </a:lnTo>
                <a:lnTo>
                  <a:pt x="171155" y="181718"/>
                </a:lnTo>
                <a:lnTo>
                  <a:pt x="172073" y="189725"/>
                </a:lnTo>
                <a:lnTo>
                  <a:pt x="173637" y="197921"/>
                </a:lnTo>
                <a:lnTo>
                  <a:pt x="175633" y="206242"/>
                </a:lnTo>
                <a:lnTo>
                  <a:pt x="176963" y="213694"/>
                </a:lnTo>
                <a:lnTo>
                  <a:pt x="177849" y="220567"/>
                </a:lnTo>
                <a:lnTo>
                  <a:pt x="178441" y="227054"/>
                </a:lnTo>
                <a:lnTo>
                  <a:pt x="178835" y="234236"/>
                </a:lnTo>
                <a:lnTo>
                  <a:pt x="179272" y="249837"/>
                </a:lnTo>
                <a:lnTo>
                  <a:pt x="179614" y="321235"/>
                </a:lnTo>
                <a:lnTo>
                  <a:pt x="180570" y="328456"/>
                </a:lnTo>
                <a:lnTo>
                  <a:pt x="182160" y="336128"/>
                </a:lnTo>
                <a:lnTo>
                  <a:pt x="184172" y="344100"/>
                </a:lnTo>
                <a:lnTo>
                  <a:pt x="186407" y="355497"/>
                </a:lnTo>
                <a:lnTo>
                  <a:pt x="187400" y="364690"/>
                </a:lnTo>
                <a:lnTo>
                  <a:pt x="187842" y="375127"/>
                </a:lnTo>
                <a:lnTo>
                  <a:pt x="188091" y="387161"/>
                </a:lnTo>
                <a:lnTo>
                  <a:pt x="188194" y="409747"/>
                </a:lnTo>
                <a:lnTo>
                  <a:pt x="187241" y="410324"/>
                </a:lnTo>
                <a:lnTo>
                  <a:pt x="181410" y="411251"/>
                </a:lnTo>
                <a:lnTo>
                  <a:pt x="179727" y="411465"/>
                </a:lnTo>
                <a:lnTo>
                  <a:pt x="179623" y="40290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6. In a storehouse containing 57 barrels there are 3 less barrels of flour than of meal. How many of each?</a:t>
            </a:r>
          </a:p>
        </p:txBody>
      </p:sp>
      <p:sp>
        <p:nvSpPr>
          <p:cNvPr id="3" name="SMARTPenAnnotation1200"/>
          <p:cNvSpPr/>
          <p:nvPr/>
        </p:nvSpPr>
        <p:spPr>
          <a:xfrm>
            <a:off x="5211033" y="2331720"/>
            <a:ext cx="46768" cy="29195"/>
          </a:xfrm>
          <a:custGeom>
            <a:avLst/>
            <a:gdLst/>
            <a:ahLst/>
            <a:cxnLst/>
            <a:rect l="0" t="0" r="0" b="0"/>
            <a:pathLst>
              <a:path w="46768" h="29195">
                <a:moveTo>
                  <a:pt x="0" y="29194"/>
                </a:moveTo>
                <a:lnTo>
                  <a:pt x="6761" y="22711"/>
                </a:lnTo>
                <a:lnTo>
                  <a:pt x="15017" y="17079"/>
                </a:lnTo>
                <a:lnTo>
                  <a:pt x="24083" y="11400"/>
                </a:lnTo>
                <a:lnTo>
                  <a:pt x="34542" y="3801"/>
                </a:lnTo>
                <a:lnTo>
                  <a:pt x="46767"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201"/>
          <p:cNvSpPr/>
          <p:nvPr/>
        </p:nvSpPr>
        <p:spPr>
          <a:xfrm>
            <a:off x="5334952" y="2185997"/>
            <a:ext cx="317183" cy="33089"/>
          </a:xfrm>
          <a:custGeom>
            <a:avLst/>
            <a:gdLst/>
            <a:ahLst/>
            <a:cxnLst/>
            <a:rect l="0" t="0" r="0" b="0"/>
            <a:pathLst>
              <a:path w="317183" h="33089">
                <a:moveTo>
                  <a:pt x="0" y="25708"/>
                </a:moveTo>
                <a:lnTo>
                  <a:pt x="4551" y="30259"/>
                </a:lnTo>
                <a:lnTo>
                  <a:pt x="6844" y="31599"/>
                </a:lnTo>
                <a:lnTo>
                  <a:pt x="9325" y="32493"/>
                </a:lnTo>
                <a:lnTo>
                  <a:pt x="11932" y="33088"/>
                </a:lnTo>
                <a:lnTo>
                  <a:pt x="14622" y="32533"/>
                </a:lnTo>
                <a:lnTo>
                  <a:pt x="17368" y="31211"/>
                </a:lnTo>
                <a:lnTo>
                  <a:pt x="20151" y="29376"/>
                </a:lnTo>
                <a:lnTo>
                  <a:pt x="23912" y="28153"/>
                </a:lnTo>
                <a:lnTo>
                  <a:pt x="28324" y="27338"/>
                </a:lnTo>
                <a:lnTo>
                  <a:pt x="33170" y="26795"/>
                </a:lnTo>
                <a:lnTo>
                  <a:pt x="39259" y="26432"/>
                </a:lnTo>
                <a:lnTo>
                  <a:pt x="53643" y="26029"/>
                </a:lnTo>
                <a:lnTo>
                  <a:pt x="95683" y="25736"/>
                </a:lnTo>
                <a:lnTo>
                  <a:pt x="103794" y="24774"/>
                </a:lnTo>
                <a:lnTo>
                  <a:pt x="112058" y="23180"/>
                </a:lnTo>
                <a:lnTo>
                  <a:pt x="120426" y="21165"/>
                </a:lnTo>
                <a:lnTo>
                  <a:pt x="128861" y="19822"/>
                </a:lnTo>
                <a:lnTo>
                  <a:pt x="137343" y="18926"/>
                </a:lnTo>
                <a:lnTo>
                  <a:pt x="145854" y="18329"/>
                </a:lnTo>
                <a:lnTo>
                  <a:pt x="153434" y="17931"/>
                </a:lnTo>
                <a:lnTo>
                  <a:pt x="166935" y="17489"/>
                </a:lnTo>
                <a:lnTo>
                  <a:pt x="189797" y="17240"/>
                </a:lnTo>
                <a:lnTo>
                  <a:pt x="197969" y="16252"/>
                </a:lnTo>
                <a:lnTo>
                  <a:pt x="206275" y="14642"/>
                </a:lnTo>
                <a:lnTo>
                  <a:pt x="214669" y="12615"/>
                </a:lnTo>
                <a:lnTo>
                  <a:pt x="222170" y="11265"/>
                </a:lnTo>
                <a:lnTo>
                  <a:pt x="229076" y="10364"/>
                </a:lnTo>
                <a:lnTo>
                  <a:pt x="235585" y="9763"/>
                </a:lnTo>
                <a:lnTo>
                  <a:pt x="241829" y="8411"/>
                </a:lnTo>
                <a:lnTo>
                  <a:pt x="247897" y="6556"/>
                </a:lnTo>
                <a:lnTo>
                  <a:pt x="253847" y="4368"/>
                </a:lnTo>
                <a:lnTo>
                  <a:pt x="259719" y="2908"/>
                </a:lnTo>
                <a:lnTo>
                  <a:pt x="265539" y="1936"/>
                </a:lnTo>
                <a:lnTo>
                  <a:pt x="271324" y="1287"/>
                </a:lnTo>
                <a:lnTo>
                  <a:pt x="277085" y="855"/>
                </a:lnTo>
                <a:lnTo>
                  <a:pt x="282831" y="567"/>
                </a:lnTo>
                <a:lnTo>
                  <a:pt x="297479" y="161"/>
                </a:lnTo>
                <a:lnTo>
                  <a:pt x="312510" y="0"/>
                </a:lnTo>
                <a:lnTo>
                  <a:pt x="314067" y="949"/>
                </a:lnTo>
                <a:lnTo>
                  <a:pt x="315106" y="2535"/>
                </a:lnTo>
                <a:lnTo>
                  <a:pt x="317182" y="856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202"/>
          <p:cNvSpPr/>
          <p:nvPr/>
        </p:nvSpPr>
        <p:spPr>
          <a:xfrm>
            <a:off x="5377815" y="2297430"/>
            <a:ext cx="282893" cy="25718"/>
          </a:xfrm>
          <a:custGeom>
            <a:avLst/>
            <a:gdLst/>
            <a:ahLst/>
            <a:cxnLst/>
            <a:rect l="0" t="0" r="0" b="0"/>
            <a:pathLst>
              <a:path w="282893" h="25718">
                <a:moveTo>
                  <a:pt x="0" y="25717"/>
                </a:moveTo>
                <a:lnTo>
                  <a:pt x="33243" y="25717"/>
                </a:lnTo>
                <a:lnTo>
                  <a:pt x="38354" y="24765"/>
                </a:lnTo>
                <a:lnTo>
                  <a:pt x="43667" y="23177"/>
                </a:lnTo>
                <a:lnTo>
                  <a:pt x="49114" y="21166"/>
                </a:lnTo>
                <a:lnTo>
                  <a:pt x="55602" y="19826"/>
                </a:lnTo>
                <a:lnTo>
                  <a:pt x="62786" y="18932"/>
                </a:lnTo>
                <a:lnTo>
                  <a:pt x="70432" y="18336"/>
                </a:lnTo>
                <a:lnTo>
                  <a:pt x="77434" y="17939"/>
                </a:lnTo>
                <a:lnTo>
                  <a:pt x="90295" y="17497"/>
                </a:lnTo>
                <a:lnTo>
                  <a:pt x="97344" y="16427"/>
                </a:lnTo>
                <a:lnTo>
                  <a:pt x="104901" y="14762"/>
                </a:lnTo>
                <a:lnTo>
                  <a:pt x="112797" y="12698"/>
                </a:lnTo>
                <a:lnTo>
                  <a:pt x="119965" y="11323"/>
                </a:lnTo>
                <a:lnTo>
                  <a:pt x="126649" y="10406"/>
                </a:lnTo>
                <a:lnTo>
                  <a:pt x="133010" y="9795"/>
                </a:lnTo>
                <a:lnTo>
                  <a:pt x="140109" y="9387"/>
                </a:lnTo>
                <a:lnTo>
                  <a:pt x="155615" y="8934"/>
                </a:lnTo>
                <a:lnTo>
                  <a:pt x="162799" y="7861"/>
                </a:lnTo>
                <a:lnTo>
                  <a:pt x="169492" y="6193"/>
                </a:lnTo>
                <a:lnTo>
                  <a:pt x="175860" y="4129"/>
                </a:lnTo>
                <a:lnTo>
                  <a:pt x="182962" y="2752"/>
                </a:lnTo>
                <a:lnTo>
                  <a:pt x="190554" y="1835"/>
                </a:lnTo>
                <a:lnTo>
                  <a:pt x="204706" y="815"/>
                </a:lnTo>
                <a:lnTo>
                  <a:pt x="214170" y="362"/>
                </a:lnTo>
                <a:lnTo>
                  <a:pt x="224091" y="161"/>
                </a:lnTo>
                <a:lnTo>
                  <a:pt x="28289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203"/>
          <p:cNvSpPr/>
          <p:nvPr/>
        </p:nvSpPr>
        <p:spPr>
          <a:xfrm>
            <a:off x="5960745" y="1937416"/>
            <a:ext cx="351473" cy="385722"/>
          </a:xfrm>
          <a:custGeom>
            <a:avLst/>
            <a:gdLst/>
            <a:ahLst/>
            <a:cxnLst/>
            <a:rect l="0" t="0" r="0" b="0"/>
            <a:pathLst>
              <a:path w="351473" h="385722">
                <a:moveTo>
                  <a:pt x="351472" y="17114"/>
                </a:moveTo>
                <a:lnTo>
                  <a:pt x="351472" y="8894"/>
                </a:lnTo>
                <a:lnTo>
                  <a:pt x="340889" y="8555"/>
                </a:lnTo>
                <a:lnTo>
                  <a:pt x="306829" y="8541"/>
                </a:lnTo>
                <a:lnTo>
                  <a:pt x="297976" y="11081"/>
                </a:lnTo>
                <a:lnTo>
                  <a:pt x="292948" y="13092"/>
                </a:lnTo>
                <a:lnTo>
                  <a:pt x="286738" y="14433"/>
                </a:lnTo>
                <a:lnTo>
                  <a:pt x="279741" y="15326"/>
                </a:lnTo>
                <a:lnTo>
                  <a:pt x="272219" y="15922"/>
                </a:lnTo>
                <a:lnTo>
                  <a:pt x="264347" y="16319"/>
                </a:lnTo>
                <a:lnTo>
                  <a:pt x="247980" y="16761"/>
                </a:lnTo>
                <a:lnTo>
                  <a:pt x="204493" y="17083"/>
                </a:lnTo>
                <a:lnTo>
                  <a:pt x="123011" y="17113"/>
                </a:lnTo>
                <a:lnTo>
                  <a:pt x="116298" y="16161"/>
                </a:lnTo>
                <a:lnTo>
                  <a:pt x="108964" y="14573"/>
                </a:lnTo>
                <a:lnTo>
                  <a:pt x="101218" y="12563"/>
                </a:lnTo>
                <a:lnTo>
                  <a:pt x="94148" y="11222"/>
                </a:lnTo>
                <a:lnTo>
                  <a:pt x="87530" y="10329"/>
                </a:lnTo>
                <a:lnTo>
                  <a:pt x="81213" y="9733"/>
                </a:lnTo>
                <a:lnTo>
                  <a:pt x="71655" y="9071"/>
                </a:lnTo>
                <a:lnTo>
                  <a:pt x="63279" y="8777"/>
                </a:lnTo>
                <a:lnTo>
                  <a:pt x="53206" y="8646"/>
                </a:lnTo>
                <a:lnTo>
                  <a:pt x="48806" y="7658"/>
                </a:lnTo>
                <a:lnTo>
                  <a:pt x="38062" y="2670"/>
                </a:lnTo>
                <a:lnTo>
                  <a:pt x="27531" y="324"/>
                </a:lnTo>
                <a:lnTo>
                  <a:pt x="25877" y="0"/>
                </a:lnTo>
                <a:lnTo>
                  <a:pt x="25723" y="10553"/>
                </a:lnTo>
                <a:lnTo>
                  <a:pt x="25717" y="58469"/>
                </a:lnTo>
                <a:lnTo>
                  <a:pt x="23177" y="69149"/>
                </a:lnTo>
                <a:lnTo>
                  <a:pt x="19825" y="80245"/>
                </a:lnTo>
                <a:lnTo>
                  <a:pt x="18336" y="91527"/>
                </a:lnTo>
                <a:lnTo>
                  <a:pt x="17674" y="102891"/>
                </a:lnTo>
                <a:lnTo>
                  <a:pt x="17380" y="114292"/>
                </a:lnTo>
                <a:lnTo>
                  <a:pt x="17145" y="205590"/>
                </a:lnTo>
                <a:lnTo>
                  <a:pt x="17145" y="201123"/>
                </a:lnTo>
                <a:lnTo>
                  <a:pt x="18097" y="199794"/>
                </a:lnTo>
                <a:lnTo>
                  <a:pt x="19685" y="198908"/>
                </a:lnTo>
                <a:lnTo>
                  <a:pt x="21696" y="198317"/>
                </a:lnTo>
                <a:lnTo>
                  <a:pt x="23036" y="196971"/>
                </a:lnTo>
                <a:lnTo>
                  <a:pt x="23930" y="195121"/>
                </a:lnTo>
                <a:lnTo>
                  <a:pt x="24526" y="192935"/>
                </a:lnTo>
                <a:lnTo>
                  <a:pt x="25875" y="191478"/>
                </a:lnTo>
                <a:lnTo>
                  <a:pt x="27728" y="190507"/>
                </a:lnTo>
                <a:lnTo>
                  <a:pt x="37425" y="186599"/>
                </a:lnTo>
                <a:lnTo>
                  <a:pt x="52364" y="179409"/>
                </a:lnTo>
                <a:lnTo>
                  <a:pt x="74478" y="168446"/>
                </a:lnTo>
                <a:lnTo>
                  <a:pt x="80132" y="166579"/>
                </a:lnTo>
                <a:lnTo>
                  <a:pt x="85806" y="165335"/>
                </a:lnTo>
                <a:lnTo>
                  <a:pt x="91494" y="164505"/>
                </a:lnTo>
                <a:lnTo>
                  <a:pt x="97191" y="163000"/>
                </a:lnTo>
                <a:lnTo>
                  <a:pt x="102894" y="161044"/>
                </a:lnTo>
                <a:lnTo>
                  <a:pt x="108601" y="158787"/>
                </a:lnTo>
                <a:lnTo>
                  <a:pt x="115263" y="157282"/>
                </a:lnTo>
                <a:lnTo>
                  <a:pt x="122561" y="156280"/>
                </a:lnTo>
                <a:lnTo>
                  <a:pt x="130285" y="155611"/>
                </a:lnTo>
                <a:lnTo>
                  <a:pt x="137339" y="155165"/>
                </a:lnTo>
                <a:lnTo>
                  <a:pt x="150257" y="154670"/>
                </a:lnTo>
                <a:lnTo>
                  <a:pt x="168240" y="154391"/>
                </a:lnTo>
                <a:lnTo>
                  <a:pt x="190184" y="154308"/>
                </a:lnTo>
                <a:lnTo>
                  <a:pt x="197274" y="155249"/>
                </a:lnTo>
                <a:lnTo>
                  <a:pt x="203906" y="156829"/>
                </a:lnTo>
                <a:lnTo>
                  <a:pt x="232788" y="166208"/>
                </a:lnTo>
                <a:lnTo>
                  <a:pt x="239965" y="168898"/>
                </a:lnTo>
                <a:lnTo>
                  <a:pt x="246654" y="171643"/>
                </a:lnTo>
                <a:lnTo>
                  <a:pt x="253018" y="174426"/>
                </a:lnTo>
                <a:lnTo>
                  <a:pt x="259166" y="178186"/>
                </a:lnTo>
                <a:lnTo>
                  <a:pt x="265170" y="182598"/>
                </a:lnTo>
                <a:lnTo>
                  <a:pt x="271077" y="187444"/>
                </a:lnTo>
                <a:lnTo>
                  <a:pt x="276920" y="191627"/>
                </a:lnTo>
                <a:lnTo>
                  <a:pt x="282721" y="195368"/>
                </a:lnTo>
                <a:lnTo>
                  <a:pt x="288493" y="198815"/>
                </a:lnTo>
                <a:lnTo>
                  <a:pt x="297447" y="207725"/>
                </a:lnTo>
                <a:lnTo>
                  <a:pt x="304601" y="218035"/>
                </a:lnTo>
                <a:lnTo>
                  <a:pt x="310956" y="228967"/>
                </a:lnTo>
                <a:lnTo>
                  <a:pt x="316955" y="240176"/>
                </a:lnTo>
                <a:lnTo>
                  <a:pt x="321843" y="250555"/>
                </a:lnTo>
                <a:lnTo>
                  <a:pt x="324016" y="258343"/>
                </a:lnTo>
                <a:lnTo>
                  <a:pt x="324982" y="267519"/>
                </a:lnTo>
                <a:lnTo>
                  <a:pt x="325411" y="277948"/>
                </a:lnTo>
                <a:lnTo>
                  <a:pt x="325602" y="288932"/>
                </a:lnTo>
                <a:lnTo>
                  <a:pt x="324700" y="293576"/>
                </a:lnTo>
                <a:lnTo>
                  <a:pt x="319833" y="305615"/>
                </a:lnTo>
                <a:lnTo>
                  <a:pt x="318360" y="315517"/>
                </a:lnTo>
                <a:lnTo>
                  <a:pt x="316062" y="319871"/>
                </a:lnTo>
                <a:lnTo>
                  <a:pt x="308430" y="327250"/>
                </a:lnTo>
                <a:lnTo>
                  <a:pt x="297973" y="336759"/>
                </a:lnTo>
                <a:lnTo>
                  <a:pt x="289277" y="342693"/>
                </a:lnTo>
                <a:lnTo>
                  <a:pt x="279062" y="348506"/>
                </a:lnTo>
                <a:lnTo>
                  <a:pt x="268173" y="354264"/>
                </a:lnTo>
                <a:lnTo>
                  <a:pt x="251332" y="362861"/>
                </a:lnTo>
                <a:lnTo>
                  <a:pt x="244707" y="365722"/>
                </a:lnTo>
                <a:lnTo>
                  <a:pt x="237433" y="368582"/>
                </a:lnTo>
                <a:lnTo>
                  <a:pt x="229725" y="371440"/>
                </a:lnTo>
                <a:lnTo>
                  <a:pt x="222683" y="373347"/>
                </a:lnTo>
                <a:lnTo>
                  <a:pt x="216083" y="374617"/>
                </a:lnTo>
                <a:lnTo>
                  <a:pt x="209777" y="375464"/>
                </a:lnTo>
                <a:lnTo>
                  <a:pt x="202716" y="376982"/>
                </a:lnTo>
                <a:lnTo>
                  <a:pt x="195152" y="378946"/>
                </a:lnTo>
                <a:lnTo>
                  <a:pt x="187251" y="381207"/>
                </a:lnTo>
                <a:lnTo>
                  <a:pt x="179126" y="382716"/>
                </a:lnTo>
                <a:lnTo>
                  <a:pt x="170852" y="383721"/>
                </a:lnTo>
                <a:lnTo>
                  <a:pt x="162479" y="384391"/>
                </a:lnTo>
                <a:lnTo>
                  <a:pt x="154039" y="384837"/>
                </a:lnTo>
                <a:lnTo>
                  <a:pt x="137042" y="385334"/>
                </a:lnTo>
                <a:lnTo>
                  <a:pt x="103607" y="385679"/>
                </a:lnTo>
                <a:lnTo>
                  <a:pt x="80155" y="385721"/>
                </a:lnTo>
                <a:lnTo>
                  <a:pt x="74392" y="384772"/>
                </a:lnTo>
                <a:lnTo>
                  <a:pt x="68644" y="383186"/>
                </a:lnTo>
                <a:lnTo>
                  <a:pt x="62908" y="381177"/>
                </a:lnTo>
                <a:lnTo>
                  <a:pt x="57178" y="379838"/>
                </a:lnTo>
                <a:lnTo>
                  <a:pt x="51454" y="378945"/>
                </a:lnTo>
                <a:lnTo>
                  <a:pt x="45732" y="378349"/>
                </a:lnTo>
                <a:lnTo>
                  <a:pt x="36835" y="375148"/>
                </a:lnTo>
                <a:lnTo>
                  <a:pt x="29706" y="371502"/>
                </a:lnTo>
                <a:lnTo>
                  <a:pt x="23362" y="369882"/>
                </a:lnTo>
                <a:lnTo>
                  <a:pt x="12481" y="368842"/>
                </a:lnTo>
                <a:lnTo>
                  <a:pt x="6805" y="368637"/>
                </a:lnTo>
                <a:lnTo>
                  <a:pt x="0" y="36858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204"/>
          <p:cNvSpPr/>
          <p:nvPr/>
        </p:nvSpPr>
        <p:spPr>
          <a:xfrm>
            <a:off x="6432232" y="1928813"/>
            <a:ext cx="282744" cy="411480"/>
          </a:xfrm>
          <a:custGeom>
            <a:avLst/>
            <a:gdLst/>
            <a:ahLst/>
            <a:cxnLst/>
            <a:rect l="0" t="0" r="0" b="0"/>
            <a:pathLst>
              <a:path w="282744" h="411480">
                <a:moveTo>
                  <a:pt x="0" y="34289"/>
                </a:moveTo>
                <a:lnTo>
                  <a:pt x="0" y="26908"/>
                </a:lnTo>
                <a:lnTo>
                  <a:pt x="953" y="26511"/>
                </a:lnTo>
                <a:lnTo>
                  <a:pt x="9325" y="25874"/>
                </a:lnTo>
                <a:lnTo>
                  <a:pt x="17368" y="25763"/>
                </a:lnTo>
                <a:lnTo>
                  <a:pt x="46262" y="25719"/>
                </a:lnTo>
                <a:lnTo>
                  <a:pt x="51797" y="24766"/>
                </a:lnTo>
                <a:lnTo>
                  <a:pt x="60486" y="21167"/>
                </a:lnTo>
                <a:lnTo>
                  <a:pt x="66041" y="19826"/>
                </a:lnTo>
                <a:lnTo>
                  <a:pt x="72602" y="18932"/>
                </a:lnTo>
                <a:lnTo>
                  <a:pt x="79834" y="18336"/>
                </a:lnTo>
                <a:lnTo>
                  <a:pt x="86560" y="17939"/>
                </a:lnTo>
                <a:lnTo>
                  <a:pt x="99114" y="17497"/>
                </a:lnTo>
                <a:lnTo>
                  <a:pt x="105128" y="16427"/>
                </a:lnTo>
                <a:lnTo>
                  <a:pt x="111043" y="14761"/>
                </a:lnTo>
                <a:lnTo>
                  <a:pt x="116891" y="12698"/>
                </a:lnTo>
                <a:lnTo>
                  <a:pt x="123648" y="11322"/>
                </a:lnTo>
                <a:lnTo>
                  <a:pt x="131009" y="10405"/>
                </a:lnTo>
                <a:lnTo>
                  <a:pt x="138775" y="9794"/>
                </a:lnTo>
                <a:lnTo>
                  <a:pt x="145857" y="8434"/>
                </a:lnTo>
                <a:lnTo>
                  <a:pt x="152483" y="6575"/>
                </a:lnTo>
                <a:lnTo>
                  <a:pt x="158806" y="4383"/>
                </a:lnTo>
                <a:lnTo>
                  <a:pt x="165878" y="2922"/>
                </a:lnTo>
                <a:lnTo>
                  <a:pt x="173450" y="1948"/>
                </a:lnTo>
                <a:lnTo>
                  <a:pt x="181356" y="1298"/>
                </a:lnTo>
                <a:lnTo>
                  <a:pt x="188532" y="865"/>
                </a:lnTo>
                <a:lnTo>
                  <a:pt x="201584" y="384"/>
                </a:lnTo>
                <a:lnTo>
                  <a:pt x="219643" y="113"/>
                </a:lnTo>
                <a:lnTo>
                  <a:pt x="268454" y="0"/>
                </a:lnTo>
                <a:lnTo>
                  <a:pt x="271361" y="952"/>
                </a:lnTo>
                <a:lnTo>
                  <a:pt x="277133" y="4550"/>
                </a:lnTo>
                <a:lnTo>
                  <a:pt x="279052" y="6843"/>
                </a:lnTo>
                <a:lnTo>
                  <a:pt x="280333" y="9324"/>
                </a:lnTo>
                <a:lnTo>
                  <a:pt x="281186" y="11931"/>
                </a:lnTo>
                <a:lnTo>
                  <a:pt x="282387" y="24701"/>
                </a:lnTo>
                <a:lnTo>
                  <a:pt x="282668" y="35108"/>
                </a:lnTo>
                <a:lnTo>
                  <a:pt x="282743" y="40550"/>
                </a:lnTo>
                <a:lnTo>
                  <a:pt x="280286" y="51677"/>
                </a:lnTo>
                <a:lnTo>
                  <a:pt x="276972" y="62019"/>
                </a:lnTo>
                <a:lnTo>
                  <a:pt x="275499" y="69791"/>
                </a:lnTo>
                <a:lnTo>
                  <a:pt x="272304" y="81500"/>
                </a:lnTo>
                <a:lnTo>
                  <a:pt x="270119" y="88623"/>
                </a:lnTo>
                <a:lnTo>
                  <a:pt x="267709" y="95277"/>
                </a:lnTo>
                <a:lnTo>
                  <a:pt x="259767" y="114695"/>
                </a:lnTo>
                <a:lnTo>
                  <a:pt x="254200" y="130033"/>
                </a:lnTo>
                <a:lnTo>
                  <a:pt x="220027" y="231468"/>
                </a:lnTo>
                <a:lnTo>
                  <a:pt x="217169" y="239084"/>
                </a:lnTo>
                <a:lnTo>
                  <a:pt x="214312" y="246067"/>
                </a:lnTo>
                <a:lnTo>
                  <a:pt x="211455" y="252627"/>
                </a:lnTo>
                <a:lnTo>
                  <a:pt x="209550" y="259857"/>
                </a:lnTo>
                <a:lnTo>
                  <a:pt x="208280" y="267535"/>
                </a:lnTo>
                <a:lnTo>
                  <a:pt x="207434" y="275512"/>
                </a:lnTo>
                <a:lnTo>
                  <a:pt x="205917" y="282734"/>
                </a:lnTo>
                <a:lnTo>
                  <a:pt x="203952" y="289454"/>
                </a:lnTo>
                <a:lnTo>
                  <a:pt x="201690" y="295839"/>
                </a:lnTo>
                <a:lnTo>
                  <a:pt x="200184" y="302953"/>
                </a:lnTo>
                <a:lnTo>
                  <a:pt x="199178" y="310554"/>
                </a:lnTo>
                <a:lnTo>
                  <a:pt x="198508" y="318478"/>
                </a:lnTo>
                <a:lnTo>
                  <a:pt x="198061" y="325666"/>
                </a:lnTo>
                <a:lnTo>
                  <a:pt x="197564" y="338732"/>
                </a:lnTo>
                <a:lnTo>
                  <a:pt x="197285" y="352248"/>
                </a:lnTo>
                <a:lnTo>
                  <a:pt x="197168" y="397071"/>
                </a:lnTo>
                <a:lnTo>
                  <a:pt x="198121" y="399969"/>
                </a:lnTo>
                <a:lnTo>
                  <a:pt x="205740" y="41147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205"/>
          <p:cNvSpPr/>
          <p:nvPr/>
        </p:nvSpPr>
        <p:spPr>
          <a:xfrm>
            <a:off x="6423659" y="2091689"/>
            <a:ext cx="522439" cy="51437"/>
          </a:xfrm>
          <a:custGeom>
            <a:avLst/>
            <a:gdLst/>
            <a:ahLst/>
            <a:cxnLst/>
            <a:rect l="0" t="0" r="0" b="0"/>
            <a:pathLst>
              <a:path w="522439" h="51437">
                <a:moveTo>
                  <a:pt x="0" y="51436"/>
                </a:moveTo>
                <a:lnTo>
                  <a:pt x="0" y="42968"/>
                </a:lnTo>
                <a:lnTo>
                  <a:pt x="11866" y="42877"/>
                </a:lnTo>
                <a:lnTo>
                  <a:pt x="32084" y="42866"/>
                </a:lnTo>
                <a:lnTo>
                  <a:pt x="38534" y="41912"/>
                </a:lnTo>
                <a:lnTo>
                  <a:pt x="45692" y="40324"/>
                </a:lnTo>
                <a:lnTo>
                  <a:pt x="53322" y="38313"/>
                </a:lnTo>
                <a:lnTo>
                  <a:pt x="61265" y="36972"/>
                </a:lnTo>
                <a:lnTo>
                  <a:pt x="69419" y="36078"/>
                </a:lnTo>
                <a:lnTo>
                  <a:pt x="77712" y="35482"/>
                </a:lnTo>
                <a:lnTo>
                  <a:pt x="87050" y="35085"/>
                </a:lnTo>
                <a:lnTo>
                  <a:pt x="107587" y="34644"/>
                </a:lnTo>
                <a:lnTo>
                  <a:pt x="254834" y="34293"/>
                </a:lnTo>
                <a:lnTo>
                  <a:pt x="267997" y="33340"/>
                </a:lnTo>
                <a:lnTo>
                  <a:pt x="280582" y="31752"/>
                </a:lnTo>
                <a:lnTo>
                  <a:pt x="292782" y="29741"/>
                </a:lnTo>
                <a:lnTo>
                  <a:pt x="305679" y="28400"/>
                </a:lnTo>
                <a:lnTo>
                  <a:pt x="319038" y="27506"/>
                </a:lnTo>
                <a:lnTo>
                  <a:pt x="344678" y="26513"/>
                </a:lnTo>
                <a:lnTo>
                  <a:pt x="365598" y="26071"/>
                </a:lnTo>
                <a:lnTo>
                  <a:pt x="376129" y="25001"/>
                </a:lnTo>
                <a:lnTo>
                  <a:pt x="386960" y="23335"/>
                </a:lnTo>
                <a:lnTo>
                  <a:pt x="397992" y="21272"/>
                </a:lnTo>
                <a:lnTo>
                  <a:pt x="408203" y="19896"/>
                </a:lnTo>
                <a:lnTo>
                  <a:pt x="417868" y="18979"/>
                </a:lnTo>
                <a:lnTo>
                  <a:pt x="427169" y="18368"/>
                </a:lnTo>
                <a:lnTo>
                  <a:pt x="436227" y="17008"/>
                </a:lnTo>
                <a:lnTo>
                  <a:pt x="445124" y="15149"/>
                </a:lnTo>
                <a:lnTo>
                  <a:pt x="453911" y="12957"/>
                </a:lnTo>
                <a:lnTo>
                  <a:pt x="461675" y="11496"/>
                </a:lnTo>
                <a:lnTo>
                  <a:pt x="468756" y="10522"/>
                </a:lnTo>
                <a:lnTo>
                  <a:pt x="481704" y="9439"/>
                </a:lnTo>
                <a:lnTo>
                  <a:pt x="493809" y="8958"/>
                </a:lnTo>
                <a:lnTo>
                  <a:pt x="497799" y="7877"/>
                </a:lnTo>
                <a:lnTo>
                  <a:pt x="500458" y="6204"/>
                </a:lnTo>
                <a:lnTo>
                  <a:pt x="502232" y="4136"/>
                </a:lnTo>
                <a:lnTo>
                  <a:pt x="504366" y="2758"/>
                </a:lnTo>
                <a:lnTo>
                  <a:pt x="509278" y="1226"/>
                </a:lnTo>
                <a:lnTo>
                  <a:pt x="522438" y="32"/>
                </a:lnTo>
                <a:lnTo>
                  <a:pt x="51435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206"/>
          <p:cNvSpPr/>
          <p:nvPr/>
        </p:nvSpPr>
        <p:spPr>
          <a:xfrm>
            <a:off x="3457575" y="2736088"/>
            <a:ext cx="625793" cy="324282"/>
          </a:xfrm>
          <a:custGeom>
            <a:avLst/>
            <a:gdLst/>
            <a:ahLst/>
            <a:cxnLst/>
            <a:rect l="0" t="0" r="0" b="0"/>
            <a:pathLst>
              <a:path w="625793" h="324282">
                <a:moveTo>
                  <a:pt x="0" y="67119"/>
                </a:moveTo>
                <a:lnTo>
                  <a:pt x="0" y="71670"/>
                </a:lnTo>
                <a:lnTo>
                  <a:pt x="952" y="73011"/>
                </a:lnTo>
                <a:lnTo>
                  <a:pt x="2539" y="73904"/>
                </a:lnTo>
                <a:lnTo>
                  <a:pt x="4550" y="74500"/>
                </a:lnTo>
                <a:lnTo>
                  <a:pt x="9325" y="77702"/>
                </a:lnTo>
                <a:lnTo>
                  <a:pt x="11931" y="79889"/>
                </a:lnTo>
                <a:lnTo>
                  <a:pt x="13669" y="82300"/>
                </a:lnTo>
                <a:lnTo>
                  <a:pt x="17067" y="90244"/>
                </a:lnTo>
                <a:lnTo>
                  <a:pt x="23683" y="98630"/>
                </a:lnTo>
                <a:lnTo>
                  <a:pt x="31676" y="108100"/>
                </a:lnTo>
                <a:lnTo>
                  <a:pt x="37256" y="117400"/>
                </a:lnTo>
                <a:lnTo>
                  <a:pt x="39125" y="122547"/>
                </a:lnTo>
                <a:lnTo>
                  <a:pt x="40370" y="127884"/>
                </a:lnTo>
                <a:lnTo>
                  <a:pt x="41201" y="133346"/>
                </a:lnTo>
                <a:lnTo>
                  <a:pt x="42707" y="138893"/>
                </a:lnTo>
                <a:lnTo>
                  <a:pt x="44663" y="144496"/>
                </a:lnTo>
                <a:lnTo>
                  <a:pt x="46921" y="150136"/>
                </a:lnTo>
                <a:lnTo>
                  <a:pt x="51968" y="164023"/>
                </a:lnTo>
                <a:lnTo>
                  <a:pt x="54648" y="171727"/>
                </a:lnTo>
                <a:lnTo>
                  <a:pt x="57387" y="178767"/>
                </a:lnTo>
                <a:lnTo>
                  <a:pt x="60165" y="185366"/>
                </a:lnTo>
                <a:lnTo>
                  <a:pt x="62970" y="191671"/>
                </a:lnTo>
                <a:lnTo>
                  <a:pt x="65792" y="198731"/>
                </a:lnTo>
                <a:lnTo>
                  <a:pt x="71468" y="214196"/>
                </a:lnTo>
                <a:lnTo>
                  <a:pt x="80019" y="238967"/>
                </a:lnTo>
                <a:lnTo>
                  <a:pt x="82874" y="246455"/>
                </a:lnTo>
                <a:lnTo>
                  <a:pt x="85729" y="253351"/>
                </a:lnTo>
                <a:lnTo>
                  <a:pt x="88585" y="259854"/>
                </a:lnTo>
                <a:lnTo>
                  <a:pt x="91758" y="269619"/>
                </a:lnTo>
                <a:lnTo>
                  <a:pt x="94121" y="278087"/>
                </a:lnTo>
                <a:lnTo>
                  <a:pt x="98346" y="288200"/>
                </a:lnTo>
                <a:lnTo>
                  <a:pt x="103399" y="296505"/>
                </a:lnTo>
                <a:lnTo>
                  <a:pt x="106080" y="300053"/>
                </a:lnTo>
                <a:lnTo>
                  <a:pt x="109059" y="306535"/>
                </a:lnTo>
                <a:lnTo>
                  <a:pt x="109853" y="309597"/>
                </a:lnTo>
                <a:lnTo>
                  <a:pt x="113276" y="315540"/>
                </a:lnTo>
                <a:lnTo>
                  <a:pt x="120005" y="324281"/>
                </a:lnTo>
                <a:lnTo>
                  <a:pt x="120011" y="319739"/>
                </a:lnTo>
                <a:lnTo>
                  <a:pt x="119060" y="317448"/>
                </a:lnTo>
                <a:lnTo>
                  <a:pt x="114122" y="309671"/>
                </a:lnTo>
                <a:lnTo>
                  <a:pt x="111283" y="300382"/>
                </a:lnTo>
                <a:lnTo>
                  <a:pt x="107244" y="291124"/>
                </a:lnTo>
                <a:lnTo>
                  <a:pt x="105786" y="285988"/>
                </a:lnTo>
                <a:lnTo>
                  <a:pt x="104814" y="280660"/>
                </a:lnTo>
                <a:lnTo>
                  <a:pt x="104166" y="275202"/>
                </a:lnTo>
                <a:lnTo>
                  <a:pt x="102781" y="269658"/>
                </a:lnTo>
                <a:lnTo>
                  <a:pt x="100906" y="264058"/>
                </a:lnTo>
                <a:lnTo>
                  <a:pt x="98703" y="258419"/>
                </a:lnTo>
                <a:lnTo>
                  <a:pt x="97234" y="251802"/>
                </a:lnTo>
                <a:lnTo>
                  <a:pt x="96255" y="244534"/>
                </a:lnTo>
                <a:lnTo>
                  <a:pt x="95603" y="236831"/>
                </a:lnTo>
                <a:lnTo>
                  <a:pt x="95167" y="228838"/>
                </a:lnTo>
                <a:lnTo>
                  <a:pt x="94684" y="212336"/>
                </a:lnTo>
                <a:lnTo>
                  <a:pt x="94412" y="191532"/>
                </a:lnTo>
                <a:lnTo>
                  <a:pt x="95326" y="184351"/>
                </a:lnTo>
                <a:lnTo>
                  <a:pt x="96888" y="176706"/>
                </a:lnTo>
                <a:lnTo>
                  <a:pt x="98882" y="168752"/>
                </a:lnTo>
                <a:lnTo>
                  <a:pt x="101164" y="160592"/>
                </a:lnTo>
                <a:lnTo>
                  <a:pt x="106239" y="143905"/>
                </a:lnTo>
                <a:lnTo>
                  <a:pt x="114451" y="118445"/>
                </a:lnTo>
                <a:lnTo>
                  <a:pt x="117258" y="110862"/>
                </a:lnTo>
                <a:lnTo>
                  <a:pt x="120082" y="103901"/>
                </a:lnTo>
                <a:lnTo>
                  <a:pt x="122917" y="97355"/>
                </a:lnTo>
                <a:lnTo>
                  <a:pt x="124807" y="90134"/>
                </a:lnTo>
                <a:lnTo>
                  <a:pt x="126067" y="82462"/>
                </a:lnTo>
                <a:lnTo>
                  <a:pt x="126907" y="74491"/>
                </a:lnTo>
                <a:lnTo>
                  <a:pt x="129372" y="68223"/>
                </a:lnTo>
                <a:lnTo>
                  <a:pt x="132920" y="63093"/>
                </a:lnTo>
                <a:lnTo>
                  <a:pt x="140991" y="53900"/>
                </a:lnTo>
                <a:lnTo>
                  <a:pt x="144476" y="48781"/>
                </a:lnTo>
                <a:lnTo>
                  <a:pt x="147752" y="43464"/>
                </a:lnTo>
                <a:lnTo>
                  <a:pt x="156472" y="35016"/>
                </a:lnTo>
                <a:lnTo>
                  <a:pt x="169552" y="24905"/>
                </a:lnTo>
                <a:lnTo>
                  <a:pt x="173042" y="21831"/>
                </a:lnTo>
                <a:lnTo>
                  <a:pt x="177274" y="19782"/>
                </a:lnTo>
                <a:lnTo>
                  <a:pt x="191379" y="16898"/>
                </a:lnTo>
                <a:lnTo>
                  <a:pt x="207700" y="15924"/>
                </a:lnTo>
                <a:lnTo>
                  <a:pt x="212762" y="15844"/>
                </a:lnTo>
                <a:lnTo>
                  <a:pt x="223466" y="18295"/>
                </a:lnTo>
                <a:lnTo>
                  <a:pt x="233621" y="22559"/>
                </a:lnTo>
                <a:lnTo>
                  <a:pt x="245645" y="30316"/>
                </a:lnTo>
                <a:lnTo>
                  <a:pt x="255542" y="35839"/>
                </a:lnTo>
                <a:lnTo>
                  <a:pt x="263752" y="44010"/>
                </a:lnTo>
                <a:lnTo>
                  <a:pt x="271527" y="53991"/>
                </a:lnTo>
                <a:lnTo>
                  <a:pt x="276268" y="59319"/>
                </a:lnTo>
                <a:lnTo>
                  <a:pt x="281334" y="64777"/>
                </a:lnTo>
                <a:lnTo>
                  <a:pt x="285663" y="70320"/>
                </a:lnTo>
                <a:lnTo>
                  <a:pt x="289502" y="75920"/>
                </a:lnTo>
                <a:lnTo>
                  <a:pt x="293014" y="81559"/>
                </a:lnTo>
                <a:lnTo>
                  <a:pt x="296307" y="88176"/>
                </a:lnTo>
                <a:lnTo>
                  <a:pt x="299456" y="95444"/>
                </a:lnTo>
                <a:lnTo>
                  <a:pt x="302507" y="103148"/>
                </a:lnTo>
                <a:lnTo>
                  <a:pt x="305494" y="110188"/>
                </a:lnTo>
                <a:lnTo>
                  <a:pt x="311352" y="123091"/>
                </a:lnTo>
                <a:lnTo>
                  <a:pt x="314248" y="130151"/>
                </a:lnTo>
                <a:lnTo>
                  <a:pt x="317131" y="137716"/>
                </a:lnTo>
                <a:lnTo>
                  <a:pt x="320005" y="145616"/>
                </a:lnTo>
                <a:lnTo>
                  <a:pt x="321922" y="153740"/>
                </a:lnTo>
                <a:lnTo>
                  <a:pt x="323200" y="162014"/>
                </a:lnTo>
                <a:lnTo>
                  <a:pt x="324051" y="170387"/>
                </a:lnTo>
                <a:lnTo>
                  <a:pt x="325571" y="177875"/>
                </a:lnTo>
                <a:lnTo>
                  <a:pt x="327538" y="184771"/>
                </a:lnTo>
                <a:lnTo>
                  <a:pt x="329801" y="191274"/>
                </a:lnTo>
                <a:lnTo>
                  <a:pt x="331310" y="197514"/>
                </a:lnTo>
                <a:lnTo>
                  <a:pt x="332315" y="203579"/>
                </a:lnTo>
                <a:lnTo>
                  <a:pt x="332986" y="209527"/>
                </a:lnTo>
                <a:lnTo>
                  <a:pt x="333433" y="216350"/>
                </a:lnTo>
                <a:lnTo>
                  <a:pt x="333731" y="223757"/>
                </a:lnTo>
                <a:lnTo>
                  <a:pt x="333930" y="231551"/>
                </a:lnTo>
                <a:lnTo>
                  <a:pt x="335014" y="238653"/>
                </a:lnTo>
                <a:lnTo>
                  <a:pt x="336690" y="245293"/>
                </a:lnTo>
                <a:lnTo>
                  <a:pt x="338760" y="251624"/>
                </a:lnTo>
                <a:lnTo>
                  <a:pt x="341060" y="261199"/>
                </a:lnTo>
                <a:lnTo>
                  <a:pt x="342082" y="269582"/>
                </a:lnTo>
                <a:lnTo>
                  <a:pt x="342536" y="279658"/>
                </a:lnTo>
                <a:lnTo>
                  <a:pt x="342792" y="291489"/>
                </a:lnTo>
                <a:lnTo>
                  <a:pt x="342899" y="307102"/>
                </a:lnTo>
                <a:lnTo>
                  <a:pt x="338349" y="307135"/>
                </a:lnTo>
                <a:lnTo>
                  <a:pt x="337008" y="306187"/>
                </a:lnTo>
                <a:lnTo>
                  <a:pt x="336114" y="304603"/>
                </a:lnTo>
                <a:lnTo>
                  <a:pt x="335121" y="300302"/>
                </a:lnTo>
                <a:lnTo>
                  <a:pt x="334562" y="292526"/>
                </a:lnTo>
                <a:lnTo>
                  <a:pt x="334431" y="286998"/>
                </a:lnTo>
                <a:lnTo>
                  <a:pt x="331834" y="278825"/>
                </a:lnTo>
                <a:lnTo>
                  <a:pt x="328456" y="268843"/>
                </a:lnTo>
                <a:lnTo>
                  <a:pt x="327556" y="263514"/>
                </a:lnTo>
                <a:lnTo>
                  <a:pt x="326955" y="258057"/>
                </a:lnTo>
                <a:lnTo>
                  <a:pt x="326555" y="252514"/>
                </a:lnTo>
                <a:lnTo>
                  <a:pt x="326288" y="246913"/>
                </a:lnTo>
                <a:lnTo>
                  <a:pt x="325992" y="235610"/>
                </a:lnTo>
                <a:lnTo>
                  <a:pt x="325764" y="182607"/>
                </a:lnTo>
                <a:lnTo>
                  <a:pt x="326713" y="175543"/>
                </a:lnTo>
                <a:lnTo>
                  <a:pt x="328299" y="167977"/>
                </a:lnTo>
                <a:lnTo>
                  <a:pt x="330308" y="160075"/>
                </a:lnTo>
                <a:lnTo>
                  <a:pt x="332600" y="151950"/>
                </a:lnTo>
                <a:lnTo>
                  <a:pt x="337687" y="135302"/>
                </a:lnTo>
                <a:lnTo>
                  <a:pt x="345906" y="109864"/>
                </a:lnTo>
                <a:lnTo>
                  <a:pt x="348713" y="102283"/>
                </a:lnTo>
                <a:lnTo>
                  <a:pt x="351539" y="95324"/>
                </a:lnTo>
                <a:lnTo>
                  <a:pt x="354374" y="88780"/>
                </a:lnTo>
                <a:lnTo>
                  <a:pt x="358169" y="81560"/>
                </a:lnTo>
                <a:lnTo>
                  <a:pt x="362604" y="73889"/>
                </a:lnTo>
                <a:lnTo>
                  <a:pt x="367466" y="65917"/>
                </a:lnTo>
                <a:lnTo>
                  <a:pt x="371659" y="58698"/>
                </a:lnTo>
                <a:lnTo>
                  <a:pt x="378859" y="45596"/>
                </a:lnTo>
                <a:lnTo>
                  <a:pt x="385234" y="35963"/>
                </a:lnTo>
                <a:lnTo>
                  <a:pt x="392195" y="27555"/>
                </a:lnTo>
                <a:lnTo>
                  <a:pt x="401639" y="17467"/>
                </a:lnTo>
                <a:lnTo>
                  <a:pt x="406824" y="14016"/>
                </a:lnTo>
                <a:lnTo>
                  <a:pt x="423224" y="8205"/>
                </a:lnTo>
                <a:lnTo>
                  <a:pt x="440147" y="1826"/>
                </a:lnTo>
                <a:lnTo>
                  <a:pt x="451526" y="0"/>
                </a:lnTo>
                <a:lnTo>
                  <a:pt x="456275" y="466"/>
                </a:lnTo>
                <a:lnTo>
                  <a:pt x="460393" y="1728"/>
                </a:lnTo>
                <a:lnTo>
                  <a:pt x="494701" y="18728"/>
                </a:lnTo>
                <a:lnTo>
                  <a:pt x="507046" y="27169"/>
                </a:lnTo>
                <a:lnTo>
                  <a:pt x="516183" y="35394"/>
                </a:lnTo>
                <a:lnTo>
                  <a:pt x="526594" y="45399"/>
                </a:lnTo>
                <a:lnTo>
                  <a:pt x="537572" y="56196"/>
                </a:lnTo>
                <a:lnTo>
                  <a:pt x="542213" y="62694"/>
                </a:lnTo>
                <a:lnTo>
                  <a:pt x="546260" y="69884"/>
                </a:lnTo>
                <a:lnTo>
                  <a:pt x="559600" y="97405"/>
                </a:lnTo>
                <a:lnTo>
                  <a:pt x="561661" y="104454"/>
                </a:lnTo>
                <a:lnTo>
                  <a:pt x="563036" y="112012"/>
                </a:lnTo>
                <a:lnTo>
                  <a:pt x="563952" y="119907"/>
                </a:lnTo>
                <a:lnTo>
                  <a:pt x="565515" y="127076"/>
                </a:lnTo>
                <a:lnTo>
                  <a:pt x="567510" y="133761"/>
                </a:lnTo>
                <a:lnTo>
                  <a:pt x="572266" y="147220"/>
                </a:lnTo>
                <a:lnTo>
                  <a:pt x="585888" y="187523"/>
                </a:lnTo>
                <a:lnTo>
                  <a:pt x="587759" y="195013"/>
                </a:lnTo>
                <a:lnTo>
                  <a:pt x="589007" y="201912"/>
                </a:lnTo>
                <a:lnTo>
                  <a:pt x="589839" y="208416"/>
                </a:lnTo>
                <a:lnTo>
                  <a:pt x="590393" y="214657"/>
                </a:lnTo>
                <a:lnTo>
                  <a:pt x="590763" y="220723"/>
                </a:lnTo>
                <a:lnTo>
                  <a:pt x="591009" y="226672"/>
                </a:lnTo>
                <a:lnTo>
                  <a:pt x="592126" y="232542"/>
                </a:lnTo>
                <a:lnTo>
                  <a:pt x="593823" y="238361"/>
                </a:lnTo>
                <a:lnTo>
                  <a:pt x="595907" y="244145"/>
                </a:lnTo>
                <a:lnTo>
                  <a:pt x="597296" y="249907"/>
                </a:lnTo>
                <a:lnTo>
                  <a:pt x="598222" y="255653"/>
                </a:lnTo>
                <a:lnTo>
                  <a:pt x="598840" y="261388"/>
                </a:lnTo>
                <a:lnTo>
                  <a:pt x="599526" y="270301"/>
                </a:lnTo>
                <a:lnTo>
                  <a:pt x="599831" y="278390"/>
                </a:lnTo>
                <a:lnTo>
                  <a:pt x="599966" y="288334"/>
                </a:lnTo>
                <a:lnTo>
                  <a:pt x="600955" y="292701"/>
                </a:lnTo>
                <a:lnTo>
                  <a:pt x="604594" y="300093"/>
                </a:lnTo>
                <a:lnTo>
                  <a:pt x="606897" y="302445"/>
                </a:lnTo>
                <a:lnTo>
                  <a:pt x="609385" y="304013"/>
                </a:lnTo>
                <a:lnTo>
                  <a:pt x="611997" y="305058"/>
                </a:lnTo>
                <a:lnTo>
                  <a:pt x="613738" y="306708"/>
                </a:lnTo>
                <a:lnTo>
                  <a:pt x="614898" y="308760"/>
                </a:lnTo>
                <a:lnTo>
                  <a:pt x="615672" y="311081"/>
                </a:lnTo>
                <a:lnTo>
                  <a:pt x="617141" y="312628"/>
                </a:lnTo>
                <a:lnTo>
                  <a:pt x="619072" y="313659"/>
                </a:lnTo>
                <a:lnTo>
                  <a:pt x="625792" y="31572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207"/>
          <p:cNvSpPr/>
          <p:nvPr/>
        </p:nvSpPr>
        <p:spPr>
          <a:xfrm>
            <a:off x="4323397" y="2854642"/>
            <a:ext cx="334329" cy="34291"/>
          </a:xfrm>
          <a:custGeom>
            <a:avLst/>
            <a:gdLst/>
            <a:ahLst/>
            <a:cxnLst/>
            <a:rect l="0" t="0" r="0" b="0"/>
            <a:pathLst>
              <a:path w="334329" h="34291">
                <a:moveTo>
                  <a:pt x="0" y="34290"/>
                </a:moveTo>
                <a:lnTo>
                  <a:pt x="4551" y="34290"/>
                </a:lnTo>
                <a:lnTo>
                  <a:pt x="6844" y="33338"/>
                </a:lnTo>
                <a:lnTo>
                  <a:pt x="9325" y="31750"/>
                </a:lnTo>
                <a:lnTo>
                  <a:pt x="11932" y="29739"/>
                </a:lnTo>
                <a:lnTo>
                  <a:pt x="15574" y="28399"/>
                </a:lnTo>
                <a:lnTo>
                  <a:pt x="19908" y="27505"/>
                </a:lnTo>
                <a:lnTo>
                  <a:pt x="29803" y="26512"/>
                </a:lnTo>
                <a:lnTo>
                  <a:pt x="35109" y="26247"/>
                </a:lnTo>
                <a:lnTo>
                  <a:pt x="46084" y="25953"/>
                </a:lnTo>
                <a:lnTo>
                  <a:pt x="57312" y="25822"/>
                </a:lnTo>
                <a:lnTo>
                  <a:pt x="62973" y="24835"/>
                </a:lnTo>
                <a:lnTo>
                  <a:pt x="68652" y="23224"/>
                </a:lnTo>
                <a:lnTo>
                  <a:pt x="74343" y="21198"/>
                </a:lnTo>
                <a:lnTo>
                  <a:pt x="80042" y="19847"/>
                </a:lnTo>
                <a:lnTo>
                  <a:pt x="85747" y="18946"/>
                </a:lnTo>
                <a:lnTo>
                  <a:pt x="91454" y="18346"/>
                </a:lnTo>
                <a:lnTo>
                  <a:pt x="97165" y="17946"/>
                </a:lnTo>
                <a:lnTo>
                  <a:pt x="102876" y="17679"/>
                </a:lnTo>
                <a:lnTo>
                  <a:pt x="115255" y="17382"/>
                </a:lnTo>
                <a:lnTo>
                  <a:pt x="150256" y="17176"/>
                </a:lnTo>
                <a:lnTo>
                  <a:pt x="156369" y="16213"/>
                </a:lnTo>
                <a:lnTo>
                  <a:pt x="162348" y="14619"/>
                </a:lnTo>
                <a:lnTo>
                  <a:pt x="168240" y="12603"/>
                </a:lnTo>
                <a:lnTo>
                  <a:pt x="175025" y="11260"/>
                </a:lnTo>
                <a:lnTo>
                  <a:pt x="182406" y="10364"/>
                </a:lnTo>
                <a:lnTo>
                  <a:pt x="190184" y="9767"/>
                </a:lnTo>
                <a:lnTo>
                  <a:pt x="196322" y="8416"/>
                </a:lnTo>
                <a:lnTo>
                  <a:pt x="201366" y="6563"/>
                </a:lnTo>
                <a:lnTo>
                  <a:pt x="205682" y="4375"/>
                </a:lnTo>
                <a:lnTo>
                  <a:pt x="211416" y="2917"/>
                </a:lnTo>
                <a:lnTo>
                  <a:pt x="218097" y="1945"/>
                </a:lnTo>
                <a:lnTo>
                  <a:pt x="225407" y="1297"/>
                </a:lnTo>
                <a:lnTo>
                  <a:pt x="232187" y="864"/>
                </a:lnTo>
                <a:lnTo>
                  <a:pt x="244799" y="384"/>
                </a:lnTo>
                <a:lnTo>
                  <a:pt x="267466" y="76"/>
                </a:lnTo>
                <a:lnTo>
                  <a:pt x="33432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208"/>
          <p:cNvSpPr/>
          <p:nvPr/>
        </p:nvSpPr>
        <p:spPr>
          <a:xfrm>
            <a:off x="5017774" y="2589012"/>
            <a:ext cx="120011" cy="479944"/>
          </a:xfrm>
          <a:custGeom>
            <a:avLst/>
            <a:gdLst/>
            <a:ahLst/>
            <a:cxnLst/>
            <a:rect l="0" t="0" r="0" b="0"/>
            <a:pathLst>
              <a:path w="120011" h="479944">
                <a:moveTo>
                  <a:pt x="60003" y="137043"/>
                </a:moveTo>
                <a:lnTo>
                  <a:pt x="64554" y="132492"/>
                </a:lnTo>
                <a:lnTo>
                  <a:pt x="65895" y="130198"/>
                </a:lnTo>
                <a:lnTo>
                  <a:pt x="67384" y="125111"/>
                </a:lnTo>
                <a:lnTo>
                  <a:pt x="68734" y="123373"/>
                </a:lnTo>
                <a:lnTo>
                  <a:pt x="70586" y="122215"/>
                </a:lnTo>
                <a:lnTo>
                  <a:pt x="72773" y="121442"/>
                </a:lnTo>
                <a:lnTo>
                  <a:pt x="75184" y="119022"/>
                </a:lnTo>
                <a:lnTo>
                  <a:pt x="77744" y="115504"/>
                </a:lnTo>
                <a:lnTo>
                  <a:pt x="80403" y="111254"/>
                </a:lnTo>
                <a:lnTo>
                  <a:pt x="83128" y="106515"/>
                </a:lnTo>
                <a:lnTo>
                  <a:pt x="88696" y="96170"/>
                </a:lnTo>
                <a:lnTo>
                  <a:pt x="91514" y="91697"/>
                </a:lnTo>
                <a:lnTo>
                  <a:pt x="94345" y="87762"/>
                </a:lnTo>
                <a:lnTo>
                  <a:pt x="97185" y="84186"/>
                </a:lnTo>
                <a:lnTo>
                  <a:pt x="100341" y="77673"/>
                </a:lnTo>
                <a:lnTo>
                  <a:pt x="101744" y="70651"/>
                </a:lnTo>
                <a:lnTo>
                  <a:pt x="102533" y="56940"/>
                </a:lnTo>
                <a:lnTo>
                  <a:pt x="102800" y="43291"/>
                </a:lnTo>
                <a:lnTo>
                  <a:pt x="102852" y="31423"/>
                </a:lnTo>
                <a:lnTo>
                  <a:pt x="101904" y="28530"/>
                </a:lnTo>
                <a:lnTo>
                  <a:pt x="98311" y="22774"/>
                </a:lnTo>
                <a:lnTo>
                  <a:pt x="96019" y="19906"/>
                </a:lnTo>
                <a:lnTo>
                  <a:pt x="93538" y="17042"/>
                </a:lnTo>
                <a:lnTo>
                  <a:pt x="90933" y="14180"/>
                </a:lnTo>
                <a:lnTo>
                  <a:pt x="88243" y="12271"/>
                </a:lnTo>
                <a:lnTo>
                  <a:pt x="85497" y="10999"/>
                </a:lnTo>
                <a:lnTo>
                  <a:pt x="82714" y="10151"/>
                </a:lnTo>
                <a:lnTo>
                  <a:pt x="79907" y="8633"/>
                </a:lnTo>
                <a:lnTo>
                  <a:pt x="77082" y="6669"/>
                </a:lnTo>
                <a:lnTo>
                  <a:pt x="74247" y="4407"/>
                </a:lnTo>
                <a:lnTo>
                  <a:pt x="71404" y="2899"/>
                </a:lnTo>
                <a:lnTo>
                  <a:pt x="68556" y="1893"/>
                </a:lnTo>
                <a:lnTo>
                  <a:pt x="65705" y="1223"/>
                </a:lnTo>
                <a:lnTo>
                  <a:pt x="61899" y="776"/>
                </a:lnTo>
                <a:lnTo>
                  <a:pt x="57458" y="478"/>
                </a:lnTo>
                <a:lnTo>
                  <a:pt x="48394" y="147"/>
                </a:lnTo>
                <a:lnTo>
                  <a:pt x="41191" y="0"/>
                </a:lnTo>
                <a:lnTo>
                  <a:pt x="37937" y="914"/>
                </a:lnTo>
                <a:lnTo>
                  <a:pt x="34815" y="2475"/>
                </a:lnTo>
                <a:lnTo>
                  <a:pt x="27511" y="7274"/>
                </a:lnTo>
                <a:lnTo>
                  <a:pt x="23972" y="10470"/>
                </a:lnTo>
                <a:lnTo>
                  <a:pt x="16624" y="17625"/>
                </a:lnTo>
                <a:lnTo>
                  <a:pt x="13939" y="20283"/>
                </a:lnTo>
                <a:lnTo>
                  <a:pt x="11196" y="23960"/>
                </a:lnTo>
                <a:lnTo>
                  <a:pt x="8415" y="28317"/>
                </a:lnTo>
                <a:lnTo>
                  <a:pt x="5609" y="33126"/>
                </a:lnTo>
                <a:lnTo>
                  <a:pt x="2490" y="41010"/>
                </a:lnTo>
                <a:lnTo>
                  <a:pt x="1104" y="48641"/>
                </a:lnTo>
                <a:lnTo>
                  <a:pt x="488" y="58383"/>
                </a:lnTo>
                <a:lnTo>
                  <a:pt x="215" y="71603"/>
                </a:lnTo>
                <a:lnTo>
                  <a:pt x="0" y="138642"/>
                </a:lnTo>
                <a:lnTo>
                  <a:pt x="951" y="146681"/>
                </a:lnTo>
                <a:lnTo>
                  <a:pt x="2537" y="154898"/>
                </a:lnTo>
                <a:lnTo>
                  <a:pt x="4548" y="163234"/>
                </a:lnTo>
                <a:lnTo>
                  <a:pt x="6840" y="171648"/>
                </a:lnTo>
                <a:lnTo>
                  <a:pt x="11927" y="188618"/>
                </a:lnTo>
                <a:lnTo>
                  <a:pt x="28615" y="239925"/>
                </a:lnTo>
                <a:lnTo>
                  <a:pt x="30505" y="248493"/>
                </a:lnTo>
                <a:lnTo>
                  <a:pt x="31765" y="257063"/>
                </a:lnTo>
                <a:lnTo>
                  <a:pt x="32605" y="265634"/>
                </a:lnTo>
                <a:lnTo>
                  <a:pt x="34118" y="274205"/>
                </a:lnTo>
                <a:lnTo>
                  <a:pt x="36079" y="282777"/>
                </a:lnTo>
                <a:lnTo>
                  <a:pt x="38338" y="291349"/>
                </a:lnTo>
                <a:lnTo>
                  <a:pt x="41750" y="299921"/>
                </a:lnTo>
                <a:lnTo>
                  <a:pt x="45929" y="308493"/>
                </a:lnTo>
                <a:lnTo>
                  <a:pt x="54701" y="324685"/>
                </a:lnTo>
                <a:lnTo>
                  <a:pt x="61774" y="338232"/>
                </a:lnTo>
                <a:lnTo>
                  <a:pt x="64041" y="345464"/>
                </a:lnTo>
                <a:lnTo>
                  <a:pt x="65553" y="353143"/>
                </a:lnTo>
                <a:lnTo>
                  <a:pt x="66561" y="361119"/>
                </a:lnTo>
                <a:lnTo>
                  <a:pt x="70220" y="375062"/>
                </a:lnTo>
                <a:lnTo>
                  <a:pt x="72530" y="381447"/>
                </a:lnTo>
                <a:lnTo>
                  <a:pt x="75022" y="387609"/>
                </a:lnTo>
                <a:lnTo>
                  <a:pt x="77635" y="393622"/>
                </a:lnTo>
                <a:lnTo>
                  <a:pt x="80330" y="399536"/>
                </a:lnTo>
                <a:lnTo>
                  <a:pt x="83080" y="404430"/>
                </a:lnTo>
                <a:lnTo>
                  <a:pt x="85865" y="408646"/>
                </a:lnTo>
                <a:lnTo>
                  <a:pt x="88675" y="412409"/>
                </a:lnTo>
                <a:lnTo>
                  <a:pt x="91500" y="416823"/>
                </a:lnTo>
                <a:lnTo>
                  <a:pt x="94336" y="421670"/>
                </a:lnTo>
                <a:lnTo>
                  <a:pt x="97179" y="426807"/>
                </a:lnTo>
                <a:lnTo>
                  <a:pt x="100027" y="431184"/>
                </a:lnTo>
                <a:lnTo>
                  <a:pt x="102878" y="435054"/>
                </a:lnTo>
                <a:lnTo>
                  <a:pt x="105731" y="438587"/>
                </a:lnTo>
                <a:lnTo>
                  <a:pt x="107634" y="442847"/>
                </a:lnTo>
                <a:lnTo>
                  <a:pt x="111263" y="456992"/>
                </a:lnTo>
                <a:lnTo>
                  <a:pt x="113227" y="460832"/>
                </a:lnTo>
                <a:lnTo>
                  <a:pt x="115488" y="464345"/>
                </a:lnTo>
                <a:lnTo>
                  <a:pt x="118001" y="470788"/>
                </a:lnTo>
                <a:lnTo>
                  <a:pt x="120010" y="47994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209"/>
          <p:cNvSpPr/>
          <p:nvPr/>
        </p:nvSpPr>
        <p:spPr>
          <a:xfrm>
            <a:off x="4897754" y="2871787"/>
            <a:ext cx="377192" cy="34291"/>
          </a:xfrm>
          <a:custGeom>
            <a:avLst/>
            <a:gdLst/>
            <a:ahLst/>
            <a:cxnLst/>
            <a:rect l="0" t="0" r="0" b="0"/>
            <a:pathLst>
              <a:path w="377192" h="34291">
                <a:moveTo>
                  <a:pt x="0" y="34290"/>
                </a:moveTo>
                <a:lnTo>
                  <a:pt x="0" y="29739"/>
                </a:lnTo>
                <a:lnTo>
                  <a:pt x="953" y="28398"/>
                </a:lnTo>
                <a:lnTo>
                  <a:pt x="2541" y="27505"/>
                </a:lnTo>
                <a:lnTo>
                  <a:pt x="7382" y="26071"/>
                </a:lnTo>
                <a:lnTo>
                  <a:pt x="16134" y="25787"/>
                </a:lnTo>
                <a:lnTo>
                  <a:pt x="70681" y="25718"/>
                </a:lnTo>
                <a:lnTo>
                  <a:pt x="78554" y="24766"/>
                </a:lnTo>
                <a:lnTo>
                  <a:pt x="86659" y="23178"/>
                </a:lnTo>
                <a:lnTo>
                  <a:pt x="94921" y="21167"/>
                </a:lnTo>
                <a:lnTo>
                  <a:pt x="103285" y="19826"/>
                </a:lnTo>
                <a:lnTo>
                  <a:pt x="111720" y="18933"/>
                </a:lnTo>
                <a:lnTo>
                  <a:pt x="120200" y="18337"/>
                </a:lnTo>
                <a:lnTo>
                  <a:pt x="128711" y="17940"/>
                </a:lnTo>
                <a:lnTo>
                  <a:pt x="145787" y="17498"/>
                </a:lnTo>
                <a:lnTo>
                  <a:pt x="154342" y="16428"/>
                </a:lnTo>
                <a:lnTo>
                  <a:pt x="162902" y="14762"/>
                </a:lnTo>
                <a:lnTo>
                  <a:pt x="171467" y="12699"/>
                </a:lnTo>
                <a:lnTo>
                  <a:pt x="180034" y="11323"/>
                </a:lnTo>
                <a:lnTo>
                  <a:pt x="188603" y="10407"/>
                </a:lnTo>
                <a:lnTo>
                  <a:pt x="197173" y="9795"/>
                </a:lnTo>
                <a:lnTo>
                  <a:pt x="204791" y="9388"/>
                </a:lnTo>
                <a:lnTo>
                  <a:pt x="218337" y="8935"/>
                </a:lnTo>
                <a:lnTo>
                  <a:pt x="255165" y="8620"/>
                </a:lnTo>
                <a:lnTo>
                  <a:pt x="261551" y="8605"/>
                </a:lnTo>
                <a:lnTo>
                  <a:pt x="268664" y="7641"/>
                </a:lnTo>
                <a:lnTo>
                  <a:pt x="276265" y="6047"/>
                </a:lnTo>
                <a:lnTo>
                  <a:pt x="284190" y="4031"/>
                </a:lnTo>
                <a:lnTo>
                  <a:pt x="291377" y="2687"/>
                </a:lnTo>
                <a:lnTo>
                  <a:pt x="298074" y="1792"/>
                </a:lnTo>
                <a:lnTo>
                  <a:pt x="304444" y="1194"/>
                </a:lnTo>
                <a:lnTo>
                  <a:pt x="310595" y="796"/>
                </a:lnTo>
                <a:lnTo>
                  <a:pt x="316601" y="531"/>
                </a:lnTo>
                <a:lnTo>
                  <a:pt x="328354" y="236"/>
                </a:lnTo>
                <a:lnTo>
                  <a:pt x="37719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210"/>
          <p:cNvSpPr/>
          <p:nvPr/>
        </p:nvSpPr>
        <p:spPr>
          <a:xfrm>
            <a:off x="5686425" y="2786062"/>
            <a:ext cx="351473" cy="17146"/>
          </a:xfrm>
          <a:custGeom>
            <a:avLst/>
            <a:gdLst/>
            <a:ahLst/>
            <a:cxnLst/>
            <a:rect l="0" t="0" r="0" b="0"/>
            <a:pathLst>
              <a:path w="351473" h="17146">
                <a:moveTo>
                  <a:pt x="0" y="0"/>
                </a:moveTo>
                <a:lnTo>
                  <a:pt x="20473" y="0"/>
                </a:lnTo>
                <a:lnTo>
                  <a:pt x="23173" y="953"/>
                </a:lnTo>
                <a:lnTo>
                  <a:pt x="25926" y="2540"/>
                </a:lnTo>
                <a:lnTo>
                  <a:pt x="28714" y="4551"/>
                </a:lnTo>
                <a:lnTo>
                  <a:pt x="32478" y="5892"/>
                </a:lnTo>
                <a:lnTo>
                  <a:pt x="36891" y="6785"/>
                </a:lnTo>
                <a:lnTo>
                  <a:pt x="41739" y="7381"/>
                </a:lnTo>
                <a:lnTo>
                  <a:pt x="46876" y="7778"/>
                </a:lnTo>
                <a:lnTo>
                  <a:pt x="57663" y="8220"/>
                </a:lnTo>
                <a:lnTo>
                  <a:pt x="74447" y="8468"/>
                </a:lnTo>
                <a:lnTo>
                  <a:pt x="208936" y="8573"/>
                </a:lnTo>
                <a:lnTo>
                  <a:pt x="216443" y="7620"/>
                </a:lnTo>
                <a:lnTo>
                  <a:pt x="224305" y="6033"/>
                </a:lnTo>
                <a:lnTo>
                  <a:pt x="232404" y="4022"/>
                </a:lnTo>
                <a:lnTo>
                  <a:pt x="239709" y="2681"/>
                </a:lnTo>
                <a:lnTo>
                  <a:pt x="246483" y="1787"/>
                </a:lnTo>
                <a:lnTo>
                  <a:pt x="252905" y="1192"/>
                </a:lnTo>
                <a:lnTo>
                  <a:pt x="259091" y="795"/>
                </a:lnTo>
                <a:lnTo>
                  <a:pt x="271043" y="353"/>
                </a:lnTo>
                <a:lnTo>
                  <a:pt x="276898" y="1188"/>
                </a:lnTo>
                <a:lnTo>
                  <a:pt x="282706" y="2697"/>
                </a:lnTo>
                <a:lnTo>
                  <a:pt x="288483" y="4656"/>
                </a:lnTo>
                <a:lnTo>
                  <a:pt x="294239" y="5961"/>
                </a:lnTo>
                <a:lnTo>
                  <a:pt x="299982" y="6832"/>
                </a:lnTo>
                <a:lnTo>
                  <a:pt x="305716" y="7412"/>
                </a:lnTo>
                <a:lnTo>
                  <a:pt x="310490" y="7799"/>
                </a:lnTo>
                <a:lnTo>
                  <a:pt x="318336" y="8229"/>
                </a:lnTo>
                <a:lnTo>
                  <a:pt x="328107" y="8471"/>
                </a:lnTo>
                <a:lnTo>
                  <a:pt x="341162" y="8564"/>
                </a:lnTo>
                <a:lnTo>
                  <a:pt x="342694" y="9519"/>
                </a:lnTo>
                <a:lnTo>
                  <a:pt x="344668" y="11109"/>
                </a:lnTo>
                <a:lnTo>
                  <a:pt x="351472" y="171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211"/>
          <p:cNvSpPr/>
          <p:nvPr/>
        </p:nvSpPr>
        <p:spPr>
          <a:xfrm>
            <a:off x="5729392" y="2897505"/>
            <a:ext cx="342796" cy="17146"/>
          </a:xfrm>
          <a:custGeom>
            <a:avLst/>
            <a:gdLst/>
            <a:ahLst/>
            <a:cxnLst/>
            <a:rect l="0" t="0" r="0" b="0"/>
            <a:pathLst>
              <a:path w="342796" h="17146">
                <a:moveTo>
                  <a:pt x="8467" y="8572"/>
                </a:moveTo>
                <a:lnTo>
                  <a:pt x="0" y="8572"/>
                </a:lnTo>
                <a:lnTo>
                  <a:pt x="2482" y="11112"/>
                </a:lnTo>
                <a:lnTo>
                  <a:pt x="7286" y="15953"/>
                </a:lnTo>
                <a:lnTo>
                  <a:pt x="8632" y="16350"/>
                </a:lnTo>
                <a:lnTo>
                  <a:pt x="12669" y="16792"/>
                </a:lnTo>
                <a:lnTo>
                  <a:pt x="20295" y="17040"/>
                </a:lnTo>
                <a:lnTo>
                  <a:pt x="128988" y="17145"/>
                </a:lnTo>
                <a:lnTo>
                  <a:pt x="137392" y="16192"/>
                </a:lnTo>
                <a:lnTo>
                  <a:pt x="145852" y="14605"/>
                </a:lnTo>
                <a:lnTo>
                  <a:pt x="154350" y="12594"/>
                </a:lnTo>
                <a:lnTo>
                  <a:pt x="161920" y="11253"/>
                </a:lnTo>
                <a:lnTo>
                  <a:pt x="168872" y="10359"/>
                </a:lnTo>
                <a:lnTo>
                  <a:pt x="175411" y="9764"/>
                </a:lnTo>
                <a:lnTo>
                  <a:pt x="182628" y="9366"/>
                </a:lnTo>
                <a:lnTo>
                  <a:pt x="198267" y="8925"/>
                </a:lnTo>
                <a:lnTo>
                  <a:pt x="233299" y="8619"/>
                </a:lnTo>
                <a:lnTo>
                  <a:pt x="241223" y="8603"/>
                </a:lnTo>
                <a:lnTo>
                  <a:pt x="247457" y="7640"/>
                </a:lnTo>
                <a:lnTo>
                  <a:pt x="252567" y="6046"/>
                </a:lnTo>
                <a:lnTo>
                  <a:pt x="256925" y="4030"/>
                </a:lnTo>
                <a:lnTo>
                  <a:pt x="261736" y="2687"/>
                </a:lnTo>
                <a:lnTo>
                  <a:pt x="266848" y="1791"/>
                </a:lnTo>
                <a:lnTo>
                  <a:pt x="272161" y="1194"/>
                </a:lnTo>
                <a:lnTo>
                  <a:pt x="276656" y="796"/>
                </a:lnTo>
                <a:lnTo>
                  <a:pt x="284190" y="353"/>
                </a:lnTo>
                <a:lnTo>
                  <a:pt x="293253" y="157"/>
                </a:lnTo>
                <a:lnTo>
                  <a:pt x="340715" y="0"/>
                </a:lnTo>
                <a:lnTo>
                  <a:pt x="341408" y="953"/>
                </a:lnTo>
                <a:lnTo>
                  <a:pt x="341871" y="2540"/>
                </a:lnTo>
                <a:lnTo>
                  <a:pt x="342795"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212"/>
          <p:cNvSpPr/>
          <p:nvPr/>
        </p:nvSpPr>
        <p:spPr>
          <a:xfrm>
            <a:off x="6320799" y="2606081"/>
            <a:ext cx="368094" cy="411395"/>
          </a:xfrm>
          <a:custGeom>
            <a:avLst/>
            <a:gdLst/>
            <a:ahLst/>
            <a:cxnLst/>
            <a:rect l="0" t="0" r="0" b="0"/>
            <a:pathLst>
              <a:path w="368094" h="411395">
                <a:moveTo>
                  <a:pt x="8563" y="42821"/>
                </a:moveTo>
                <a:lnTo>
                  <a:pt x="95" y="42821"/>
                </a:lnTo>
                <a:lnTo>
                  <a:pt x="0" y="35440"/>
                </a:lnTo>
                <a:lnTo>
                  <a:pt x="949" y="35043"/>
                </a:lnTo>
                <a:lnTo>
                  <a:pt x="4544" y="34602"/>
                </a:lnTo>
                <a:lnTo>
                  <a:pt x="6836" y="33531"/>
                </a:lnTo>
                <a:lnTo>
                  <a:pt x="16518" y="27474"/>
                </a:lnTo>
                <a:lnTo>
                  <a:pt x="22439" y="24970"/>
                </a:lnTo>
                <a:lnTo>
                  <a:pt x="29244" y="22348"/>
                </a:lnTo>
                <a:lnTo>
                  <a:pt x="35685" y="20600"/>
                </a:lnTo>
                <a:lnTo>
                  <a:pt x="41885" y="19435"/>
                </a:lnTo>
                <a:lnTo>
                  <a:pt x="47922" y="18658"/>
                </a:lnTo>
                <a:lnTo>
                  <a:pt x="54805" y="17187"/>
                </a:lnTo>
                <a:lnTo>
                  <a:pt x="62251" y="15254"/>
                </a:lnTo>
                <a:lnTo>
                  <a:pt x="70073" y="13013"/>
                </a:lnTo>
                <a:lnTo>
                  <a:pt x="86383" y="7983"/>
                </a:lnTo>
                <a:lnTo>
                  <a:pt x="94733" y="5308"/>
                </a:lnTo>
                <a:lnTo>
                  <a:pt x="103157" y="3525"/>
                </a:lnTo>
                <a:lnTo>
                  <a:pt x="111631" y="2336"/>
                </a:lnTo>
                <a:lnTo>
                  <a:pt x="120137" y="1544"/>
                </a:lnTo>
                <a:lnTo>
                  <a:pt x="128666" y="1015"/>
                </a:lnTo>
                <a:lnTo>
                  <a:pt x="145762" y="428"/>
                </a:lnTo>
                <a:lnTo>
                  <a:pt x="180021" y="51"/>
                </a:lnTo>
                <a:lnTo>
                  <a:pt x="197162" y="0"/>
                </a:lnTo>
                <a:lnTo>
                  <a:pt x="203828" y="939"/>
                </a:lnTo>
                <a:lnTo>
                  <a:pt x="213775" y="4522"/>
                </a:lnTo>
                <a:lnTo>
                  <a:pt x="223911" y="9289"/>
                </a:lnTo>
                <a:lnTo>
                  <a:pt x="229281" y="11894"/>
                </a:lnTo>
                <a:lnTo>
                  <a:pt x="232861" y="14583"/>
                </a:lnTo>
                <a:lnTo>
                  <a:pt x="235247" y="17328"/>
                </a:lnTo>
                <a:lnTo>
                  <a:pt x="238851" y="22918"/>
                </a:lnTo>
                <a:lnTo>
                  <a:pt x="243628" y="28578"/>
                </a:lnTo>
                <a:lnTo>
                  <a:pt x="245283" y="32373"/>
                </a:lnTo>
                <a:lnTo>
                  <a:pt x="247122" y="41670"/>
                </a:lnTo>
                <a:lnTo>
                  <a:pt x="246659" y="45864"/>
                </a:lnTo>
                <a:lnTo>
                  <a:pt x="245399" y="49612"/>
                </a:lnTo>
                <a:lnTo>
                  <a:pt x="236532" y="67023"/>
                </a:lnTo>
                <a:lnTo>
                  <a:pt x="228628" y="77707"/>
                </a:lnTo>
                <a:lnTo>
                  <a:pt x="218765" y="88806"/>
                </a:lnTo>
                <a:lnTo>
                  <a:pt x="208031" y="100089"/>
                </a:lnTo>
                <a:lnTo>
                  <a:pt x="191278" y="117151"/>
                </a:lnTo>
                <a:lnTo>
                  <a:pt x="179940" y="126022"/>
                </a:lnTo>
                <a:lnTo>
                  <a:pt x="152588" y="144028"/>
                </a:lnTo>
                <a:lnTo>
                  <a:pt x="141472" y="152255"/>
                </a:lnTo>
                <a:lnTo>
                  <a:pt x="132404" y="159086"/>
                </a:lnTo>
                <a:lnTo>
                  <a:pt x="122024" y="165297"/>
                </a:lnTo>
                <a:lnTo>
                  <a:pt x="113600" y="168692"/>
                </a:lnTo>
                <a:lnTo>
                  <a:pt x="110020" y="169598"/>
                </a:lnTo>
                <a:lnTo>
                  <a:pt x="103503" y="173144"/>
                </a:lnTo>
                <a:lnTo>
                  <a:pt x="100431" y="175423"/>
                </a:lnTo>
                <a:lnTo>
                  <a:pt x="94478" y="177955"/>
                </a:lnTo>
                <a:lnTo>
                  <a:pt x="85761" y="179971"/>
                </a:lnTo>
                <a:lnTo>
                  <a:pt x="90280" y="179978"/>
                </a:lnTo>
                <a:lnTo>
                  <a:pt x="92568" y="179026"/>
                </a:lnTo>
                <a:lnTo>
                  <a:pt x="101293" y="173136"/>
                </a:lnTo>
                <a:lnTo>
                  <a:pt x="110419" y="168049"/>
                </a:lnTo>
                <a:lnTo>
                  <a:pt x="126267" y="159830"/>
                </a:lnTo>
                <a:lnTo>
                  <a:pt x="132752" y="157975"/>
                </a:lnTo>
                <a:lnTo>
                  <a:pt x="139934" y="156738"/>
                </a:lnTo>
                <a:lnTo>
                  <a:pt x="147579" y="155913"/>
                </a:lnTo>
                <a:lnTo>
                  <a:pt x="154580" y="155363"/>
                </a:lnTo>
                <a:lnTo>
                  <a:pt x="161153" y="154997"/>
                </a:lnTo>
                <a:lnTo>
                  <a:pt x="167439" y="154752"/>
                </a:lnTo>
                <a:lnTo>
                  <a:pt x="175440" y="153637"/>
                </a:lnTo>
                <a:lnTo>
                  <a:pt x="184585" y="151941"/>
                </a:lnTo>
                <a:lnTo>
                  <a:pt x="194491" y="149857"/>
                </a:lnTo>
                <a:lnTo>
                  <a:pt x="203953" y="148469"/>
                </a:lnTo>
                <a:lnTo>
                  <a:pt x="213118" y="147543"/>
                </a:lnTo>
                <a:lnTo>
                  <a:pt x="222086" y="146926"/>
                </a:lnTo>
                <a:lnTo>
                  <a:pt x="230921" y="147467"/>
                </a:lnTo>
                <a:lnTo>
                  <a:pt x="239669" y="148780"/>
                </a:lnTo>
                <a:lnTo>
                  <a:pt x="248359" y="150608"/>
                </a:lnTo>
                <a:lnTo>
                  <a:pt x="257010" y="151826"/>
                </a:lnTo>
                <a:lnTo>
                  <a:pt x="265634" y="152639"/>
                </a:lnTo>
                <a:lnTo>
                  <a:pt x="274241" y="153181"/>
                </a:lnTo>
                <a:lnTo>
                  <a:pt x="281884" y="154494"/>
                </a:lnTo>
                <a:lnTo>
                  <a:pt x="288885" y="156322"/>
                </a:lnTo>
                <a:lnTo>
                  <a:pt x="295456" y="158494"/>
                </a:lnTo>
                <a:lnTo>
                  <a:pt x="301743" y="161846"/>
                </a:lnTo>
                <a:lnTo>
                  <a:pt x="307839" y="165986"/>
                </a:lnTo>
                <a:lnTo>
                  <a:pt x="313808" y="170651"/>
                </a:lnTo>
                <a:lnTo>
                  <a:pt x="319692" y="174713"/>
                </a:lnTo>
                <a:lnTo>
                  <a:pt x="325520" y="178375"/>
                </a:lnTo>
                <a:lnTo>
                  <a:pt x="331310" y="181768"/>
                </a:lnTo>
                <a:lnTo>
                  <a:pt x="340284" y="190618"/>
                </a:lnTo>
                <a:lnTo>
                  <a:pt x="347447" y="200901"/>
                </a:lnTo>
                <a:lnTo>
                  <a:pt x="353805" y="211821"/>
                </a:lnTo>
                <a:lnTo>
                  <a:pt x="359807" y="223025"/>
                </a:lnTo>
                <a:lnTo>
                  <a:pt x="364696" y="234354"/>
                </a:lnTo>
                <a:lnTo>
                  <a:pt x="366869" y="245739"/>
                </a:lnTo>
                <a:lnTo>
                  <a:pt x="367449" y="252395"/>
                </a:lnTo>
                <a:lnTo>
                  <a:pt x="367835" y="259690"/>
                </a:lnTo>
                <a:lnTo>
                  <a:pt x="368093" y="267410"/>
                </a:lnTo>
                <a:lnTo>
                  <a:pt x="367312" y="274462"/>
                </a:lnTo>
                <a:lnTo>
                  <a:pt x="365839" y="281068"/>
                </a:lnTo>
                <a:lnTo>
                  <a:pt x="361662" y="293489"/>
                </a:lnTo>
                <a:lnTo>
                  <a:pt x="356631" y="305359"/>
                </a:lnTo>
                <a:lnTo>
                  <a:pt x="348680" y="316985"/>
                </a:lnTo>
                <a:lnTo>
                  <a:pt x="337844" y="328502"/>
                </a:lnTo>
                <a:lnTo>
                  <a:pt x="330953" y="334240"/>
                </a:lnTo>
                <a:lnTo>
                  <a:pt x="323503" y="339970"/>
                </a:lnTo>
                <a:lnTo>
                  <a:pt x="316630" y="345695"/>
                </a:lnTo>
                <a:lnTo>
                  <a:pt x="310144" y="351417"/>
                </a:lnTo>
                <a:lnTo>
                  <a:pt x="303915" y="357137"/>
                </a:lnTo>
                <a:lnTo>
                  <a:pt x="296904" y="362855"/>
                </a:lnTo>
                <a:lnTo>
                  <a:pt x="289373" y="368572"/>
                </a:lnTo>
                <a:lnTo>
                  <a:pt x="281494" y="374288"/>
                </a:lnTo>
                <a:lnTo>
                  <a:pt x="273385" y="379052"/>
                </a:lnTo>
                <a:lnTo>
                  <a:pt x="265121" y="383180"/>
                </a:lnTo>
                <a:lnTo>
                  <a:pt x="256754" y="386884"/>
                </a:lnTo>
                <a:lnTo>
                  <a:pt x="248319" y="390307"/>
                </a:lnTo>
                <a:lnTo>
                  <a:pt x="239838" y="393541"/>
                </a:lnTo>
                <a:lnTo>
                  <a:pt x="231326" y="396649"/>
                </a:lnTo>
                <a:lnTo>
                  <a:pt x="221841" y="399674"/>
                </a:lnTo>
                <a:lnTo>
                  <a:pt x="211709" y="402643"/>
                </a:lnTo>
                <a:lnTo>
                  <a:pt x="201143" y="405575"/>
                </a:lnTo>
                <a:lnTo>
                  <a:pt x="191243" y="407530"/>
                </a:lnTo>
                <a:lnTo>
                  <a:pt x="181785" y="408833"/>
                </a:lnTo>
                <a:lnTo>
                  <a:pt x="172622" y="409701"/>
                </a:lnTo>
                <a:lnTo>
                  <a:pt x="164608" y="410280"/>
                </a:lnTo>
                <a:lnTo>
                  <a:pt x="157361" y="410667"/>
                </a:lnTo>
                <a:lnTo>
                  <a:pt x="150624" y="410924"/>
                </a:lnTo>
                <a:lnTo>
                  <a:pt x="127490" y="411286"/>
                </a:lnTo>
                <a:lnTo>
                  <a:pt x="107089" y="411394"/>
                </a:lnTo>
                <a:lnTo>
                  <a:pt x="101870" y="410456"/>
                </a:lnTo>
                <a:lnTo>
                  <a:pt x="93530" y="406875"/>
                </a:lnTo>
                <a:lnTo>
                  <a:pt x="84109" y="404648"/>
                </a:lnTo>
                <a:lnTo>
                  <a:pt x="73571" y="402705"/>
                </a:lnTo>
                <a:lnTo>
                  <a:pt x="62538" y="398667"/>
                </a:lnTo>
                <a:lnTo>
                  <a:pt x="53825" y="393697"/>
                </a:lnTo>
                <a:lnTo>
                  <a:pt x="43345" y="385819"/>
                </a:lnTo>
                <a:lnTo>
                  <a:pt x="34280" y="37714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213"/>
          <p:cNvSpPr/>
          <p:nvPr/>
        </p:nvSpPr>
        <p:spPr>
          <a:xfrm>
            <a:off x="3457575" y="2153079"/>
            <a:ext cx="513124" cy="303252"/>
          </a:xfrm>
          <a:custGeom>
            <a:avLst/>
            <a:gdLst/>
            <a:ahLst/>
            <a:cxnLst/>
            <a:rect l="0" t="0" r="0" b="0"/>
            <a:pathLst>
              <a:path w="513124" h="303252">
                <a:moveTo>
                  <a:pt x="0" y="58626"/>
                </a:moveTo>
                <a:lnTo>
                  <a:pt x="0" y="70557"/>
                </a:lnTo>
                <a:lnTo>
                  <a:pt x="952" y="73248"/>
                </a:lnTo>
                <a:lnTo>
                  <a:pt x="4550" y="78777"/>
                </a:lnTo>
                <a:lnTo>
                  <a:pt x="6785" y="86949"/>
                </a:lnTo>
                <a:lnTo>
                  <a:pt x="7380" y="91795"/>
                </a:lnTo>
                <a:lnTo>
                  <a:pt x="8730" y="96931"/>
                </a:lnTo>
                <a:lnTo>
                  <a:pt x="10583" y="102260"/>
                </a:lnTo>
                <a:lnTo>
                  <a:pt x="12770" y="107718"/>
                </a:lnTo>
                <a:lnTo>
                  <a:pt x="14228" y="113261"/>
                </a:lnTo>
                <a:lnTo>
                  <a:pt x="15200" y="118862"/>
                </a:lnTo>
                <a:lnTo>
                  <a:pt x="15849" y="124501"/>
                </a:lnTo>
                <a:lnTo>
                  <a:pt x="17233" y="131117"/>
                </a:lnTo>
                <a:lnTo>
                  <a:pt x="19109" y="138386"/>
                </a:lnTo>
                <a:lnTo>
                  <a:pt x="21311" y="146089"/>
                </a:lnTo>
                <a:lnTo>
                  <a:pt x="23733" y="153130"/>
                </a:lnTo>
                <a:lnTo>
                  <a:pt x="26299" y="159728"/>
                </a:lnTo>
                <a:lnTo>
                  <a:pt x="28962" y="166032"/>
                </a:lnTo>
                <a:lnTo>
                  <a:pt x="31691" y="173092"/>
                </a:lnTo>
                <a:lnTo>
                  <a:pt x="37262" y="188557"/>
                </a:lnTo>
                <a:lnTo>
                  <a:pt x="40081" y="195729"/>
                </a:lnTo>
                <a:lnTo>
                  <a:pt x="42913" y="202415"/>
                </a:lnTo>
                <a:lnTo>
                  <a:pt x="48600" y="214925"/>
                </a:lnTo>
                <a:lnTo>
                  <a:pt x="57156" y="232677"/>
                </a:lnTo>
                <a:lnTo>
                  <a:pt x="62867" y="244249"/>
                </a:lnTo>
                <a:lnTo>
                  <a:pt x="64772" y="250002"/>
                </a:lnTo>
                <a:lnTo>
                  <a:pt x="66041" y="255742"/>
                </a:lnTo>
                <a:lnTo>
                  <a:pt x="66887" y="261474"/>
                </a:lnTo>
                <a:lnTo>
                  <a:pt x="70367" y="270383"/>
                </a:lnTo>
                <a:lnTo>
                  <a:pt x="75089" y="277517"/>
                </a:lnTo>
                <a:lnTo>
                  <a:pt x="82150" y="286889"/>
                </a:lnTo>
                <a:lnTo>
                  <a:pt x="85019" y="296049"/>
                </a:lnTo>
                <a:lnTo>
                  <a:pt x="85254" y="296918"/>
                </a:lnTo>
                <a:lnTo>
                  <a:pt x="85631" y="303251"/>
                </a:lnTo>
                <a:lnTo>
                  <a:pt x="85721" y="294340"/>
                </a:lnTo>
                <a:lnTo>
                  <a:pt x="85723" y="282243"/>
                </a:lnTo>
                <a:lnTo>
                  <a:pt x="84771" y="278189"/>
                </a:lnTo>
                <a:lnTo>
                  <a:pt x="81174" y="271144"/>
                </a:lnTo>
                <a:lnTo>
                  <a:pt x="79833" y="266027"/>
                </a:lnTo>
                <a:lnTo>
                  <a:pt x="78939" y="259758"/>
                </a:lnTo>
                <a:lnTo>
                  <a:pt x="78343" y="252722"/>
                </a:lnTo>
                <a:lnTo>
                  <a:pt x="76994" y="245173"/>
                </a:lnTo>
                <a:lnTo>
                  <a:pt x="75142" y="237283"/>
                </a:lnTo>
                <a:lnTo>
                  <a:pt x="72954" y="229166"/>
                </a:lnTo>
                <a:lnTo>
                  <a:pt x="71496" y="220896"/>
                </a:lnTo>
                <a:lnTo>
                  <a:pt x="70524" y="212526"/>
                </a:lnTo>
                <a:lnTo>
                  <a:pt x="69876" y="204089"/>
                </a:lnTo>
                <a:lnTo>
                  <a:pt x="69444" y="195606"/>
                </a:lnTo>
                <a:lnTo>
                  <a:pt x="68964" y="178561"/>
                </a:lnTo>
                <a:lnTo>
                  <a:pt x="68693" y="148348"/>
                </a:lnTo>
                <a:lnTo>
                  <a:pt x="69608" y="139396"/>
                </a:lnTo>
                <a:lnTo>
                  <a:pt x="71170" y="131522"/>
                </a:lnTo>
                <a:lnTo>
                  <a:pt x="73164" y="124369"/>
                </a:lnTo>
                <a:lnTo>
                  <a:pt x="74493" y="116742"/>
                </a:lnTo>
                <a:lnTo>
                  <a:pt x="75380" y="108799"/>
                </a:lnTo>
                <a:lnTo>
                  <a:pt x="75970" y="100647"/>
                </a:lnTo>
                <a:lnTo>
                  <a:pt x="77317" y="92355"/>
                </a:lnTo>
                <a:lnTo>
                  <a:pt x="79167" y="83969"/>
                </a:lnTo>
                <a:lnTo>
                  <a:pt x="81353" y="75521"/>
                </a:lnTo>
                <a:lnTo>
                  <a:pt x="83762" y="67985"/>
                </a:lnTo>
                <a:lnTo>
                  <a:pt x="86321" y="61055"/>
                </a:lnTo>
                <a:lnTo>
                  <a:pt x="88980" y="54530"/>
                </a:lnTo>
                <a:lnTo>
                  <a:pt x="92657" y="48275"/>
                </a:lnTo>
                <a:lnTo>
                  <a:pt x="97014" y="42200"/>
                </a:lnTo>
                <a:lnTo>
                  <a:pt x="101824" y="36245"/>
                </a:lnTo>
                <a:lnTo>
                  <a:pt x="109707" y="27089"/>
                </a:lnTo>
                <a:lnTo>
                  <a:pt x="116386" y="19844"/>
                </a:lnTo>
                <a:lnTo>
                  <a:pt x="125501" y="10411"/>
                </a:lnTo>
                <a:lnTo>
                  <a:pt x="131343" y="4494"/>
                </a:lnTo>
                <a:lnTo>
                  <a:pt x="135187" y="2535"/>
                </a:lnTo>
                <a:lnTo>
                  <a:pt x="144538" y="359"/>
                </a:lnTo>
                <a:lnTo>
                  <a:pt x="148746" y="731"/>
                </a:lnTo>
                <a:lnTo>
                  <a:pt x="152504" y="1932"/>
                </a:lnTo>
                <a:lnTo>
                  <a:pt x="169929" y="10703"/>
                </a:lnTo>
                <a:lnTo>
                  <a:pt x="174246" y="14294"/>
                </a:lnTo>
                <a:lnTo>
                  <a:pt x="181583" y="23365"/>
                </a:lnTo>
                <a:lnTo>
                  <a:pt x="185825" y="28451"/>
                </a:lnTo>
                <a:lnTo>
                  <a:pt x="190558" y="33747"/>
                </a:lnTo>
                <a:lnTo>
                  <a:pt x="195619" y="39182"/>
                </a:lnTo>
                <a:lnTo>
                  <a:pt x="199945" y="44711"/>
                </a:lnTo>
                <a:lnTo>
                  <a:pt x="203782" y="50302"/>
                </a:lnTo>
                <a:lnTo>
                  <a:pt x="207292" y="55934"/>
                </a:lnTo>
                <a:lnTo>
                  <a:pt x="210584" y="61593"/>
                </a:lnTo>
                <a:lnTo>
                  <a:pt x="216783" y="72962"/>
                </a:lnTo>
                <a:lnTo>
                  <a:pt x="220722" y="79613"/>
                </a:lnTo>
                <a:lnTo>
                  <a:pt x="230178" y="94624"/>
                </a:lnTo>
                <a:lnTo>
                  <a:pt x="234415" y="101674"/>
                </a:lnTo>
                <a:lnTo>
                  <a:pt x="238192" y="108280"/>
                </a:lnTo>
                <a:lnTo>
                  <a:pt x="244927" y="120699"/>
                </a:lnTo>
                <a:lnTo>
                  <a:pt x="257013" y="144194"/>
                </a:lnTo>
                <a:lnTo>
                  <a:pt x="268572" y="167180"/>
                </a:lnTo>
                <a:lnTo>
                  <a:pt x="270488" y="172905"/>
                </a:lnTo>
                <a:lnTo>
                  <a:pt x="271765" y="178627"/>
                </a:lnTo>
                <a:lnTo>
                  <a:pt x="272617" y="184346"/>
                </a:lnTo>
                <a:lnTo>
                  <a:pt x="273184" y="190064"/>
                </a:lnTo>
                <a:lnTo>
                  <a:pt x="273563" y="195782"/>
                </a:lnTo>
                <a:lnTo>
                  <a:pt x="273983" y="206261"/>
                </a:lnTo>
                <a:lnTo>
                  <a:pt x="274220" y="217516"/>
                </a:lnTo>
                <a:lnTo>
                  <a:pt x="274320" y="247176"/>
                </a:lnTo>
                <a:lnTo>
                  <a:pt x="274320" y="242657"/>
                </a:lnTo>
                <a:lnTo>
                  <a:pt x="273367" y="240368"/>
                </a:lnTo>
                <a:lnTo>
                  <a:pt x="269769" y="235285"/>
                </a:lnTo>
                <a:lnTo>
                  <a:pt x="268428" y="231644"/>
                </a:lnTo>
                <a:lnTo>
                  <a:pt x="266938" y="222517"/>
                </a:lnTo>
                <a:lnTo>
                  <a:pt x="265589" y="217417"/>
                </a:lnTo>
                <a:lnTo>
                  <a:pt x="263737" y="212111"/>
                </a:lnTo>
                <a:lnTo>
                  <a:pt x="261549" y="206669"/>
                </a:lnTo>
                <a:lnTo>
                  <a:pt x="260091" y="201136"/>
                </a:lnTo>
                <a:lnTo>
                  <a:pt x="259119" y="195543"/>
                </a:lnTo>
                <a:lnTo>
                  <a:pt x="258471" y="189909"/>
                </a:lnTo>
                <a:lnTo>
                  <a:pt x="258039" y="184248"/>
                </a:lnTo>
                <a:lnTo>
                  <a:pt x="257750" y="178569"/>
                </a:lnTo>
                <a:lnTo>
                  <a:pt x="257559" y="172878"/>
                </a:lnTo>
                <a:lnTo>
                  <a:pt x="257250" y="144165"/>
                </a:lnTo>
                <a:lnTo>
                  <a:pt x="257185" y="113270"/>
                </a:lnTo>
                <a:lnTo>
                  <a:pt x="258133" y="106485"/>
                </a:lnTo>
                <a:lnTo>
                  <a:pt x="259719" y="99105"/>
                </a:lnTo>
                <a:lnTo>
                  <a:pt x="261728" y="91327"/>
                </a:lnTo>
                <a:lnTo>
                  <a:pt x="264020" y="84236"/>
                </a:lnTo>
                <a:lnTo>
                  <a:pt x="266501" y="77604"/>
                </a:lnTo>
                <a:lnTo>
                  <a:pt x="269107" y="71278"/>
                </a:lnTo>
                <a:lnTo>
                  <a:pt x="271797" y="66108"/>
                </a:lnTo>
                <a:lnTo>
                  <a:pt x="280134" y="53328"/>
                </a:lnTo>
                <a:lnTo>
                  <a:pt x="282959" y="48427"/>
                </a:lnTo>
                <a:lnTo>
                  <a:pt x="288637" y="37900"/>
                </a:lnTo>
                <a:lnTo>
                  <a:pt x="294335" y="26872"/>
                </a:lnTo>
                <a:lnTo>
                  <a:pt x="300043" y="18160"/>
                </a:lnTo>
                <a:lnTo>
                  <a:pt x="302898" y="14504"/>
                </a:lnTo>
                <a:lnTo>
                  <a:pt x="306707" y="12066"/>
                </a:lnTo>
                <a:lnTo>
                  <a:pt x="321169" y="7683"/>
                </a:lnTo>
                <a:lnTo>
                  <a:pt x="336567" y="1727"/>
                </a:lnTo>
                <a:lnTo>
                  <a:pt x="344212" y="0"/>
                </a:lnTo>
                <a:lnTo>
                  <a:pt x="348537" y="492"/>
                </a:lnTo>
                <a:lnTo>
                  <a:pt x="363726" y="5735"/>
                </a:lnTo>
                <a:lnTo>
                  <a:pt x="379339" y="13321"/>
                </a:lnTo>
                <a:lnTo>
                  <a:pt x="391373" y="22554"/>
                </a:lnTo>
                <a:lnTo>
                  <a:pt x="401273" y="31799"/>
                </a:lnTo>
                <a:lnTo>
                  <a:pt x="405628" y="37883"/>
                </a:lnTo>
                <a:lnTo>
                  <a:pt x="409483" y="44798"/>
                </a:lnTo>
                <a:lnTo>
                  <a:pt x="413006" y="52264"/>
                </a:lnTo>
                <a:lnTo>
                  <a:pt x="417260" y="59147"/>
                </a:lnTo>
                <a:lnTo>
                  <a:pt x="422000" y="65641"/>
                </a:lnTo>
                <a:lnTo>
                  <a:pt x="427066" y="71875"/>
                </a:lnTo>
                <a:lnTo>
                  <a:pt x="431395" y="78889"/>
                </a:lnTo>
                <a:lnTo>
                  <a:pt x="435234" y="86422"/>
                </a:lnTo>
                <a:lnTo>
                  <a:pt x="438746" y="94301"/>
                </a:lnTo>
                <a:lnTo>
                  <a:pt x="442040" y="102412"/>
                </a:lnTo>
                <a:lnTo>
                  <a:pt x="445188" y="110676"/>
                </a:lnTo>
                <a:lnTo>
                  <a:pt x="448240" y="119044"/>
                </a:lnTo>
                <a:lnTo>
                  <a:pt x="452178" y="126527"/>
                </a:lnTo>
                <a:lnTo>
                  <a:pt x="456710" y="133421"/>
                </a:lnTo>
                <a:lnTo>
                  <a:pt x="461636" y="139921"/>
                </a:lnTo>
                <a:lnTo>
                  <a:pt x="465872" y="147113"/>
                </a:lnTo>
                <a:lnTo>
                  <a:pt x="469648" y="154765"/>
                </a:lnTo>
                <a:lnTo>
                  <a:pt x="473119" y="162723"/>
                </a:lnTo>
                <a:lnTo>
                  <a:pt x="475432" y="169934"/>
                </a:lnTo>
                <a:lnTo>
                  <a:pt x="476975" y="176646"/>
                </a:lnTo>
                <a:lnTo>
                  <a:pt x="478002" y="183026"/>
                </a:lnTo>
                <a:lnTo>
                  <a:pt x="479641" y="190137"/>
                </a:lnTo>
                <a:lnTo>
                  <a:pt x="481686" y="197735"/>
                </a:lnTo>
                <a:lnTo>
                  <a:pt x="484001" y="205658"/>
                </a:lnTo>
                <a:lnTo>
                  <a:pt x="486497" y="212844"/>
                </a:lnTo>
                <a:lnTo>
                  <a:pt x="489114" y="219541"/>
                </a:lnTo>
                <a:lnTo>
                  <a:pt x="491811" y="225910"/>
                </a:lnTo>
                <a:lnTo>
                  <a:pt x="493609" y="231108"/>
                </a:lnTo>
                <a:lnTo>
                  <a:pt x="495606" y="239424"/>
                </a:lnTo>
                <a:lnTo>
                  <a:pt x="499034" y="248836"/>
                </a:lnTo>
                <a:lnTo>
                  <a:pt x="501282" y="254013"/>
                </a:lnTo>
                <a:lnTo>
                  <a:pt x="503779" y="262304"/>
                </a:lnTo>
                <a:lnTo>
                  <a:pt x="504889" y="269164"/>
                </a:lnTo>
                <a:lnTo>
                  <a:pt x="505383" y="275388"/>
                </a:lnTo>
                <a:lnTo>
                  <a:pt x="506467" y="278382"/>
                </a:lnTo>
                <a:lnTo>
                  <a:pt x="512510" y="287489"/>
                </a:lnTo>
                <a:lnTo>
                  <a:pt x="513123" y="288354"/>
                </a:lnTo>
                <a:lnTo>
                  <a:pt x="512579" y="289883"/>
                </a:lnTo>
                <a:lnTo>
                  <a:pt x="505777" y="29865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214"/>
          <p:cNvSpPr/>
          <p:nvPr/>
        </p:nvSpPr>
        <p:spPr>
          <a:xfrm>
            <a:off x="4177665" y="2211705"/>
            <a:ext cx="445770" cy="60008"/>
          </a:xfrm>
          <a:custGeom>
            <a:avLst/>
            <a:gdLst/>
            <a:ahLst/>
            <a:cxnLst/>
            <a:rect l="0" t="0" r="0" b="0"/>
            <a:pathLst>
              <a:path w="445770" h="60008">
                <a:moveTo>
                  <a:pt x="0" y="60007"/>
                </a:moveTo>
                <a:lnTo>
                  <a:pt x="25024" y="60007"/>
                </a:lnTo>
                <a:lnTo>
                  <a:pt x="30017" y="59055"/>
                </a:lnTo>
                <a:lnTo>
                  <a:pt x="35251" y="57467"/>
                </a:lnTo>
                <a:lnTo>
                  <a:pt x="40646" y="55456"/>
                </a:lnTo>
                <a:lnTo>
                  <a:pt x="46147" y="54115"/>
                </a:lnTo>
                <a:lnTo>
                  <a:pt x="57340" y="52626"/>
                </a:lnTo>
                <a:lnTo>
                  <a:pt x="63944" y="51277"/>
                </a:lnTo>
                <a:lnTo>
                  <a:pt x="71204" y="49424"/>
                </a:lnTo>
                <a:lnTo>
                  <a:pt x="78902" y="47237"/>
                </a:lnTo>
                <a:lnTo>
                  <a:pt x="95074" y="42266"/>
                </a:lnTo>
                <a:lnTo>
                  <a:pt x="103388" y="39608"/>
                </a:lnTo>
                <a:lnTo>
                  <a:pt x="112740" y="36882"/>
                </a:lnTo>
                <a:lnTo>
                  <a:pt x="143154" y="28496"/>
                </a:lnTo>
                <a:lnTo>
                  <a:pt x="171638" y="19979"/>
                </a:lnTo>
                <a:lnTo>
                  <a:pt x="192806" y="14277"/>
                </a:lnTo>
                <a:lnTo>
                  <a:pt x="202832" y="12375"/>
                </a:lnTo>
                <a:lnTo>
                  <a:pt x="212374" y="11108"/>
                </a:lnTo>
                <a:lnTo>
                  <a:pt x="221592" y="10262"/>
                </a:lnTo>
                <a:lnTo>
                  <a:pt x="230595" y="9699"/>
                </a:lnTo>
                <a:lnTo>
                  <a:pt x="248219" y="9073"/>
                </a:lnTo>
                <a:lnTo>
                  <a:pt x="256919" y="7954"/>
                </a:lnTo>
                <a:lnTo>
                  <a:pt x="265577" y="6255"/>
                </a:lnTo>
                <a:lnTo>
                  <a:pt x="274206" y="4170"/>
                </a:lnTo>
                <a:lnTo>
                  <a:pt x="282816" y="2780"/>
                </a:lnTo>
                <a:lnTo>
                  <a:pt x="291414" y="1853"/>
                </a:lnTo>
                <a:lnTo>
                  <a:pt x="300003" y="1235"/>
                </a:lnTo>
                <a:lnTo>
                  <a:pt x="308587" y="823"/>
                </a:lnTo>
                <a:lnTo>
                  <a:pt x="325745" y="366"/>
                </a:lnTo>
                <a:lnTo>
                  <a:pt x="346918" y="108"/>
                </a:lnTo>
                <a:lnTo>
                  <a:pt x="353199" y="1024"/>
                </a:lnTo>
                <a:lnTo>
                  <a:pt x="359291" y="2588"/>
                </a:lnTo>
                <a:lnTo>
                  <a:pt x="365257" y="4582"/>
                </a:lnTo>
                <a:lnTo>
                  <a:pt x="371139" y="4960"/>
                </a:lnTo>
                <a:lnTo>
                  <a:pt x="376966" y="4259"/>
                </a:lnTo>
                <a:lnTo>
                  <a:pt x="382755" y="2839"/>
                </a:lnTo>
                <a:lnTo>
                  <a:pt x="394269" y="1262"/>
                </a:lnTo>
                <a:lnTo>
                  <a:pt x="404783" y="560"/>
                </a:lnTo>
                <a:lnTo>
                  <a:pt x="416057" y="166"/>
                </a:lnTo>
                <a:lnTo>
                  <a:pt x="431332" y="22"/>
                </a:lnTo>
                <a:lnTo>
                  <a:pt x="44576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215"/>
          <p:cNvSpPr/>
          <p:nvPr/>
        </p:nvSpPr>
        <p:spPr>
          <a:xfrm>
            <a:off x="4400550" y="2083117"/>
            <a:ext cx="120016" cy="300039"/>
          </a:xfrm>
          <a:custGeom>
            <a:avLst/>
            <a:gdLst/>
            <a:ahLst/>
            <a:cxnLst/>
            <a:rect l="0" t="0" r="0" b="0"/>
            <a:pathLst>
              <a:path w="120016" h="300039">
                <a:moveTo>
                  <a:pt x="0" y="0"/>
                </a:moveTo>
                <a:lnTo>
                  <a:pt x="11931" y="11932"/>
                </a:lnTo>
                <a:lnTo>
                  <a:pt x="14621" y="15575"/>
                </a:lnTo>
                <a:lnTo>
                  <a:pt x="17367" y="19908"/>
                </a:lnTo>
                <a:lnTo>
                  <a:pt x="20150" y="24702"/>
                </a:lnTo>
                <a:lnTo>
                  <a:pt x="23911" y="29803"/>
                </a:lnTo>
                <a:lnTo>
                  <a:pt x="28323" y="35109"/>
                </a:lnTo>
                <a:lnTo>
                  <a:pt x="33169" y="40551"/>
                </a:lnTo>
                <a:lnTo>
                  <a:pt x="36400" y="46084"/>
                </a:lnTo>
                <a:lnTo>
                  <a:pt x="38554" y="51678"/>
                </a:lnTo>
                <a:lnTo>
                  <a:pt x="39990" y="57312"/>
                </a:lnTo>
                <a:lnTo>
                  <a:pt x="41900" y="62973"/>
                </a:lnTo>
                <a:lnTo>
                  <a:pt x="44125" y="68652"/>
                </a:lnTo>
                <a:lnTo>
                  <a:pt x="46562" y="74343"/>
                </a:lnTo>
                <a:lnTo>
                  <a:pt x="49139" y="80994"/>
                </a:lnTo>
                <a:lnTo>
                  <a:pt x="54542" y="96005"/>
                </a:lnTo>
                <a:lnTo>
                  <a:pt x="57316" y="103056"/>
                </a:lnTo>
                <a:lnTo>
                  <a:pt x="60118" y="109661"/>
                </a:lnTo>
                <a:lnTo>
                  <a:pt x="62939" y="115970"/>
                </a:lnTo>
                <a:lnTo>
                  <a:pt x="64819" y="123033"/>
                </a:lnTo>
                <a:lnTo>
                  <a:pt x="66073" y="130600"/>
                </a:lnTo>
                <a:lnTo>
                  <a:pt x="66908" y="138502"/>
                </a:lnTo>
                <a:lnTo>
                  <a:pt x="68418" y="146627"/>
                </a:lnTo>
                <a:lnTo>
                  <a:pt x="70377" y="154901"/>
                </a:lnTo>
                <a:lnTo>
                  <a:pt x="72635" y="163275"/>
                </a:lnTo>
                <a:lnTo>
                  <a:pt x="74141" y="170763"/>
                </a:lnTo>
                <a:lnTo>
                  <a:pt x="75145" y="177659"/>
                </a:lnTo>
                <a:lnTo>
                  <a:pt x="75813" y="184162"/>
                </a:lnTo>
                <a:lnTo>
                  <a:pt x="77212" y="190402"/>
                </a:lnTo>
                <a:lnTo>
                  <a:pt x="79097" y="196467"/>
                </a:lnTo>
                <a:lnTo>
                  <a:pt x="81307" y="202416"/>
                </a:lnTo>
                <a:lnTo>
                  <a:pt x="82779" y="208286"/>
                </a:lnTo>
                <a:lnTo>
                  <a:pt x="83761" y="214105"/>
                </a:lnTo>
                <a:lnTo>
                  <a:pt x="84415" y="219889"/>
                </a:lnTo>
                <a:lnTo>
                  <a:pt x="85143" y="228856"/>
                </a:lnTo>
                <a:lnTo>
                  <a:pt x="85337" y="232581"/>
                </a:lnTo>
                <a:lnTo>
                  <a:pt x="86418" y="236016"/>
                </a:lnTo>
                <a:lnTo>
                  <a:pt x="90160" y="242374"/>
                </a:lnTo>
                <a:lnTo>
                  <a:pt x="92492" y="246355"/>
                </a:lnTo>
                <a:lnTo>
                  <a:pt x="94999" y="250914"/>
                </a:lnTo>
                <a:lnTo>
                  <a:pt x="97623" y="255859"/>
                </a:lnTo>
                <a:lnTo>
                  <a:pt x="100538" y="263893"/>
                </a:lnTo>
                <a:lnTo>
                  <a:pt x="102408" y="272260"/>
                </a:lnTo>
                <a:lnTo>
                  <a:pt x="102733" y="278261"/>
                </a:lnTo>
                <a:lnTo>
                  <a:pt x="103731" y="280757"/>
                </a:lnTo>
                <a:lnTo>
                  <a:pt x="107380" y="286071"/>
                </a:lnTo>
                <a:lnTo>
                  <a:pt x="110239" y="289867"/>
                </a:lnTo>
                <a:lnTo>
                  <a:pt x="113447" y="293295"/>
                </a:lnTo>
                <a:lnTo>
                  <a:pt x="120015" y="30003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216"/>
          <p:cNvSpPr/>
          <p:nvPr/>
        </p:nvSpPr>
        <p:spPr>
          <a:xfrm>
            <a:off x="4872047" y="1920249"/>
            <a:ext cx="325746" cy="591351"/>
          </a:xfrm>
          <a:custGeom>
            <a:avLst/>
            <a:gdLst/>
            <a:ahLst/>
            <a:cxnLst/>
            <a:rect l="0" t="0" r="0" b="0"/>
            <a:pathLst>
              <a:path w="325746" h="591351">
                <a:moveTo>
                  <a:pt x="325745" y="42853"/>
                </a:moveTo>
                <a:lnTo>
                  <a:pt x="321194" y="42853"/>
                </a:lnTo>
                <a:lnTo>
                  <a:pt x="319853" y="41901"/>
                </a:lnTo>
                <a:lnTo>
                  <a:pt x="318960" y="40313"/>
                </a:lnTo>
                <a:lnTo>
                  <a:pt x="317526" y="35472"/>
                </a:lnTo>
                <a:lnTo>
                  <a:pt x="307894" y="25112"/>
                </a:lnTo>
                <a:lnTo>
                  <a:pt x="305272" y="22453"/>
                </a:lnTo>
                <a:lnTo>
                  <a:pt x="303524" y="19728"/>
                </a:lnTo>
                <a:lnTo>
                  <a:pt x="301581" y="14160"/>
                </a:lnTo>
                <a:lnTo>
                  <a:pt x="300111" y="12295"/>
                </a:lnTo>
                <a:lnTo>
                  <a:pt x="298178" y="11051"/>
                </a:lnTo>
                <a:lnTo>
                  <a:pt x="293491" y="9669"/>
                </a:lnTo>
                <a:lnTo>
                  <a:pt x="288232" y="9054"/>
                </a:lnTo>
                <a:lnTo>
                  <a:pt x="280180" y="6241"/>
                </a:lnTo>
                <a:lnTo>
                  <a:pt x="271204" y="2769"/>
                </a:lnTo>
                <a:lnTo>
                  <a:pt x="264040" y="1225"/>
                </a:lnTo>
                <a:lnTo>
                  <a:pt x="255141" y="539"/>
                </a:lnTo>
                <a:lnTo>
                  <a:pt x="244835" y="234"/>
                </a:lnTo>
                <a:lnTo>
                  <a:pt x="203137" y="5"/>
                </a:lnTo>
                <a:lnTo>
                  <a:pt x="195429" y="0"/>
                </a:lnTo>
                <a:lnTo>
                  <a:pt x="188385" y="949"/>
                </a:lnTo>
                <a:lnTo>
                  <a:pt x="181785" y="2535"/>
                </a:lnTo>
                <a:lnTo>
                  <a:pt x="175479" y="4544"/>
                </a:lnTo>
                <a:lnTo>
                  <a:pt x="168417" y="5884"/>
                </a:lnTo>
                <a:lnTo>
                  <a:pt x="160853" y="6777"/>
                </a:lnTo>
                <a:lnTo>
                  <a:pt x="152952" y="7372"/>
                </a:lnTo>
                <a:lnTo>
                  <a:pt x="146732" y="8722"/>
                </a:lnTo>
                <a:lnTo>
                  <a:pt x="137281" y="12761"/>
                </a:lnTo>
                <a:lnTo>
                  <a:pt x="105478" y="28683"/>
                </a:lnTo>
                <a:lnTo>
                  <a:pt x="99843" y="32454"/>
                </a:lnTo>
                <a:lnTo>
                  <a:pt x="94181" y="36873"/>
                </a:lnTo>
                <a:lnTo>
                  <a:pt x="88502" y="41724"/>
                </a:lnTo>
                <a:lnTo>
                  <a:pt x="82810" y="46863"/>
                </a:lnTo>
                <a:lnTo>
                  <a:pt x="71406" y="57653"/>
                </a:lnTo>
                <a:lnTo>
                  <a:pt x="49635" y="78998"/>
                </a:lnTo>
                <a:lnTo>
                  <a:pt x="44517" y="84095"/>
                </a:lnTo>
                <a:lnTo>
                  <a:pt x="36290" y="97378"/>
                </a:lnTo>
                <a:lnTo>
                  <a:pt x="26303" y="118381"/>
                </a:lnTo>
                <a:lnTo>
                  <a:pt x="14395" y="142545"/>
                </a:lnTo>
                <a:lnTo>
                  <a:pt x="11155" y="156693"/>
                </a:lnTo>
                <a:lnTo>
                  <a:pt x="8762" y="172506"/>
                </a:lnTo>
                <a:lnTo>
                  <a:pt x="4524" y="189059"/>
                </a:lnTo>
                <a:lnTo>
                  <a:pt x="2005" y="205941"/>
                </a:lnTo>
                <a:lnTo>
                  <a:pt x="886" y="222969"/>
                </a:lnTo>
                <a:lnTo>
                  <a:pt x="388" y="240062"/>
                </a:lnTo>
                <a:lnTo>
                  <a:pt x="0" y="318013"/>
                </a:lnTo>
                <a:lnTo>
                  <a:pt x="5075" y="334691"/>
                </a:lnTo>
                <a:lnTo>
                  <a:pt x="11775" y="351629"/>
                </a:lnTo>
                <a:lnTo>
                  <a:pt x="14753" y="368682"/>
                </a:lnTo>
                <a:lnTo>
                  <a:pt x="21157" y="385786"/>
                </a:lnTo>
                <a:lnTo>
                  <a:pt x="28447" y="402913"/>
                </a:lnTo>
                <a:lnTo>
                  <a:pt x="33504" y="427667"/>
                </a:lnTo>
                <a:lnTo>
                  <a:pt x="38063" y="441212"/>
                </a:lnTo>
                <a:lnTo>
                  <a:pt x="45984" y="464098"/>
                </a:lnTo>
                <a:lnTo>
                  <a:pt x="51547" y="478040"/>
                </a:lnTo>
                <a:lnTo>
                  <a:pt x="56242" y="490587"/>
                </a:lnTo>
                <a:lnTo>
                  <a:pt x="58884" y="508361"/>
                </a:lnTo>
                <a:lnTo>
                  <a:pt x="60620" y="525692"/>
                </a:lnTo>
                <a:lnTo>
                  <a:pt x="65791" y="541940"/>
                </a:lnTo>
                <a:lnTo>
                  <a:pt x="67747" y="554162"/>
                </a:lnTo>
                <a:lnTo>
                  <a:pt x="68462" y="571314"/>
                </a:lnTo>
                <a:lnTo>
                  <a:pt x="68537" y="578000"/>
                </a:lnTo>
                <a:lnTo>
                  <a:pt x="69501" y="580592"/>
                </a:lnTo>
                <a:lnTo>
                  <a:pt x="77038" y="591350"/>
                </a:lnTo>
                <a:lnTo>
                  <a:pt x="69752" y="584100"/>
                </a:lnTo>
                <a:lnTo>
                  <a:pt x="66556" y="583445"/>
                </a:lnTo>
                <a:lnTo>
                  <a:pt x="59998" y="58292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217"/>
          <p:cNvSpPr/>
          <p:nvPr/>
        </p:nvSpPr>
        <p:spPr>
          <a:xfrm>
            <a:off x="4709159" y="2228850"/>
            <a:ext cx="402909" cy="68581"/>
          </a:xfrm>
          <a:custGeom>
            <a:avLst/>
            <a:gdLst/>
            <a:ahLst/>
            <a:cxnLst/>
            <a:rect l="0" t="0" r="0" b="0"/>
            <a:pathLst>
              <a:path w="402909" h="68581">
                <a:moveTo>
                  <a:pt x="0" y="68580"/>
                </a:moveTo>
                <a:lnTo>
                  <a:pt x="4552" y="64029"/>
                </a:lnTo>
                <a:lnTo>
                  <a:pt x="6844" y="62688"/>
                </a:lnTo>
                <a:lnTo>
                  <a:pt x="11932" y="61199"/>
                </a:lnTo>
                <a:lnTo>
                  <a:pt x="19908" y="60537"/>
                </a:lnTo>
                <a:lnTo>
                  <a:pt x="29803" y="60243"/>
                </a:lnTo>
                <a:lnTo>
                  <a:pt x="80517" y="60021"/>
                </a:lnTo>
                <a:lnTo>
                  <a:pt x="118987" y="60010"/>
                </a:lnTo>
                <a:lnTo>
                  <a:pt x="129807" y="59056"/>
                </a:lnTo>
                <a:lnTo>
                  <a:pt x="141783" y="57468"/>
                </a:lnTo>
                <a:lnTo>
                  <a:pt x="154530" y="55457"/>
                </a:lnTo>
                <a:lnTo>
                  <a:pt x="166838" y="54116"/>
                </a:lnTo>
                <a:lnTo>
                  <a:pt x="178853" y="53222"/>
                </a:lnTo>
                <a:lnTo>
                  <a:pt x="190673" y="52627"/>
                </a:lnTo>
                <a:lnTo>
                  <a:pt x="202363" y="51277"/>
                </a:lnTo>
                <a:lnTo>
                  <a:pt x="213967" y="49424"/>
                </a:lnTo>
                <a:lnTo>
                  <a:pt x="225512" y="47237"/>
                </a:lnTo>
                <a:lnTo>
                  <a:pt x="236067" y="45778"/>
                </a:lnTo>
                <a:lnTo>
                  <a:pt x="245960" y="44806"/>
                </a:lnTo>
                <a:lnTo>
                  <a:pt x="255414" y="44158"/>
                </a:lnTo>
                <a:lnTo>
                  <a:pt x="264573" y="42774"/>
                </a:lnTo>
                <a:lnTo>
                  <a:pt x="273538" y="40898"/>
                </a:lnTo>
                <a:lnTo>
                  <a:pt x="282371" y="38695"/>
                </a:lnTo>
                <a:lnTo>
                  <a:pt x="291117" y="36274"/>
                </a:lnTo>
                <a:lnTo>
                  <a:pt x="308456" y="31044"/>
                </a:lnTo>
                <a:lnTo>
                  <a:pt x="316128" y="29268"/>
                </a:lnTo>
                <a:lnTo>
                  <a:pt x="323147" y="28085"/>
                </a:lnTo>
                <a:lnTo>
                  <a:pt x="329731" y="27295"/>
                </a:lnTo>
                <a:lnTo>
                  <a:pt x="336026" y="25817"/>
                </a:lnTo>
                <a:lnTo>
                  <a:pt x="342128" y="23879"/>
                </a:lnTo>
                <a:lnTo>
                  <a:pt x="348100" y="21634"/>
                </a:lnTo>
                <a:lnTo>
                  <a:pt x="353987" y="19185"/>
                </a:lnTo>
                <a:lnTo>
                  <a:pt x="359816" y="16600"/>
                </a:lnTo>
                <a:lnTo>
                  <a:pt x="371374" y="11187"/>
                </a:lnTo>
                <a:lnTo>
                  <a:pt x="382860" y="5607"/>
                </a:lnTo>
                <a:lnTo>
                  <a:pt x="387638" y="3738"/>
                </a:lnTo>
                <a:lnTo>
                  <a:pt x="395487" y="1661"/>
                </a:lnTo>
                <a:lnTo>
                  <a:pt x="40290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218"/>
          <p:cNvSpPr/>
          <p:nvPr/>
        </p:nvSpPr>
        <p:spPr>
          <a:xfrm>
            <a:off x="3131819" y="3214687"/>
            <a:ext cx="4063366" cy="171451"/>
          </a:xfrm>
          <a:custGeom>
            <a:avLst/>
            <a:gdLst/>
            <a:ahLst/>
            <a:cxnLst/>
            <a:rect l="0" t="0" r="0" b="0"/>
            <a:pathLst>
              <a:path w="4063366" h="171451">
                <a:moveTo>
                  <a:pt x="0" y="171450"/>
                </a:moveTo>
                <a:lnTo>
                  <a:pt x="0" y="163230"/>
                </a:lnTo>
                <a:lnTo>
                  <a:pt x="4551" y="158431"/>
                </a:lnTo>
                <a:lnTo>
                  <a:pt x="11932" y="150977"/>
                </a:lnTo>
                <a:lnTo>
                  <a:pt x="15575" y="149229"/>
                </a:lnTo>
                <a:lnTo>
                  <a:pt x="35109" y="143883"/>
                </a:lnTo>
                <a:lnTo>
                  <a:pt x="46084" y="139196"/>
                </a:lnTo>
                <a:lnTo>
                  <a:pt x="57312" y="133937"/>
                </a:lnTo>
                <a:lnTo>
                  <a:pt x="63926" y="131202"/>
                </a:lnTo>
                <a:lnTo>
                  <a:pt x="71192" y="128425"/>
                </a:lnTo>
                <a:lnTo>
                  <a:pt x="85934" y="123753"/>
                </a:lnTo>
                <a:lnTo>
                  <a:pt x="105896" y="120170"/>
                </a:lnTo>
                <a:lnTo>
                  <a:pt x="121360" y="115956"/>
                </a:lnTo>
                <a:lnTo>
                  <a:pt x="154571" y="112334"/>
                </a:lnTo>
                <a:lnTo>
                  <a:pt x="205764" y="110568"/>
                </a:lnTo>
                <a:lnTo>
                  <a:pt x="232417" y="105574"/>
                </a:lnTo>
                <a:lnTo>
                  <a:pt x="328139" y="100377"/>
                </a:lnTo>
                <a:lnTo>
                  <a:pt x="371946" y="95498"/>
                </a:lnTo>
                <a:lnTo>
                  <a:pt x="494121" y="94319"/>
                </a:lnTo>
                <a:lnTo>
                  <a:pt x="597711" y="89748"/>
                </a:lnTo>
                <a:lnTo>
                  <a:pt x="697260" y="85008"/>
                </a:lnTo>
                <a:lnTo>
                  <a:pt x="741054" y="79903"/>
                </a:lnTo>
                <a:lnTo>
                  <a:pt x="804030" y="75156"/>
                </a:lnTo>
                <a:lnTo>
                  <a:pt x="867164" y="69879"/>
                </a:lnTo>
                <a:lnTo>
                  <a:pt x="900709" y="66617"/>
                </a:lnTo>
                <a:lnTo>
                  <a:pt x="968811" y="61313"/>
                </a:lnTo>
                <a:lnTo>
                  <a:pt x="1003035" y="58048"/>
                </a:lnTo>
                <a:lnTo>
                  <a:pt x="1071574" y="52741"/>
                </a:lnTo>
                <a:lnTo>
                  <a:pt x="1108398" y="49476"/>
                </a:lnTo>
                <a:lnTo>
                  <a:pt x="1181815" y="44169"/>
                </a:lnTo>
                <a:lnTo>
                  <a:pt x="1216767" y="40903"/>
                </a:lnTo>
                <a:lnTo>
                  <a:pt x="1290322" y="35596"/>
                </a:lnTo>
                <a:lnTo>
                  <a:pt x="1388955" y="31922"/>
                </a:lnTo>
                <a:lnTo>
                  <a:pt x="1428844" y="27523"/>
                </a:lnTo>
                <a:lnTo>
                  <a:pt x="1468797" y="22392"/>
                </a:lnTo>
                <a:lnTo>
                  <a:pt x="1584223" y="17606"/>
                </a:lnTo>
                <a:lnTo>
                  <a:pt x="1684986" y="10420"/>
                </a:lnTo>
                <a:lnTo>
                  <a:pt x="1800645" y="8735"/>
                </a:lnTo>
                <a:lnTo>
                  <a:pt x="1880318" y="4054"/>
                </a:lnTo>
                <a:lnTo>
                  <a:pt x="1987044" y="534"/>
                </a:lnTo>
                <a:lnTo>
                  <a:pt x="2770469" y="0"/>
                </a:lnTo>
                <a:lnTo>
                  <a:pt x="2831396" y="4551"/>
                </a:lnTo>
                <a:lnTo>
                  <a:pt x="2941070" y="8043"/>
                </a:lnTo>
                <a:lnTo>
                  <a:pt x="3088497" y="8542"/>
                </a:lnTo>
                <a:lnTo>
                  <a:pt x="3153380" y="13114"/>
                </a:lnTo>
                <a:lnTo>
                  <a:pt x="3259543" y="16614"/>
                </a:lnTo>
                <a:lnTo>
                  <a:pt x="3468864" y="17136"/>
                </a:lnTo>
                <a:lnTo>
                  <a:pt x="3526961" y="21693"/>
                </a:lnTo>
                <a:lnTo>
                  <a:pt x="3641690" y="25364"/>
                </a:lnTo>
                <a:lnTo>
                  <a:pt x="3746041" y="30237"/>
                </a:lnTo>
                <a:lnTo>
                  <a:pt x="3865970" y="34132"/>
                </a:lnTo>
                <a:lnTo>
                  <a:pt x="4063365" y="3429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219"/>
          <p:cNvSpPr/>
          <p:nvPr/>
        </p:nvSpPr>
        <p:spPr>
          <a:xfrm>
            <a:off x="2763202" y="2803207"/>
            <a:ext cx="111443" cy="411481"/>
          </a:xfrm>
          <a:custGeom>
            <a:avLst/>
            <a:gdLst/>
            <a:ahLst/>
            <a:cxnLst/>
            <a:rect l="0" t="0" r="0" b="0"/>
            <a:pathLst>
              <a:path w="111443" h="411481">
                <a:moveTo>
                  <a:pt x="8573" y="0"/>
                </a:moveTo>
                <a:lnTo>
                  <a:pt x="31" y="0"/>
                </a:lnTo>
                <a:lnTo>
                  <a:pt x="0" y="67064"/>
                </a:lnTo>
                <a:lnTo>
                  <a:pt x="2540" y="77749"/>
                </a:lnTo>
                <a:lnTo>
                  <a:pt x="5891" y="88848"/>
                </a:lnTo>
                <a:lnTo>
                  <a:pt x="7381" y="100130"/>
                </a:lnTo>
                <a:lnTo>
                  <a:pt x="10583" y="111495"/>
                </a:lnTo>
                <a:lnTo>
                  <a:pt x="12770" y="117193"/>
                </a:lnTo>
                <a:lnTo>
                  <a:pt x="15181" y="122896"/>
                </a:lnTo>
                <a:lnTo>
                  <a:pt x="17741" y="128603"/>
                </a:lnTo>
                <a:lnTo>
                  <a:pt x="20400" y="134313"/>
                </a:lnTo>
                <a:lnTo>
                  <a:pt x="23125" y="140977"/>
                </a:lnTo>
                <a:lnTo>
                  <a:pt x="25894" y="148277"/>
                </a:lnTo>
                <a:lnTo>
                  <a:pt x="28693" y="156002"/>
                </a:lnTo>
                <a:lnTo>
                  <a:pt x="30558" y="164008"/>
                </a:lnTo>
                <a:lnTo>
                  <a:pt x="31802" y="172204"/>
                </a:lnTo>
                <a:lnTo>
                  <a:pt x="32631" y="180525"/>
                </a:lnTo>
                <a:lnTo>
                  <a:pt x="34137" y="187978"/>
                </a:lnTo>
                <a:lnTo>
                  <a:pt x="36093" y="194851"/>
                </a:lnTo>
                <a:lnTo>
                  <a:pt x="46076" y="224121"/>
                </a:lnTo>
                <a:lnTo>
                  <a:pt x="48815" y="231329"/>
                </a:lnTo>
                <a:lnTo>
                  <a:pt x="51593" y="238039"/>
                </a:lnTo>
                <a:lnTo>
                  <a:pt x="54398" y="244418"/>
                </a:lnTo>
                <a:lnTo>
                  <a:pt x="57220" y="251528"/>
                </a:lnTo>
                <a:lnTo>
                  <a:pt x="62896" y="267048"/>
                </a:lnTo>
                <a:lnTo>
                  <a:pt x="65743" y="274234"/>
                </a:lnTo>
                <a:lnTo>
                  <a:pt x="68594" y="280930"/>
                </a:lnTo>
                <a:lnTo>
                  <a:pt x="71447" y="287299"/>
                </a:lnTo>
                <a:lnTo>
                  <a:pt x="74617" y="299456"/>
                </a:lnTo>
                <a:lnTo>
                  <a:pt x="76978" y="311209"/>
                </a:lnTo>
                <a:lnTo>
                  <a:pt x="78941" y="317010"/>
                </a:lnTo>
                <a:lnTo>
                  <a:pt x="81202" y="322783"/>
                </a:lnTo>
                <a:lnTo>
                  <a:pt x="83715" y="334277"/>
                </a:lnTo>
                <a:lnTo>
                  <a:pt x="85784" y="345735"/>
                </a:lnTo>
                <a:lnTo>
                  <a:pt x="87669" y="351458"/>
                </a:lnTo>
                <a:lnTo>
                  <a:pt x="89879" y="357178"/>
                </a:lnTo>
                <a:lnTo>
                  <a:pt x="92988" y="369779"/>
                </a:lnTo>
                <a:lnTo>
                  <a:pt x="96256" y="376436"/>
                </a:lnTo>
                <a:lnTo>
                  <a:pt x="98460" y="379545"/>
                </a:lnTo>
                <a:lnTo>
                  <a:pt x="100910" y="385539"/>
                </a:lnTo>
                <a:lnTo>
                  <a:pt x="101564" y="388471"/>
                </a:lnTo>
                <a:lnTo>
                  <a:pt x="104829" y="394269"/>
                </a:lnTo>
                <a:lnTo>
                  <a:pt x="107034" y="397149"/>
                </a:lnTo>
                <a:lnTo>
                  <a:pt x="109483" y="402888"/>
                </a:lnTo>
                <a:lnTo>
                  <a:pt x="111442" y="41148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220"/>
          <p:cNvSpPr/>
          <p:nvPr/>
        </p:nvSpPr>
        <p:spPr>
          <a:xfrm>
            <a:off x="2600325" y="2914650"/>
            <a:ext cx="548640" cy="120015"/>
          </a:xfrm>
          <a:custGeom>
            <a:avLst/>
            <a:gdLst/>
            <a:ahLst/>
            <a:cxnLst/>
            <a:rect l="0" t="0" r="0" b="0"/>
            <a:pathLst>
              <a:path w="548640" h="120015">
                <a:moveTo>
                  <a:pt x="0" y="120014"/>
                </a:moveTo>
                <a:lnTo>
                  <a:pt x="45723" y="120014"/>
                </a:lnTo>
                <a:lnTo>
                  <a:pt x="53976" y="117475"/>
                </a:lnTo>
                <a:lnTo>
                  <a:pt x="63994" y="114123"/>
                </a:lnTo>
                <a:lnTo>
                  <a:pt x="80344" y="111284"/>
                </a:lnTo>
                <a:lnTo>
                  <a:pt x="85948" y="109432"/>
                </a:lnTo>
                <a:lnTo>
                  <a:pt x="91588" y="107244"/>
                </a:lnTo>
                <a:lnTo>
                  <a:pt x="105476" y="104814"/>
                </a:lnTo>
                <a:lnTo>
                  <a:pt x="122125" y="102781"/>
                </a:lnTo>
                <a:lnTo>
                  <a:pt x="131899" y="100906"/>
                </a:lnTo>
                <a:lnTo>
                  <a:pt x="142225" y="98703"/>
                </a:lnTo>
                <a:lnTo>
                  <a:pt x="151966" y="96282"/>
                </a:lnTo>
                <a:lnTo>
                  <a:pt x="161318" y="93715"/>
                </a:lnTo>
                <a:lnTo>
                  <a:pt x="170411" y="91052"/>
                </a:lnTo>
                <a:lnTo>
                  <a:pt x="190673" y="85552"/>
                </a:lnTo>
                <a:lnTo>
                  <a:pt x="234725" y="74261"/>
                </a:lnTo>
                <a:lnTo>
                  <a:pt x="246018" y="70462"/>
                </a:lnTo>
                <a:lnTo>
                  <a:pt x="257357" y="66024"/>
                </a:lnTo>
                <a:lnTo>
                  <a:pt x="268726" y="61161"/>
                </a:lnTo>
                <a:lnTo>
                  <a:pt x="280116" y="56967"/>
                </a:lnTo>
                <a:lnTo>
                  <a:pt x="291519" y="53218"/>
                </a:lnTo>
                <a:lnTo>
                  <a:pt x="302931" y="49766"/>
                </a:lnTo>
                <a:lnTo>
                  <a:pt x="325771" y="43390"/>
                </a:lnTo>
                <a:lnTo>
                  <a:pt x="416243" y="20023"/>
                </a:lnTo>
                <a:lnTo>
                  <a:pt x="435504" y="14296"/>
                </a:lnTo>
                <a:lnTo>
                  <a:pt x="444641" y="12388"/>
                </a:lnTo>
                <a:lnTo>
                  <a:pt x="453590" y="11116"/>
                </a:lnTo>
                <a:lnTo>
                  <a:pt x="470200" y="8750"/>
                </a:lnTo>
                <a:lnTo>
                  <a:pt x="477297" y="6786"/>
                </a:lnTo>
                <a:lnTo>
                  <a:pt x="483932" y="4524"/>
                </a:lnTo>
                <a:lnTo>
                  <a:pt x="496386" y="2010"/>
                </a:lnTo>
                <a:lnTo>
                  <a:pt x="508271" y="893"/>
                </a:lnTo>
                <a:lnTo>
                  <a:pt x="524719" y="264"/>
                </a:lnTo>
                <a:lnTo>
                  <a:pt x="539293" y="52"/>
                </a:lnTo>
                <a:lnTo>
                  <a:pt x="54863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221"/>
          <p:cNvSpPr/>
          <p:nvPr/>
        </p:nvSpPr>
        <p:spPr>
          <a:xfrm>
            <a:off x="3697649" y="3429079"/>
            <a:ext cx="368574" cy="358657"/>
          </a:xfrm>
          <a:custGeom>
            <a:avLst/>
            <a:gdLst/>
            <a:ahLst/>
            <a:cxnLst/>
            <a:rect l="0" t="0" r="0" b="0"/>
            <a:pathLst>
              <a:path w="368574" h="358657">
                <a:moveTo>
                  <a:pt x="34246" y="145653"/>
                </a:moveTo>
                <a:lnTo>
                  <a:pt x="29695" y="145653"/>
                </a:lnTo>
                <a:lnTo>
                  <a:pt x="28354" y="144700"/>
                </a:lnTo>
                <a:lnTo>
                  <a:pt x="27460" y="143113"/>
                </a:lnTo>
                <a:lnTo>
                  <a:pt x="26026" y="138272"/>
                </a:lnTo>
                <a:lnTo>
                  <a:pt x="24956" y="137875"/>
                </a:lnTo>
                <a:lnTo>
                  <a:pt x="21227" y="137433"/>
                </a:lnTo>
                <a:lnTo>
                  <a:pt x="19851" y="136363"/>
                </a:lnTo>
                <a:lnTo>
                  <a:pt x="18934" y="134698"/>
                </a:lnTo>
                <a:lnTo>
                  <a:pt x="17916" y="130306"/>
                </a:lnTo>
                <a:lnTo>
                  <a:pt x="17462" y="125180"/>
                </a:lnTo>
                <a:lnTo>
                  <a:pt x="19801" y="117187"/>
                </a:lnTo>
                <a:lnTo>
                  <a:pt x="24016" y="108236"/>
                </a:lnTo>
                <a:lnTo>
                  <a:pt x="29064" y="101083"/>
                </a:lnTo>
                <a:lnTo>
                  <a:pt x="34482" y="92189"/>
                </a:lnTo>
                <a:lnTo>
                  <a:pt x="41018" y="81886"/>
                </a:lnTo>
                <a:lnTo>
                  <a:pt x="50273" y="70957"/>
                </a:lnTo>
                <a:lnTo>
                  <a:pt x="56361" y="65376"/>
                </a:lnTo>
                <a:lnTo>
                  <a:pt x="63276" y="59750"/>
                </a:lnTo>
                <a:lnTo>
                  <a:pt x="70745" y="54094"/>
                </a:lnTo>
                <a:lnTo>
                  <a:pt x="77628" y="48419"/>
                </a:lnTo>
                <a:lnTo>
                  <a:pt x="84122" y="42730"/>
                </a:lnTo>
                <a:lnTo>
                  <a:pt x="90357" y="37033"/>
                </a:lnTo>
                <a:lnTo>
                  <a:pt x="97370" y="32282"/>
                </a:lnTo>
                <a:lnTo>
                  <a:pt x="104904" y="28162"/>
                </a:lnTo>
                <a:lnTo>
                  <a:pt x="112783" y="24464"/>
                </a:lnTo>
                <a:lnTo>
                  <a:pt x="120895" y="20093"/>
                </a:lnTo>
                <a:lnTo>
                  <a:pt x="129159" y="15273"/>
                </a:lnTo>
                <a:lnTo>
                  <a:pt x="137526" y="10156"/>
                </a:lnTo>
                <a:lnTo>
                  <a:pt x="145962" y="6744"/>
                </a:lnTo>
                <a:lnTo>
                  <a:pt x="154443" y="4470"/>
                </a:lnTo>
                <a:lnTo>
                  <a:pt x="162954" y="2953"/>
                </a:lnTo>
                <a:lnTo>
                  <a:pt x="170534" y="1942"/>
                </a:lnTo>
                <a:lnTo>
                  <a:pt x="177492" y="1268"/>
                </a:lnTo>
                <a:lnTo>
                  <a:pt x="184036" y="819"/>
                </a:lnTo>
                <a:lnTo>
                  <a:pt x="190303" y="520"/>
                </a:lnTo>
                <a:lnTo>
                  <a:pt x="202347" y="187"/>
                </a:lnTo>
                <a:lnTo>
                  <a:pt x="219838" y="0"/>
                </a:lnTo>
                <a:lnTo>
                  <a:pt x="225601" y="1878"/>
                </a:lnTo>
                <a:lnTo>
                  <a:pt x="237085" y="9046"/>
                </a:lnTo>
                <a:lnTo>
                  <a:pt x="245999" y="16041"/>
                </a:lnTo>
                <a:lnTo>
                  <a:pt x="254088" y="23278"/>
                </a:lnTo>
                <a:lnTo>
                  <a:pt x="264033" y="32844"/>
                </a:lnTo>
                <a:lnTo>
                  <a:pt x="267447" y="38062"/>
                </a:lnTo>
                <a:lnTo>
                  <a:pt x="271241" y="48940"/>
                </a:lnTo>
                <a:lnTo>
                  <a:pt x="272927" y="60125"/>
                </a:lnTo>
                <a:lnTo>
                  <a:pt x="273377" y="65774"/>
                </a:lnTo>
                <a:lnTo>
                  <a:pt x="273676" y="72398"/>
                </a:lnTo>
                <a:lnTo>
                  <a:pt x="274009" y="87378"/>
                </a:lnTo>
                <a:lnTo>
                  <a:pt x="273145" y="95373"/>
                </a:lnTo>
                <a:lnTo>
                  <a:pt x="271617" y="103560"/>
                </a:lnTo>
                <a:lnTo>
                  <a:pt x="269646" y="111876"/>
                </a:lnTo>
                <a:lnTo>
                  <a:pt x="267379" y="119325"/>
                </a:lnTo>
                <a:lnTo>
                  <a:pt x="264916" y="126196"/>
                </a:lnTo>
                <a:lnTo>
                  <a:pt x="262320" y="132682"/>
                </a:lnTo>
                <a:lnTo>
                  <a:pt x="259638" y="140816"/>
                </a:lnTo>
                <a:lnTo>
                  <a:pt x="256897" y="150048"/>
                </a:lnTo>
                <a:lnTo>
                  <a:pt x="254117" y="160013"/>
                </a:lnTo>
                <a:lnTo>
                  <a:pt x="250360" y="169514"/>
                </a:lnTo>
                <a:lnTo>
                  <a:pt x="245949" y="178705"/>
                </a:lnTo>
                <a:lnTo>
                  <a:pt x="241103" y="187690"/>
                </a:lnTo>
                <a:lnTo>
                  <a:pt x="235968" y="195585"/>
                </a:lnTo>
                <a:lnTo>
                  <a:pt x="230640" y="202754"/>
                </a:lnTo>
                <a:lnTo>
                  <a:pt x="225183" y="209438"/>
                </a:lnTo>
                <a:lnTo>
                  <a:pt x="219639" y="216751"/>
                </a:lnTo>
                <a:lnTo>
                  <a:pt x="208400" y="232497"/>
                </a:lnTo>
                <a:lnTo>
                  <a:pt x="191363" y="257427"/>
                </a:lnTo>
                <a:lnTo>
                  <a:pt x="185663" y="264936"/>
                </a:lnTo>
                <a:lnTo>
                  <a:pt x="179958" y="271848"/>
                </a:lnTo>
                <a:lnTo>
                  <a:pt x="174250" y="278360"/>
                </a:lnTo>
                <a:lnTo>
                  <a:pt x="162827" y="288137"/>
                </a:lnTo>
                <a:lnTo>
                  <a:pt x="151400" y="296609"/>
                </a:lnTo>
                <a:lnTo>
                  <a:pt x="139972" y="306725"/>
                </a:lnTo>
                <a:lnTo>
                  <a:pt x="128543" y="315031"/>
                </a:lnTo>
                <a:lnTo>
                  <a:pt x="117113" y="321897"/>
                </a:lnTo>
                <a:lnTo>
                  <a:pt x="105683" y="328124"/>
                </a:lnTo>
                <a:lnTo>
                  <a:pt x="82823" y="339882"/>
                </a:lnTo>
                <a:lnTo>
                  <a:pt x="71393" y="345642"/>
                </a:lnTo>
                <a:lnTo>
                  <a:pt x="62503" y="348837"/>
                </a:lnTo>
                <a:lnTo>
                  <a:pt x="58799" y="349689"/>
                </a:lnTo>
                <a:lnTo>
                  <a:pt x="54424" y="349305"/>
                </a:lnTo>
                <a:lnTo>
                  <a:pt x="44484" y="346337"/>
                </a:lnTo>
                <a:lnTo>
                  <a:pt x="36256" y="344384"/>
                </a:lnTo>
                <a:lnTo>
                  <a:pt x="32729" y="343863"/>
                </a:lnTo>
                <a:lnTo>
                  <a:pt x="29424" y="342563"/>
                </a:lnTo>
                <a:lnTo>
                  <a:pt x="23213" y="338579"/>
                </a:lnTo>
                <a:lnTo>
                  <a:pt x="14361" y="330980"/>
                </a:lnTo>
                <a:lnTo>
                  <a:pt x="5706" y="322697"/>
                </a:lnTo>
                <a:lnTo>
                  <a:pt x="3789" y="319880"/>
                </a:lnTo>
                <a:lnTo>
                  <a:pt x="1659" y="314209"/>
                </a:lnTo>
                <a:lnTo>
                  <a:pt x="460" y="305663"/>
                </a:lnTo>
                <a:lnTo>
                  <a:pt x="105" y="297098"/>
                </a:lnTo>
                <a:lnTo>
                  <a:pt x="0" y="288527"/>
                </a:lnTo>
                <a:lnTo>
                  <a:pt x="938" y="286622"/>
                </a:lnTo>
                <a:lnTo>
                  <a:pt x="2515" y="285353"/>
                </a:lnTo>
                <a:lnTo>
                  <a:pt x="4519" y="284506"/>
                </a:lnTo>
                <a:lnTo>
                  <a:pt x="15533" y="276304"/>
                </a:lnTo>
                <a:lnTo>
                  <a:pt x="24659" y="271030"/>
                </a:lnTo>
                <a:lnTo>
                  <a:pt x="35065" y="268051"/>
                </a:lnTo>
                <a:lnTo>
                  <a:pt x="46039" y="266727"/>
                </a:lnTo>
                <a:lnTo>
                  <a:pt x="57267" y="266139"/>
                </a:lnTo>
                <a:lnTo>
                  <a:pt x="68608" y="265878"/>
                </a:lnTo>
                <a:lnTo>
                  <a:pt x="113096" y="265680"/>
                </a:lnTo>
                <a:lnTo>
                  <a:pt x="120150" y="266629"/>
                </a:lnTo>
                <a:lnTo>
                  <a:pt x="126758" y="268213"/>
                </a:lnTo>
                <a:lnTo>
                  <a:pt x="155601" y="277601"/>
                </a:lnTo>
                <a:lnTo>
                  <a:pt x="162774" y="280291"/>
                </a:lnTo>
                <a:lnTo>
                  <a:pt x="169461" y="283037"/>
                </a:lnTo>
                <a:lnTo>
                  <a:pt x="175825" y="285819"/>
                </a:lnTo>
                <a:lnTo>
                  <a:pt x="181971" y="289580"/>
                </a:lnTo>
                <a:lnTo>
                  <a:pt x="187975" y="293992"/>
                </a:lnTo>
                <a:lnTo>
                  <a:pt x="193882" y="298838"/>
                </a:lnTo>
                <a:lnTo>
                  <a:pt x="199724" y="303021"/>
                </a:lnTo>
                <a:lnTo>
                  <a:pt x="205525" y="306763"/>
                </a:lnTo>
                <a:lnTo>
                  <a:pt x="211296" y="310210"/>
                </a:lnTo>
                <a:lnTo>
                  <a:pt x="222790" y="316579"/>
                </a:lnTo>
                <a:lnTo>
                  <a:pt x="239970" y="325520"/>
                </a:lnTo>
                <a:lnTo>
                  <a:pt x="262842" y="337075"/>
                </a:lnTo>
                <a:lnTo>
                  <a:pt x="274274" y="340267"/>
                </a:lnTo>
                <a:lnTo>
                  <a:pt x="279989" y="341118"/>
                </a:lnTo>
                <a:lnTo>
                  <a:pt x="288880" y="344604"/>
                </a:lnTo>
                <a:lnTo>
                  <a:pt x="292584" y="346867"/>
                </a:lnTo>
                <a:lnTo>
                  <a:pt x="301780" y="349381"/>
                </a:lnTo>
                <a:lnTo>
                  <a:pt x="306899" y="350052"/>
                </a:lnTo>
                <a:lnTo>
                  <a:pt x="315128" y="353337"/>
                </a:lnTo>
                <a:lnTo>
                  <a:pt x="318655" y="355547"/>
                </a:lnTo>
                <a:lnTo>
                  <a:pt x="327655" y="358002"/>
                </a:lnTo>
                <a:lnTo>
                  <a:pt x="332722" y="358656"/>
                </a:lnTo>
                <a:lnTo>
                  <a:pt x="337052" y="358140"/>
                </a:lnTo>
                <a:lnTo>
                  <a:pt x="340892" y="356844"/>
                </a:lnTo>
                <a:lnTo>
                  <a:pt x="347698" y="353816"/>
                </a:lnTo>
                <a:lnTo>
                  <a:pt x="356885" y="352111"/>
                </a:lnTo>
                <a:lnTo>
                  <a:pt x="359828" y="351871"/>
                </a:lnTo>
                <a:lnTo>
                  <a:pt x="368573" y="35139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222"/>
          <p:cNvSpPr/>
          <p:nvPr/>
        </p:nvSpPr>
        <p:spPr>
          <a:xfrm>
            <a:off x="4134907" y="3473613"/>
            <a:ext cx="599971" cy="263998"/>
          </a:xfrm>
          <a:custGeom>
            <a:avLst/>
            <a:gdLst/>
            <a:ahLst/>
            <a:cxnLst/>
            <a:rect l="0" t="0" r="0" b="0"/>
            <a:pathLst>
              <a:path w="599971" h="263998">
                <a:moveTo>
                  <a:pt x="8468" y="58257"/>
                </a:moveTo>
                <a:lnTo>
                  <a:pt x="0" y="58257"/>
                </a:lnTo>
                <a:lnTo>
                  <a:pt x="7285" y="65638"/>
                </a:lnTo>
                <a:lnTo>
                  <a:pt x="20969" y="73438"/>
                </a:lnTo>
                <a:lnTo>
                  <a:pt x="31751" y="81382"/>
                </a:lnTo>
                <a:lnTo>
                  <a:pt x="41359" y="86949"/>
                </a:lnTo>
                <a:lnTo>
                  <a:pt x="49438" y="92599"/>
                </a:lnTo>
                <a:lnTo>
                  <a:pt x="52926" y="95439"/>
                </a:lnTo>
                <a:lnTo>
                  <a:pt x="59342" y="103675"/>
                </a:lnTo>
                <a:lnTo>
                  <a:pt x="62386" y="108538"/>
                </a:lnTo>
                <a:lnTo>
                  <a:pt x="66321" y="113685"/>
                </a:lnTo>
                <a:lnTo>
                  <a:pt x="70849" y="119021"/>
                </a:lnTo>
                <a:lnTo>
                  <a:pt x="75772" y="124484"/>
                </a:lnTo>
                <a:lnTo>
                  <a:pt x="80007" y="130030"/>
                </a:lnTo>
                <a:lnTo>
                  <a:pt x="83783" y="135634"/>
                </a:lnTo>
                <a:lnTo>
                  <a:pt x="87253" y="141274"/>
                </a:lnTo>
                <a:lnTo>
                  <a:pt x="90519" y="146939"/>
                </a:lnTo>
                <a:lnTo>
                  <a:pt x="96687" y="158313"/>
                </a:lnTo>
                <a:lnTo>
                  <a:pt x="99666" y="164966"/>
                </a:lnTo>
                <a:lnTo>
                  <a:pt x="102604" y="172259"/>
                </a:lnTo>
                <a:lnTo>
                  <a:pt x="105515" y="179978"/>
                </a:lnTo>
                <a:lnTo>
                  <a:pt x="107456" y="187029"/>
                </a:lnTo>
                <a:lnTo>
                  <a:pt x="108750" y="193635"/>
                </a:lnTo>
                <a:lnTo>
                  <a:pt x="109612" y="199944"/>
                </a:lnTo>
                <a:lnTo>
                  <a:pt x="111140" y="205102"/>
                </a:lnTo>
                <a:lnTo>
                  <a:pt x="113111" y="209493"/>
                </a:lnTo>
                <a:lnTo>
                  <a:pt x="115377" y="213374"/>
                </a:lnTo>
                <a:lnTo>
                  <a:pt x="116888" y="217866"/>
                </a:lnTo>
                <a:lnTo>
                  <a:pt x="117896" y="222765"/>
                </a:lnTo>
                <a:lnTo>
                  <a:pt x="118567" y="227937"/>
                </a:lnTo>
                <a:lnTo>
                  <a:pt x="119015" y="232337"/>
                </a:lnTo>
                <a:lnTo>
                  <a:pt x="119512" y="239766"/>
                </a:lnTo>
                <a:lnTo>
                  <a:pt x="119832" y="246404"/>
                </a:lnTo>
                <a:lnTo>
                  <a:pt x="119900" y="254048"/>
                </a:lnTo>
                <a:lnTo>
                  <a:pt x="119907" y="250466"/>
                </a:lnTo>
                <a:lnTo>
                  <a:pt x="118956" y="249261"/>
                </a:lnTo>
                <a:lnTo>
                  <a:pt x="117369" y="248458"/>
                </a:lnTo>
                <a:lnTo>
                  <a:pt x="115358" y="247923"/>
                </a:lnTo>
                <a:lnTo>
                  <a:pt x="114018" y="246613"/>
                </a:lnTo>
                <a:lnTo>
                  <a:pt x="113125" y="244787"/>
                </a:lnTo>
                <a:lnTo>
                  <a:pt x="111179" y="239266"/>
                </a:lnTo>
                <a:lnTo>
                  <a:pt x="109327" y="235128"/>
                </a:lnTo>
                <a:lnTo>
                  <a:pt x="107140" y="230463"/>
                </a:lnTo>
                <a:lnTo>
                  <a:pt x="105681" y="225449"/>
                </a:lnTo>
                <a:lnTo>
                  <a:pt x="104709" y="220200"/>
                </a:lnTo>
                <a:lnTo>
                  <a:pt x="104062" y="214797"/>
                </a:lnTo>
                <a:lnTo>
                  <a:pt x="102676" y="208337"/>
                </a:lnTo>
                <a:lnTo>
                  <a:pt x="100801" y="201173"/>
                </a:lnTo>
                <a:lnTo>
                  <a:pt x="98598" y="193539"/>
                </a:lnTo>
                <a:lnTo>
                  <a:pt x="98082" y="186545"/>
                </a:lnTo>
                <a:lnTo>
                  <a:pt x="98691" y="179977"/>
                </a:lnTo>
                <a:lnTo>
                  <a:pt x="100049" y="173694"/>
                </a:lnTo>
                <a:lnTo>
                  <a:pt x="100954" y="166647"/>
                </a:lnTo>
                <a:lnTo>
                  <a:pt x="101558" y="159092"/>
                </a:lnTo>
                <a:lnTo>
                  <a:pt x="101960" y="151197"/>
                </a:lnTo>
                <a:lnTo>
                  <a:pt x="103181" y="143077"/>
                </a:lnTo>
                <a:lnTo>
                  <a:pt x="104947" y="134806"/>
                </a:lnTo>
                <a:lnTo>
                  <a:pt x="107077" y="126435"/>
                </a:lnTo>
                <a:lnTo>
                  <a:pt x="109450" y="118949"/>
                </a:lnTo>
                <a:lnTo>
                  <a:pt x="111984" y="112053"/>
                </a:lnTo>
                <a:lnTo>
                  <a:pt x="114627" y="105551"/>
                </a:lnTo>
                <a:lnTo>
                  <a:pt x="117340" y="99311"/>
                </a:lnTo>
                <a:lnTo>
                  <a:pt x="122895" y="87298"/>
                </a:lnTo>
                <a:lnTo>
                  <a:pt x="126663" y="81428"/>
                </a:lnTo>
                <a:lnTo>
                  <a:pt x="131079" y="75609"/>
                </a:lnTo>
                <a:lnTo>
                  <a:pt x="135928" y="69825"/>
                </a:lnTo>
                <a:lnTo>
                  <a:pt x="140114" y="65016"/>
                </a:lnTo>
                <a:lnTo>
                  <a:pt x="147304" y="57133"/>
                </a:lnTo>
                <a:lnTo>
                  <a:pt x="156215" y="50455"/>
                </a:lnTo>
                <a:lnTo>
                  <a:pt x="165573" y="45264"/>
                </a:lnTo>
                <a:lnTo>
                  <a:pt x="172907" y="42957"/>
                </a:lnTo>
                <a:lnTo>
                  <a:pt x="191268" y="41476"/>
                </a:lnTo>
                <a:lnTo>
                  <a:pt x="198615" y="41274"/>
                </a:lnTo>
                <a:lnTo>
                  <a:pt x="202860" y="43125"/>
                </a:lnTo>
                <a:lnTo>
                  <a:pt x="212657" y="50261"/>
                </a:lnTo>
                <a:lnTo>
                  <a:pt x="223361" y="57243"/>
                </a:lnTo>
                <a:lnTo>
                  <a:pt x="228882" y="60438"/>
                </a:lnTo>
                <a:lnTo>
                  <a:pt x="233515" y="64474"/>
                </a:lnTo>
                <a:lnTo>
                  <a:pt x="237557" y="69069"/>
                </a:lnTo>
                <a:lnTo>
                  <a:pt x="241204" y="74037"/>
                </a:lnTo>
                <a:lnTo>
                  <a:pt x="244588" y="79255"/>
                </a:lnTo>
                <a:lnTo>
                  <a:pt x="247796" y="84638"/>
                </a:lnTo>
                <a:lnTo>
                  <a:pt x="250888" y="90132"/>
                </a:lnTo>
                <a:lnTo>
                  <a:pt x="256862" y="101316"/>
                </a:lnTo>
                <a:lnTo>
                  <a:pt x="259789" y="106965"/>
                </a:lnTo>
                <a:lnTo>
                  <a:pt x="261740" y="112637"/>
                </a:lnTo>
                <a:lnTo>
                  <a:pt x="263041" y="118322"/>
                </a:lnTo>
                <a:lnTo>
                  <a:pt x="263908" y="124018"/>
                </a:lnTo>
                <a:lnTo>
                  <a:pt x="265439" y="129720"/>
                </a:lnTo>
                <a:lnTo>
                  <a:pt x="267411" y="135426"/>
                </a:lnTo>
                <a:lnTo>
                  <a:pt x="269680" y="141136"/>
                </a:lnTo>
                <a:lnTo>
                  <a:pt x="271191" y="146847"/>
                </a:lnTo>
                <a:lnTo>
                  <a:pt x="272199" y="152559"/>
                </a:lnTo>
                <a:lnTo>
                  <a:pt x="272872" y="158273"/>
                </a:lnTo>
                <a:lnTo>
                  <a:pt x="273319" y="163986"/>
                </a:lnTo>
                <a:lnTo>
                  <a:pt x="273618" y="169701"/>
                </a:lnTo>
                <a:lnTo>
                  <a:pt x="274038" y="184305"/>
                </a:lnTo>
                <a:lnTo>
                  <a:pt x="274205" y="206698"/>
                </a:lnTo>
                <a:lnTo>
                  <a:pt x="274215" y="220984"/>
                </a:lnTo>
                <a:lnTo>
                  <a:pt x="274215" y="196428"/>
                </a:lnTo>
                <a:lnTo>
                  <a:pt x="275168" y="191328"/>
                </a:lnTo>
                <a:lnTo>
                  <a:pt x="276755" y="186024"/>
                </a:lnTo>
                <a:lnTo>
                  <a:pt x="281059" y="174097"/>
                </a:lnTo>
                <a:lnTo>
                  <a:pt x="286147" y="159271"/>
                </a:lnTo>
                <a:lnTo>
                  <a:pt x="289789" y="151317"/>
                </a:lnTo>
                <a:lnTo>
                  <a:pt x="294123" y="143157"/>
                </a:lnTo>
                <a:lnTo>
                  <a:pt x="298917" y="134859"/>
                </a:lnTo>
                <a:lnTo>
                  <a:pt x="303065" y="126470"/>
                </a:lnTo>
                <a:lnTo>
                  <a:pt x="306783" y="118020"/>
                </a:lnTo>
                <a:lnTo>
                  <a:pt x="310215" y="109529"/>
                </a:lnTo>
                <a:lnTo>
                  <a:pt x="314407" y="101011"/>
                </a:lnTo>
                <a:lnTo>
                  <a:pt x="319107" y="92474"/>
                </a:lnTo>
                <a:lnTo>
                  <a:pt x="324146" y="83926"/>
                </a:lnTo>
                <a:lnTo>
                  <a:pt x="330362" y="75369"/>
                </a:lnTo>
                <a:lnTo>
                  <a:pt x="337364" y="66808"/>
                </a:lnTo>
                <a:lnTo>
                  <a:pt x="344890" y="58243"/>
                </a:lnTo>
                <a:lnTo>
                  <a:pt x="358331" y="43645"/>
                </a:lnTo>
                <a:lnTo>
                  <a:pt x="364582" y="37086"/>
                </a:lnTo>
                <a:lnTo>
                  <a:pt x="370655" y="31760"/>
                </a:lnTo>
                <a:lnTo>
                  <a:pt x="376608" y="27257"/>
                </a:lnTo>
                <a:lnTo>
                  <a:pt x="388303" y="19714"/>
                </a:lnTo>
                <a:lnTo>
                  <a:pt x="399851" y="13186"/>
                </a:lnTo>
                <a:lnTo>
                  <a:pt x="413873" y="7110"/>
                </a:lnTo>
                <a:lnTo>
                  <a:pt x="427725" y="2188"/>
                </a:lnTo>
                <a:lnTo>
                  <a:pt x="437057" y="0"/>
                </a:lnTo>
                <a:lnTo>
                  <a:pt x="441831" y="369"/>
                </a:lnTo>
                <a:lnTo>
                  <a:pt x="457652" y="5439"/>
                </a:lnTo>
                <a:lnTo>
                  <a:pt x="468773" y="10334"/>
                </a:lnTo>
                <a:lnTo>
                  <a:pt x="480065" y="18225"/>
                </a:lnTo>
                <a:lnTo>
                  <a:pt x="485743" y="22997"/>
                </a:lnTo>
                <a:lnTo>
                  <a:pt x="491434" y="28082"/>
                </a:lnTo>
                <a:lnTo>
                  <a:pt x="502837" y="38814"/>
                </a:lnTo>
                <a:lnTo>
                  <a:pt x="507592" y="44342"/>
                </a:lnTo>
                <a:lnTo>
                  <a:pt x="511715" y="49933"/>
                </a:lnTo>
                <a:lnTo>
                  <a:pt x="515415" y="55565"/>
                </a:lnTo>
                <a:lnTo>
                  <a:pt x="518835" y="62177"/>
                </a:lnTo>
                <a:lnTo>
                  <a:pt x="522068" y="69443"/>
                </a:lnTo>
                <a:lnTo>
                  <a:pt x="525175" y="77144"/>
                </a:lnTo>
                <a:lnTo>
                  <a:pt x="527247" y="85136"/>
                </a:lnTo>
                <a:lnTo>
                  <a:pt x="528628" y="93321"/>
                </a:lnTo>
                <a:lnTo>
                  <a:pt x="529549" y="101635"/>
                </a:lnTo>
                <a:lnTo>
                  <a:pt x="531115" y="110036"/>
                </a:lnTo>
                <a:lnTo>
                  <a:pt x="533111" y="118494"/>
                </a:lnTo>
                <a:lnTo>
                  <a:pt x="535395" y="126990"/>
                </a:lnTo>
                <a:lnTo>
                  <a:pt x="536918" y="135511"/>
                </a:lnTo>
                <a:lnTo>
                  <a:pt x="537933" y="144049"/>
                </a:lnTo>
                <a:lnTo>
                  <a:pt x="538610" y="152600"/>
                </a:lnTo>
                <a:lnTo>
                  <a:pt x="540013" y="160204"/>
                </a:lnTo>
                <a:lnTo>
                  <a:pt x="541901" y="167179"/>
                </a:lnTo>
                <a:lnTo>
                  <a:pt x="544112" y="173734"/>
                </a:lnTo>
                <a:lnTo>
                  <a:pt x="545587" y="180009"/>
                </a:lnTo>
                <a:lnTo>
                  <a:pt x="546569" y="186098"/>
                </a:lnTo>
                <a:lnTo>
                  <a:pt x="547225" y="192061"/>
                </a:lnTo>
                <a:lnTo>
                  <a:pt x="547662" y="197942"/>
                </a:lnTo>
                <a:lnTo>
                  <a:pt x="547953" y="203768"/>
                </a:lnTo>
                <a:lnTo>
                  <a:pt x="548147" y="209557"/>
                </a:lnTo>
                <a:lnTo>
                  <a:pt x="549229" y="215321"/>
                </a:lnTo>
                <a:lnTo>
                  <a:pt x="550903" y="221069"/>
                </a:lnTo>
                <a:lnTo>
                  <a:pt x="552971" y="226805"/>
                </a:lnTo>
                <a:lnTo>
                  <a:pt x="555302" y="231582"/>
                </a:lnTo>
                <a:lnTo>
                  <a:pt x="560433" y="239430"/>
                </a:lnTo>
                <a:lnTo>
                  <a:pt x="563348" y="246094"/>
                </a:lnTo>
                <a:lnTo>
                  <a:pt x="564125" y="249203"/>
                </a:lnTo>
                <a:lnTo>
                  <a:pt x="567529" y="255199"/>
                </a:lnTo>
                <a:lnTo>
                  <a:pt x="569770" y="258132"/>
                </a:lnTo>
                <a:lnTo>
                  <a:pt x="572217" y="260087"/>
                </a:lnTo>
                <a:lnTo>
                  <a:pt x="574800" y="261390"/>
                </a:lnTo>
                <a:lnTo>
                  <a:pt x="577475" y="262259"/>
                </a:lnTo>
                <a:lnTo>
                  <a:pt x="595691" y="263768"/>
                </a:lnTo>
                <a:lnTo>
                  <a:pt x="599970" y="26399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223"/>
          <p:cNvSpPr/>
          <p:nvPr/>
        </p:nvSpPr>
        <p:spPr>
          <a:xfrm>
            <a:off x="5137784" y="3523297"/>
            <a:ext cx="317184" cy="17146"/>
          </a:xfrm>
          <a:custGeom>
            <a:avLst/>
            <a:gdLst/>
            <a:ahLst/>
            <a:cxnLst/>
            <a:rect l="0" t="0" r="0" b="0"/>
            <a:pathLst>
              <a:path w="317184" h="17146">
                <a:moveTo>
                  <a:pt x="0" y="17145"/>
                </a:moveTo>
                <a:lnTo>
                  <a:pt x="87540" y="17145"/>
                </a:lnTo>
                <a:lnTo>
                  <a:pt x="95508" y="16193"/>
                </a:lnTo>
                <a:lnTo>
                  <a:pt x="103677" y="14605"/>
                </a:lnTo>
                <a:lnTo>
                  <a:pt x="111981" y="12594"/>
                </a:lnTo>
                <a:lnTo>
                  <a:pt x="119422" y="11253"/>
                </a:lnTo>
                <a:lnTo>
                  <a:pt x="126287" y="10360"/>
                </a:lnTo>
                <a:lnTo>
                  <a:pt x="132769" y="9764"/>
                </a:lnTo>
                <a:lnTo>
                  <a:pt x="139948" y="9367"/>
                </a:lnTo>
                <a:lnTo>
                  <a:pt x="155544" y="8926"/>
                </a:lnTo>
                <a:lnTo>
                  <a:pt x="175839" y="8677"/>
                </a:lnTo>
                <a:lnTo>
                  <a:pt x="182949" y="7690"/>
                </a:lnTo>
                <a:lnTo>
                  <a:pt x="190546" y="6079"/>
                </a:lnTo>
                <a:lnTo>
                  <a:pt x="198468" y="4053"/>
                </a:lnTo>
                <a:lnTo>
                  <a:pt x="206608" y="2702"/>
                </a:lnTo>
                <a:lnTo>
                  <a:pt x="214891" y="1801"/>
                </a:lnTo>
                <a:lnTo>
                  <a:pt x="223271" y="1201"/>
                </a:lnTo>
                <a:lnTo>
                  <a:pt x="230763" y="801"/>
                </a:lnTo>
                <a:lnTo>
                  <a:pt x="244166" y="356"/>
                </a:lnTo>
                <a:lnTo>
                  <a:pt x="268294" y="70"/>
                </a:lnTo>
                <a:lnTo>
                  <a:pt x="317183"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224"/>
          <p:cNvSpPr/>
          <p:nvPr/>
        </p:nvSpPr>
        <p:spPr>
          <a:xfrm>
            <a:off x="5197897" y="3609022"/>
            <a:ext cx="325651" cy="25719"/>
          </a:xfrm>
          <a:custGeom>
            <a:avLst/>
            <a:gdLst/>
            <a:ahLst/>
            <a:cxnLst/>
            <a:rect l="0" t="0" r="0" b="0"/>
            <a:pathLst>
              <a:path w="325651" h="25719">
                <a:moveTo>
                  <a:pt x="8468" y="0"/>
                </a:moveTo>
                <a:lnTo>
                  <a:pt x="1086" y="0"/>
                </a:lnTo>
                <a:lnTo>
                  <a:pt x="689" y="953"/>
                </a:lnTo>
                <a:lnTo>
                  <a:pt x="424" y="2540"/>
                </a:lnTo>
                <a:lnTo>
                  <a:pt x="0" y="7381"/>
                </a:lnTo>
                <a:lnTo>
                  <a:pt x="917" y="7778"/>
                </a:lnTo>
                <a:lnTo>
                  <a:pt x="4477" y="8219"/>
                </a:lnTo>
                <a:lnTo>
                  <a:pt x="6760" y="9290"/>
                </a:lnTo>
                <a:lnTo>
                  <a:pt x="9234" y="10956"/>
                </a:lnTo>
                <a:lnTo>
                  <a:pt x="11836" y="13019"/>
                </a:lnTo>
                <a:lnTo>
                  <a:pt x="14523" y="14394"/>
                </a:lnTo>
                <a:lnTo>
                  <a:pt x="17267" y="15311"/>
                </a:lnTo>
                <a:lnTo>
                  <a:pt x="20049" y="15923"/>
                </a:lnTo>
                <a:lnTo>
                  <a:pt x="28220" y="16602"/>
                </a:lnTo>
                <a:lnTo>
                  <a:pt x="38201" y="16903"/>
                </a:lnTo>
                <a:lnTo>
                  <a:pt x="83901" y="17131"/>
                </a:lnTo>
                <a:lnTo>
                  <a:pt x="201448" y="17145"/>
                </a:lnTo>
                <a:lnTo>
                  <a:pt x="208558" y="18098"/>
                </a:lnTo>
                <a:lnTo>
                  <a:pt x="216157" y="19685"/>
                </a:lnTo>
                <a:lnTo>
                  <a:pt x="224080" y="21696"/>
                </a:lnTo>
                <a:lnTo>
                  <a:pt x="231266" y="23036"/>
                </a:lnTo>
                <a:lnTo>
                  <a:pt x="237963" y="23930"/>
                </a:lnTo>
                <a:lnTo>
                  <a:pt x="244332" y="24526"/>
                </a:lnTo>
                <a:lnTo>
                  <a:pt x="250483" y="24923"/>
                </a:lnTo>
                <a:lnTo>
                  <a:pt x="256489" y="25188"/>
                </a:lnTo>
                <a:lnTo>
                  <a:pt x="269194" y="25482"/>
                </a:lnTo>
                <a:lnTo>
                  <a:pt x="325650" y="2571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225"/>
          <p:cNvSpPr/>
          <p:nvPr/>
        </p:nvSpPr>
        <p:spPr>
          <a:xfrm>
            <a:off x="5789445" y="3351847"/>
            <a:ext cx="299341" cy="394336"/>
          </a:xfrm>
          <a:custGeom>
            <a:avLst/>
            <a:gdLst/>
            <a:ahLst/>
            <a:cxnLst/>
            <a:rect l="0" t="0" r="0" b="0"/>
            <a:pathLst>
              <a:path w="299341" h="394336">
                <a:moveTo>
                  <a:pt x="154155" y="0"/>
                </a:moveTo>
                <a:lnTo>
                  <a:pt x="134003" y="0"/>
                </a:lnTo>
                <a:lnTo>
                  <a:pt x="125831" y="2540"/>
                </a:lnTo>
                <a:lnTo>
                  <a:pt x="116801" y="6844"/>
                </a:lnTo>
                <a:lnTo>
                  <a:pt x="109613" y="11932"/>
                </a:lnTo>
                <a:lnTo>
                  <a:pt x="103243" y="19908"/>
                </a:lnTo>
                <a:lnTo>
                  <a:pt x="96285" y="29803"/>
                </a:lnTo>
                <a:lnTo>
                  <a:pt x="91762" y="35109"/>
                </a:lnTo>
                <a:lnTo>
                  <a:pt x="86842" y="40551"/>
                </a:lnTo>
                <a:lnTo>
                  <a:pt x="76296" y="51678"/>
                </a:lnTo>
                <a:lnTo>
                  <a:pt x="49452" y="78894"/>
                </a:lnTo>
                <a:lnTo>
                  <a:pt x="43395" y="86886"/>
                </a:lnTo>
                <a:lnTo>
                  <a:pt x="38405" y="95072"/>
                </a:lnTo>
                <a:lnTo>
                  <a:pt x="34125" y="103386"/>
                </a:lnTo>
                <a:lnTo>
                  <a:pt x="30321" y="111786"/>
                </a:lnTo>
                <a:lnTo>
                  <a:pt x="26831" y="120244"/>
                </a:lnTo>
                <a:lnTo>
                  <a:pt x="23552" y="128740"/>
                </a:lnTo>
                <a:lnTo>
                  <a:pt x="17369" y="145801"/>
                </a:lnTo>
                <a:lnTo>
                  <a:pt x="5638" y="180036"/>
                </a:lnTo>
                <a:lnTo>
                  <a:pt x="3709" y="189556"/>
                </a:lnTo>
                <a:lnTo>
                  <a:pt x="2423" y="199714"/>
                </a:lnTo>
                <a:lnTo>
                  <a:pt x="1565" y="210295"/>
                </a:lnTo>
                <a:lnTo>
                  <a:pt x="993" y="220207"/>
                </a:lnTo>
                <a:lnTo>
                  <a:pt x="358" y="238840"/>
                </a:lnTo>
                <a:lnTo>
                  <a:pt x="0" y="265395"/>
                </a:lnTo>
                <a:lnTo>
                  <a:pt x="903" y="274085"/>
                </a:lnTo>
                <a:lnTo>
                  <a:pt x="2457" y="282736"/>
                </a:lnTo>
                <a:lnTo>
                  <a:pt x="4445" y="291361"/>
                </a:lnTo>
                <a:lnTo>
                  <a:pt x="6723" y="299968"/>
                </a:lnTo>
                <a:lnTo>
                  <a:pt x="11795" y="317152"/>
                </a:lnTo>
                <a:lnTo>
                  <a:pt x="14480" y="324782"/>
                </a:lnTo>
                <a:lnTo>
                  <a:pt x="17224" y="331774"/>
                </a:lnTo>
                <a:lnTo>
                  <a:pt x="20005" y="338340"/>
                </a:lnTo>
                <a:lnTo>
                  <a:pt x="23764" y="344623"/>
                </a:lnTo>
                <a:lnTo>
                  <a:pt x="33020" y="356683"/>
                </a:lnTo>
                <a:lnTo>
                  <a:pt x="38156" y="361614"/>
                </a:lnTo>
                <a:lnTo>
                  <a:pt x="43485" y="365853"/>
                </a:lnTo>
                <a:lnTo>
                  <a:pt x="48942" y="369632"/>
                </a:lnTo>
                <a:lnTo>
                  <a:pt x="54485" y="373104"/>
                </a:lnTo>
                <a:lnTo>
                  <a:pt x="60086" y="376371"/>
                </a:lnTo>
                <a:lnTo>
                  <a:pt x="65724" y="379501"/>
                </a:lnTo>
                <a:lnTo>
                  <a:pt x="71389" y="381589"/>
                </a:lnTo>
                <a:lnTo>
                  <a:pt x="77070" y="382980"/>
                </a:lnTo>
                <a:lnTo>
                  <a:pt x="82762" y="383907"/>
                </a:lnTo>
                <a:lnTo>
                  <a:pt x="89415" y="384526"/>
                </a:lnTo>
                <a:lnTo>
                  <a:pt x="96707" y="384938"/>
                </a:lnTo>
                <a:lnTo>
                  <a:pt x="104426" y="385213"/>
                </a:lnTo>
                <a:lnTo>
                  <a:pt x="111477" y="384444"/>
                </a:lnTo>
                <a:lnTo>
                  <a:pt x="118083" y="382978"/>
                </a:lnTo>
                <a:lnTo>
                  <a:pt x="131455" y="378810"/>
                </a:lnTo>
                <a:lnTo>
                  <a:pt x="171697" y="365597"/>
                </a:lnTo>
                <a:lnTo>
                  <a:pt x="179184" y="361842"/>
                </a:lnTo>
                <a:lnTo>
                  <a:pt x="186081" y="357433"/>
                </a:lnTo>
                <a:lnTo>
                  <a:pt x="192584" y="352589"/>
                </a:lnTo>
                <a:lnTo>
                  <a:pt x="207430" y="342126"/>
                </a:lnTo>
                <a:lnTo>
                  <a:pt x="215388" y="336669"/>
                </a:lnTo>
                <a:lnTo>
                  <a:pt x="222600" y="331126"/>
                </a:lnTo>
                <a:lnTo>
                  <a:pt x="229312" y="325526"/>
                </a:lnTo>
                <a:lnTo>
                  <a:pt x="235692" y="319887"/>
                </a:lnTo>
                <a:lnTo>
                  <a:pt x="247861" y="308542"/>
                </a:lnTo>
                <a:lnTo>
                  <a:pt x="253773" y="302850"/>
                </a:lnTo>
                <a:lnTo>
                  <a:pt x="259619" y="296197"/>
                </a:lnTo>
                <a:lnTo>
                  <a:pt x="265422" y="288905"/>
                </a:lnTo>
                <a:lnTo>
                  <a:pt x="271195" y="281186"/>
                </a:lnTo>
                <a:lnTo>
                  <a:pt x="275997" y="274135"/>
                </a:lnTo>
                <a:lnTo>
                  <a:pt x="280150" y="267529"/>
                </a:lnTo>
                <a:lnTo>
                  <a:pt x="283872" y="261220"/>
                </a:lnTo>
                <a:lnTo>
                  <a:pt x="290547" y="249130"/>
                </a:lnTo>
                <a:lnTo>
                  <a:pt x="295736" y="238360"/>
                </a:lnTo>
                <a:lnTo>
                  <a:pt x="298042" y="230398"/>
                </a:lnTo>
                <a:lnTo>
                  <a:pt x="299067" y="221144"/>
                </a:lnTo>
                <a:lnTo>
                  <a:pt x="299340" y="216010"/>
                </a:lnTo>
                <a:lnTo>
                  <a:pt x="297104" y="205224"/>
                </a:lnTo>
                <a:lnTo>
                  <a:pt x="295174" y="199681"/>
                </a:lnTo>
                <a:lnTo>
                  <a:pt x="291983" y="195033"/>
                </a:lnTo>
                <a:lnTo>
                  <a:pt x="283357" y="187329"/>
                </a:lnTo>
                <a:lnTo>
                  <a:pt x="275713" y="180730"/>
                </a:lnTo>
                <a:lnTo>
                  <a:pt x="272341" y="177637"/>
                </a:lnTo>
                <a:lnTo>
                  <a:pt x="268188" y="175574"/>
                </a:lnTo>
                <a:lnTo>
                  <a:pt x="263514" y="174200"/>
                </a:lnTo>
                <a:lnTo>
                  <a:pt x="258494" y="173283"/>
                </a:lnTo>
                <a:lnTo>
                  <a:pt x="253241" y="172672"/>
                </a:lnTo>
                <a:lnTo>
                  <a:pt x="247835" y="172265"/>
                </a:lnTo>
                <a:lnTo>
                  <a:pt x="242325" y="171994"/>
                </a:lnTo>
                <a:lnTo>
                  <a:pt x="236748" y="172764"/>
                </a:lnTo>
                <a:lnTo>
                  <a:pt x="231124" y="174231"/>
                </a:lnTo>
                <a:lnTo>
                  <a:pt x="225470" y="176162"/>
                </a:lnTo>
                <a:lnTo>
                  <a:pt x="219796" y="178401"/>
                </a:lnTo>
                <a:lnTo>
                  <a:pt x="214108" y="180847"/>
                </a:lnTo>
                <a:lnTo>
                  <a:pt x="202708" y="186104"/>
                </a:lnTo>
                <a:lnTo>
                  <a:pt x="191291" y="191615"/>
                </a:lnTo>
                <a:lnTo>
                  <a:pt x="185580" y="195371"/>
                </a:lnTo>
                <a:lnTo>
                  <a:pt x="179867" y="199780"/>
                </a:lnTo>
                <a:lnTo>
                  <a:pt x="174154" y="204624"/>
                </a:lnTo>
                <a:lnTo>
                  <a:pt x="168440" y="209759"/>
                </a:lnTo>
                <a:lnTo>
                  <a:pt x="157011" y="220544"/>
                </a:lnTo>
                <a:lnTo>
                  <a:pt x="139867" y="237326"/>
                </a:lnTo>
                <a:lnTo>
                  <a:pt x="135105" y="243942"/>
                </a:lnTo>
                <a:lnTo>
                  <a:pt x="130977" y="251210"/>
                </a:lnTo>
                <a:lnTo>
                  <a:pt x="108583" y="296831"/>
                </a:lnTo>
                <a:lnTo>
                  <a:pt x="105326" y="308455"/>
                </a:lnTo>
                <a:lnTo>
                  <a:pt x="103878" y="319971"/>
                </a:lnTo>
                <a:lnTo>
                  <a:pt x="103234" y="331439"/>
                </a:lnTo>
                <a:lnTo>
                  <a:pt x="105488" y="342886"/>
                </a:lnTo>
                <a:lnTo>
                  <a:pt x="108713" y="353372"/>
                </a:lnTo>
                <a:lnTo>
                  <a:pt x="110146" y="361206"/>
                </a:lnTo>
                <a:lnTo>
                  <a:pt x="113322" y="367864"/>
                </a:lnTo>
                <a:lnTo>
                  <a:pt x="120466" y="376967"/>
                </a:lnTo>
                <a:lnTo>
                  <a:pt x="123123" y="379899"/>
                </a:lnTo>
                <a:lnTo>
                  <a:pt x="131156" y="385696"/>
                </a:lnTo>
                <a:lnTo>
                  <a:pt x="140123" y="390496"/>
                </a:lnTo>
                <a:lnTo>
                  <a:pt x="147284" y="392629"/>
                </a:lnTo>
                <a:lnTo>
                  <a:pt x="156181" y="393577"/>
                </a:lnTo>
                <a:lnTo>
                  <a:pt x="171300" y="39433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226"/>
          <p:cNvSpPr/>
          <p:nvPr/>
        </p:nvSpPr>
        <p:spPr>
          <a:xfrm>
            <a:off x="6192601" y="3351847"/>
            <a:ext cx="308165" cy="377041"/>
          </a:xfrm>
          <a:custGeom>
            <a:avLst/>
            <a:gdLst/>
            <a:ahLst/>
            <a:cxnLst/>
            <a:rect l="0" t="0" r="0" b="0"/>
            <a:pathLst>
              <a:path w="308165" h="377041">
                <a:moveTo>
                  <a:pt x="102471" y="0"/>
                </a:moveTo>
                <a:lnTo>
                  <a:pt x="95090" y="0"/>
                </a:lnTo>
                <a:lnTo>
                  <a:pt x="94693" y="953"/>
                </a:lnTo>
                <a:lnTo>
                  <a:pt x="94252" y="4551"/>
                </a:lnTo>
                <a:lnTo>
                  <a:pt x="93182" y="6844"/>
                </a:lnTo>
                <a:lnTo>
                  <a:pt x="88077" y="14622"/>
                </a:lnTo>
                <a:lnTo>
                  <a:pt x="85189" y="23912"/>
                </a:lnTo>
                <a:lnTo>
                  <a:pt x="81138" y="33170"/>
                </a:lnTo>
                <a:lnTo>
                  <a:pt x="73622" y="43635"/>
                </a:lnTo>
                <a:lnTo>
                  <a:pt x="68951" y="49092"/>
                </a:lnTo>
                <a:lnTo>
                  <a:pt x="62979" y="54636"/>
                </a:lnTo>
                <a:lnTo>
                  <a:pt x="56141" y="60236"/>
                </a:lnTo>
                <a:lnTo>
                  <a:pt x="48725" y="65875"/>
                </a:lnTo>
                <a:lnTo>
                  <a:pt x="42827" y="72492"/>
                </a:lnTo>
                <a:lnTo>
                  <a:pt x="37944" y="79760"/>
                </a:lnTo>
                <a:lnTo>
                  <a:pt x="33736" y="87463"/>
                </a:lnTo>
                <a:lnTo>
                  <a:pt x="29977" y="95456"/>
                </a:lnTo>
                <a:lnTo>
                  <a:pt x="26519" y="103643"/>
                </a:lnTo>
                <a:lnTo>
                  <a:pt x="23262" y="111958"/>
                </a:lnTo>
                <a:lnTo>
                  <a:pt x="20137" y="119406"/>
                </a:lnTo>
                <a:lnTo>
                  <a:pt x="17102" y="126277"/>
                </a:lnTo>
                <a:lnTo>
                  <a:pt x="14126" y="132762"/>
                </a:lnTo>
                <a:lnTo>
                  <a:pt x="12141" y="139943"/>
                </a:lnTo>
                <a:lnTo>
                  <a:pt x="10819" y="147588"/>
                </a:lnTo>
                <a:lnTo>
                  <a:pt x="9937" y="155542"/>
                </a:lnTo>
                <a:lnTo>
                  <a:pt x="8397" y="163702"/>
                </a:lnTo>
                <a:lnTo>
                  <a:pt x="6417" y="172000"/>
                </a:lnTo>
                <a:lnTo>
                  <a:pt x="4145" y="180389"/>
                </a:lnTo>
                <a:lnTo>
                  <a:pt x="2630" y="187887"/>
                </a:lnTo>
                <a:lnTo>
                  <a:pt x="1621" y="194791"/>
                </a:lnTo>
                <a:lnTo>
                  <a:pt x="948" y="201298"/>
                </a:lnTo>
                <a:lnTo>
                  <a:pt x="499" y="208494"/>
                </a:lnTo>
                <a:lnTo>
                  <a:pt x="0" y="224109"/>
                </a:lnTo>
                <a:lnTo>
                  <a:pt x="820" y="231321"/>
                </a:lnTo>
                <a:lnTo>
                  <a:pt x="2319" y="238034"/>
                </a:lnTo>
                <a:lnTo>
                  <a:pt x="4270" y="244414"/>
                </a:lnTo>
                <a:lnTo>
                  <a:pt x="5571" y="251525"/>
                </a:lnTo>
                <a:lnTo>
                  <a:pt x="6439" y="259124"/>
                </a:lnTo>
                <a:lnTo>
                  <a:pt x="7017" y="267046"/>
                </a:lnTo>
                <a:lnTo>
                  <a:pt x="7403" y="274233"/>
                </a:lnTo>
                <a:lnTo>
                  <a:pt x="7831" y="287299"/>
                </a:lnTo>
                <a:lnTo>
                  <a:pt x="9850" y="294403"/>
                </a:lnTo>
                <a:lnTo>
                  <a:pt x="13101" y="301996"/>
                </a:lnTo>
                <a:lnTo>
                  <a:pt x="27456" y="330164"/>
                </a:lnTo>
                <a:lnTo>
                  <a:pt x="33571" y="339779"/>
                </a:lnTo>
                <a:lnTo>
                  <a:pt x="36535" y="343677"/>
                </a:lnTo>
                <a:lnTo>
                  <a:pt x="44909" y="350548"/>
                </a:lnTo>
                <a:lnTo>
                  <a:pt x="49809" y="353714"/>
                </a:lnTo>
                <a:lnTo>
                  <a:pt x="54981" y="356777"/>
                </a:lnTo>
                <a:lnTo>
                  <a:pt x="60333" y="359771"/>
                </a:lnTo>
                <a:lnTo>
                  <a:pt x="71361" y="365638"/>
                </a:lnTo>
                <a:lnTo>
                  <a:pt x="82612" y="371421"/>
                </a:lnTo>
                <a:lnTo>
                  <a:pt x="88279" y="373344"/>
                </a:lnTo>
                <a:lnTo>
                  <a:pt x="93962" y="374626"/>
                </a:lnTo>
                <a:lnTo>
                  <a:pt x="99656" y="375481"/>
                </a:lnTo>
                <a:lnTo>
                  <a:pt x="105357" y="376051"/>
                </a:lnTo>
                <a:lnTo>
                  <a:pt x="111062" y="376430"/>
                </a:lnTo>
                <a:lnTo>
                  <a:pt x="116771" y="376683"/>
                </a:lnTo>
                <a:lnTo>
                  <a:pt x="128194" y="376965"/>
                </a:lnTo>
                <a:lnTo>
                  <a:pt x="133907" y="377040"/>
                </a:lnTo>
                <a:lnTo>
                  <a:pt x="139621" y="376138"/>
                </a:lnTo>
                <a:lnTo>
                  <a:pt x="145335" y="374583"/>
                </a:lnTo>
                <a:lnTo>
                  <a:pt x="172745" y="365245"/>
                </a:lnTo>
                <a:lnTo>
                  <a:pt x="179800" y="361607"/>
                </a:lnTo>
                <a:lnTo>
                  <a:pt x="186409" y="357276"/>
                </a:lnTo>
                <a:lnTo>
                  <a:pt x="192719" y="352484"/>
                </a:lnTo>
                <a:lnTo>
                  <a:pt x="198832" y="347384"/>
                </a:lnTo>
                <a:lnTo>
                  <a:pt x="204811" y="342080"/>
                </a:lnTo>
                <a:lnTo>
                  <a:pt x="210703" y="336638"/>
                </a:lnTo>
                <a:lnTo>
                  <a:pt x="216535" y="330153"/>
                </a:lnTo>
                <a:lnTo>
                  <a:pt x="222329" y="322972"/>
                </a:lnTo>
                <a:lnTo>
                  <a:pt x="228097" y="315327"/>
                </a:lnTo>
                <a:lnTo>
                  <a:pt x="234799" y="308326"/>
                </a:lnTo>
                <a:lnTo>
                  <a:pt x="242125" y="301753"/>
                </a:lnTo>
                <a:lnTo>
                  <a:pt x="249866" y="295466"/>
                </a:lnTo>
                <a:lnTo>
                  <a:pt x="255980" y="288418"/>
                </a:lnTo>
                <a:lnTo>
                  <a:pt x="261007" y="280861"/>
                </a:lnTo>
                <a:lnTo>
                  <a:pt x="265312" y="272966"/>
                </a:lnTo>
                <a:lnTo>
                  <a:pt x="270087" y="265797"/>
                </a:lnTo>
                <a:lnTo>
                  <a:pt x="275175" y="259113"/>
                </a:lnTo>
                <a:lnTo>
                  <a:pt x="280472" y="252752"/>
                </a:lnTo>
                <a:lnTo>
                  <a:pt x="284956" y="245654"/>
                </a:lnTo>
                <a:lnTo>
                  <a:pt x="288898" y="238064"/>
                </a:lnTo>
                <a:lnTo>
                  <a:pt x="292478" y="230147"/>
                </a:lnTo>
                <a:lnTo>
                  <a:pt x="295818" y="222011"/>
                </a:lnTo>
                <a:lnTo>
                  <a:pt x="298996" y="213730"/>
                </a:lnTo>
                <a:lnTo>
                  <a:pt x="302068" y="205352"/>
                </a:lnTo>
                <a:lnTo>
                  <a:pt x="304116" y="197861"/>
                </a:lnTo>
                <a:lnTo>
                  <a:pt x="305481" y="190963"/>
                </a:lnTo>
                <a:lnTo>
                  <a:pt x="306391" y="184458"/>
                </a:lnTo>
                <a:lnTo>
                  <a:pt x="306998" y="177265"/>
                </a:lnTo>
                <a:lnTo>
                  <a:pt x="307402" y="169612"/>
                </a:lnTo>
                <a:lnTo>
                  <a:pt x="307852" y="154440"/>
                </a:lnTo>
                <a:lnTo>
                  <a:pt x="308164" y="123267"/>
                </a:lnTo>
                <a:lnTo>
                  <a:pt x="306275" y="117421"/>
                </a:lnTo>
                <a:lnTo>
                  <a:pt x="299095" y="105844"/>
                </a:lnTo>
                <a:lnTo>
                  <a:pt x="289555" y="94350"/>
                </a:lnTo>
                <a:lnTo>
                  <a:pt x="284343" y="88617"/>
                </a:lnTo>
                <a:lnTo>
                  <a:pt x="280869" y="82891"/>
                </a:lnTo>
                <a:lnTo>
                  <a:pt x="277009" y="71448"/>
                </a:lnTo>
                <a:lnTo>
                  <a:pt x="274075" y="66682"/>
                </a:lnTo>
                <a:lnTo>
                  <a:pt x="265735" y="58847"/>
                </a:lnTo>
                <a:lnTo>
                  <a:pt x="260844" y="54471"/>
                </a:lnTo>
                <a:lnTo>
                  <a:pt x="250329" y="44530"/>
                </a:lnTo>
                <a:lnTo>
                  <a:pt x="243905" y="40164"/>
                </a:lnTo>
                <a:lnTo>
                  <a:pt x="236766" y="36301"/>
                </a:lnTo>
                <a:lnTo>
                  <a:pt x="229148" y="32773"/>
                </a:lnTo>
                <a:lnTo>
                  <a:pt x="221212" y="30421"/>
                </a:lnTo>
                <a:lnTo>
                  <a:pt x="213065" y="28854"/>
                </a:lnTo>
                <a:lnTo>
                  <a:pt x="204775" y="27808"/>
                </a:lnTo>
                <a:lnTo>
                  <a:pt x="196391" y="26159"/>
                </a:lnTo>
                <a:lnTo>
                  <a:pt x="187945" y="24107"/>
                </a:lnTo>
                <a:lnTo>
                  <a:pt x="179456" y="21786"/>
                </a:lnTo>
                <a:lnTo>
                  <a:pt x="170939" y="20239"/>
                </a:lnTo>
                <a:lnTo>
                  <a:pt x="162404" y="19208"/>
                </a:lnTo>
                <a:lnTo>
                  <a:pt x="153856" y="18520"/>
                </a:lnTo>
                <a:lnTo>
                  <a:pt x="146253" y="18062"/>
                </a:lnTo>
                <a:lnTo>
                  <a:pt x="132725" y="17552"/>
                </a:lnTo>
                <a:lnTo>
                  <a:pt x="125498" y="16464"/>
                </a:lnTo>
                <a:lnTo>
                  <a:pt x="117822" y="14786"/>
                </a:lnTo>
                <a:lnTo>
                  <a:pt x="109848" y="12715"/>
                </a:lnTo>
                <a:lnTo>
                  <a:pt x="100721" y="11334"/>
                </a:lnTo>
                <a:lnTo>
                  <a:pt x="90827" y="10414"/>
                </a:lnTo>
                <a:lnTo>
                  <a:pt x="59608"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227"/>
          <p:cNvSpPr/>
          <p:nvPr/>
        </p:nvSpPr>
        <p:spPr>
          <a:xfrm>
            <a:off x="3937634" y="3874772"/>
            <a:ext cx="788671" cy="25716"/>
          </a:xfrm>
          <a:custGeom>
            <a:avLst/>
            <a:gdLst/>
            <a:ahLst/>
            <a:cxnLst/>
            <a:rect l="0" t="0" r="0" b="0"/>
            <a:pathLst>
              <a:path w="788671" h="25716">
                <a:moveTo>
                  <a:pt x="0" y="25715"/>
                </a:moveTo>
                <a:lnTo>
                  <a:pt x="77835" y="25715"/>
                </a:lnTo>
                <a:lnTo>
                  <a:pt x="86181" y="24763"/>
                </a:lnTo>
                <a:lnTo>
                  <a:pt x="94602" y="23175"/>
                </a:lnTo>
                <a:lnTo>
                  <a:pt x="103072" y="21165"/>
                </a:lnTo>
                <a:lnTo>
                  <a:pt x="112530" y="19823"/>
                </a:lnTo>
                <a:lnTo>
                  <a:pt x="122645" y="18930"/>
                </a:lnTo>
                <a:lnTo>
                  <a:pt x="133199" y="18334"/>
                </a:lnTo>
                <a:lnTo>
                  <a:pt x="155085" y="17672"/>
                </a:lnTo>
                <a:lnTo>
                  <a:pt x="166255" y="17495"/>
                </a:lnTo>
                <a:lnTo>
                  <a:pt x="178464" y="16426"/>
                </a:lnTo>
                <a:lnTo>
                  <a:pt x="191367" y="14759"/>
                </a:lnTo>
                <a:lnTo>
                  <a:pt x="204730" y="12696"/>
                </a:lnTo>
                <a:lnTo>
                  <a:pt x="218402" y="11321"/>
                </a:lnTo>
                <a:lnTo>
                  <a:pt x="232279" y="10404"/>
                </a:lnTo>
                <a:lnTo>
                  <a:pt x="246293" y="9793"/>
                </a:lnTo>
                <a:lnTo>
                  <a:pt x="260398" y="8433"/>
                </a:lnTo>
                <a:lnTo>
                  <a:pt x="274564" y="6574"/>
                </a:lnTo>
                <a:lnTo>
                  <a:pt x="288770" y="4381"/>
                </a:lnTo>
                <a:lnTo>
                  <a:pt x="303004" y="2920"/>
                </a:lnTo>
                <a:lnTo>
                  <a:pt x="317255" y="1946"/>
                </a:lnTo>
                <a:lnTo>
                  <a:pt x="331519" y="1296"/>
                </a:lnTo>
                <a:lnTo>
                  <a:pt x="362607" y="575"/>
                </a:lnTo>
                <a:lnTo>
                  <a:pt x="562544" y="0"/>
                </a:lnTo>
                <a:lnTo>
                  <a:pt x="576959" y="952"/>
                </a:lnTo>
                <a:lnTo>
                  <a:pt x="591332" y="2539"/>
                </a:lnTo>
                <a:lnTo>
                  <a:pt x="605677" y="4549"/>
                </a:lnTo>
                <a:lnTo>
                  <a:pt x="619050" y="5889"/>
                </a:lnTo>
                <a:lnTo>
                  <a:pt x="631775" y="6783"/>
                </a:lnTo>
                <a:lnTo>
                  <a:pt x="644069" y="7379"/>
                </a:lnTo>
                <a:lnTo>
                  <a:pt x="667888" y="8040"/>
                </a:lnTo>
                <a:lnTo>
                  <a:pt x="736689" y="8539"/>
                </a:lnTo>
                <a:lnTo>
                  <a:pt x="744491" y="9502"/>
                </a:lnTo>
                <a:lnTo>
                  <a:pt x="751597" y="11097"/>
                </a:lnTo>
                <a:lnTo>
                  <a:pt x="758240" y="13112"/>
                </a:lnTo>
                <a:lnTo>
                  <a:pt x="764573" y="14456"/>
                </a:lnTo>
                <a:lnTo>
                  <a:pt x="770701" y="15351"/>
                </a:lnTo>
                <a:lnTo>
                  <a:pt x="788670" y="1714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228"/>
          <p:cNvSpPr/>
          <p:nvPr/>
        </p:nvSpPr>
        <p:spPr>
          <a:xfrm>
            <a:off x="4247436" y="4038987"/>
            <a:ext cx="521732" cy="195710"/>
          </a:xfrm>
          <a:custGeom>
            <a:avLst/>
            <a:gdLst/>
            <a:ahLst/>
            <a:cxnLst/>
            <a:rect l="0" t="0" r="0" b="0"/>
            <a:pathLst>
              <a:path w="521732" h="195710">
                <a:moveTo>
                  <a:pt x="7381" y="67240"/>
                </a:moveTo>
                <a:lnTo>
                  <a:pt x="0" y="59859"/>
                </a:lnTo>
                <a:lnTo>
                  <a:pt x="555" y="58510"/>
                </a:lnTo>
                <a:lnTo>
                  <a:pt x="3713" y="54470"/>
                </a:lnTo>
                <a:lnTo>
                  <a:pt x="4935" y="52059"/>
                </a:lnTo>
                <a:lnTo>
                  <a:pt x="6294" y="46840"/>
                </a:lnTo>
                <a:lnTo>
                  <a:pt x="8561" y="44116"/>
                </a:lnTo>
                <a:lnTo>
                  <a:pt x="16161" y="38547"/>
                </a:lnTo>
                <a:lnTo>
                  <a:pt x="23348" y="32898"/>
                </a:lnTo>
                <a:lnTo>
                  <a:pt x="26598" y="30058"/>
                </a:lnTo>
                <a:lnTo>
                  <a:pt x="37829" y="24362"/>
                </a:lnTo>
                <a:lnTo>
                  <a:pt x="51393" y="18656"/>
                </a:lnTo>
                <a:lnTo>
                  <a:pt x="63772" y="12945"/>
                </a:lnTo>
                <a:lnTo>
                  <a:pt x="78164" y="9771"/>
                </a:lnTo>
                <a:lnTo>
                  <a:pt x="93133" y="7409"/>
                </a:lnTo>
                <a:lnTo>
                  <a:pt x="106135" y="3183"/>
                </a:lnTo>
                <a:lnTo>
                  <a:pt x="120804" y="670"/>
                </a:lnTo>
                <a:lnTo>
                  <a:pt x="128717" y="0"/>
                </a:lnTo>
                <a:lnTo>
                  <a:pt x="142588" y="1796"/>
                </a:lnTo>
                <a:lnTo>
                  <a:pt x="158567" y="5622"/>
                </a:lnTo>
                <a:lnTo>
                  <a:pt x="162464" y="6159"/>
                </a:lnTo>
                <a:lnTo>
                  <a:pt x="166015" y="7469"/>
                </a:lnTo>
                <a:lnTo>
                  <a:pt x="172500" y="11465"/>
                </a:lnTo>
                <a:lnTo>
                  <a:pt x="175563" y="14817"/>
                </a:lnTo>
                <a:lnTo>
                  <a:pt x="178557" y="18956"/>
                </a:lnTo>
                <a:lnTo>
                  <a:pt x="181506" y="23621"/>
                </a:lnTo>
                <a:lnTo>
                  <a:pt x="183472" y="28636"/>
                </a:lnTo>
                <a:lnTo>
                  <a:pt x="184782" y="33884"/>
                </a:lnTo>
                <a:lnTo>
                  <a:pt x="185656" y="39287"/>
                </a:lnTo>
                <a:lnTo>
                  <a:pt x="186239" y="44795"/>
                </a:lnTo>
                <a:lnTo>
                  <a:pt x="186627" y="50371"/>
                </a:lnTo>
                <a:lnTo>
                  <a:pt x="186885" y="55995"/>
                </a:lnTo>
                <a:lnTo>
                  <a:pt x="185153" y="62601"/>
                </a:lnTo>
                <a:lnTo>
                  <a:pt x="182093" y="69862"/>
                </a:lnTo>
                <a:lnTo>
                  <a:pt x="168046" y="97497"/>
                </a:lnTo>
                <a:lnTo>
                  <a:pt x="164973" y="104556"/>
                </a:lnTo>
                <a:lnTo>
                  <a:pt x="161973" y="112120"/>
                </a:lnTo>
                <a:lnTo>
                  <a:pt x="159020" y="120020"/>
                </a:lnTo>
                <a:lnTo>
                  <a:pt x="155146" y="127192"/>
                </a:lnTo>
                <a:lnTo>
                  <a:pt x="150659" y="133878"/>
                </a:lnTo>
                <a:lnTo>
                  <a:pt x="145762" y="140240"/>
                </a:lnTo>
                <a:lnTo>
                  <a:pt x="142497" y="146387"/>
                </a:lnTo>
                <a:lnTo>
                  <a:pt x="140321" y="152390"/>
                </a:lnTo>
                <a:lnTo>
                  <a:pt x="138870" y="158297"/>
                </a:lnTo>
                <a:lnTo>
                  <a:pt x="136951" y="163187"/>
                </a:lnTo>
                <a:lnTo>
                  <a:pt x="134718" y="167400"/>
                </a:lnTo>
                <a:lnTo>
                  <a:pt x="132278" y="171161"/>
                </a:lnTo>
                <a:lnTo>
                  <a:pt x="130651" y="174620"/>
                </a:lnTo>
                <a:lnTo>
                  <a:pt x="129566" y="177880"/>
                </a:lnTo>
                <a:lnTo>
                  <a:pt x="127824" y="185403"/>
                </a:lnTo>
                <a:lnTo>
                  <a:pt x="127523" y="191257"/>
                </a:lnTo>
                <a:lnTo>
                  <a:pt x="128433" y="192781"/>
                </a:lnTo>
                <a:lnTo>
                  <a:pt x="129993" y="193796"/>
                </a:lnTo>
                <a:lnTo>
                  <a:pt x="134265" y="194925"/>
                </a:lnTo>
                <a:lnTo>
                  <a:pt x="147309" y="195649"/>
                </a:lnTo>
                <a:lnTo>
                  <a:pt x="152101" y="195709"/>
                </a:lnTo>
                <a:lnTo>
                  <a:pt x="162506" y="193235"/>
                </a:lnTo>
                <a:lnTo>
                  <a:pt x="167947" y="191242"/>
                </a:lnTo>
                <a:lnTo>
                  <a:pt x="181614" y="189027"/>
                </a:lnTo>
                <a:lnTo>
                  <a:pt x="189259" y="188437"/>
                </a:lnTo>
                <a:lnTo>
                  <a:pt x="198166" y="186138"/>
                </a:lnTo>
                <a:lnTo>
                  <a:pt x="207913" y="182700"/>
                </a:lnTo>
                <a:lnTo>
                  <a:pt x="218222" y="178504"/>
                </a:lnTo>
                <a:lnTo>
                  <a:pt x="237296" y="171300"/>
                </a:lnTo>
                <a:lnTo>
                  <a:pt x="246382" y="168046"/>
                </a:lnTo>
                <a:lnTo>
                  <a:pt x="281925" y="154364"/>
                </a:lnTo>
                <a:lnTo>
                  <a:pt x="296138" y="150088"/>
                </a:lnTo>
                <a:lnTo>
                  <a:pt x="311329" y="146285"/>
                </a:lnTo>
                <a:lnTo>
                  <a:pt x="327170" y="142796"/>
                </a:lnTo>
                <a:lnTo>
                  <a:pt x="342494" y="138566"/>
                </a:lnTo>
                <a:lnTo>
                  <a:pt x="357472" y="133841"/>
                </a:lnTo>
                <a:lnTo>
                  <a:pt x="420282" y="112569"/>
                </a:lnTo>
                <a:lnTo>
                  <a:pt x="436000" y="107937"/>
                </a:lnTo>
                <a:lnTo>
                  <a:pt x="451242" y="103896"/>
                </a:lnTo>
                <a:lnTo>
                  <a:pt x="466166" y="100250"/>
                </a:lnTo>
                <a:lnTo>
                  <a:pt x="478973" y="96867"/>
                </a:lnTo>
                <a:lnTo>
                  <a:pt x="521731" y="8438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229"/>
          <p:cNvSpPr/>
          <p:nvPr/>
        </p:nvSpPr>
        <p:spPr>
          <a:xfrm>
            <a:off x="5652134" y="3866197"/>
            <a:ext cx="720092" cy="77154"/>
          </a:xfrm>
          <a:custGeom>
            <a:avLst/>
            <a:gdLst/>
            <a:ahLst/>
            <a:cxnLst/>
            <a:rect l="0" t="0" r="0" b="0"/>
            <a:pathLst>
              <a:path w="720092" h="77154">
                <a:moveTo>
                  <a:pt x="0" y="77153"/>
                </a:moveTo>
                <a:lnTo>
                  <a:pt x="7382" y="77153"/>
                </a:lnTo>
                <a:lnTo>
                  <a:pt x="7779" y="76200"/>
                </a:lnTo>
                <a:lnTo>
                  <a:pt x="8044" y="74613"/>
                </a:lnTo>
                <a:lnTo>
                  <a:pt x="8220" y="72602"/>
                </a:lnTo>
                <a:lnTo>
                  <a:pt x="10243" y="71261"/>
                </a:lnTo>
                <a:lnTo>
                  <a:pt x="17570" y="69772"/>
                </a:lnTo>
                <a:lnTo>
                  <a:pt x="36510" y="68737"/>
                </a:lnTo>
                <a:lnTo>
                  <a:pt x="62140" y="68611"/>
                </a:lnTo>
                <a:lnTo>
                  <a:pt x="70002" y="67648"/>
                </a:lnTo>
                <a:lnTo>
                  <a:pt x="78101" y="66054"/>
                </a:lnTo>
                <a:lnTo>
                  <a:pt x="86357" y="64039"/>
                </a:lnTo>
                <a:lnTo>
                  <a:pt x="103151" y="61799"/>
                </a:lnTo>
                <a:lnTo>
                  <a:pt x="121093" y="59851"/>
                </a:lnTo>
                <a:lnTo>
                  <a:pt x="131211" y="57998"/>
                </a:lnTo>
                <a:lnTo>
                  <a:pt x="191975" y="45456"/>
                </a:lnTo>
                <a:lnTo>
                  <a:pt x="216132" y="39887"/>
                </a:lnTo>
                <a:lnTo>
                  <a:pt x="228861" y="38022"/>
                </a:lnTo>
                <a:lnTo>
                  <a:pt x="242109" y="36778"/>
                </a:lnTo>
                <a:lnTo>
                  <a:pt x="255704" y="35949"/>
                </a:lnTo>
                <a:lnTo>
                  <a:pt x="270482" y="34443"/>
                </a:lnTo>
                <a:lnTo>
                  <a:pt x="286049" y="32487"/>
                </a:lnTo>
                <a:lnTo>
                  <a:pt x="302142" y="30231"/>
                </a:lnTo>
                <a:lnTo>
                  <a:pt x="332723" y="25183"/>
                </a:lnTo>
                <a:lnTo>
                  <a:pt x="347546" y="22504"/>
                </a:lnTo>
                <a:lnTo>
                  <a:pt x="362189" y="20718"/>
                </a:lnTo>
                <a:lnTo>
                  <a:pt x="376715" y="19527"/>
                </a:lnTo>
                <a:lnTo>
                  <a:pt x="391161" y="18733"/>
                </a:lnTo>
                <a:lnTo>
                  <a:pt x="406507" y="17251"/>
                </a:lnTo>
                <a:lnTo>
                  <a:pt x="422452" y="15311"/>
                </a:lnTo>
                <a:lnTo>
                  <a:pt x="438798" y="13065"/>
                </a:lnTo>
                <a:lnTo>
                  <a:pt x="454457" y="11567"/>
                </a:lnTo>
                <a:lnTo>
                  <a:pt x="469659" y="10569"/>
                </a:lnTo>
                <a:lnTo>
                  <a:pt x="484556" y="9904"/>
                </a:lnTo>
                <a:lnTo>
                  <a:pt x="499250" y="8507"/>
                </a:lnTo>
                <a:lnTo>
                  <a:pt x="513809" y="6624"/>
                </a:lnTo>
                <a:lnTo>
                  <a:pt x="528277" y="4416"/>
                </a:lnTo>
                <a:lnTo>
                  <a:pt x="541732" y="2944"/>
                </a:lnTo>
                <a:lnTo>
                  <a:pt x="554513" y="1963"/>
                </a:lnTo>
                <a:lnTo>
                  <a:pt x="566843" y="1309"/>
                </a:lnTo>
                <a:lnTo>
                  <a:pt x="593243" y="582"/>
                </a:lnTo>
                <a:lnTo>
                  <a:pt x="72009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230"/>
          <p:cNvSpPr/>
          <p:nvPr/>
        </p:nvSpPr>
        <p:spPr>
          <a:xfrm>
            <a:off x="5875060" y="4033042"/>
            <a:ext cx="402868" cy="166171"/>
          </a:xfrm>
          <a:custGeom>
            <a:avLst/>
            <a:gdLst/>
            <a:ahLst/>
            <a:cxnLst/>
            <a:rect l="0" t="0" r="0" b="0"/>
            <a:pathLst>
              <a:path w="402868" h="166171">
                <a:moveTo>
                  <a:pt x="17105" y="64612"/>
                </a:moveTo>
                <a:lnTo>
                  <a:pt x="12554" y="64612"/>
                </a:lnTo>
                <a:lnTo>
                  <a:pt x="10261" y="63660"/>
                </a:lnTo>
                <a:lnTo>
                  <a:pt x="3435" y="58721"/>
                </a:lnTo>
                <a:lnTo>
                  <a:pt x="0" y="56071"/>
                </a:lnTo>
                <a:lnTo>
                  <a:pt x="4522" y="51498"/>
                </a:lnTo>
                <a:lnTo>
                  <a:pt x="6811" y="50155"/>
                </a:lnTo>
                <a:lnTo>
                  <a:pt x="14584" y="47312"/>
                </a:lnTo>
                <a:lnTo>
                  <a:pt x="20112" y="43271"/>
                </a:lnTo>
                <a:lnTo>
                  <a:pt x="30824" y="38300"/>
                </a:lnTo>
                <a:lnTo>
                  <a:pt x="37681" y="35641"/>
                </a:lnTo>
                <a:lnTo>
                  <a:pt x="44157" y="32916"/>
                </a:lnTo>
                <a:lnTo>
                  <a:pt x="50379" y="30146"/>
                </a:lnTo>
                <a:lnTo>
                  <a:pt x="56433" y="27348"/>
                </a:lnTo>
                <a:lnTo>
                  <a:pt x="63326" y="24529"/>
                </a:lnTo>
                <a:lnTo>
                  <a:pt x="70779" y="21698"/>
                </a:lnTo>
                <a:lnTo>
                  <a:pt x="86679" y="16012"/>
                </a:lnTo>
                <a:lnTo>
                  <a:pt x="103272" y="10310"/>
                </a:lnTo>
                <a:lnTo>
                  <a:pt x="112649" y="8408"/>
                </a:lnTo>
                <a:lnTo>
                  <a:pt x="122711" y="7141"/>
                </a:lnTo>
                <a:lnTo>
                  <a:pt x="133229" y="6295"/>
                </a:lnTo>
                <a:lnTo>
                  <a:pt x="142145" y="4780"/>
                </a:lnTo>
                <a:lnTo>
                  <a:pt x="149995" y="2817"/>
                </a:lnTo>
                <a:lnTo>
                  <a:pt x="157133" y="555"/>
                </a:lnTo>
                <a:lnTo>
                  <a:pt x="163797" y="0"/>
                </a:lnTo>
                <a:lnTo>
                  <a:pt x="176281" y="1923"/>
                </a:lnTo>
                <a:lnTo>
                  <a:pt x="188180" y="3413"/>
                </a:lnTo>
                <a:lnTo>
                  <a:pt x="194019" y="3810"/>
                </a:lnTo>
                <a:lnTo>
                  <a:pt x="198866" y="5028"/>
                </a:lnTo>
                <a:lnTo>
                  <a:pt x="210236" y="10340"/>
                </a:lnTo>
                <a:lnTo>
                  <a:pt x="216606" y="11916"/>
                </a:lnTo>
                <a:lnTo>
                  <a:pt x="218685" y="14242"/>
                </a:lnTo>
                <a:lnTo>
                  <a:pt x="220072" y="17697"/>
                </a:lnTo>
                <a:lnTo>
                  <a:pt x="220996" y="21905"/>
                </a:lnTo>
                <a:lnTo>
                  <a:pt x="221612" y="25664"/>
                </a:lnTo>
                <a:lnTo>
                  <a:pt x="222023" y="29122"/>
                </a:lnTo>
                <a:lnTo>
                  <a:pt x="222297" y="32380"/>
                </a:lnTo>
                <a:lnTo>
                  <a:pt x="221527" y="36456"/>
                </a:lnTo>
                <a:lnTo>
                  <a:pt x="220062" y="41079"/>
                </a:lnTo>
                <a:lnTo>
                  <a:pt x="218132" y="46066"/>
                </a:lnTo>
                <a:lnTo>
                  <a:pt x="215893" y="50343"/>
                </a:lnTo>
                <a:lnTo>
                  <a:pt x="213447" y="54147"/>
                </a:lnTo>
                <a:lnTo>
                  <a:pt x="210865" y="57636"/>
                </a:lnTo>
                <a:lnTo>
                  <a:pt x="208191" y="61866"/>
                </a:lnTo>
                <a:lnTo>
                  <a:pt x="205455" y="66592"/>
                </a:lnTo>
                <a:lnTo>
                  <a:pt x="202679" y="71647"/>
                </a:lnTo>
                <a:lnTo>
                  <a:pt x="198924" y="76922"/>
                </a:lnTo>
                <a:lnTo>
                  <a:pt x="194514" y="82344"/>
                </a:lnTo>
                <a:lnTo>
                  <a:pt x="189670" y="87864"/>
                </a:lnTo>
                <a:lnTo>
                  <a:pt x="184536" y="93448"/>
                </a:lnTo>
                <a:lnTo>
                  <a:pt x="169160" y="109457"/>
                </a:lnTo>
                <a:lnTo>
                  <a:pt x="147313" y="131537"/>
                </a:lnTo>
                <a:lnTo>
                  <a:pt x="143915" y="135899"/>
                </a:lnTo>
                <a:lnTo>
                  <a:pt x="141650" y="139759"/>
                </a:lnTo>
                <a:lnTo>
                  <a:pt x="140140" y="143285"/>
                </a:lnTo>
                <a:lnTo>
                  <a:pt x="138181" y="145636"/>
                </a:lnTo>
                <a:lnTo>
                  <a:pt x="135922" y="147203"/>
                </a:lnTo>
                <a:lnTo>
                  <a:pt x="133464" y="148248"/>
                </a:lnTo>
                <a:lnTo>
                  <a:pt x="131825" y="149897"/>
                </a:lnTo>
                <a:lnTo>
                  <a:pt x="130733" y="151949"/>
                </a:lnTo>
                <a:lnTo>
                  <a:pt x="128979" y="157535"/>
                </a:lnTo>
                <a:lnTo>
                  <a:pt x="131279" y="160839"/>
                </a:lnTo>
                <a:lnTo>
                  <a:pt x="135966" y="166170"/>
                </a:lnTo>
                <a:lnTo>
                  <a:pt x="137303" y="165655"/>
                </a:lnTo>
                <a:lnTo>
                  <a:pt x="141329" y="162543"/>
                </a:lnTo>
                <a:lnTo>
                  <a:pt x="144688" y="161332"/>
                </a:lnTo>
                <a:lnTo>
                  <a:pt x="153501" y="159986"/>
                </a:lnTo>
                <a:lnTo>
                  <a:pt x="163768" y="156849"/>
                </a:lnTo>
                <a:lnTo>
                  <a:pt x="174681" y="152279"/>
                </a:lnTo>
                <a:lnTo>
                  <a:pt x="185881" y="147073"/>
                </a:lnTo>
                <a:lnTo>
                  <a:pt x="192487" y="143399"/>
                </a:lnTo>
                <a:lnTo>
                  <a:pt x="199749" y="139044"/>
                </a:lnTo>
                <a:lnTo>
                  <a:pt x="207448" y="134236"/>
                </a:lnTo>
                <a:lnTo>
                  <a:pt x="216390" y="130078"/>
                </a:lnTo>
                <a:lnTo>
                  <a:pt x="226161" y="126354"/>
                </a:lnTo>
                <a:lnTo>
                  <a:pt x="317051" y="96075"/>
                </a:lnTo>
                <a:lnTo>
                  <a:pt x="325654" y="94160"/>
                </a:lnTo>
                <a:lnTo>
                  <a:pt x="334247" y="92884"/>
                </a:lnTo>
                <a:lnTo>
                  <a:pt x="342833" y="92032"/>
                </a:lnTo>
                <a:lnTo>
                  <a:pt x="350461" y="91465"/>
                </a:lnTo>
                <a:lnTo>
                  <a:pt x="357453" y="91087"/>
                </a:lnTo>
                <a:lnTo>
                  <a:pt x="370301" y="90667"/>
                </a:lnTo>
                <a:lnTo>
                  <a:pt x="402867" y="9033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231"/>
          <p:cNvSpPr/>
          <p:nvPr/>
        </p:nvSpPr>
        <p:spPr>
          <a:xfrm>
            <a:off x="4503524" y="4607694"/>
            <a:ext cx="402804" cy="308844"/>
          </a:xfrm>
          <a:custGeom>
            <a:avLst/>
            <a:gdLst/>
            <a:ahLst/>
            <a:cxnLst/>
            <a:rect l="0" t="0" r="0" b="0"/>
            <a:pathLst>
              <a:path w="402804" h="308844">
                <a:moveTo>
                  <a:pt x="8468" y="47173"/>
                </a:moveTo>
                <a:lnTo>
                  <a:pt x="249" y="47173"/>
                </a:lnTo>
                <a:lnTo>
                  <a:pt x="0" y="51724"/>
                </a:lnTo>
                <a:lnTo>
                  <a:pt x="918" y="54017"/>
                </a:lnTo>
                <a:lnTo>
                  <a:pt x="6760" y="62748"/>
                </a:lnTo>
                <a:lnTo>
                  <a:pt x="11836" y="71875"/>
                </a:lnTo>
                <a:lnTo>
                  <a:pt x="14524" y="77929"/>
                </a:lnTo>
                <a:lnTo>
                  <a:pt x="17267" y="84822"/>
                </a:lnTo>
                <a:lnTo>
                  <a:pt x="20049" y="92275"/>
                </a:lnTo>
                <a:lnTo>
                  <a:pt x="22857" y="101054"/>
                </a:lnTo>
                <a:lnTo>
                  <a:pt x="25680" y="110716"/>
                </a:lnTo>
                <a:lnTo>
                  <a:pt x="31358" y="131612"/>
                </a:lnTo>
                <a:lnTo>
                  <a:pt x="37056" y="153599"/>
                </a:lnTo>
                <a:lnTo>
                  <a:pt x="38957" y="163844"/>
                </a:lnTo>
                <a:lnTo>
                  <a:pt x="40224" y="173531"/>
                </a:lnTo>
                <a:lnTo>
                  <a:pt x="41069" y="182846"/>
                </a:lnTo>
                <a:lnTo>
                  <a:pt x="43537" y="192868"/>
                </a:lnTo>
                <a:lnTo>
                  <a:pt x="47087" y="203358"/>
                </a:lnTo>
                <a:lnTo>
                  <a:pt x="51359" y="214161"/>
                </a:lnTo>
                <a:lnTo>
                  <a:pt x="54207" y="224221"/>
                </a:lnTo>
                <a:lnTo>
                  <a:pt x="56106" y="233785"/>
                </a:lnTo>
                <a:lnTo>
                  <a:pt x="57372" y="243018"/>
                </a:lnTo>
                <a:lnTo>
                  <a:pt x="59168" y="251079"/>
                </a:lnTo>
                <a:lnTo>
                  <a:pt x="61318" y="258358"/>
                </a:lnTo>
                <a:lnTo>
                  <a:pt x="63704" y="265116"/>
                </a:lnTo>
                <a:lnTo>
                  <a:pt x="65294" y="271526"/>
                </a:lnTo>
                <a:lnTo>
                  <a:pt x="66355" y="277704"/>
                </a:lnTo>
                <a:lnTo>
                  <a:pt x="67062" y="283728"/>
                </a:lnTo>
                <a:lnTo>
                  <a:pt x="67847" y="292961"/>
                </a:lnTo>
                <a:lnTo>
                  <a:pt x="68351" y="302099"/>
                </a:lnTo>
                <a:lnTo>
                  <a:pt x="68451" y="308843"/>
                </a:lnTo>
                <a:lnTo>
                  <a:pt x="68472" y="300578"/>
                </a:lnTo>
                <a:lnTo>
                  <a:pt x="68474" y="292647"/>
                </a:lnTo>
                <a:lnTo>
                  <a:pt x="67522" y="287975"/>
                </a:lnTo>
                <a:lnTo>
                  <a:pt x="65935" y="282003"/>
                </a:lnTo>
                <a:lnTo>
                  <a:pt x="63925" y="275164"/>
                </a:lnTo>
                <a:lnTo>
                  <a:pt x="62584" y="267747"/>
                </a:lnTo>
                <a:lnTo>
                  <a:pt x="61690" y="259945"/>
                </a:lnTo>
                <a:lnTo>
                  <a:pt x="61094" y="251886"/>
                </a:lnTo>
                <a:lnTo>
                  <a:pt x="60697" y="242703"/>
                </a:lnTo>
                <a:lnTo>
                  <a:pt x="60256" y="222341"/>
                </a:lnTo>
                <a:lnTo>
                  <a:pt x="60008" y="194007"/>
                </a:lnTo>
                <a:lnTo>
                  <a:pt x="60925" y="184115"/>
                </a:lnTo>
                <a:lnTo>
                  <a:pt x="62490" y="173710"/>
                </a:lnTo>
                <a:lnTo>
                  <a:pt x="64485" y="162964"/>
                </a:lnTo>
                <a:lnTo>
                  <a:pt x="65816" y="151989"/>
                </a:lnTo>
                <a:lnTo>
                  <a:pt x="66702" y="140863"/>
                </a:lnTo>
                <a:lnTo>
                  <a:pt x="67293" y="129636"/>
                </a:lnTo>
                <a:lnTo>
                  <a:pt x="68640" y="119293"/>
                </a:lnTo>
                <a:lnTo>
                  <a:pt x="70490" y="109541"/>
                </a:lnTo>
                <a:lnTo>
                  <a:pt x="72676" y="100181"/>
                </a:lnTo>
                <a:lnTo>
                  <a:pt x="76039" y="92037"/>
                </a:lnTo>
                <a:lnTo>
                  <a:pt x="80185" y="84702"/>
                </a:lnTo>
                <a:lnTo>
                  <a:pt x="84854" y="77908"/>
                </a:lnTo>
                <a:lnTo>
                  <a:pt x="88920" y="72425"/>
                </a:lnTo>
                <a:lnTo>
                  <a:pt x="95977" y="63794"/>
                </a:lnTo>
                <a:lnTo>
                  <a:pt x="102288" y="56783"/>
                </a:lnTo>
                <a:lnTo>
                  <a:pt x="105305" y="53580"/>
                </a:lnTo>
                <a:lnTo>
                  <a:pt x="108268" y="51444"/>
                </a:lnTo>
                <a:lnTo>
                  <a:pt x="114101" y="49071"/>
                </a:lnTo>
                <a:lnTo>
                  <a:pt x="122740" y="47736"/>
                </a:lnTo>
                <a:lnTo>
                  <a:pt x="131011" y="49963"/>
                </a:lnTo>
                <a:lnTo>
                  <a:pt x="140084" y="54128"/>
                </a:lnTo>
                <a:lnTo>
                  <a:pt x="150547" y="61828"/>
                </a:lnTo>
                <a:lnTo>
                  <a:pt x="156704" y="67339"/>
                </a:lnTo>
                <a:lnTo>
                  <a:pt x="162616" y="75503"/>
                </a:lnTo>
                <a:lnTo>
                  <a:pt x="165526" y="80348"/>
                </a:lnTo>
                <a:lnTo>
                  <a:pt x="168418" y="86434"/>
                </a:lnTo>
                <a:lnTo>
                  <a:pt x="171299" y="93350"/>
                </a:lnTo>
                <a:lnTo>
                  <a:pt x="174172" y="100818"/>
                </a:lnTo>
                <a:lnTo>
                  <a:pt x="177040" y="107701"/>
                </a:lnTo>
                <a:lnTo>
                  <a:pt x="179904" y="114195"/>
                </a:lnTo>
                <a:lnTo>
                  <a:pt x="182767" y="120430"/>
                </a:lnTo>
                <a:lnTo>
                  <a:pt x="184674" y="127443"/>
                </a:lnTo>
                <a:lnTo>
                  <a:pt x="185947" y="134976"/>
                </a:lnTo>
                <a:lnTo>
                  <a:pt x="186795" y="142856"/>
                </a:lnTo>
                <a:lnTo>
                  <a:pt x="188313" y="150014"/>
                </a:lnTo>
                <a:lnTo>
                  <a:pt x="190277" y="156692"/>
                </a:lnTo>
                <a:lnTo>
                  <a:pt x="192539" y="163048"/>
                </a:lnTo>
                <a:lnTo>
                  <a:pt x="194047" y="169190"/>
                </a:lnTo>
                <a:lnTo>
                  <a:pt x="195052" y="175191"/>
                </a:lnTo>
                <a:lnTo>
                  <a:pt x="195722" y="181095"/>
                </a:lnTo>
                <a:lnTo>
                  <a:pt x="196468" y="190197"/>
                </a:lnTo>
                <a:lnTo>
                  <a:pt x="196798" y="197417"/>
                </a:lnTo>
                <a:lnTo>
                  <a:pt x="197053" y="209502"/>
                </a:lnTo>
                <a:lnTo>
                  <a:pt x="197062" y="198070"/>
                </a:lnTo>
                <a:lnTo>
                  <a:pt x="194523" y="190121"/>
                </a:lnTo>
                <a:lnTo>
                  <a:pt x="192512" y="185335"/>
                </a:lnTo>
                <a:lnTo>
                  <a:pt x="191171" y="180238"/>
                </a:lnTo>
                <a:lnTo>
                  <a:pt x="190278" y="174935"/>
                </a:lnTo>
                <a:lnTo>
                  <a:pt x="189682" y="169496"/>
                </a:lnTo>
                <a:lnTo>
                  <a:pt x="190237" y="163011"/>
                </a:lnTo>
                <a:lnTo>
                  <a:pt x="191560" y="155831"/>
                </a:lnTo>
                <a:lnTo>
                  <a:pt x="193395" y="148187"/>
                </a:lnTo>
                <a:lnTo>
                  <a:pt x="194617" y="140233"/>
                </a:lnTo>
                <a:lnTo>
                  <a:pt x="195432" y="132073"/>
                </a:lnTo>
                <a:lnTo>
                  <a:pt x="195976" y="123776"/>
                </a:lnTo>
                <a:lnTo>
                  <a:pt x="197291" y="115386"/>
                </a:lnTo>
                <a:lnTo>
                  <a:pt x="199120" y="106936"/>
                </a:lnTo>
                <a:lnTo>
                  <a:pt x="201292" y="98445"/>
                </a:lnTo>
                <a:lnTo>
                  <a:pt x="203692" y="89927"/>
                </a:lnTo>
                <a:lnTo>
                  <a:pt x="208899" y="72842"/>
                </a:lnTo>
                <a:lnTo>
                  <a:pt x="212574" y="64286"/>
                </a:lnTo>
                <a:lnTo>
                  <a:pt x="216929" y="55724"/>
                </a:lnTo>
                <a:lnTo>
                  <a:pt x="221737" y="47159"/>
                </a:lnTo>
                <a:lnTo>
                  <a:pt x="226848" y="40496"/>
                </a:lnTo>
                <a:lnTo>
                  <a:pt x="232159" y="35102"/>
                </a:lnTo>
                <a:lnTo>
                  <a:pt x="242189" y="25616"/>
                </a:lnTo>
                <a:lnTo>
                  <a:pt x="246197" y="20419"/>
                </a:lnTo>
                <a:lnTo>
                  <a:pt x="249821" y="15050"/>
                </a:lnTo>
                <a:lnTo>
                  <a:pt x="254142" y="11470"/>
                </a:lnTo>
                <a:lnTo>
                  <a:pt x="258929" y="9083"/>
                </a:lnTo>
                <a:lnTo>
                  <a:pt x="268374" y="5479"/>
                </a:lnTo>
                <a:lnTo>
                  <a:pt x="275747" y="703"/>
                </a:lnTo>
                <a:lnTo>
                  <a:pt x="279999" y="0"/>
                </a:lnTo>
                <a:lnTo>
                  <a:pt x="289803" y="1760"/>
                </a:lnTo>
                <a:lnTo>
                  <a:pt x="300511" y="3177"/>
                </a:lnTo>
                <a:lnTo>
                  <a:pt x="311620" y="4759"/>
                </a:lnTo>
                <a:lnTo>
                  <a:pt x="322907" y="8638"/>
                </a:lnTo>
                <a:lnTo>
                  <a:pt x="327631" y="11958"/>
                </a:lnTo>
                <a:lnTo>
                  <a:pt x="335421" y="20727"/>
                </a:lnTo>
                <a:lnTo>
                  <a:pt x="339784" y="25732"/>
                </a:lnTo>
                <a:lnTo>
                  <a:pt x="344598" y="30974"/>
                </a:lnTo>
                <a:lnTo>
                  <a:pt x="349713" y="36374"/>
                </a:lnTo>
                <a:lnTo>
                  <a:pt x="354074" y="41879"/>
                </a:lnTo>
                <a:lnTo>
                  <a:pt x="357935" y="47454"/>
                </a:lnTo>
                <a:lnTo>
                  <a:pt x="361461" y="53075"/>
                </a:lnTo>
                <a:lnTo>
                  <a:pt x="363811" y="59680"/>
                </a:lnTo>
                <a:lnTo>
                  <a:pt x="365379" y="66941"/>
                </a:lnTo>
                <a:lnTo>
                  <a:pt x="366424" y="74639"/>
                </a:lnTo>
                <a:lnTo>
                  <a:pt x="368072" y="82629"/>
                </a:lnTo>
                <a:lnTo>
                  <a:pt x="370125" y="90813"/>
                </a:lnTo>
                <a:lnTo>
                  <a:pt x="372445" y="99126"/>
                </a:lnTo>
                <a:lnTo>
                  <a:pt x="373992" y="107526"/>
                </a:lnTo>
                <a:lnTo>
                  <a:pt x="375023" y="115983"/>
                </a:lnTo>
                <a:lnTo>
                  <a:pt x="375711" y="124479"/>
                </a:lnTo>
                <a:lnTo>
                  <a:pt x="377121" y="132048"/>
                </a:lnTo>
                <a:lnTo>
                  <a:pt x="379015" y="138999"/>
                </a:lnTo>
                <a:lnTo>
                  <a:pt x="381229" y="145537"/>
                </a:lnTo>
                <a:lnTo>
                  <a:pt x="382706" y="151802"/>
                </a:lnTo>
                <a:lnTo>
                  <a:pt x="383690" y="157883"/>
                </a:lnTo>
                <a:lnTo>
                  <a:pt x="384346" y="163842"/>
                </a:lnTo>
                <a:lnTo>
                  <a:pt x="385736" y="169720"/>
                </a:lnTo>
                <a:lnTo>
                  <a:pt x="387615" y="175543"/>
                </a:lnTo>
                <a:lnTo>
                  <a:pt x="389820" y="181331"/>
                </a:lnTo>
                <a:lnTo>
                  <a:pt x="392270" y="190301"/>
                </a:lnTo>
                <a:lnTo>
                  <a:pt x="394116" y="200824"/>
                </a:lnTo>
                <a:lnTo>
                  <a:pt x="396719" y="201187"/>
                </a:lnTo>
                <a:lnTo>
                  <a:pt x="402803" y="20147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232"/>
          <p:cNvSpPr/>
          <p:nvPr/>
        </p:nvSpPr>
        <p:spPr>
          <a:xfrm>
            <a:off x="4983833" y="4629150"/>
            <a:ext cx="282540" cy="51436"/>
          </a:xfrm>
          <a:custGeom>
            <a:avLst/>
            <a:gdLst/>
            <a:ahLst/>
            <a:cxnLst/>
            <a:rect l="0" t="0" r="0" b="0"/>
            <a:pathLst>
              <a:path w="282540" h="51436">
                <a:moveTo>
                  <a:pt x="8219" y="51435"/>
                </a:moveTo>
                <a:lnTo>
                  <a:pt x="0" y="51435"/>
                </a:lnTo>
                <a:lnTo>
                  <a:pt x="4302" y="51435"/>
                </a:lnTo>
                <a:lnTo>
                  <a:pt x="5608" y="50482"/>
                </a:lnTo>
                <a:lnTo>
                  <a:pt x="6478" y="48895"/>
                </a:lnTo>
                <a:lnTo>
                  <a:pt x="7058" y="46884"/>
                </a:lnTo>
                <a:lnTo>
                  <a:pt x="8398" y="45543"/>
                </a:lnTo>
                <a:lnTo>
                  <a:pt x="10243" y="44649"/>
                </a:lnTo>
                <a:lnTo>
                  <a:pt x="14833" y="43657"/>
                </a:lnTo>
                <a:lnTo>
                  <a:pt x="20049" y="43215"/>
                </a:lnTo>
                <a:lnTo>
                  <a:pt x="23726" y="42145"/>
                </a:lnTo>
                <a:lnTo>
                  <a:pt x="28082" y="40479"/>
                </a:lnTo>
                <a:lnTo>
                  <a:pt x="32891" y="38416"/>
                </a:lnTo>
                <a:lnTo>
                  <a:pt x="43314" y="33584"/>
                </a:lnTo>
                <a:lnTo>
                  <a:pt x="48761" y="30961"/>
                </a:lnTo>
                <a:lnTo>
                  <a:pt x="54297" y="29213"/>
                </a:lnTo>
                <a:lnTo>
                  <a:pt x="59893" y="28048"/>
                </a:lnTo>
                <a:lnTo>
                  <a:pt x="65528" y="27271"/>
                </a:lnTo>
                <a:lnTo>
                  <a:pt x="72143" y="25801"/>
                </a:lnTo>
                <a:lnTo>
                  <a:pt x="79410" y="23868"/>
                </a:lnTo>
                <a:lnTo>
                  <a:pt x="95105" y="19180"/>
                </a:lnTo>
                <a:lnTo>
                  <a:pt x="111605" y="13922"/>
                </a:lnTo>
                <a:lnTo>
                  <a:pt x="119053" y="11186"/>
                </a:lnTo>
                <a:lnTo>
                  <a:pt x="125924" y="8410"/>
                </a:lnTo>
                <a:lnTo>
                  <a:pt x="132409" y="5607"/>
                </a:lnTo>
                <a:lnTo>
                  <a:pt x="139589" y="3738"/>
                </a:lnTo>
                <a:lnTo>
                  <a:pt x="147234" y="2492"/>
                </a:lnTo>
                <a:lnTo>
                  <a:pt x="155188" y="1661"/>
                </a:lnTo>
                <a:lnTo>
                  <a:pt x="162396" y="1107"/>
                </a:lnTo>
                <a:lnTo>
                  <a:pt x="169106" y="738"/>
                </a:lnTo>
                <a:lnTo>
                  <a:pt x="181642" y="328"/>
                </a:lnTo>
                <a:lnTo>
                  <a:pt x="205212" y="65"/>
                </a:lnTo>
                <a:lnTo>
                  <a:pt x="28253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233"/>
          <p:cNvSpPr/>
          <p:nvPr/>
        </p:nvSpPr>
        <p:spPr>
          <a:xfrm>
            <a:off x="5052059" y="4689157"/>
            <a:ext cx="265749" cy="17146"/>
          </a:xfrm>
          <a:custGeom>
            <a:avLst/>
            <a:gdLst/>
            <a:ahLst/>
            <a:cxnLst/>
            <a:rect l="0" t="0" r="0" b="0"/>
            <a:pathLst>
              <a:path w="265749" h="17146">
                <a:moveTo>
                  <a:pt x="0" y="17145"/>
                </a:moveTo>
                <a:lnTo>
                  <a:pt x="69867" y="17145"/>
                </a:lnTo>
                <a:lnTo>
                  <a:pt x="75153" y="16193"/>
                </a:lnTo>
                <a:lnTo>
                  <a:pt x="81535" y="14605"/>
                </a:lnTo>
                <a:lnTo>
                  <a:pt x="88646" y="12595"/>
                </a:lnTo>
                <a:lnTo>
                  <a:pt x="95293" y="11254"/>
                </a:lnTo>
                <a:lnTo>
                  <a:pt x="101629" y="10360"/>
                </a:lnTo>
                <a:lnTo>
                  <a:pt x="107758" y="9764"/>
                </a:lnTo>
                <a:lnTo>
                  <a:pt x="113749" y="9367"/>
                </a:lnTo>
                <a:lnTo>
                  <a:pt x="119648" y="9102"/>
                </a:lnTo>
                <a:lnTo>
                  <a:pt x="131282" y="8808"/>
                </a:lnTo>
                <a:lnTo>
                  <a:pt x="207079" y="8575"/>
                </a:lnTo>
                <a:lnTo>
                  <a:pt x="214253" y="7622"/>
                </a:lnTo>
                <a:lnTo>
                  <a:pt x="220941" y="6034"/>
                </a:lnTo>
                <a:lnTo>
                  <a:pt x="227304" y="4023"/>
                </a:lnTo>
                <a:lnTo>
                  <a:pt x="233451" y="2682"/>
                </a:lnTo>
                <a:lnTo>
                  <a:pt x="239454" y="1788"/>
                </a:lnTo>
                <a:lnTo>
                  <a:pt x="245362" y="1192"/>
                </a:lnTo>
                <a:lnTo>
                  <a:pt x="250252" y="795"/>
                </a:lnTo>
                <a:lnTo>
                  <a:pt x="254465" y="530"/>
                </a:lnTo>
                <a:lnTo>
                  <a:pt x="265748"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234"/>
          <p:cNvSpPr/>
          <p:nvPr/>
        </p:nvSpPr>
        <p:spPr>
          <a:xfrm>
            <a:off x="5446395" y="4500596"/>
            <a:ext cx="231413" cy="256735"/>
          </a:xfrm>
          <a:custGeom>
            <a:avLst/>
            <a:gdLst/>
            <a:ahLst/>
            <a:cxnLst/>
            <a:rect l="0" t="0" r="0" b="0"/>
            <a:pathLst>
              <a:path w="231413" h="256735">
                <a:moveTo>
                  <a:pt x="0" y="51401"/>
                </a:moveTo>
                <a:lnTo>
                  <a:pt x="0" y="46851"/>
                </a:lnTo>
                <a:lnTo>
                  <a:pt x="952" y="45510"/>
                </a:lnTo>
                <a:lnTo>
                  <a:pt x="2540" y="44616"/>
                </a:lnTo>
                <a:lnTo>
                  <a:pt x="4550" y="44020"/>
                </a:lnTo>
                <a:lnTo>
                  <a:pt x="9324" y="40819"/>
                </a:lnTo>
                <a:lnTo>
                  <a:pt x="14622" y="36220"/>
                </a:lnTo>
                <a:lnTo>
                  <a:pt x="20151" y="31002"/>
                </a:lnTo>
                <a:lnTo>
                  <a:pt x="28619" y="22708"/>
                </a:lnTo>
                <a:lnTo>
                  <a:pt x="32414" y="19890"/>
                </a:lnTo>
                <a:lnTo>
                  <a:pt x="36849" y="17059"/>
                </a:lnTo>
                <a:lnTo>
                  <a:pt x="41711" y="14219"/>
                </a:lnTo>
                <a:lnTo>
                  <a:pt x="46857" y="12326"/>
                </a:lnTo>
                <a:lnTo>
                  <a:pt x="52193" y="11063"/>
                </a:lnTo>
                <a:lnTo>
                  <a:pt x="57655" y="10222"/>
                </a:lnTo>
                <a:lnTo>
                  <a:pt x="62249" y="8708"/>
                </a:lnTo>
                <a:lnTo>
                  <a:pt x="66264" y="6747"/>
                </a:lnTo>
                <a:lnTo>
                  <a:pt x="69893" y="4486"/>
                </a:lnTo>
                <a:lnTo>
                  <a:pt x="74218" y="2980"/>
                </a:lnTo>
                <a:lnTo>
                  <a:pt x="79006" y="1975"/>
                </a:lnTo>
                <a:lnTo>
                  <a:pt x="84103" y="1305"/>
                </a:lnTo>
                <a:lnTo>
                  <a:pt x="89406" y="859"/>
                </a:lnTo>
                <a:lnTo>
                  <a:pt x="94847" y="562"/>
                </a:lnTo>
                <a:lnTo>
                  <a:pt x="109065" y="142"/>
                </a:lnTo>
                <a:lnTo>
                  <a:pt x="122403" y="0"/>
                </a:lnTo>
                <a:lnTo>
                  <a:pt x="126369" y="942"/>
                </a:lnTo>
                <a:lnTo>
                  <a:pt x="130918" y="2522"/>
                </a:lnTo>
                <a:lnTo>
                  <a:pt x="135856" y="4528"/>
                </a:lnTo>
                <a:lnTo>
                  <a:pt x="140101" y="5864"/>
                </a:lnTo>
                <a:lnTo>
                  <a:pt x="143883" y="6756"/>
                </a:lnTo>
                <a:lnTo>
                  <a:pt x="147356" y="7350"/>
                </a:lnTo>
                <a:lnTo>
                  <a:pt x="149673" y="9651"/>
                </a:lnTo>
                <a:lnTo>
                  <a:pt x="151216" y="13091"/>
                </a:lnTo>
                <a:lnTo>
                  <a:pt x="152932" y="21039"/>
                </a:lnTo>
                <a:lnTo>
                  <a:pt x="153694" y="27747"/>
                </a:lnTo>
                <a:lnTo>
                  <a:pt x="153898" y="31821"/>
                </a:lnTo>
                <a:lnTo>
                  <a:pt x="154124" y="41429"/>
                </a:lnTo>
                <a:lnTo>
                  <a:pt x="153231" y="46658"/>
                </a:lnTo>
                <a:lnTo>
                  <a:pt x="151684" y="52049"/>
                </a:lnTo>
                <a:lnTo>
                  <a:pt x="149700" y="57549"/>
                </a:lnTo>
                <a:lnTo>
                  <a:pt x="147425" y="63119"/>
                </a:lnTo>
                <a:lnTo>
                  <a:pt x="144955" y="68738"/>
                </a:lnTo>
                <a:lnTo>
                  <a:pt x="139672" y="80062"/>
                </a:lnTo>
                <a:lnTo>
                  <a:pt x="117144" y="125699"/>
                </a:lnTo>
                <a:lnTo>
                  <a:pt x="114290" y="130461"/>
                </a:lnTo>
                <a:lnTo>
                  <a:pt x="108581" y="138291"/>
                </a:lnTo>
                <a:lnTo>
                  <a:pt x="104772" y="141713"/>
                </a:lnTo>
                <a:lnTo>
                  <a:pt x="100328" y="144947"/>
                </a:lnTo>
                <a:lnTo>
                  <a:pt x="95460" y="148055"/>
                </a:lnTo>
                <a:lnTo>
                  <a:pt x="91262" y="151079"/>
                </a:lnTo>
                <a:lnTo>
                  <a:pt x="84058" y="156980"/>
                </a:lnTo>
                <a:lnTo>
                  <a:pt x="79198" y="161107"/>
                </a:lnTo>
                <a:lnTo>
                  <a:pt x="77564" y="161686"/>
                </a:lnTo>
                <a:lnTo>
                  <a:pt x="70636" y="162615"/>
                </a:lnTo>
                <a:lnTo>
                  <a:pt x="68986" y="162799"/>
                </a:lnTo>
                <a:lnTo>
                  <a:pt x="75996" y="155459"/>
                </a:lnTo>
                <a:lnTo>
                  <a:pt x="81360" y="150072"/>
                </a:lnTo>
                <a:lnTo>
                  <a:pt x="84720" y="147662"/>
                </a:lnTo>
                <a:lnTo>
                  <a:pt x="88865" y="145102"/>
                </a:lnTo>
                <a:lnTo>
                  <a:pt x="93533" y="142444"/>
                </a:lnTo>
                <a:lnTo>
                  <a:pt x="97597" y="139719"/>
                </a:lnTo>
                <a:lnTo>
                  <a:pt x="104654" y="134151"/>
                </a:lnTo>
                <a:lnTo>
                  <a:pt x="108822" y="131332"/>
                </a:lnTo>
                <a:lnTo>
                  <a:pt x="113505" y="128501"/>
                </a:lnTo>
                <a:lnTo>
                  <a:pt x="118532" y="125661"/>
                </a:lnTo>
                <a:lnTo>
                  <a:pt x="123789" y="123768"/>
                </a:lnTo>
                <a:lnTo>
                  <a:pt x="129199" y="122506"/>
                </a:lnTo>
                <a:lnTo>
                  <a:pt x="134709" y="121664"/>
                </a:lnTo>
                <a:lnTo>
                  <a:pt x="139336" y="120151"/>
                </a:lnTo>
                <a:lnTo>
                  <a:pt x="143373" y="118189"/>
                </a:lnTo>
                <a:lnTo>
                  <a:pt x="147017" y="115929"/>
                </a:lnTo>
                <a:lnTo>
                  <a:pt x="152304" y="114422"/>
                </a:lnTo>
                <a:lnTo>
                  <a:pt x="158686" y="113418"/>
                </a:lnTo>
                <a:lnTo>
                  <a:pt x="165798" y="112748"/>
                </a:lnTo>
                <a:lnTo>
                  <a:pt x="171492" y="112302"/>
                </a:lnTo>
                <a:lnTo>
                  <a:pt x="176240" y="112004"/>
                </a:lnTo>
                <a:lnTo>
                  <a:pt x="180358" y="111806"/>
                </a:lnTo>
                <a:lnTo>
                  <a:pt x="190014" y="111585"/>
                </a:lnTo>
                <a:lnTo>
                  <a:pt x="195255" y="111526"/>
                </a:lnTo>
                <a:lnTo>
                  <a:pt x="199703" y="112439"/>
                </a:lnTo>
                <a:lnTo>
                  <a:pt x="203620" y="114001"/>
                </a:lnTo>
                <a:lnTo>
                  <a:pt x="210512" y="118276"/>
                </a:lnTo>
                <a:lnTo>
                  <a:pt x="216751" y="123351"/>
                </a:lnTo>
                <a:lnTo>
                  <a:pt x="222699" y="128781"/>
                </a:lnTo>
                <a:lnTo>
                  <a:pt x="225618" y="131563"/>
                </a:lnTo>
                <a:lnTo>
                  <a:pt x="227564" y="134370"/>
                </a:lnTo>
                <a:lnTo>
                  <a:pt x="229727" y="140028"/>
                </a:lnTo>
                <a:lnTo>
                  <a:pt x="230688" y="145718"/>
                </a:lnTo>
                <a:lnTo>
                  <a:pt x="231115" y="152375"/>
                </a:lnTo>
                <a:lnTo>
                  <a:pt x="231305" y="161684"/>
                </a:lnTo>
                <a:lnTo>
                  <a:pt x="231412" y="177634"/>
                </a:lnTo>
                <a:lnTo>
                  <a:pt x="230474" y="182229"/>
                </a:lnTo>
                <a:lnTo>
                  <a:pt x="226893" y="189875"/>
                </a:lnTo>
                <a:lnTo>
                  <a:pt x="223652" y="194199"/>
                </a:lnTo>
                <a:lnTo>
                  <a:pt x="219586" y="198987"/>
                </a:lnTo>
                <a:lnTo>
                  <a:pt x="210941" y="208435"/>
                </a:lnTo>
                <a:lnTo>
                  <a:pt x="203924" y="215809"/>
                </a:lnTo>
                <a:lnTo>
                  <a:pt x="190067" y="229866"/>
                </a:lnTo>
                <a:lnTo>
                  <a:pt x="184813" y="234195"/>
                </a:lnTo>
                <a:lnTo>
                  <a:pt x="179407" y="238034"/>
                </a:lnTo>
                <a:lnTo>
                  <a:pt x="173897" y="241545"/>
                </a:lnTo>
                <a:lnTo>
                  <a:pt x="169271" y="243887"/>
                </a:lnTo>
                <a:lnTo>
                  <a:pt x="165234" y="245447"/>
                </a:lnTo>
                <a:lnTo>
                  <a:pt x="161591" y="246488"/>
                </a:lnTo>
                <a:lnTo>
                  <a:pt x="157257" y="248134"/>
                </a:lnTo>
                <a:lnTo>
                  <a:pt x="152463" y="250184"/>
                </a:lnTo>
                <a:lnTo>
                  <a:pt x="147362" y="252503"/>
                </a:lnTo>
                <a:lnTo>
                  <a:pt x="142056" y="254049"/>
                </a:lnTo>
                <a:lnTo>
                  <a:pt x="136614" y="255079"/>
                </a:lnTo>
                <a:lnTo>
                  <a:pt x="131081" y="255767"/>
                </a:lnTo>
                <a:lnTo>
                  <a:pt x="125487" y="256225"/>
                </a:lnTo>
                <a:lnTo>
                  <a:pt x="119853" y="256531"/>
                </a:lnTo>
                <a:lnTo>
                  <a:pt x="114192" y="256734"/>
                </a:lnTo>
                <a:lnTo>
                  <a:pt x="109465" y="255917"/>
                </a:lnTo>
                <a:lnTo>
                  <a:pt x="105362" y="254420"/>
                </a:lnTo>
                <a:lnTo>
                  <a:pt x="101673" y="252470"/>
                </a:lnTo>
                <a:lnTo>
                  <a:pt x="97310" y="251170"/>
                </a:lnTo>
                <a:lnTo>
                  <a:pt x="92495" y="250303"/>
                </a:lnTo>
                <a:lnTo>
                  <a:pt x="87381" y="249724"/>
                </a:lnTo>
                <a:lnTo>
                  <a:pt x="83019" y="249339"/>
                </a:lnTo>
                <a:lnTo>
                  <a:pt x="79159" y="249083"/>
                </a:lnTo>
                <a:lnTo>
                  <a:pt x="72329" y="248797"/>
                </a:lnTo>
                <a:lnTo>
                  <a:pt x="63129" y="248636"/>
                </a:lnTo>
                <a:lnTo>
                  <a:pt x="43367" y="248570"/>
                </a:lnTo>
                <a:lnTo>
                  <a:pt x="51434" y="24856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235"/>
          <p:cNvSpPr/>
          <p:nvPr/>
        </p:nvSpPr>
        <p:spPr>
          <a:xfrm>
            <a:off x="5772150" y="4433326"/>
            <a:ext cx="248097" cy="297344"/>
          </a:xfrm>
          <a:custGeom>
            <a:avLst/>
            <a:gdLst/>
            <a:ahLst/>
            <a:cxnLst/>
            <a:rect l="0" t="0" r="0" b="0"/>
            <a:pathLst>
              <a:path w="248097" h="297344">
                <a:moveTo>
                  <a:pt x="85725" y="50091"/>
                </a:moveTo>
                <a:lnTo>
                  <a:pt x="73793" y="50091"/>
                </a:lnTo>
                <a:lnTo>
                  <a:pt x="72055" y="49139"/>
                </a:lnTo>
                <a:lnTo>
                  <a:pt x="70897" y="47552"/>
                </a:lnTo>
                <a:lnTo>
                  <a:pt x="70124" y="45540"/>
                </a:lnTo>
                <a:lnTo>
                  <a:pt x="68657" y="44199"/>
                </a:lnTo>
                <a:lnTo>
                  <a:pt x="66726" y="43306"/>
                </a:lnTo>
                <a:lnTo>
                  <a:pt x="62041" y="42313"/>
                </a:lnTo>
                <a:lnTo>
                  <a:pt x="56783" y="41872"/>
                </a:lnTo>
                <a:lnTo>
                  <a:pt x="55000" y="42706"/>
                </a:lnTo>
                <a:lnTo>
                  <a:pt x="53812" y="44216"/>
                </a:lnTo>
                <a:lnTo>
                  <a:pt x="53020" y="46174"/>
                </a:lnTo>
                <a:lnTo>
                  <a:pt x="51539" y="47480"/>
                </a:lnTo>
                <a:lnTo>
                  <a:pt x="49599" y="48350"/>
                </a:lnTo>
                <a:lnTo>
                  <a:pt x="47353" y="48931"/>
                </a:lnTo>
                <a:lnTo>
                  <a:pt x="45856" y="50270"/>
                </a:lnTo>
                <a:lnTo>
                  <a:pt x="44858" y="52116"/>
                </a:lnTo>
                <a:lnTo>
                  <a:pt x="44193" y="54298"/>
                </a:lnTo>
                <a:lnTo>
                  <a:pt x="40914" y="59263"/>
                </a:lnTo>
                <a:lnTo>
                  <a:pt x="36281" y="65598"/>
                </a:lnTo>
                <a:lnTo>
                  <a:pt x="31047" y="74763"/>
                </a:lnTo>
                <a:lnTo>
                  <a:pt x="25546" y="82647"/>
                </a:lnTo>
                <a:lnTo>
                  <a:pt x="19926" y="90278"/>
                </a:lnTo>
                <a:lnTo>
                  <a:pt x="17094" y="94980"/>
                </a:lnTo>
                <a:lnTo>
                  <a:pt x="14253" y="100019"/>
                </a:lnTo>
                <a:lnTo>
                  <a:pt x="8557" y="110699"/>
                </a:lnTo>
                <a:lnTo>
                  <a:pt x="5705" y="116214"/>
                </a:lnTo>
                <a:lnTo>
                  <a:pt x="3803" y="121795"/>
                </a:lnTo>
                <a:lnTo>
                  <a:pt x="2535" y="127421"/>
                </a:lnTo>
                <a:lnTo>
                  <a:pt x="1690" y="133078"/>
                </a:lnTo>
                <a:lnTo>
                  <a:pt x="1127" y="138753"/>
                </a:lnTo>
                <a:lnTo>
                  <a:pt x="751" y="144441"/>
                </a:lnTo>
                <a:lnTo>
                  <a:pt x="501" y="150139"/>
                </a:lnTo>
                <a:lnTo>
                  <a:pt x="222" y="161549"/>
                </a:lnTo>
                <a:lnTo>
                  <a:pt x="4" y="218684"/>
                </a:lnTo>
                <a:lnTo>
                  <a:pt x="955" y="224399"/>
                </a:lnTo>
                <a:lnTo>
                  <a:pt x="2541" y="230114"/>
                </a:lnTo>
                <a:lnTo>
                  <a:pt x="4552" y="235829"/>
                </a:lnTo>
                <a:lnTo>
                  <a:pt x="9325" y="244719"/>
                </a:lnTo>
                <a:lnTo>
                  <a:pt x="14621" y="252798"/>
                </a:lnTo>
                <a:lnTo>
                  <a:pt x="17368" y="257619"/>
                </a:lnTo>
                <a:lnTo>
                  <a:pt x="20151" y="262738"/>
                </a:lnTo>
                <a:lnTo>
                  <a:pt x="25784" y="270966"/>
                </a:lnTo>
                <a:lnTo>
                  <a:pt x="31462" y="277798"/>
                </a:lnTo>
                <a:lnTo>
                  <a:pt x="37160" y="284009"/>
                </a:lnTo>
                <a:lnTo>
                  <a:pt x="40966" y="286046"/>
                </a:lnTo>
                <a:lnTo>
                  <a:pt x="45408" y="287404"/>
                </a:lnTo>
                <a:lnTo>
                  <a:pt x="50274" y="288310"/>
                </a:lnTo>
                <a:lnTo>
                  <a:pt x="55424" y="289866"/>
                </a:lnTo>
                <a:lnTo>
                  <a:pt x="60761" y="291856"/>
                </a:lnTo>
                <a:lnTo>
                  <a:pt x="66225" y="294135"/>
                </a:lnTo>
                <a:lnTo>
                  <a:pt x="70820" y="295655"/>
                </a:lnTo>
                <a:lnTo>
                  <a:pt x="78465" y="297343"/>
                </a:lnTo>
                <a:lnTo>
                  <a:pt x="82790" y="296841"/>
                </a:lnTo>
                <a:lnTo>
                  <a:pt x="87578" y="295553"/>
                </a:lnTo>
                <a:lnTo>
                  <a:pt x="92676" y="293743"/>
                </a:lnTo>
                <a:lnTo>
                  <a:pt x="97978" y="292535"/>
                </a:lnTo>
                <a:lnTo>
                  <a:pt x="103419" y="291730"/>
                </a:lnTo>
                <a:lnTo>
                  <a:pt x="108951" y="291194"/>
                </a:lnTo>
                <a:lnTo>
                  <a:pt x="114544" y="289884"/>
                </a:lnTo>
                <a:lnTo>
                  <a:pt x="120177" y="288058"/>
                </a:lnTo>
                <a:lnTo>
                  <a:pt x="125838" y="285888"/>
                </a:lnTo>
                <a:lnTo>
                  <a:pt x="131517" y="283489"/>
                </a:lnTo>
                <a:lnTo>
                  <a:pt x="137208" y="280937"/>
                </a:lnTo>
                <a:lnTo>
                  <a:pt x="142907" y="278284"/>
                </a:lnTo>
                <a:lnTo>
                  <a:pt x="148611" y="274610"/>
                </a:lnTo>
                <a:lnTo>
                  <a:pt x="154319" y="270255"/>
                </a:lnTo>
                <a:lnTo>
                  <a:pt x="160029" y="265447"/>
                </a:lnTo>
                <a:lnTo>
                  <a:pt x="164788" y="261289"/>
                </a:lnTo>
                <a:lnTo>
                  <a:pt x="172617" y="254130"/>
                </a:lnTo>
                <a:lnTo>
                  <a:pt x="186930" y="240192"/>
                </a:lnTo>
                <a:lnTo>
                  <a:pt x="203235" y="223998"/>
                </a:lnTo>
                <a:lnTo>
                  <a:pt x="207880" y="218417"/>
                </a:lnTo>
                <a:lnTo>
                  <a:pt x="211929" y="212791"/>
                </a:lnTo>
                <a:lnTo>
                  <a:pt x="215581" y="207135"/>
                </a:lnTo>
                <a:lnTo>
                  <a:pt x="218968" y="201460"/>
                </a:lnTo>
                <a:lnTo>
                  <a:pt x="222179" y="195771"/>
                </a:lnTo>
                <a:lnTo>
                  <a:pt x="225271" y="190073"/>
                </a:lnTo>
                <a:lnTo>
                  <a:pt x="228286" y="183418"/>
                </a:lnTo>
                <a:lnTo>
                  <a:pt x="231248" y="176123"/>
                </a:lnTo>
                <a:lnTo>
                  <a:pt x="234175" y="168402"/>
                </a:lnTo>
                <a:lnTo>
                  <a:pt x="237079" y="161350"/>
                </a:lnTo>
                <a:lnTo>
                  <a:pt x="239968" y="154744"/>
                </a:lnTo>
                <a:lnTo>
                  <a:pt x="242846" y="148435"/>
                </a:lnTo>
                <a:lnTo>
                  <a:pt x="244765" y="142323"/>
                </a:lnTo>
                <a:lnTo>
                  <a:pt x="246044" y="136345"/>
                </a:lnTo>
                <a:lnTo>
                  <a:pt x="246896" y="130453"/>
                </a:lnTo>
                <a:lnTo>
                  <a:pt x="247465" y="124621"/>
                </a:lnTo>
                <a:lnTo>
                  <a:pt x="247844" y="118827"/>
                </a:lnTo>
                <a:lnTo>
                  <a:pt x="248096" y="113061"/>
                </a:lnTo>
                <a:lnTo>
                  <a:pt x="247313" y="107311"/>
                </a:lnTo>
                <a:lnTo>
                  <a:pt x="245837" y="101573"/>
                </a:lnTo>
                <a:lnTo>
                  <a:pt x="243901" y="95842"/>
                </a:lnTo>
                <a:lnTo>
                  <a:pt x="241658" y="90117"/>
                </a:lnTo>
                <a:lnTo>
                  <a:pt x="239210" y="84395"/>
                </a:lnTo>
                <a:lnTo>
                  <a:pt x="233951" y="72957"/>
                </a:lnTo>
                <a:lnTo>
                  <a:pt x="219979" y="44377"/>
                </a:lnTo>
                <a:lnTo>
                  <a:pt x="216185" y="39614"/>
                </a:lnTo>
                <a:lnTo>
                  <a:pt x="211751" y="35486"/>
                </a:lnTo>
                <a:lnTo>
                  <a:pt x="206890" y="31782"/>
                </a:lnTo>
                <a:lnTo>
                  <a:pt x="201744" y="28360"/>
                </a:lnTo>
                <a:lnTo>
                  <a:pt x="196408" y="25127"/>
                </a:lnTo>
                <a:lnTo>
                  <a:pt x="190946" y="22018"/>
                </a:lnTo>
                <a:lnTo>
                  <a:pt x="179797" y="16024"/>
                </a:lnTo>
                <a:lnTo>
                  <a:pt x="174157" y="13092"/>
                </a:lnTo>
                <a:lnTo>
                  <a:pt x="167540" y="11137"/>
                </a:lnTo>
                <a:lnTo>
                  <a:pt x="160270" y="9835"/>
                </a:lnTo>
                <a:lnTo>
                  <a:pt x="152567" y="8966"/>
                </a:lnTo>
                <a:lnTo>
                  <a:pt x="145526" y="7434"/>
                </a:lnTo>
                <a:lnTo>
                  <a:pt x="138927" y="5461"/>
                </a:lnTo>
                <a:lnTo>
                  <a:pt x="132623" y="3193"/>
                </a:lnTo>
                <a:lnTo>
                  <a:pt x="125563" y="1680"/>
                </a:lnTo>
                <a:lnTo>
                  <a:pt x="117998" y="673"/>
                </a:lnTo>
                <a:lnTo>
                  <a:pt x="110098" y="0"/>
                </a:lnTo>
                <a:lnTo>
                  <a:pt x="101974" y="505"/>
                </a:lnTo>
                <a:lnTo>
                  <a:pt x="93700" y="1793"/>
                </a:lnTo>
                <a:lnTo>
                  <a:pt x="85326" y="3605"/>
                </a:lnTo>
                <a:lnTo>
                  <a:pt x="77839" y="4813"/>
                </a:lnTo>
                <a:lnTo>
                  <a:pt x="70943" y="5618"/>
                </a:lnTo>
                <a:lnTo>
                  <a:pt x="64440" y="6156"/>
                </a:lnTo>
                <a:lnTo>
                  <a:pt x="58200" y="6513"/>
                </a:lnTo>
                <a:lnTo>
                  <a:pt x="46187" y="6911"/>
                </a:lnTo>
                <a:lnTo>
                  <a:pt x="40316" y="7969"/>
                </a:lnTo>
                <a:lnTo>
                  <a:pt x="34497" y="9627"/>
                </a:lnTo>
                <a:lnTo>
                  <a:pt x="28713" y="11685"/>
                </a:lnTo>
                <a:lnTo>
                  <a:pt x="22952" y="14009"/>
                </a:lnTo>
                <a:lnTo>
                  <a:pt x="17206" y="16512"/>
                </a:lnTo>
                <a:lnTo>
                  <a:pt x="0" y="2437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236"/>
          <p:cNvSpPr/>
          <p:nvPr/>
        </p:nvSpPr>
        <p:spPr>
          <a:xfrm>
            <a:off x="4674932" y="5049203"/>
            <a:ext cx="274259" cy="497205"/>
          </a:xfrm>
          <a:custGeom>
            <a:avLst/>
            <a:gdLst/>
            <a:ahLst/>
            <a:cxnLst/>
            <a:rect l="0" t="0" r="0" b="0"/>
            <a:pathLst>
              <a:path w="274259" h="497205">
                <a:moveTo>
                  <a:pt x="274258" y="25717"/>
                </a:moveTo>
                <a:lnTo>
                  <a:pt x="269707" y="21166"/>
                </a:lnTo>
                <a:lnTo>
                  <a:pt x="267414" y="19825"/>
                </a:lnTo>
                <a:lnTo>
                  <a:pt x="259430" y="17674"/>
                </a:lnTo>
                <a:lnTo>
                  <a:pt x="257190" y="17379"/>
                </a:lnTo>
                <a:lnTo>
                  <a:pt x="253019" y="17249"/>
                </a:lnTo>
                <a:lnTo>
                  <a:pt x="250574" y="16261"/>
                </a:lnTo>
                <a:lnTo>
                  <a:pt x="242581" y="11274"/>
                </a:lnTo>
                <a:lnTo>
                  <a:pt x="237001" y="9772"/>
                </a:lnTo>
                <a:lnTo>
                  <a:pt x="228505" y="8927"/>
                </a:lnTo>
                <a:lnTo>
                  <a:pt x="219955" y="8677"/>
                </a:lnTo>
                <a:lnTo>
                  <a:pt x="217101" y="7689"/>
                </a:lnTo>
                <a:lnTo>
                  <a:pt x="211389" y="4052"/>
                </a:lnTo>
                <a:lnTo>
                  <a:pt x="203136" y="1801"/>
                </a:lnTo>
                <a:lnTo>
                  <a:pt x="198268" y="1200"/>
                </a:lnTo>
                <a:lnTo>
                  <a:pt x="190320" y="533"/>
                </a:lnTo>
                <a:lnTo>
                  <a:pt x="183612" y="237"/>
                </a:lnTo>
                <a:lnTo>
                  <a:pt x="177455" y="105"/>
                </a:lnTo>
                <a:lnTo>
                  <a:pt x="112929" y="0"/>
                </a:lnTo>
                <a:lnTo>
                  <a:pt x="108603" y="952"/>
                </a:lnTo>
                <a:lnTo>
                  <a:pt x="101255" y="4550"/>
                </a:lnTo>
                <a:lnTo>
                  <a:pt x="97011" y="5891"/>
                </a:lnTo>
                <a:lnTo>
                  <a:pt x="92275" y="6784"/>
                </a:lnTo>
                <a:lnTo>
                  <a:pt x="87213" y="7380"/>
                </a:lnTo>
                <a:lnTo>
                  <a:pt x="81934" y="8730"/>
                </a:lnTo>
                <a:lnTo>
                  <a:pt x="76509" y="10582"/>
                </a:lnTo>
                <a:lnTo>
                  <a:pt x="70988" y="12769"/>
                </a:lnTo>
                <a:lnTo>
                  <a:pt x="66354" y="15180"/>
                </a:lnTo>
                <a:lnTo>
                  <a:pt x="58666" y="20399"/>
                </a:lnTo>
                <a:lnTo>
                  <a:pt x="54330" y="22171"/>
                </a:lnTo>
                <a:lnTo>
                  <a:pt x="49534" y="23353"/>
                </a:lnTo>
                <a:lnTo>
                  <a:pt x="44432" y="24141"/>
                </a:lnTo>
                <a:lnTo>
                  <a:pt x="36223" y="27556"/>
                </a:lnTo>
                <a:lnTo>
                  <a:pt x="29399" y="32250"/>
                </a:lnTo>
                <a:lnTo>
                  <a:pt x="23192" y="37510"/>
                </a:lnTo>
                <a:lnTo>
                  <a:pt x="21155" y="40247"/>
                </a:lnTo>
                <a:lnTo>
                  <a:pt x="15347" y="54022"/>
                </a:lnTo>
                <a:lnTo>
                  <a:pt x="10596" y="63062"/>
                </a:lnTo>
                <a:lnTo>
                  <a:pt x="5310" y="70255"/>
                </a:lnTo>
                <a:lnTo>
                  <a:pt x="3519" y="74459"/>
                </a:lnTo>
                <a:lnTo>
                  <a:pt x="1529" y="84210"/>
                </a:lnTo>
                <a:lnTo>
                  <a:pt x="645" y="94894"/>
                </a:lnTo>
                <a:lnTo>
                  <a:pt x="252" y="105992"/>
                </a:lnTo>
                <a:lnTo>
                  <a:pt x="0" y="128639"/>
                </a:lnTo>
                <a:lnTo>
                  <a:pt x="917" y="140992"/>
                </a:lnTo>
                <a:lnTo>
                  <a:pt x="4500" y="156008"/>
                </a:lnTo>
                <a:lnTo>
                  <a:pt x="5837" y="164012"/>
                </a:lnTo>
                <a:lnTo>
                  <a:pt x="6728" y="172206"/>
                </a:lnTo>
                <a:lnTo>
                  <a:pt x="7322" y="180527"/>
                </a:lnTo>
                <a:lnTo>
                  <a:pt x="8671" y="188931"/>
                </a:lnTo>
                <a:lnTo>
                  <a:pt x="10522" y="197391"/>
                </a:lnTo>
                <a:lnTo>
                  <a:pt x="12709" y="205889"/>
                </a:lnTo>
                <a:lnTo>
                  <a:pt x="14167" y="214411"/>
                </a:lnTo>
                <a:lnTo>
                  <a:pt x="15139" y="222951"/>
                </a:lnTo>
                <a:lnTo>
                  <a:pt x="15787" y="231501"/>
                </a:lnTo>
                <a:lnTo>
                  <a:pt x="17171" y="240059"/>
                </a:lnTo>
                <a:lnTo>
                  <a:pt x="19046" y="248622"/>
                </a:lnTo>
                <a:lnTo>
                  <a:pt x="21249" y="257187"/>
                </a:lnTo>
                <a:lnTo>
                  <a:pt x="22718" y="265755"/>
                </a:lnTo>
                <a:lnTo>
                  <a:pt x="23697" y="274325"/>
                </a:lnTo>
                <a:lnTo>
                  <a:pt x="24350" y="282896"/>
                </a:lnTo>
                <a:lnTo>
                  <a:pt x="25737" y="291467"/>
                </a:lnTo>
                <a:lnTo>
                  <a:pt x="27615" y="300039"/>
                </a:lnTo>
                <a:lnTo>
                  <a:pt x="29819" y="308610"/>
                </a:lnTo>
                <a:lnTo>
                  <a:pt x="31288" y="318135"/>
                </a:lnTo>
                <a:lnTo>
                  <a:pt x="32269" y="328295"/>
                </a:lnTo>
                <a:lnTo>
                  <a:pt x="32921" y="338878"/>
                </a:lnTo>
                <a:lnTo>
                  <a:pt x="34309" y="347838"/>
                </a:lnTo>
                <a:lnTo>
                  <a:pt x="38391" y="362874"/>
                </a:lnTo>
                <a:lnTo>
                  <a:pt x="39861" y="370503"/>
                </a:lnTo>
                <a:lnTo>
                  <a:pt x="40841" y="378447"/>
                </a:lnTo>
                <a:lnTo>
                  <a:pt x="41494" y="386600"/>
                </a:lnTo>
                <a:lnTo>
                  <a:pt x="42881" y="394893"/>
                </a:lnTo>
                <a:lnTo>
                  <a:pt x="44759" y="403280"/>
                </a:lnTo>
                <a:lnTo>
                  <a:pt x="46964" y="411728"/>
                </a:lnTo>
                <a:lnTo>
                  <a:pt x="49413" y="426195"/>
                </a:lnTo>
                <a:lnTo>
                  <a:pt x="50502" y="438022"/>
                </a:lnTo>
                <a:lnTo>
                  <a:pt x="51115" y="450988"/>
                </a:lnTo>
                <a:lnTo>
                  <a:pt x="51350" y="476281"/>
                </a:lnTo>
                <a:lnTo>
                  <a:pt x="51362" y="482507"/>
                </a:lnTo>
                <a:lnTo>
                  <a:pt x="50414" y="485501"/>
                </a:lnTo>
                <a:lnTo>
                  <a:pt x="43153" y="496692"/>
                </a:lnTo>
                <a:lnTo>
                  <a:pt x="36026" y="497103"/>
                </a:lnTo>
                <a:lnTo>
                  <a:pt x="25655" y="49720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237"/>
          <p:cNvSpPr/>
          <p:nvPr/>
        </p:nvSpPr>
        <p:spPr>
          <a:xfrm>
            <a:off x="4469129" y="5306377"/>
            <a:ext cx="428626" cy="42864"/>
          </a:xfrm>
          <a:custGeom>
            <a:avLst/>
            <a:gdLst/>
            <a:ahLst/>
            <a:cxnLst/>
            <a:rect l="0" t="0" r="0" b="0"/>
            <a:pathLst>
              <a:path w="428626" h="42864">
                <a:moveTo>
                  <a:pt x="0" y="42863"/>
                </a:moveTo>
                <a:lnTo>
                  <a:pt x="4551" y="42863"/>
                </a:lnTo>
                <a:lnTo>
                  <a:pt x="6844" y="41910"/>
                </a:lnTo>
                <a:lnTo>
                  <a:pt x="9325" y="40323"/>
                </a:lnTo>
                <a:lnTo>
                  <a:pt x="11932" y="38312"/>
                </a:lnTo>
                <a:lnTo>
                  <a:pt x="14622" y="36971"/>
                </a:lnTo>
                <a:lnTo>
                  <a:pt x="17368" y="36077"/>
                </a:lnTo>
                <a:lnTo>
                  <a:pt x="23912" y="35084"/>
                </a:lnTo>
                <a:lnTo>
                  <a:pt x="33170" y="34643"/>
                </a:lnTo>
                <a:lnTo>
                  <a:pt x="49092" y="34395"/>
                </a:lnTo>
                <a:lnTo>
                  <a:pt x="65875" y="34321"/>
                </a:lnTo>
                <a:lnTo>
                  <a:pt x="71540" y="33358"/>
                </a:lnTo>
                <a:lnTo>
                  <a:pt x="77221" y="31764"/>
                </a:lnTo>
                <a:lnTo>
                  <a:pt x="82913" y="29748"/>
                </a:lnTo>
                <a:lnTo>
                  <a:pt x="89566" y="28405"/>
                </a:lnTo>
                <a:lnTo>
                  <a:pt x="96858" y="27509"/>
                </a:lnTo>
                <a:lnTo>
                  <a:pt x="104577" y="26912"/>
                </a:lnTo>
                <a:lnTo>
                  <a:pt x="112581" y="26514"/>
                </a:lnTo>
                <a:lnTo>
                  <a:pt x="129094" y="26071"/>
                </a:lnTo>
                <a:lnTo>
                  <a:pt x="149904" y="25822"/>
                </a:lnTo>
                <a:lnTo>
                  <a:pt x="157087" y="24835"/>
                </a:lnTo>
                <a:lnTo>
                  <a:pt x="164732" y="23224"/>
                </a:lnTo>
                <a:lnTo>
                  <a:pt x="172686" y="21198"/>
                </a:lnTo>
                <a:lnTo>
                  <a:pt x="180847" y="19847"/>
                </a:lnTo>
                <a:lnTo>
                  <a:pt x="189145" y="18947"/>
                </a:lnTo>
                <a:lnTo>
                  <a:pt x="197534" y="18346"/>
                </a:lnTo>
                <a:lnTo>
                  <a:pt x="205985" y="17946"/>
                </a:lnTo>
                <a:lnTo>
                  <a:pt x="222994" y="17501"/>
                </a:lnTo>
                <a:lnTo>
                  <a:pt x="231530" y="16430"/>
                </a:lnTo>
                <a:lnTo>
                  <a:pt x="240079" y="14763"/>
                </a:lnTo>
                <a:lnTo>
                  <a:pt x="248635" y="12700"/>
                </a:lnTo>
                <a:lnTo>
                  <a:pt x="257197" y="11324"/>
                </a:lnTo>
                <a:lnTo>
                  <a:pt x="265762" y="10407"/>
                </a:lnTo>
                <a:lnTo>
                  <a:pt x="274330" y="9795"/>
                </a:lnTo>
                <a:lnTo>
                  <a:pt x="281947" y="8436"/>
                </a:lnTo>
                <a:lnTo>
                  <a:pt x="288930" y="6576"/>
                </a:lnTo>
                <a:lnTo>
                  <a:pt x="295490" y="4384"/>
                </a:lnTo>
                <a:lnTo>
                  <a:pt x="302721" y="2923"/>
                </a:lnTo>
                <a:lnTo>
                  <a:pt x="310399" y="1948"/>
                </a:lnTo>
                <a:lnTo>
                  <a:pt x="318376" y="1299"/>
                </a:lnTo>
                <a:lnTo>
                  <a:pt x="325598" y="866"/>
                </a:lnTo>
                <a:lnTo>
                  <a:pt x="338703" y="385"/>
                </a:lnTo>
                <a:lnTo>
                  <a:pt x="356791" y="114"/>
                </a:lnTo>
                <a:lnTo>
                  <a:pt x="42862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238"/>
          <p:cNvSpPr/>
          <p:nvPr/>
        </p:nvSpPr>
        <p:spPr>
          <a:xfrm>
            <a:off x="5017770" y="5229332"/>
            <a:ext cx="214313" cy="42756"/>
          </a:xfrm>
          <a:custGeom>
            <a:avLst/>
            <a:gdLst/>
            <a:ahLst/>
            <a:cxnLst/>
            <a:rect l="0" t="0" r="0" b="0"/>
            <a:pathLst>
              <a:path w="214313" h="42756">
                <a:moveTo>
                  <a:pt x="0" y="42755"/>
                </a:moveTo>
                <a:lnTo>
                  <a:pt x="0" y="34536"/>
                </a:lnTo>
                <a:lnTo>
                  <a:pt x="4550" y="34287"/>
                </a:lnTo>
                <a:lnTo>
                  <a:pt x="18998" y="34187"/>
                </a:lnTo>
                <a:lnTo>
                  <a:pt x="21238" y="34185"/>
                </a:lnTo>
                <a:lnTo>
                  <a:pt x="23683" y="33232"/>
                </a:lnTo>
                <a:lnTo>
                  <a:pt x="26266" y="31644"/>
                </a:lnTo>
                <a:lnTo>
                  <a:pt x="28940" y="29633"/>
                </a:lnTo>
                <a:lnTo>
                  <a:pt x="32629" y="28292"/>
                </a:lnTo>
                <a:lnTo>
                  <a:pt x="36992" y="27398"/>
                </a:lnTo>
                <a:lnTo>
                  <a:pt x="41806" y="26802"/>
                </a:lnTo>
                <a:lnTo>
                  <a:pt x="45968" y="25452"/>
                </a:lnTo>
                <a:lnTo>
                  <a:pt x="49695" y="23600"/>
                </a:lnTo>
                <a:lnTo>
                  <a:pt x="53133" y="21413"/>
                </a:lnTo>
                <a:lnTo>
                  <a:pt x="56377" y="19954"/>
                </a:lnTo>
                <a:lnTo>
                  <a:pt x="59492" y="18982"/>
                </a:lnTo>
                <a:lnTo>
                  <a:pt x="62521" y="18334"/>
                </a:lnTo>
                <a:lnTo>
                  <a:pt x="66445" y="17902"/>
                </a:lnTo>
                <a:lnTo>
                  <a:pt x="70967" y="17614"/>
                </a:lnTo>
                <a:lnTo>
                  <a:pt x="75886" y="17422"/>
                </a:lnTo>
                <a:lnTo>
                  <a:pt x="81071" y="16341"/>
                </a:lnTo>
                <a:lnTo>
                  <a:pt x="86432" y="14668"/>
                </a:lnTo>
                <a:lnTo>
                  <a:pt x="91911" y="12601"/>
                </a:lnTo>
                <a:lnTo>
                  <a:pt x="96517" y="11222"/>
                </a:lnTo>
                <a:lnTo>
                  <a:pt x="100539" y="10303"/>
                </a:lnTo>
                <a:lnTo>
                  <a:pt x="104173" y="9690"/>
                </a:lnTo>
                <a:lnTo>
                  <a:pt x="108501" y="9282"/>
                </a:lnTo>
                <a:lnTo>
                  <a:pt x="113291" y="9010"/>
                </a:lnTo>
                <a:lnTo>
                  <a:pt x="118390" y="8828"/>
                </a:lnTo>
                <a:lnTo>
                  <a:pt x="123694" y="7754"/>
                </a:lnTo>
                <a:lnTo>
                  <a:pt x="129135" y="6087"/>
                </a:lnTo>
                <a:lnTo>
                  <a:pt x="134667" y="4022"/>
                </a:lnTo>
                <a:lnTo>
                  <a:pt x="139308" y="2646"/>
                </a:lnTo>
                <a:lnTo>
                  <a:pt x="143354" y="1728"/>
                </a:lnTo>
                <a:lnTo>
                  <a:pt x="147005" y="1116"/>
                </a:lnTo>
                <a:lnTo>
                  <a:pt x="151343" y="708"/>
                </a:lnTo>
                <a:lnTo>
                  <a:pt x="156140" y="436"/>
                </a:lnTo>
                <a:lnTo>
                  <a:pt x="165598" y="134"/>
                </a:lnTo>
                <a:lnTo>
                  <a:pt x="172976" y="0"/>
                </a:lnTo>
                <a:lnTo>
                  <a:pt x="176277" y="916"/>
                </a:lnTo>
                <a:lnTo>
                  <a:pt x="179431" y="2480"/>
                </a:lnTo>
                <a:lnTo>
                  <a:pt x="182485" y="4476"/>
                </a:lnTo>
                <a:lnTo>
                  <a:pt x="185474" y="5805"/>
                </a:lnTo>
                <a:lnTo>
                  <a:pt x="188419" y="6692"/>
                </a:lnTo>
                <a:lnTo>
                  <a:pt x="194232" y="7677"/>
                </a:lnTo>
                <a:lnTo>
                  <a:pt x="199990" y="8114"/>
                </a:lnTo>
                <a:lnTo>
                  <a:pt x="205724" y="8310"/>
                </a:lnTo>
                <a:lnTo>
                  <a:pt x="212616" y="8434"/>
                </a:lnTo>
                <a:lnTo>
                  <a:pt x="213181" y="9397"/>
                </a:lnTo>
                <a:lnTo>
                  <a:pt x="213558" y="10992"/>
                </a:lnTo>
                <a:lnTo>
                  <a:pt x="214312" y="1703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239"/>
          <p:cNvSpPr/>
          <p:nvPr/>
        </p:nvSpPr>
        <p:spPr>
          <a:xfrm>
            <a:off x="5017770" y="5306377"/>
            <a:ext cx="222885" cy="25719"/>
          </a:xfrm>
          <a:custGeom>
            <a:avLst/>
            <a:gdLst/>
            <a:ahLst/>
            <a:cxnLst/>
            <a:rect l="0" t="0" r="0" b="0"/>
            <a:pathLst>
              <a:path w="222885" h="25719">
                <a:moveTo>
                  <a:pt x="0" y="25718"/>
                </a:moveTo>
                <a:lnTo>
                  <a:pt x="4550" y="25718"/>
                </a:lnTo>
                <a:lnTo>
                  <a:pt x="6843" y="24765"/>
                </a:lnTo>
                <a:lnTo>
                  <a:pt x="9324" y="23178"/>
                </a:lnTo>
                <a:lnTo>
                  <a:pt x="11931" y="21167"/>
                </a:lnTo>
                <a:lnTo>
                  <a:pt x="15574" y="19826"/>
                </a:lnTo>
                <a:lnTo>
                  <a:pt x="19908" y="18932"/>
                </a:lnTo>
                <a:lnTo>
                  <a:pt x="24702" y="18337"/>
                </a:lnTo>
                <a:lnTo>
                  <a:pt x="28850" y="17939"/>
                </a:lnTo>
                <a:lnTo>
                  <a:pt x="32568" y="17675"/>
                </a:lnTo>
                <a:lnTo>
                  <a:pt x="35999" y="17498"/>
                </a:lnTo>
                <a:lnTo>
                  <a:pt x="40192" y="16428"/>
                </a:lnTo>
                <a:lnTo>
                  <a:pt x="44892" y="14762"/>
                </a:lnTo>
                <a:lnTo>
                  <a:pt x="49930" y="12699"/>
                </a:lnTo>
                <a:lnTo>
                  <a:pt x="54242" y="11324"/>
                </a:lnTo>
                <a:lnTo>
                  <a:pt x="58069" y="10406"/>
                </a:lnTo>
                <a:lnTo>
                  <a:pt x="61572" y="9795"/>
                </a:lnTo>
                <a:lnTo>
                  <a:pt x="66766" y="9388"/>
                </a:lnTo>
                <a:lnTo>
                  <a:pt x="73085" y="9116"/>
                </a:lnTo>
                <a:lnTo>
                  <a:pt x="80156" y="8934"/>
                </a:lnTo>
                <a:lnTo>
                  <a:pt x="86775" y="7862"/>
                </a:lnTo>
                <a:lnTo>
                  <a:pt x="93092" y="6194"/>
                </a:lnTo>
                <a:lnTo>
                  <a:pt x="99209" y="4129"/>
                </a:lnTo>
                <a:lnTo>
                  <a:pt x="104239" y="2753"/>
                </a:lnTo>
                <a:lnTo>
                  <a:pt x="108545" y="1836"/>
                </a:lnTo>
                <a:lnTo>
                  <a:pt x="112368" y="1223"/>
                </a:lnTo>
                <a:lnTo>
                  <a:pt x="116822" y="816"/>
                </a:lnTo>
                <a:lnTo>
                  <a:pt x="121696" y="544"/>
                </a:lnTo>
                <a:lnTo>
                  <a:pt x="132192" y="242"/>
                </a:lnTo>
                <a:lnTo>
                  <a:pt x="181946" y="6"/>
                </a:lnTo>
                <a:lnTo>
                  <a:pt x="222884"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240"/>
          <p:cNvSpPr/>
          <p:nvPr/>
        </p:nvSpPr>
        <p:spPr>
          <a:xfrm>
            <a:off x="5439271" y="5041935"/>
            <a:ext cx="264300" cy="418551"/>
          </a:xfrm>
          <a:custGeom>
            <a:avLst/>
            <a:gdLst/>
            <a:ahLst/>
            <a:cxnLst/>
            <a:rect l="0" t="0" r="0" b="0"/>
            <a:pathLst>
              <a:path w="264300" h="418551">
                <a:moveTo>
                  <a:pt x="92849" y="32985"/>
                </a:moveTo>
                <a:lnTo>
                  <a:pt x="85467" y="32985"/>
                </a:lnTo>
                <a:lnTo>
                  <a:pt x="85070" y="32032"/>
                </a:lnTo>
                <a:lnTo>
                  <a:pt x="84307" y="24765"/>
                </a:lnTo>
                <a:lnTo>
                  <a:pt x="88836" y="19966"/>
                </a:lnTo>
                <a:lnTo>
                  <a:pt x="91126" y="18591"/>
                </a:lnTo>
                <a:lnTo>
                  <a:pt x="98900" y="15702"/>
                </a:lnTo>
                <a:lnTo>
                  <a:pt x="104428" y="11651"/>
                </a:lnTo>
                <a:lnTo>
                  <a:pt x="108188" y="10190"/>
                </a:lnTo>
                <a:lnTo>
                  <a:pt x="112600" y="9215"/>
                </a:lnTo>
                <a:lnTo>
                  <a:pt x="117446" y="8566"/>
                </a:lnTo>
                <a:lnTo>
                  <a:pt x="125371" y="5304"/>
                </a:lnTo>
                <a:lnTo>
                  <a:pt x="128818" y="3101"/>
                </a:lnTo>
                <a:lnTo>
                  <a:pt x="133021" y="1633"/>
                </a:lnTo>
                <a:lnTo>
                  <a:pt x="137728" y="653"/>
                </a:lnTo>
                <a:lnTo>
                  <a:pt x="142770" y="0"/>
                </a:lnTo>
                <a:lnTo>
                  <a:pt x="148037" y="518"/>
                </a:lnTo>
                <a:lnTo>
                  <a:pt x="153453" y="1815"/>
                </a:lnTo>
                <a:lnTo>
                  <a:pt x="158969" y="3632"/>
                </a:lnTo>
                <a:lnTo>
                  <a:pt x="164552" y="4844"/>
                </a:lnTo>
                <a:lnTo>
                  <a:pt x="170178" y="5652"/>
                </a:lnTo>
                <a:lnTo>
                  <a:pt x="175835" y="6190"/>
                </a:lnTo>
                <a:lnTo>
                  <a:pt x="180558" y="7502"/>
                </a:lnTo>
                <a:lnTo>
                  <a:pt x="188345" y="11499"/>
                </a:lnTo>
                <a:lnTo>
                  <a:pt x="194982" y="18990"/>
                </a:lnTo>
                <a:lnTo>
                  <a:pt x="202059" y="28670"/>
                </a:lnTo>
                <a:lnTo>
                  <a:pt x="206613" y="33919"/>
                </a:lnTo>
                <a:lnTo>
                  <a:pt x="211554" y="39322"/>
                </a:lnTo>
                <a:lnTo>
                  <a:pt x="214848" y="44829"/>
                </a:lnTo>
                <a:lnTo>
                  <a:pt x="218508" y="56029"/>
                </a:lnTo>
                <a:lnTo>
                  <a:pt x="225120" y="82146"/>
                </a:lnTo>
                <a:lnTo>
                  <a:pt x="226749" y="91476"/>
                </a:lnTo>
                <a:lnTo>
                  <a:pt x="227836" y="100554"/>
                </a:lnTo>
                <a:lnTo>
                  <a:pt x="228560" y="109463"/>
                </a:lnTo>
                <a:lnTo>
                  <a:pt x="228090" y="118261"/>
                </a:lnTo>
                <a:lnTo>
                  <a:pt x="226825" y="126983"/>
                </a:lnTo>
                <a:lnTo>
                  <a:pt x="225028" y="135655"/>
                </a:lnTo>
                <a:lnTo>
                  <a:pt x="223831" y="145246"/>
                </a:lnTo>
                <a:lnTo>
                  <a:pt x="223033" y="155451"/>
                </a:lnTo>
                <a:lnTo>
                  <a:pt x="222500" y="166064"/>
                </a:lnTo>
                <a:lnTo>
                  <a:pt x="221193" y="177902"/>
                </a:lnTo>
                <a:lnTo>
                  <a:pt x="219369" y="190556"/>
                </a:lnTo>
                <a:lnTo>
                  <a:pt x="217201" y="203755"/>
                </a:lnTo>
                <a:lnTo>
                  <a:pt x="214802" y="215411"/>
                </a:lnTo>
                <a:lnTo>
                  <a:pt x="212251" y="226040"/>
                </a:lnTo>
                <a:lnTo>
                  <a:pt x="195665" y="290551"/>
                </a:lnTo>
                <a:lnTo>
                  <a:pt x="192825" y="301850"/>
                </a:lnTo>
                <a:lnTo>
                  <a:pt x="189028" y="312241"/>
                </a:lnTo>
                <a:lnTo>
                  <a:pt x="184590" y="322025"/>
                </a:lnTo>
                <a:lnTo>
                  <a:pt x="179727" y="331406"/>
                </a:lnTo>
                <a:lnTo>
                  <a:pt x="174580" y="340517"/>
                </a:lnTo>
                <a:lnTo>
                  <a:pt x="169244" y="349449"/>
                </a:lnTo>
                <a:lnTo>
                  <a:pt x="163781" y="358261"/>
                </a:lnTo>
                <a:lnTo>
                  <a:pt x="158235" y="366041"/>
                </a:lnTo>
                <a:lnTo>
                  <a:pt x="152631" y="373132"/>
                </a:lnTo>
                <a:lnTo>
                  <a:pt x="146992" y="379764"/>
                </a:lnTo>
                <a:lnTo>
                  <a:pt x="141326" y="386091"/>
                </a:lnTo>
                <a:lnTo>
                  <a:pt x="129952" y="398201"/>
                </a:lnTo>
                <a:lnTo>
                  <a:pt x="124251" y="403145"/>
                </a:lnTo>
                <a:lnTo>
                  <a:pt x="118547" y="407393"/>
                </a:lnTo>
                <a:lnTo>
                  <a:pt x="112838" y="411178"/>
                </a:lnTo>
                <a:lnTo>
                  <a:pt x="107127" y="413700"/>
                </a:lnTo>
                <a:lnTo>
                  <a:pt x="101415" y="415383"/>
                </a:lnTo>
                <a:lnTo>
                  <a:pt x="95702" y="416505"/>
                </a:lnTo>
                <a:lnTo>
                  <a:pt x="90941" y="417252"/>
                </a:lnTo>
                <a:lnTo>
                  <a:pt x="83111" y="418083"/>
                </a:lnTo>
                <a:lnTo>
                  <a:pt x="78737" y="418304"/>
                </a:lnTo>
                <a:lnTo>
                  <a:pt x="68797" y="418550"/>
                </a:lnTo>
                <a:lnTo>
                  <a:pt x="63479" y="417663"/>
                </a:lnTo>
                <a:lnTo>
                  <a:pt x="58029" y="416119"/>
                </a:lnTo>
                <a:lnTo>
                  <a:pt x="52490" y="414138"/>
                </a:lnTo>
                <a:lnTo>
                  <a:pt x="47846" y="411865"/>
                </a:lnTo>
                <a:lnTo>
                  <a:pt x="40145" y="406798"/>
                </a:lnTo>
                <a:lnTo>
                  <a:pt x="33547" y="398832"/>
                </a:lnTo>
                <a:lnTo>
                  <a:pt x="30454" y="394040"/>
                </a:lnTo>
                <a:lnTo>
                  <a:pt x="26488" y="389893"/>
                </a:lnTo>
                <a:lnTo>
                  <a:pt x="21937" y="386177"/>
                </a:lnTo>
                <a:lnTo>
                  <a:pt x="17000" y="382746"/>
                </a:lnTo>
                <a:lnTo>
                  <a:pt x="13708" y="378553"/>
                </a:lnTo>
                <a:lnTo>
                  <a:pt x="11513" y="373854"/>
                </a:lnTo>
                <a:lnTo>
                  <a:pt x="8122" y="363552"/>
                </a:lnTo>
                <a:lnTo>
                  <a:pt x="3439" y="352624"/>
                </a:lnTo>
                <a:lnTo>
                  <a:pt x="724" y="341416"/>
                </a:lnTo>
                <a:lnTo>
                  <a:pt x="0" y="335761"/>
                </a:lnTo>
                <a:lnTo>
                  <a:pt x="1735" y="324397"/>
                </a:lnTo>
                <a:lnTo>
                  <a:pt x="4729" y="312996"/>
                </a:lnTo>
                <a:lnTo>
                  <a:pt x="6059" y="301579"/>
                </a:lnTo>
                <a:lnTo>
                  <a:pt x="9191" y="290155"/>
                </a:lnTo>
                <a:lnTo>
                  <a:pt x="11359" y="284441"/>
                </a:lnTo>
                <a:lnTo>
                  <a:pt x="18848" y="273014"/>
                </a:lnTo>
                <a:lnTo>
                  <a:pt x="23512" y="267299"/>
                </a:lnTo>
                <a:lnTo>
                  <a:pt x="31235" y="258409"/>
                </a:lnTo>
                <a:lnTo>
                  <a:pt x="38795" y="251284"/>
                </a:lnTo>
                <a:lnTo>
                  <a:pt x="43478" y="248049"/>
                </a:lnTo>
                <a:lnTo>
                  <a:pt x="48505" y="244941"/>
                </a:lnTo>
                <a:lnTo>
                  <a:pt x="53761" y="241917"/>
                </a:lnTo>
                <a:lnTo>
                  <a:pt x="64681" y="236016"/>
                </a:lnTo>
                <a:lnTo>
                  <a:pt x="70260" y="234061"/>
                </a:lnTo>
                <a:lnTo>
                  <a:pt x="75885" y="232758"/>
                </a:lnTo>
                <a:lnTo>
                  <a:pt x="81540" y="231889"/>
                </a:lnTo>
                <a:lnTo>
                  <a:pt x="88167" y="231310"/>
                </a:lnTo>
                <a:lnTo>
                  <a:pt x="95442" y="230924"/>
                </a:lnTo>
                <a:lnTo>
                  <a:pt x="103150" y="230667"/>
                </a:lnTo>
                <a:lnTo>
                  <a:pt x="110194" y="231448"/>
                </a:lnTo>
                <a:lnTo>
                  <a:pt x="116795" y="232921"/>
                </a:lnTo>
                <a:lnTo>
                  <a:pt x="123100" y="234855"/>
                </a:lnTo>
                <a:lnTo>
                  <a:pt x="129209" y="237098"/>
                </a:lnTo>
                <a:lnTo>
                  <a:pt x="135186" y="239545"/>
                </a:lnTo>
                <a:lnTo>
                  <a:pt x="141076" y="242129"/>
                </a:lnTo>
                <a:lnTo>
                  <a:pt x="145955" y="244805"/>
                </a:lnTo>
                <a:lnTo>
                  <a:pt x="153917" y="250317"/>
                </a:lnTo>
                <a:lnTo>
                  <a:pt x="158326" y="254073"/>
                </a:lnTo>
                <a:lnTo>
                  <a:pt x="163170" y="258482"/>
                </a:lnTo>
                <a:lnTo>
                  <a:pt x="168304" y="263326"/>
                </a:lnTo>
                <a:lnTo>
                  <a:pt x="176550" y="273788"/>
                </a:lnTo>
                <a:lnTo>
                  <a:pt x="184341" y="284789"/>
                </a:lnTo>
                <a:lnTo>
                  <a:pt x="189086" y="290389"/>
                </a:lnTo>
                <a:lnTo>
                  <a:pt x="198486" y="300739"/>
                </a:lnTo>
                <a:lnTo>
                  <a:pt x="205839" y="308514"/>
                </a:lnTo>
                <a:lnTo>
                  <a:pt x="212281" y="317685"/>
                </a:lnTo>
                <a:lnTo>
                  <a:pt x="215333" y="322797"/>
                </a:lnTo>
                <a:lnTo>
                  <a:pt x="218320" y="326205"/>
                </a:lnTo>
                <a:lnTo>
                  <a:pt x="221263" y="328478"/>
                </a:lnTo>
                <a:lnTo>
                  <a:pt x="227074" y="331955"/>
                </a:lnTo>
                <a:lnTo>
                  <a:pt x="232832" y="336675"/>
                </a:lnTo>
                <a:lnTo>
                  <a:pt x="235701" y="338315"/>
                </a:lnTo>
                <a:lnTo>
                  <a:pt x="243337" y="340623"/>
                </a:lnTo>
                <a:lnTo>
                  <a:pt x="245457" y="341163"/>
                </a:lnTo>
                <a:lnTo>
                  <a:pt x="251202" y="341467"/>
                </a:lnTo>
                <a:lnTo>
                  <a:pt x="253662" y="340557"/>
                </a:lnTo>
                <a:lnTo>
                  <a:pt x="256256" y="338998"/>
                </a:lnTo>
                <a:lnTo>
                  <a:pt x="264299" y="33302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241"/>
          <p:cNvSpPr/>
          <p:nvPr/>
        </p:nvSpPr>
        <p:spPr>
          <a:xfrm>
            <a:off x="5772254" y="4938147"/>
            <a:ext cx="315738" cy="428239"/>
          </a:xfrm>
          <a:custGeom>
            <a:avLst/>
            <a:gdLst/>
            <a:ahLst/>
            <a:cxnLst/>
            <a:rect l="0" t="0" r="0" b="0"/>
            <a:pathLst>
              <a:path w="315738" h="428239">
                <a:moveTo>
                  <a:pt x="8468" y="76765"/>
                </a:moveTo>
                <a:lnTo>
                  <a:pt x="0" y="76765"/>
                </a:lnTo>
                <a:lnTo>
                  <a:pt x="4477" y="81316"/>
                </a:lnTo>
                <a:lnTo>
                  <a:pt x="5808" y="83609"/>
                </a:lnTo>
                <a:lnTo>
                  <a:pt x="7286" y="88697"/>
                </a:lnTo>
                <a:lnTo>
                  <a:pt x="8117" y="96916"/>
                </a:lnTo>
                <a:lnTo>
                  <a:pt x="9187" y="99724"/>
                </a:lnTo>
                <a:lnTo>
                  <a:pt x="12915" y="105385"/>
                </a:lnTo>
                <a:lnTo>
                  <a:pt x="15207" y="113615"/>
                </a:lnTo>
                <a:lnTo>
                  <a:pt x="16679" y="125319"/>
                </a:lnTo>
                <a:lnTo>
                  <a:pt x="19420" y="129459"/>
                </a:lnTo>
                <a:lnTo>
                  <a:pt x="24390" y="135328"/>
                </a:lnTo>
                <a:lnTo>
                  <a:pt x="25750" y="135809"/>
                </a:lnTo>
                <a:lnTo>
                  <a:pt x="33801" y="136735"/>
                </a:lnTo>
                <a:lnTo>
                  <a:pt x="34071" y="132210"/>
                </a:lnTo>
                <a:lnTo>
                  <a:pt x="33157" y="130874"/>
                </a:lnTo>
                <a:lnTo>
                  <a:pt x="31595" y="129983"/>
                </a:lnTo>
                <a:lnTo>
                  <a:pt x="29601" y="129388"/>
                </a:lnTo>
                <a:lnTo>
                  <a:pt x="28272" y="127087"/>
                </a:lnTo>
                <a:lnTo>
                  <a:pt x="26794" y="119451"/>
                </a:lnTo>
                <a:lnTo>
                  <a:pt x="25963" y="108992"/>
                </a:lnTo>
                <a:lnTo>
                  <a:pt x="25682" y="95972"/>
                </a:lnTo>
                <a:lnTo>
                  <a:pt x="25622" y="75120"/>
                </a:lnTo>
                <a:lnTo>
                  <a:pt x="28157" y="66191"/>
                </a:lnTo>
                <a:lnTo>
                  <a:pt x="32459" y="56826"/>
                </a:lnTo>
                <a:lnTo>
                  <a:pt x="39283" y="46198"/>
                </a:lnTo>
                <a:lnTo>
                  <a:pt x="42681" y="37016"/>
                </a:lnTo>
                <a:lnTo>
                  <a:pt x="49297" y="28263"/>
                </a:lnTo>
                <a:lnTo>
                  <a:pt x="54554" y="22506"/>
                </a:lnTo>
                <a:lnTo>
                  <a:pt x="57290" y="20590"/>
                </a:lnTo>
                <a:lnTo>
                  <a:pt x="65690" y="16941"/>
                </a:lnTo>
                <a:lnTo>
                  <a:pt x="71365" y="12712"/>
                </a:lnTo>
                <a:lnTo>
                  <a:pt x="75165" y="11203"/>
                </a:lnTo>
                <a:lnTo>
                  <a:pt x="84466" y="9526"/>
                </a:lnTo>
                <a:lnTo>
                  <a:pt x="89613" y="8127"/>
                </a:lnTo>
                <a:lnTo>
                  <a:pt x="94950" y="6241"/>
                </a:lnTo>
                <a:lnTo>
                  <a:pt x="100413" y="4032"/>
                </a:lnTo>
                <a:lnTo>
                  <a:pt x="105959" y="2559"/>
                </a:lnTo>
                <a:lnTo>
                  <a:pt x="111562" y="1577"/>
                </a:lnTo>
                <a:lnTo>
                  <a:pt x="117202" y="922"/>
                </a:lnTo>
                <a:lnTo>
                  <a:pt x="122868" y="485"/>
                </a:lnTo>
                <a:lnTo>
                  <a:pt x="128549" y="194"/>
                </a:lnTo>
                <a:lnTo>
                  <a:pt x="134243" y="0"/>
                </a:lnTo>
                <a:lnTo>
                  <a:pt x="140895" y="824"/>
                </a:lnTo>
                <a:lnTo>
                  <a:pt x="148188" y="2325"/>
                </a:lnTo>
                <a:lnTo>
                  <a:pt x="155907" y="4278"/>
                </a:lnTo>
                <a:lnTo>
                  <a:pt x="162958" y="5581"/>
                </a:lnTo>
                <a:lnTo>
                  <a:pt x="169564" y="6449"/>
                </a:lnTo>
                <a:lnTo>
                  <a:pt x="175873" y="7028"/>
                </a:lnTo>
                <a:lnTo>
                  <a:pt x="182937" y="7413"/>
                </a:lnTo>
                <a:lnTo>
                  <a:pt x="198405" y="7842"/>
                </a:lnTo>
                <a:lnTo>
                  <a:pt x="241575" y="8165"/>
                </a:lnTo>
                <a:lnTo>
                  <a:pt x="302755" y="8185"/>
                </a:lnTo>
                <a:lnTo>
                  <a:pt x="304672" y="9138"/>
                </a:lnTo>
                <a:lnTo>
                  <a:pt x="305950" y="10725"/>
                </a:lnTo>
                <a:lnTo>
                  <a:pt x="306802" y="12736"/>
                </a:lnTo>
                <a:lnTo>
                  <a:pt x="312552" y="20117"/>
                </a:lnTo>
                <a:lnTo>
                  <a:pt x="314060" y="23759"/>
                </a:lnTo>
                <a:lnTo>
                  <a:pt x="315737" y="32887"/>
                </a:lnTo>
                <a:lnTo>
                  <a:pt x="313942" y="43294"/>
                </a:lnTo>
                <a:lnTo>
                  <a:pt x="310922" y="54269"/>
                </a:lnTo>
                <a:lnTo>
                  <a:pt x="309580" y="65497"/>
                </a:lnTo>
                <a:lnTo>
                  <a:pt x="308269" y="72111"/>
                </a:lnTo>
                <a:lnTo>
                  <a:pt x="306443" y="79377"/>
                </a:lnTo>
                <a:lnTo>
                  <a:pt x="304273" y="87079"/>
                </a:lnTo>
                <a:lnTo>
                  <a:pt x="302826" y="95071"/>
                </a:lnTo>
                <a:lnTo>
                  <a:pt x="301862" y="103256"/>
                </a:lnTo>
                <a:lnTo>
                  <a:pt x="301219" y="111571"/>
                </a:lnTo>
                <a:lnTo>
                  <a:pt x="299838" y="120924"/>
                </a:lnTo>
                <a:lnTo>
                  <a:pt x="297965" y="130969"/>
                </a:lnTo>
                <a:lnTo>
                  <a:pt x="295763" y="141477"/>
                </a:lnTo>
                <a:lnTo>
                  <a:pt x="292391" y="152291"/>
                </a:lnTo>
                <a:lnTo>
                  <a:pt x="288237" y="163310"/>
                </a:lnTo>
                <a:lnTo>
                  <a:pt x="283563" y="174467"/>
                </a:lnTo>
                <a:lnTo>
                  <a:pt x="279495" y="185715"/>
                </a:lnTo>
                <a:lnTo>
                  <a:pt x="275830" y="197024"/>
                </a:lnTo>
                <a:lnTo>
                  <a:pt x="272434" y="208372"/>
                </a:lnTo>
                <a:lnTo>
                  <a:pt x="270171" y="219748"/>
                </a:lnTo>
                <a:lnTo>
                  <a:pt x="268662" y="231142"/>
                </a:lnTo>
                <a:lnTo>
                  <a:pt x="267655" y="242548"/>
                </a:lnTo>
                <a:lnTo>
                  <a:pt x="266032" y="253962"/>
                </a:lnTo>
                <a:lnTo>
                  <a:pt x="263998" y="265381"/>
                </a:lnTo>
                <a:lnTo>
                  <a:pt x="261688" y="276805"/>
                </a:lnTo>
                <a:lnTo>
                  <a:pt x="260149" y="288230"/>
                </a:lnTo>
                <a:lnTo>
                  <a:pt x="259123" y="299656"/>
                </a:lnTo>
                <a:lnTo>
                  <a:pt x="258439" y="311085"/>
                </a:lnTo>
                <a:lnTo>
                  <a:pt x="257030" y="321561"/>
                </a:lnTo>
                <a:lnTo>
                  <a:pt x="255139" y="331402"/>
                </a:lnTo>
                <a:lnTo>
                  <a:pt x="252925" y="340821"/>
                </a:lnTo>
                <a:lnTo>
                  <a:pt x="251450" y="349005"/>
                </a:lnTo>
                <a:lnTo>
                  <a:pt x="250466" y="356365"/>
                </a:lnTo>
                <a:lnTo>
                  <a:pt x="249373" y="369625"/>
                </a:lnTo>
                <a:lnTo>
                  <a:pt x="248887" y="381867"/>
                </a:lnTo>
                <a:lnTo>
                  <a:pt x="248575" y="404297"/>
                </a:lnTo>
                <a:lnTo>
                  <a:pt x="248498" y="42823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242"/>
          <p:cNvSpPr/>
          <p:nvPr/>
        </p:nvSpPr>
        <p:spPr>
          <a:xfrm>
            <a:off x="5917882" y="5117782"/>
            <a:ext cx="351473" cy="51436"/>
          </a:xfrm>
          <a:custGeom>
            <a:avLst/>
            <a:gdLst/>
            <a:ahLst/>
            <a:cxnLst/>
            <a:rect l="0" t="0" r="0" b="0"/>
            <a:pathLst>
              <a:path w="351473" h="51436">
                <a:moveTo>
                  <a:pt x="0" y="51435"/>
                </a:moveTo>
                <a:lnTo>
                  <a:pt x="32331" y="51435"/>
                </a:lnTo>
                <a:lnTo>
                  <a:pt x="37747" y="50483"/>
                </a:lnTo>
                <a:lnTo>
                  <a:pt x="43262" y="48896"/>
                </a:lnTo>
                <a:lnTo>
                  <a:pt x="55423" y="44591"/>
                </a:lnTo>
                <a:lnTo>
                  <a:pt x="94823" y="31284"/>
                </a:lnTo>
                <a:lnTo>
                  <a:pt x="104173" y="29429"/>
                </a:lnTo>
                <a:lnTo>
                  <a:pt x="114216" y="28192"/>
                </a:lnTo>
                <a:lnTo>
                  <a:pt x="124722" y="27367"/>
                </a:lnTo>
                <a:lnTo>
                  <a:pt x="134583" y="25865"/>
                </a:lnTo>
                <a:lnTo>
                  <a:pt x="144014" y="23911"/>
                </a:lnTo>
                <a:lnTo>
                  <a:pt x="217571" y="5609"/>
                </a:lnTo>
                <a:lnTo>
                  <a:pt x="227915" y="3739"/>
                </a:lnTo>
                <a:lnTo>
                  <a:pt x="237668" y="2493"/>
                </a:lnTo>
                <a:lnTo>
                  <a:pt x="247028" y="1662"/>
                </a:lnTo>
                <a:lnTo>
                  <a:pt x="256126" y="1108"/>
                </a:lnTo>
                <a:lnTo>
                  <a:pt x="273854" y="492"/>
                </a:lnTo>
                <a:lnTo>
                  <a:pt x="307565" y="97"/>
                </a:lnTo>
                <a:lnTo>
                  <a:pt x="35147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TotalTime>
  <Words>569</Words>
  <Application>Microsoft Office PowerPoint</Application>
  <PresentationFormat>On-screen Show (4:3)</PresentationFormat>
  <Paragraphs>56</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Review – Systems of Equations</vt:lpstr>
      <vt:lpstr>Objectives</vt:lpstr>
      <vt:lpstr>Ways to Solve Systems of Equations</vt:lpstr>
      <vt:lpstr>1. In a class of 35 pupils there are 7 more girls than boys. How many are there of each?</vt:lpstr>
      <vt:lpstr>2. Find two numbers whose sum is 99 and whose difference is 19.</vt:lpstr>
      <vt:lpstr>3. The sum of the ages of two brothers is 43 years, and one of them is 15 years older than the other. Find their ages.</vt:lpstr>
      <vt:lpstr>4. Divide the number 70 into two parts, such that one part shall be 26 less than the other part.</vt:lpstr>
      <vt:lpstr>5. John and Henry together have 143 marbles. If I should give Henry 15 more, he would have just as many as John. How many has each?</vt:lpstr>
      <vt:lpstr>6. In a storehouse containing 57 barrels there are 3 less barrels of flour than of meal. How many of each?</vt:lpstr>
      <vt:lpstr>7. A man whose herd of cows numbered 63 had 17 more Jerseys than Holsteins. How many had he of each?</vt:lpstr>
      <vt:lpstr>8. Two men whose wages differ by 8 dollars receive both together $44 per month. How much does each receive?</vt:lpstr>
      <vt:lpstr>9. At an election in which 1079 votes were cast the successful candidate had a majority of 95. How many votes did each of the two candidates receive?</vt:lpstr>
      <vt:lpstr>10. The sum of three numbers is 56; the second is 3 more than the first and the third 5 more than the first. What are the numbers?</vt:lpstr>
      <vt:lpstr>11. Divide 62 into three parts such that the first part is 4 more than the second and the third 7 more than the second.</vt:lpstr>
      <vt:lpstr>12. Three men together received $34,200; if the second received $1500 more than the first, and the third $1200 more than the second, how much did each receive?</vt:lpstr>
      <vt:lpstr>13. Divide 65 into three parts such that the second part is 17 more than the first part, and the third 15 less than the first.</vt:lpstr>
      <vt:lpstr>14. A man had 95 sheep in three flocks. In the first flock there were 23 more than in the second, and in the third flock 12 less than in the second. How many sheep in each flock?</vt:lpstr>
      <vt:lpstr>15. In an election, in which 1073 ballots were cast, Mr. A receives 97 votes less than Mr. B, and Mr. C 120 votes more than Mr. B. How many votes did each receive?</vt:lpstr>
      <vt:lpstr>16. A man owns three farms. In the first there are 5 acres more than in the second and 7 acres less than in the third. If there are 53 acres in all the farms together, how many acres are there in each farm?</vt:lpstr>
      <vt:lpstr>17. Divide 111 into three parts so that the first part shall be 16 more than the second and 19 less than the third.</vt:lpstr>
      <vt:lpstr>18. Three firms lost $118,000 by fire. The second firm lost $6000 less than the first and $20,000 more than the third. What was each firm's loss?</vt:lpstr>
      <vt:lpstr>Slide 22</vt:lpstr>
      <vt:lpstr>Slide 23</vt:lpstr>
      <vt:lpstr>Slide 24</vt:lpstr>
      <vt:lpstr>Slide 25</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 Systems of Equations</dc:title>
  <dc:creator>Ameena</dc:creator>
  <cp:lastModifiedBy>Ameena</cp:lastModifiedBy>
  <cp:revision>18</cp:revision>
  <dcterms:created xsi:type="dcterms:W3CDTF">2009-10-22T16:08:12Z</dcterms:created>
  <dcterms:modified xsi:type="dcterms:W3CDTF">2009-10-22T18:36:40Z</dcterms:modified>
</cp:coreProperties>
</file>